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275" r:id="rId4"/>
    <p:sldId id="258" r:id="rId5"/>
    <p:sldId id="256" r:id="rId6"/>
    <p:sldId id="279" r:id="rId7"/>
    <p:sldId id="257" r:id="rId8"/>
    <p:sldId id="280" r:id="rId9"/>
    <p:sldId id="259" r:id="rId10"/>
    <p:sldId id="281" r:id="rId11"/>
    <p:sldId id="400" r:id="rId12"/>
    <p:sldId id="260" r:id="rId13"/>
    <p:sldId id="399" r:id="rId14"/>
    <p:sldId id="342" r:id="rId15"/>
    <p:sldId id="263" r:id="rId16"/>
    <p:sldId id="401" r:id="rId17"/>
    <p:sldId id="272" r:id="rId18"/>
    <p:sldId id="273" r:id="rId19"/>
    <p:sldId id="264" r:id="rId20"/>
    <p:sldId id="265" r:id="rId21"/>
    <p:sldId id="402" r:id="rId22"/>
    <p:sldId id="403" r:id="rId23"/>
    <p:sldId id="404" r:id="rId24"/>
    <p:sldId id="405" r:id="rId25"/>
    <p:sldId id="406" r:id="rId26"/>
    <p:sldId id="407" r:id="rId27"/>
    <p:sldId id="408" r:id="rId28"/>
    <p:sldId id="409" r:id="rId29"/>
    <p:sldId id="410" r:id="rId30"/>
    <p:sldId id="411" r:id="rId31"/>
    <p:sldId id="266" r:id="rId32"/>
    <p:sldId id="274" r:id="rId33"/>
    <p:sldId id="360" r:id="rId34"/>
    <p:sldId id="361" r:id="rId35"/>
    <p:sldId id="362" r:id="rId36"/>
    <p:sldId id="364" r:id="rId37"/>
    <p:sldId id="415" r:id="rId38"/>
    <p:sldId id="414" r:id="rId39"/>
    <p:sldId id="417" r:id="rId40"/>
    <p:sldId id="418" r:id="rId41"/>
    <p:sldId id="276"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F1D80-5264-4DFF-ACAF-92F2DA9F8950}" v="1717" dt="2021-10-12T08:33:50.150"/>
  </p1510:revLst>
</p1510:revInfo>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7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u Thu Ha" userId="e1169fa4e74ca433" providerId="LiveId" clId="{A24F1D80-5264-4DFF-ACAF-92F2DA9F8950}"/>
    <pc:docChg chg="undo custSel addSld delSld modSld sldOrd">
      <pc:chgData name="Luu Thu Ha" userId="e1169fa4e74ca433" providerId="LiveId" clId="{A24F1D80-5264-4DFF-ACAF-92F2DA9F8950}" dt="2021-10-12T08:33:56.613" v="3871" actId="26606"/>
      <pc:docMkLst>
        <pc:docMk/>
      </pc:docMkLst>
      <pc:sldChg chg="addSp delSp modSp mod modAnim">
        <pc:chgData name="Luu Thu Ha" userId="e1169fa4e74ca433" providerId="LiveId" clId="{A24F1D80-5264-4DFF-ACAF-92F2DA9F8950}" dt="2021-10-11T09:30:55.635" v="356" actId="1076"/>
        <pc:sldMkLst>
          <pc:docMk/>
          <pc:sldMk cId="3191309410" sldId="256"/>
        </pc:sldMkLst>
        <pc:spChg chg="mod">
          <ac:chgData name="Luu Thu Ha" userId="e1169fa4e74ca433" providerId="LiveId" clId="{A24F1D80-5264-4DFF-ACAF-92F2DA9F8950}" dt="2021-10-11T09:30:13.049" v="347" actId="1076"/>
          <ac:spMkLst>
            <pc:docMk/>
            <pc:sldMk cId="3191309410" sldId="256"/>
            <ac:spMk id="12" creationId="{00000000-0000-0000-0000-000000000000}"/>
          </ac:spMkLst>
        </pc:spChg>
        <pc:spChg chg="mod">
          <ac:chgData name="Luu Thu Ha" userId="e1169fa4e74ca433" providerId="LiveId" clId="{A24F1D80-5264-4DFF-ACAF-92F2DA9F8950}" dt="2021-10-11T09:30:04.446" v="344" actId="20577"/>
          <ac:spMkLst>
            <pc:docMk/>
            <pc:sldMk cId="3191309410" sldId="256"/>
            <ac:spMk id="13" creationId="{00000000-0000-0000-0000-000000000000}"/>
          </ac:spMkLst>
        </pc:spChg>
        <pc:picChg chg="del">
          <ac:chgData name="Luu Thu Ha" userId="e1169fa4e74ca433" providerId="LiveId" clId="{A24F1D80-5264-4DFF-ACAF-92F2DA9F8950}" dt="2021-10-11T09:30:19.109" v="348" actId="478"/>
          <ac:picMkLst>
            <pc:docMk/>
            <pc:sldMk cId="3191309410" sldId="256"/>
            <ac:picMk id="2" creationId="{00000000-0000-0000-0000-000000000000}"/>
          </ac:picMkLst>
        </pc:picChg>
        <pc:picChg chg="add mod">
          <ac:chgData name="Luu Thu Ha" userId="e1169fa4e74ca433" providerId="LiveId" clId="{A24F1D80-5264-4DFF-ACAF-92F2DA9F8950}" dt="2021-10-11T09:30:55.635" v="356" actId="1076"/>
          <ac:picMkLst>
            <pc:docMk/>
            <pc:sldMk cId="3191309410" sldId="256"/>
            <ac:picMk id="6" creationId="{793488D9-FECA-4A2C-88D3-6EB30813A7E5}"/>
          </ac:picMkLst>
        </pc:picChg>
      </pc:sldChg>
      <pc:sldChg chg="addSp delSp modSp mod delAnim modAnim">
        <pc:chgData name="Luu Thu Ha" userId="e1169fa4e74ca433" providerId="LiveId" clId="{A24F1D80-5264-4DFF-ACAF-92F2DA9F8950}" dt="2021-10-11T13:30:30.480" v="942" actId="1076"/>
        <pc:sldMkLst>
          <pc:docMk/>
          <pc:sldMk cId="2358633525" sldId="257"/>
        </pc:sldMkLst>
        <pc:spChg chg="mod">
          <ac:chgData name="Luu Thu Ha" userId="e1169fa4e74ca433" providerId="LiveId" clId="{A24F1D80-5264-4DFF-ACAF-92F2DA9F8950}" dt="2021-10-11T09:44:57.011" v="610" actId="1076"/>
          <ac:spMkLst>
            <pc:docMk/>
            <pc:sldMk cId="2358633525" sldId="257"/>
            <ac:spMk id="5" creationId="{00000000-0000-0000-0000-000000000000}"/>
          </ac:spMkLst>
        </pc:spChg>
        <pc:spChg chg="mod">
          <ac:chgData name="Luu Thu Ha" userId="e1169fa4e74ca433" providerId="LiveId" clId="{A24F1D80-5264-4DFF-ACAF-92F2DA9F8950}" dt="2021-10-11T13:30:30.480" v="942" actId="1076"/>
          <ac:spMkLst>
            <pc:docMk/>
            <pc:sldMk cId="2358633525" sldId="257"/>
            <ac:spMk id="7" creationId="{00000000-0000-0000-0000-000000000000}"/>
          </ac:spMkLst>
        </pc:spChg>
        <pc:spChg chg="add mod">
          <ac:chgData name="Luu Thu Ha" userId="e1169fa4e74ca433" providerId="LiveId" clId="{A24F1D80-5264-4DFF-ACAF-92F2DA9F8950}" dt="2021-10-11T09:35:32.977" v="596" actId="207"/>
          <ac:spMkLst>
            <pc:docMk/>
            <pc:sldMk cId="2358633525" sldId="257"/>
            <ac:spMk id="8" creationId="{EEDF0639-B8B0-4CBC-8307-F1CAA86A3B88}"/>
          </ac:spMkLst>
        </pc:spChg>
        <pc:picChg chg="del">
          <ac:chgData name="Luu Thu Ha" userId="e1169fa4e74ca433" providerId="LiveId" clId="{A24F1D80-5264-4DFF-ACAF-92F2DA9F8950}" dt="2021-10-11T09:45:04.615" v="611" actId="478"/>
          <ac:picMkLst>
            <pc:docMk/>
            <pc:sldMk cId="2358633525" sldId="257"/>
            <ac:picMk id="6" creationId="{00000000-0000-0000-0000-000000000000}"/>
          </ac:picMkLst>
        </pc:picChg>
        <pc:picChg chg="add mod">
          <ac:chgData name="Luu Thu Ha" userId="e1169fa4e74ca433" providerId="LiveId" clId="{A24F1D80-5264-4DFF-ACAF-92F2DA9F8950}" dt="2021-10-11T13:30:27.202" v="940" actId="1076"/>
          <ac:picMkLst>
            <pc:docMk/>
            <pc:sldMk cId="2358633525" sldId="257"/>
            <ac:picMk id="9" creationId="{344C4A51-6BFC-4AB5-AD6C-35B3CC9CAF23}"/>
          </ac:picMkLst>
        </pc:picChg>
      </pc:sldChg>
      <pc:sldChg chg="addSp delSp modSp mod ord delAnim modAnim">
        <pc:chgData name="Luu Thu Ha" userId="e1169fa4e74ca433" providerId="LiveId" clId="{A24F1D80-5264-4DFF-ACAF-92F2DA9F8950}" dt="2021-10-11T09:28:49.317" v="270"/>
        <pc:sldMkLst>
          <pc:docMk/>
          <pc:sldMk cId="2787528473" sldId="258"/>
        </pc:sldMkLst>
        <pc:spChg chg="mod">
          <ac:chgData name="Luu Thu Ha" userId="e1169fa4e74ca433" providerId="LiveId" clId="{A24F1D80-5264-4DFF-ACAF-92F2DA9F8950}" dt="2021-10-11T09:27:10.582" v="48" actId="1076"/>
          <ac:spMkLst>
            <pc:docMk/>
            <pc:sldMk cId="2787528473" sldId="258"/>
            <ac:spMk id="3" creationId="{00000000-0000-0000-0000-000000000000}"/>
          </ac:spMkLst>
        </pc:spChg>
        <pc:spChg chg="del">
          <ac:chgData name="Luu Thu Ha" userId="e1169fa4e74ca433" providerId="LiveId" clId="{A24F1D80-5264-4DFF-ACAF-92F2DA9F8950}" dt="2021-10-11T09:27:12.212" v="49" actId="478"/>
          <ac:spMkLst>
            <pc:docMk/>
            <pc:sldMk cId="2787528473" sldId="258"/>
            <ac:spMk id="4" creationId="{00000000-0000-0000-0000-000000000000}"/>
          </ac:spMkLst>
        </pc:spChg>
        <pc:spChg chg="add mod">
          <ac:chgData name="Luu Thu Ha" userId="e1169fa4e74ca433" providerId="LiveId" clId="{A24F1D80-5264-4DFF-ACAF-92F2DA9F8950}" dt="2021-10-11T09:28:27.279" v="265" actId="114"/>
          <ac:spMkLst>
            <pc:docMk/>
            <pc:sldMk cId="2787528473" sldId="258"/>
            <ac:spMk id="7" creationId="{4EB4F91C-3172-4940-BA83-C2E8F04EB2D4}"/>
          </ac:spMkLst>
        </pc:spChg>
        <pc:picChg chg="del">
          <ac:chgData name="Luu Thu Ha" userId="e1169fa4e74ca433" providerId="LiveId" clId="{A24F1D80-5264-4DFF-ACAF-92F2DA9F8950}" dt="2021-10-11T09:27:13.317" v="51" actId="478"/>
          <ac:picMkLst>
            <pc:docMk/>
            <pc:sldMk cId="2787528473" sldId="258"/>
            <ac:picMk id="5" creationId="{00000000-0000-0000-0000-000000000000}"/>
          </ac:picMkLst>
        </pc:picChg>
        <pc:picChg chg="del">
          <ac:chgData name="Luu Thu Ha" userId="e1169fa4e74ca433" providerId="LiveId" clId="{A24F1D80-5264-4DFF-ACAF-92F2DA9F8950}" dt="2021-10-11T09:27:12.859" v="50" actId="478"/>
          <ac:picMkLst>
            <pc:docMk/>
            <pc:sldMk cId="2787528473" sldId="258"/>
            <ac:picMk id="6" creationId="{00000000-0000-0000-0000-000000000000}"/>
          </ac:picMkLst>
        </pc:picChg>
        <pc:picChg chg="add mod">
          <ac:chgData name="Luu Thu Ha" userId="e1169fa4e74ca433" providerId="LiveId" clId="{A24F1D80-5264-4DFF-ACAF-92F2DA9F8950}" dt="2021-10-11T09:28:42.530" v="268" actId="1076"/>
          <ac:picMkLst>
            <pc:docMk/>
            <pc:sldMk cId="2787528473" sldId="258"/>
            <ac:picMk id="8" creationId="{B735FB7E-54D8-4A39-B74A-8C2553173554}"/>
          </ac:picMkLst>
        </pc:picChg>
        <pc:picChg chg="add mod">
          <ac:chgData name="Luu Thu Ha" userId="e1169fa4e74ca433" providerId="LiveId" clId="{A24F1D80-5264-4DFF-ACAF-92F2DA9F8950}" dt="2021-10-11T09:28:30.358" v="266" actId="1076"/>
          <ac:picMkLst>
            <pc:docMk/>
            <pc:sldMk cId="2787528473" sldId="258"/>
            <ac:picMk id="1026" creationId="{51BCA3F7-7296-4F30-B709-4CDB59EEEB9F}"/>
          </ac:picMkLst>
        </pc:picChg>
      </pc:sldChg>
      <pc:sldChg chg="addSp delSp modSp mod delAnim modAnim">
        <pc:chgData name="Luu Thu Ha" userId="e1169fa4e74ca433" providerId="LiveId" clId="{A24F1D80-5264-4DFF-ACAF-92F2DA9F8950}" dt="2021-10-11T09:51:19.709" v="726" actId="1076"/>
        <pc:sldMkLst>
          <pc:docMk/>
          <pc:sldMk cId="3060500035" sldId="259"/>
        </pc:sldMkLst>
        <pc:spChg chg="del">
          <ac:chgData name="Luu Thu Ha" userId="e1169fa4e74ca433" providerId="LiveId" clId="{A24F1D80-5264-4DFF-ACAF-92F2DA9F8950}" dt="2021-10-11T09:46:49.140" v="664" actId="478"/>
          <ac:spMkLst>
            <pc:docMk/>
            <pc:sldMk cId="3060500035" sldId="259"/>
            <ac:spMk id="5" creationId="{00000000-0000-0000-0000-000000000000}"/>
          </ac:spMkLst>
        </pc:spChg>
        <pc:spChg chg="del">
          <ac:chgData name="Luu Thu Ha" userId="e1169fa4e74ca433" providerId="LiveId" clId="{A24F1D80-5264-4DFF-ACAF-92F2DA9F8950}" dt="2021-10-11T09:46:50.285" v="665" actId="478"/>
          <ac:spMkLst>
            <pc:docMk/>
            <pc:sldMk cId="3060500035" sldId="259"/>
            <ac:spMk id="6" creationId="{00000000-0000-0000-0000-000000000000}"/>
          </ac:spMkLst>
        </pc:spChg>
        <pc:spChg chg="add mod">
          <ac:chgData name="Luu Thu Ha" userId="e1169fa4e74ca433" providerId="LiveId" clId="{A24F1D80-5264-4DFF-ACAF-92F2DA9F8950}" dt="2021-10-11T09:51:19.709" v="726" actId="1076"/>
          <ac:spMkLst>
            <pc:docMk/>
            <pc:sldMk cId="3060500035" sldId="259"/>
            <ac:spMk id="9" creationId="{0410C52B-E657-40D2-8676-91E301B370B3}"/>
          </ac:spMkLst>
        </pc:spChg>
        <pc:spChg chg="add del">
          <ac:chgData name="Luu Thu Ha" userId="e1169fa4e74ca433" providerId="LiveId" clId="{A24F1D80-5264-4DFF-ACAF-92F2DA9F8950}" dt="2021-10-11T09:48:08.271" v="689" actId="478"/>
          <ac:spMkLst>
            <pc:docMk/>
            <pc:sldMk cId="3060500035" sldId="259"/>
            <ac:spMk id="11" creationId="{474A8F5A-02C2-4983-A664-BA6E9A3EBB34}"/>
          </ac:spMkLst>
        </pc:spChg>
        <pc:spChg chg="add mod">
          <ac:chgData name="Luu Thu Ha" userId="e1169fa4e74ca433" providerId="LiveId" clId="{A24F1D80-5264-4DFF-ACAF-92F2DA9F8950}" dt="2021-10-11T09:50:10.007" v="714" actId="1076"/>
          <ac:spMkLst>
            <pc:docMk/>
            <pc:sldMk cId="3060500035" sldId="259"/>
            <ac:spMk id="13" creationId="{AE9F41BB-A7A5-4F2D-8880-8AD29A9ADD13}"/>
          </ac:spMkLst>
        </pc:spChg>
        <pc:picChg chg="del">
          <ac:chgData name="Luu Thu Ha" userId="e1169fa4e74ca433" providerId="LiveId" clId="{A24F1D80-5264-4DFF-ACAF-92F2DA9F8950}" dt="2021-10-11T09:45:44.005" v="647" actId="478"/>
          <ac:picMkLst>
            <pc:docMk/>
            <pc:sldMk cId="3060500035" sldId="259"/>
            <ac:picMk id="7" creationId="{00000000-0000-0000-0000-000000000000}"/>
          </ac:picMkLst>
        </pc:picChg>
        <pc:picChg chg="add mod">
          <ac:chgData name="Luu Thu Ha" userId="e1169fa4e74ca433" providerId="LiveId" clId="{A24F1D80-5264-4DFF-ACAF-92F2DA9F8950}" dt="2021-10-11T09:49:15.593" v="694" actId="1076"/>
          <ac:picMkLst>
            <pc:docMk/>
            <pc:sldMk cId="3060500035" sldId="259"/>
            <ac:picMk id="2050" creationId="{314892CA-944D-4D67-8BC4-DF676AF6EA1A}"/>
          </ac:picMkLst>
        </pc:picChg>
      </pc:sldChg>
      <pc:sldChg chg="addSp delSp modSp mod delAnim modAnim">
        <pc:chgData name="Luu Thu Ha" userId="e1169fa4e74ca433" providerId="LiveId" clId="{A24F1D80-5264-4DFF-ACAF-92F2DA9F8950}" dt="2021-10-11T09:55:47.726" v="900"/>
        <pc:sldMkLst>
          <pc:docMk/>
          <pc:sldMk cId="390658122" sldId="260"/>
        </pc:sldMkLst>
        <pc:spChg chg="del">
          <ac:chgData name="Luu Thu Ha" userId="e1169fa4e74ca433" providerId="LiveId" clId="{A24F1D80-5264-4DFF-ACAF-92F2DA9F8950}" dt="2021-10-11T09:54:25.377" v="878" actId="478"/>
          <ac:spMkLst>
            <pc:docMk/>
            <pc:sldMk cId="390658122" sldId="260"/>
            <ac:spMk id="12" creationId="{00000000-0000-0000-0000-000000000000}"/>
          </ac:spMkLst>
        </pc:spChg>
        <pc:spChg chg="del">
          <ac:chgData name="Luu Thu Ha" userId="e1169fa4e74ca433" providerId="LiveId" clId="{A24F1D80-5264-4DFF-ACAF-92F2DA9F8950}" dt="2021-10-11T09:54:28.511" v="879" actId="478"/>
          <ac:spMkLst>
            <pc:docMk/>
            <pc:sldMk cId="390658122" sldId="260"/>
            <ac:spMk id="13" creationId="{00000000-0000-0000-0000-000000000000}"/>
          </ac:spMkLst>
        </pc:spChg>
        <pc:spChg chg="del">
          <ac:chgData name="Luu Thu Ha" userId="e1169fa4e74ca433" providerId="LiveId" clId="{A24F1D80-5264-4DFF-ACAF-92F2DA9F8950}" dt="2021-10-11T09:54:29.850" v="880" actId="478"/>
          <ac:spMkLst>
            <pc:docMk/>
            <pc:sldMk cId="390658122" sldId="260"/>
            <ac:spMk id="14" creationId="{00000000-0000-0000-0000-000000000000}"/>
          </ac:spMkLst>
        </pc:spChg>
        <pc:spChg chg="mod">
          <ac:chgData name="Luu Thu Ha" userId="e1169fa4e74ca433" providerId="LiveId" clId="{A24F1D80-5264-4DFF-ACAF-92F2DA9F8950}" dt="2021-10-11T09:55:29.096" v="896" actId="113"/>
          <ac:spMkLst>
            <pc:docMk/>
            <pc:sldMk cId="390658122" sldId="260"/>
            <ac:spMk id="15" creationId="{00000000-0000-0000-0000-000000000000}"/>
          </ac:spMkLst>
        </pc:spChg>
        <pc:spChg chg="del">
          <ac:chgData name="Luu Thu Ha" userId="e1169fa4e74ca433" providerId="LiveId" clId="{A24F1D80-5264-4DFF-ACAF-92F2DA9F8950}" dt="2021-10-11T09:54:53.452" v="883" actId="478"/>
          <ac:spMkLst>
            <pc:docMk/>
            <pc:sldMk cId="390658122" sldId="260"/>
            <ac:spMk id="16" creationId="{00000000-0000-0000-0000-000000000000}"/>
          </ac:spMkLst>
        </pc:spChg>
        <pc:spChg chg="del">
          <ac:chgData name="Luu Thu Ha" userId="e1169fa4e74ca433" providerId="LiveId" clId="{A24F1D80-5264-4DFF-ACAF-92F2DA9F8950}" dt="2021-10-11T09:55:10.600" v="889" actId="478"/>
          <ac:spMkLst>
            <pc:docMk/>
            <pc:sldMk cId="390658122" sldId="260"/>
            <ac:spMk id="17" creationId="{00000000-0000-0000-0000-000000000000}"/>
          </ac:spMkLst>
        </pc:spChg>
        <pc:spChg chg="add mod">
          <ac:chgData name="Luu Thu Ha" userId="e1169fa4e74ca433" providerId="LiveId" clId="{A24F1D80-5264-4DFF-ACAF-92F2DA9F8950}" dt="2021-10-11T09:54:20.503" v="877" actId="207"/>
          <ac:spMkLst>
            <pc:docMk/>
            <pc:sldMk cId="390658122" sldId="260"/>
            <ac:spMk id="18" creationId="{826F2D72-BCFC-426D-99A7-E78F69CBEA79}"/>
          </ac:spMkLst>
        </pc:spChg>
        <pc:spChg chg="add mod">
          <ac:chgData name="Luu Thu Ha" userId="e1169fa4e74ca433" providerId="LiveId" clId="{A24F1D80-5264-4DFF-ACAF-92F2DA9F8950}" dt="2021-10-11T09:55:31.193" v="897" actId="113"/>
          <ac:spMkLst>
            <pc:docMk/>
            <pc:sldMk cId="390658122" sldId="260"/>
            <ac:spMk id="20" creationId="{22E559EA-55DE-4ABA-9E7F-0F6D52AFB96E}"/>
          </ac:spMkLst>
        </pc:spChg>
        <pc:spChg chg="add mod">
          <ac:chgData name="Luu Thu Ha" userId="e1169fa4e74ca433" providerId="LiveId" clId="{A24F1D80-5264-4DFF-ACAF-92F2DA9F8950}" dt="2021-10-11T09:55:33.294" v="898" actId="113"/>
          <ac:spMkLst>
            <pc:docMk/>
            <pc:sldMk cId="390658122" sldId="260"/>
            <ac:spMk id="22" creationId="{89570545-092D-4B7D-9266-94BBC362B9D7}"/>
          </ac:spMkLst>
        </pc:spChg>
      </pc:sldChg>
      <pc:sldChg chg="delSp del mod ord delAnim">
        <pc:chgData name="Luu Thu Ha" userId="e1169fa4e74ca433" providerId="LiveId" clId="{A24F1D80-5264-4DFF-ACAF-92F2DA9F8950}" dt="2021-10-11T09:34:28.120" v="586" actId="2696"/>
        <pc:sldMkLst>
          <pc:docMk/>
          <pc:sldMk cId="1504582891" sldId="261"/>
        </pc:sldMkLst>
        <pc:picChg chg="del">
          <ac:chgData name="Luu Thu Ha" userId="e1169fa4e74ca433" providerId="LiveId" clId="{A24F1D80-5264-4DFF-ACAF-92F2DA9F8950}" dt="2021-10-11T09:31:17.278" v="358" actId="478"/>
          <ac:picMkLst>
            <pc:docMk/>
            <pc:sldMk cId="1504582891" sldId="261"/>
            <ac:picMk id="11" creationId="{00000000-0000-0000-0000-000000000000}"/>
          </ac:picMkLst>
        </pc:picChg>
      </pc:sldChg>
      <pc:sldChg chg="addSp delSp modSp del mod delAnim modAnim">
        <pc:chgData name="Luu Thu Ha" userId="e1169fa4e74ca433" providerId="LiveId" clId="{A24F1D80-5264-4DFF-ACAF-92F2DA9F8950}" dt="2021-10-11T13:34:30.561" v="991" actId="2696"/>
        <pc:sldMkLst>
          <pc:docMk/>
          <pc:sldMk cId="3909809300" sldId="262"/>
        </pc:sldMkLst>
        <pc:spChg chg="mod">
          <ac:chgData name="Luu Thu Ha" userId="e1169fa4e74ca433" providerId="LiveId" clId="{A24F1D80-5264-4DFF-ACAF-92F2DA9F8950}" dt="2021-10-11T13:31:37.352" v="945" actId="1076"/>
          <ac:spMkLst>
            <pc:docMk/>
            <pc:sldMk cId="3909809300" sldId="262"/>
            <ac:spMk id="2" creationId="{00000000-0000-0000-0000-000000000000}"/>
          </ac:spMkLst>
        </pc:spChg>
        <pc:spChg chg="mod">
          <ac:chgData name="Luu Thu Ha" userId="e1169fa4e74ca433" providerId="LiveId" clId="{A24F1D80-5264-4DFF-ACAF-92F2DA9F8950}" dt="2021-10-11T13:31:40.160" v="946" actId="1076"/>
          <ac:spMkLst>
            <pc:docMk/>
            <pc:sldMk cId="3909809300" sldId="262"/>
            <ac:spMk id="3" creationId="{00000000-0000-0000-0000-000000000000}"/>
          </ac:spMkLst>
        </pc:spChg>
        <pc:spChg chg="del">
          <ac:chgData name="Luu Thu Ha" userId="e1169fa4e74ca433" providerId="LiveId" clId="{A24F1D80-5264-4DFF-ACAF-92F2DA9F8950}" dt="2021-10-11T09:55:59.046" v="901" actId="478"/>
          <ac:spMkLst>
            <pc:docMk/>
            <pc:sldMk cId="3909809300" sldId="262"/>
            <ac:spMk id="4" creationId="{00000000-0000-0000-0000-000000000000}"/>
          </ac:spMkLst>
        </pc:spChg>
        <pc:spChg chg="del">
          <ac:chgData name="Luu Thu Ha" userId="e1169fa4e74ca433" providerId="LiveId" clId="{A24F1D80-5264-4DFF-ACAF-92F2DA9F8950}" dt="2021-10-11T09:56:03.235" v="905" actId="478"/>
          <ac:spMkLst>
            <pc:docMk/>
            <pc:sldMk cId="3909809300" sldId="262"/>
            <ac:spMk id="5" creationId="{00000000-0000-0000-0000-000000000000}"/>
          </ac:spMkLst>
        </pc:spChg>
        <pc:spChg chg="add mod">
          <ac:chgData name="Luu Thu Ha" userId="e1169fa4e74ca433" providerId="LiveId" clId="{A24F1D80-5264-4DFF-ACAF-92F2DA9F8950}" dt="2021-10-11T13:33:27.765" v="966" actId="1076"/>
          <ac:spMkLst>
            <pc:docMk/>
            <pc:sldMk cId="3909809300" sldId="262"/>
            <ac:spMk id="6" creationId="{7F39CC6E-A553-4340-883A-F75D5F50F348}"/>
          </ac:spMkLst>
        </pc:spChg>
        <pc:spChg chg="add del mod">
          <ac:chgData name="Luu Thu Ha" userId="e1169fa4e74ca433" providerId="LiveId" clId="{A24F1D80-5264-4DFF-ACAF-92F2DA9F8950}" dt="2021-10-11T13:31:29.493" v="944"/>
          <ac:spMkLst>
            <pc:docMk/>
            <pc:sldMk cId="3909809300" sldId="262"/>
            <ac:spMk id="7" creationId="{E76AA386-2E88-441C-AC9F-A5AC9DF42889}"/>
          </ac:spMkLst>
        </pc:spChg>
        <pc:spChg chg="add del mod">
          <ac:chgData name="Luu Thu Ha" userId="e1169fa4e74ca433" providerId="LiveId" clId="{A24F1D80-5264-4DFF-ACAF-92F2DA9F8950}" dt="2021-10-11T13:31:29.493" v="944"/>
          <ac:spMkLst>
            <pc:docMk/>
            <pc:sldMk cId="3909809300" sldId="262"/>
            <ac:spMk id="14" creationId="{521E1D05-F7FC-4DE8-B998-184D71BB6741}"/>
          </ac:spMkLst>
        </pc:spChg>
        <pc:spChg chg="add del mod">
          <ac:chgData name="Luu Thu Ha" userId="e1169fa4e74ca433" providerId="LiveId" clId="{A24F1D80-5264-4DFF-ACAF-92F2DA9F8950}" dt="2021-10-11T13:31:29.493" v="944"/>
          <ac:spMkLst>
            <pc:docMk/>
            <pc:sldMk cId="3909809300" sldId="262"/>
            <ac:spMk id="15" creationId="{B0A7694E-A1FA-45EB-A673-C6A09D45132A}"/>
          </ac:spMkLst>
        </pc:spChg>
        <pc:spChg chg="del">
          <ac:chgData name="Luu Thu Ha" userId="e1169fa4e74ca433" providerId="LiveId" clId="{A24F1D80-5264-4DFF-ACAF-92F2DA9F8950}" dt="2021-10-11T09:56:00.282" v="902" actId="478"/>
          <ac:spMkLst>
            <pc:docMk/>
            <pc:sldMk cId="3909809300" sldId="262"/>
            <ac:spMk id="16" creationId="{00000000-0000-0000-0000-000000000000}"/>
          </ac:spMkLst>
        </pc:spChg>
        <pc:spChg chg="add del mod">
          <ac:chgData name="Luu Thu Ha" userId="e1169fa4e74ca433" providerId="LiveId" clId="{A24F1D80-5264-4DFF-ACAF-92F2DA9F8950}" dt="2021-10-11T13:31:29.493" v="944"/>
          <ac:spMkLst>
            <pc:docMk/>
            <pc:sldMk cId="3909809300" sldId="262"/>
            <ac:spMk id="16" creationId="{627445B0-611D-4260-AFC0-26DDAAC26AE5}"/>
          </ac:spMkLst>
        </pc:spChg>
        <pc:spChg chg="del">
          <ac:chgData name="Luu Thu Ha" userId="e1169fa4e74ca433" providerId="LiveId" clId="{A24F1D80-5264-4DFF-ACAF-92F2DA9F8950}" dt="2021-10-11T09:56:06.566" v="907" actId="478"/>
          <ac:spMkLst>
            <pc:docMk/>
            <pc:sldMk cId="3909809300" sldId="262"/>
            <ac:spMk id="17" creationId="{00000000-0000-0000-0000-000000000000}"/>
          </ac:spMkLst>
        </pc:spChg>
        <pc:spChg chg="add del mod">
          <ac:chgData name="Luu Thu Ha" userId="e1169fa4e74ca433" providerId="LiveId" clId="{A24F1D80-5264-4DFF-ACAF-92F2DA9F8950}" dt="2021-10-11T13:31:29.493" v="944"/>
          <ac:spMkLst>
            <pc:docMk/>
            <pc:sldMk cId="3909809300" sldId="262"/>
            <ac:spMk id="17" creationId="{7740F3F4-9D84-4A55-A96B-E7F5A5333ECE}"/>
          </ac:spMkLst>
        </pc:spChg>
        <pc:spChg chg="del">
          <ac:chgData name="Luu Thu Ha" userId="e1169fa4e74ca433" providerId="LiveId" clId="{A24F1D80-5264-4DFF-ACAF-92F2DA9F8950}" dt="2021-10-11T09:56:09.978" v="910" actId="478"/>
          <ac:spMkLst>
            <pc:docMk/>
            <pc:sldMk cId="3909809300" sldId="262"/>
            <ac:spMk id="18" creationId="{00000000-0000-0000-0000-000000000000}"/>
          </ac:spMkLst>
        </pc:spChg>
        <pc:spChg chg="add del mod">
          <ac:chgData name="Luu Thu Ha" userId="e1169fa4e74ca433" providerId="LiveId" clId="{A24F1D80-5264-4DFF-ACAF-92F2DA9F8950}" dt="2021-10-11T13:31:29.493" v="944"/>
          <ac:spMkLst>
            <pc:docMk/>
            <pc:sldMk cId="3909809300" sldId="262"/>
            <ac:spMk id="18" creationId="{FA47BB67-D0C1-421E-BDAB-242F2A3B7B79}"/>
          </ac:spMkLst>
        </pc:spChg>
        <pc:spChg chg="add del mod">
          <ac:chgData name="Luu Thu Ha" userId="e1169fa4e74ca433" providerId="LiveId" clId="{A24F1D80-5264-4DFF-ACAF-92F2DA9F8950}" dt="2021-10-11T13:31:29.493" v="944"/>
          <ac:spMkLst>
            <pc:docMk/>
            <pc:sldMk cId="3909809300" sldId="262"/>
            <ac:spMk id="19" creationId="{59CC0505-E014-4A2D-BD4B-90D0B24602E6}"/>
          </ac:spMkLst>
        </pc:spChg>
        <pc:spChg chg="add del mod">
          <ac:chgData name="Luu Thu Ha" userId="e1169fa4e74ca433" providerId="LiveId" clId="{A24F1D80-5264-4DFF-ACAF-92F2DA9F8950}" dt="2021-10-11T13:31:29.493" v="944"/>
          <ac:spMkLst>
            <pc:docMk/>
            <pc:sldMk cId="3909809300" sldId="262"/>
            <ac:spMk id="21" creationId="{538E8860-566A-4CC2-BB31-2327C53E6DFC}"/>
          </ac:spMkLst>
        </pc:spChg>
        <pc:spChg chg="add del mod">
          <ac:chgData name="Luu Thu Ha" userId="e1169fa4e74ca433" providerId="LiveId" clId="{A24F1D80-5264-4DFF-ACAF-92F2DA9F8950}" dt="2021-10-11T13:31:29.493" v="944"/>
          <ac:spMkLst>
            <pc:docMk/>
            <pc:sldMk cId="3909809300" sldId="262"/>
            <ac:spMk id="22" creationId="{12D7B3A5-59E2-4694-9A13-511AC57F3324}"/>
          </ac:spMkLst>
        </pc:spChg>
        <pc:spChg chg="add del mod">
          <ac:chgData name="Luu Thu Ha" userId="e1169fa4e74ca433" providerId="LiveId" clId="{A24F1D80-5264-4DFF-ACAF-92F2DA9F8950}" dt="2021-10-11T13:31:29.493" v="944"/>
          <ac:spMkLst>
            <pc:docMk/>
            <pc:sldMk cId="3909809300" sldId="262"/>
            <ac:spMk id="23" creationId="{98DDA207-F07F-4108-94C8-9D9843BF3CBB}"/>
          </ac:spMkLst>
        </pc:spChg>
        <pc:spChg chg="add del mod">
          <ac:chgData name="Luu Thu Ha" userId="e1169fa4e74ca433" providerId="LiveId" clId="{A24F1D80-5264-4DFF-ACAF-92F2DA9F8950}" dt="2021-10-11T13:31:29.493" v="944"/>
          <ac:spMkLst>
            <pc:docMk/>
            <pc:sldMk cId="3909809300" sldId="262"/>
            <ac:spMk id="24" creationId="{A8CDC240-47DC-4897-B45A-4F66F13ECDD3}"/>
          </ac:spMkLst>
        </pc:spChg>
        <pc:spChg chg="add del mod">
          <ac:chgData name="Luu Thu Ha" userId="e1169fa4e74ca433" providerId="LiveId" clId="{A24F1D80-5264-4DFF-ACAF-92F2DA9F8950}" dt="2021-10-11T13:31:29.493" v="944"/>
          <ac:spMkLst>
            <pc:docMk/>
            <pc:sldMk cId="3909809300" sldId="262"/>
            <ac:spMk id="25" creationId="{CDCCC1B7-9E47-4547-A689-7DA771245B09}"/>
          </ac:spMkLst>
        </pc:spChg>
        <pc:spChg chg="add del mod">
          <ac:chgData name="Luu Thu Ha" userId="e1169fa4e74ca433" providerId="LiveId" clId="{A24F1D80-5264-4DFF-ACAF-92F2DA9F8950}" dt="2021-10-11T13:31:29.493" v="944"/>
          <ac:spMkLst>
            <pc:docMk/>
            <pc:sldMk cId="3909809300" sldId="262"/>
            <ac:spMk id="26" creationId="{32AECDC2-70DB-4956-AB5F-270B466EA385}"/>
          </ac:spMkLst>
        </pc:spChg>
        <pc:spChg chg="add del mod">
          <ac:chgData name="Luu Thu Ha" userId="e1169fa4e74ca433" providerId="LiveId" clId="{A24F1D80-5264-4DFF-ACAF-92F2DA9F8950}" dt="2021-10-11T13:31:29.493" v="944"/>
          <ac:spMkLst>
            <pc:docMk/>
            <pc:sldMk cId="3909809300" sldId="262"/>
            <ac:spMk id="27" creationId="{2B167428-07A4-4EE9-A3FF-8D19C18BAE1D}"/>
          </ac:spMkLst>
        </pc:spChg>
        <pc:spChg chg="del">
          <ac:chgData name="Luu Thu Ha" userId="e1169fa4e74ca433" providerId="LiveId" clId="{A24F1D80-5264-4DFF-ACAF-92F2DA9F8950}" dt="2021-10-11T09:56:14.657" v="912" actId="478"/>
          <ac:spMkLst>
            <pc:docMk/>
            <pc:sldMk cId="3909809300" sldId="262"/>
            <ac:spMk id="28" creationId="{00000000-0000-0000-0000-000000000000}"/>
          </ac:spMkLst>
        </pc:spChg>
        <pc:spChg chg="add del mod">
          <ac:chgData name="Luu Thu Ha" userId="e1169fa4e74ca433" providerId="LiveId" clId="{A24F1D80-5264-4DFF-ACAF-92F2DA9F8950}" dt="2021-10-11T13:31:29.493" v="944"/>
          <ac:spMkLst>
            <pc:docMk/>
            <pc:sldMk cId="3909809300" sldId="262"/>
            <ac:spMk id="28" creationId="{9863C9CB-FC30-4E00-A181-A02BC7A7362F}"/>
          </ac:spMkLst>
        </pc:spChg>
        <pc:spChg chg="del">
          <ac:chgData name="Luu Thu Ha" userId="e1169fa4e74ca433" providerId="LiveId" clId="{A24F1D80-5264-4DFF-ACAF-92F2DA9F8950}" dt="2021-10-11T09:56:13.601" v="911" actId="478"/>
          <ac:spMkLst>
            <pc:docMk/>
            <pc:sldMk cId="3909809300" sldId="262"/>
            <ac:spMk id="29" creationId="{00000000-0000-0000-0000-000000000000}"/>
          </ac:spMkLst>
        </pc:spChg>
        <pc:spChg chg="add del mod">
          <ac:chgData name="Luu Thu Ha" userId="e1169fa4e74ca433" providerId="LiveId" clId="{A24F1D80-5264-4DFF-ACAF-92F2DA9F8950}" dt="2021-10-11T13:31:29.493" v="944"/>
          <ac:spMkLst>
            <pc:docMk/>
            <pc:sldMk cId="3909809300" sldId="262"/>
            <ac:spMk id="29" creationId="{5ED3B60D-2213-44D8-AF77-FC231F13B34F}"/>
          </ac:spMkLst>
        </pc:spChg>
        <pc:spChg chg="add del mod">
          <ac:chgData name="Luu Thu Ha" userId="e1169fa4e74ca433" providerId="LiveId" clId="{A24F1D80-5264-4DFF-ACAF-92F2DA9F8950}" dt="2021-10-11T13:31:29.493" v="944"/>
          <ac:spMkLst>
            <pc:docMk/>
            <pc:sldMk cId="3909809300" sldId="262"/>
            <ac:spMk id="30" creationId="{0E0F9BAD-8E90-497F-AC3D-09446F230985}"/>
          </ac:spMkLst>
        </pc:spChg>
        <pc:spChg chg="add del mod">
          <ac:chgData name="Luu Thu Ha" userId="e1169fa4e74ca433" providerId="LiveId" clId="{A24F1D80-5264-4DFF-ACAF-92F2DA9F8950}" dt="2021-10-11T13:31:29.493" v="944"/>
          <ac:spMkLst>
            <pc:docMk/>
            <pc:sldMk cId="3909809300" sldId="262"/>
            <ac:spMk id="31" creationId="{F36D3F94-5F50-441D-9CBB-53156DAD5612}"/>
          </ac:spMkLst>
        </pc:spChg>
        <pc:spChg chg="add del mod">
          <ac:chgData name="Luu Thu Ha" userId="e1169fa4e74ca433" providerId="LiveId" clId="{A24F1D80-5264-4DFF-ACAF-92F2DA9F8950}" dt="2021-10-11T13:31:29.493" v="944"/>
          <ac:spMkLst>
            <pc:docMk/>
            <pc:sldMk cId="3909809300" sldId="262"/>
            <ac:spMk id="32" creationId="{B5D67370-33C7-48A6-989A-BF2181645965}"/>
          </ac:spMkLst>
        </pc:spChg>
        <pc:spChg chg="add del mod">
          <ac:chgData name="Luu Thu Ha" userId="e1169fa4e74ca433" providerId="LiveId" clId="{A24F1D80-5264-4DFF-ACAF-92F2DA9F8950}" dt="2021-10-11T13:31:29.493" v="944"/>
          <ac:spMkLst>
            <pc:docMk/>
            <pc:sldMk cId="3909809300" sldId="262"/>
            <ac:spMk id="33" creationId="{BB2A2C3F-6749-4727-B716-42853638385E}"/>
          </ac:spMkLst>
        </pc:spChg>
        <pc:spChg chg="add del mod">
          <ac:chgData name="Luu Thu Ha" userId="e1169fa4e74ca433" providerId="LiveId" clId="{A24F1D80-5264-4DFF-ACAF-92F2DA9F8950}" dt="2021-10-11T13:31:29.493" v="944"/>
          <ac:spMkLst>
            <pc:docMk/>
            <pc:sldMk cId="3909809300" sldId="262"/>
            <ac:spMk id="34" creationId="{2629155B-A64C-4543-84E3-9F57B89C9FA4}"/>
          </ac:spMkLst>
        </pc:spChg>
        <pc:spChg chg="add del mod">
          <ac:chgData name="Luu Thu Ha" userId="e1169fa4e74ca433" providerId="LiveId" clId="{A24F1D80-5264-4DFF-ACAF-92F2DA9F8950}" dt="2021-10-11T13:31:29.493" v="944"/>
          <ac:spMkLst>
            <pc:docMk/>
            <pc:sldMk cId="3909809300" sldId="262"/>
            <ac:spMk id="35" creationId="{A576A97F-81C6-40E5-96B1-14E699429634}"/>
          </ac:spMkLst>
        </pc:spChg>
        <pc:spChg chg="add del mod">
          <ac:chgData name="Luu Thu Ha" userId="e1169fa4e74ca433" providerId="LiveId" clId="{A24F1D80-5264-4DFF-ACAF-92F2DA9F8950}" dt="2021-10-11T13:31:29.493" v="944"/>
          <ac:spMkLst>
            <pc:docMk/>
            <pc:sldMk cId="3909809300" sldId="262"/>
            <ac:spMk id="36" creationId="{9D145E1E-87A8-4D34-B489-6B4BBC53A7A9}"/>
          </ac:spMkLst>
        </pc:spChg>
        <pc:spChg chg="add mod">
          <ac:chgData name="Luu Thu Ha" userId="e1169fa4e74ca433" providerId="LiveId" clId="{A24F1D80-5264-4DFF-ACAF-92F2DA9F8950}" dt="2021-10-11T13:31:49.901" v="947"/>
          <ac:spMkLst>
            <pc:docMk/>
            <pc:sldMk cId="3909809300" sldId="262"/>
            <ac:spMk id="37" creationId="{3AD4885E-7702-46B8-907B-BB278FD6D4B4}"/>
          </ac:spMkLst>
        </pc:spChg>
        <pc:spChg chg="add mod">
          <ac:chgData name="Luu Thu Ha" userId="e1169fa4e74ca433" providerId="LiveId" clId="{A24F1D80-5264-4DFF-ACAF-92F2DA9F8950}" dt="2021-10-11T13:31:49.901" v="947"/>
          <ac:spMkLst>
            <pc:docMk/>
            <pc:sldMk cId="3909809300" sldId="262"/>
            <ac:spMk id="44" creationId="{7D4F44BA-10E7-49CD-A80E-95F6D0FB62E7}"/>
          </ac:spMkLst>
        </pc:spChg>
        <pc:spChg chg="add mod">
          <ac:chgData name="Luu Thu Ha" userId="e1169fa4e74ca433" providerId="LiveId" clId="{A24F1D80-5264-4DFF-ACAF-92F2DA9F8950}" dt="2021-10-11T13:31:49.901" v="947"/>
          <ac:spMkLst>
            <pc:docMk/>
            <pc:sldMk cId="3909809300" sldId="262"/>
            <ac:spMk id="45" creationId="{D6F9B872-AF3B-4606-A486-8067B232DF00}"/>
          </ac:spMkLst>
        </pc:spChg>
        <pc:spChg chg="add mod">
          <ac:chgData name="Luu Thu Ha" userId="e1169fa4e74ca433" providerId="LiveId" clId="{A24F1D80-5264-4DFF-ACAF-92F2DA9F8950}" dt="2021-10-11T13:31:49.901" v="947"/>
          <ac:spMkLst>
            <pc:docMk/>
            <pc:sldMk cId="3909809300" sldId="262"/>
            <ac:spMk id="46" creationId="{2235AECE-B67A-477F-A21C-403054F9A74C}"/>
          </ac:spMkLst>
        </pc:spChg>
        <pc:spChg chg="add mod">
          <ac:chgData name="Luu Thu Ha" userId="e1169fa4e74ca433" providerId="LiveId" clId="{A24F1D80-5264-4DFF-ACAF-92F2DA9F8950}" dt="2021-10-11T13:31:49.901" v="947"/>
          <ac:spMkLst>
            <pc:docMk/>
            <pc:sldMk cId="3909809300" sldId="262"/>
            <ac:spMk id="47" creationId="{91D55588-2CDA-44A5-BBC7-1B8C92B90F1C}"/>
          </ac:spMkLst>
        </pc:spChg>
        <pc:spChg chg="add mod">
          <ac:chgData name="Luu Thu Ha" userId="e1169fa4e74ca433" providerId="LiveId" clId="{A24F1D80-5264-4DFF-ACAF-92F2DA9F8950}" dt="2021-10-11T13:31:49.901" v="947"/>
          <ac:spMkLst>
            <pc:docMk/>
            <pc:sldMk cId="3909809300" sldId="262"/>
            <ac:spMk id="48" creationId="{D548EE12-3BC0-4D8C-9F16-60B73817B7DD}"/>
          </ac:spMkLst>
        </pc:spChg>
        <pc:spChg chg="add mod">
          <ac:chgData name="Luu Thu Ha" userId="e1169fa4e74ca433" providerId="LiveId" clId="{A24F1D80-5264-4DFF-ACAF-92F2DA9F8950}" dt="2021-10-11T13:31:49.901" v="947"/>
          <ac:spMkLst>
            <pc:docMk/>
            <pc:sldMk cId="3909809300" sldId="262"/>
            <ac:spMk id="49" creationId="{D259DAF1-C39B-40EB-B25D-868B0C4C9546}"/>
          </ac:spMkLst>
        </pc:spChg>
        <pc:spChg chg="add mod">
          <ac:chgData name="Luu Thu Ha" userId="e1169fa4e74ca433" providerId="LiveId" clId="{A24F1D80-5264-4DFF-ACAF-92F2DA9F8950}" dt="2021-10-11T13:31:49.901" v="947"/>
          <ac:spMkLst>
            <pc:docMk/>
            <pc:sldMk cId="3909809300" sldId="262"/>
            <ac:spMk id="51" creationId="{1649B6CE-84BF-41FF-862E-62768BBA0362}"/>
          </ac:spMkLst>
        </pc:spChg>
        <pc:spChg chg="add mod">
          <ac:chgData name="Luu Thu Ha" userId="e1169fa4e74ca433" providerId="LiveId" clId="{A24F1D80-5264-4DFF-ACAF-92F2DA9F8950}" dt="2021-10-11T13:31:49.901" v="947"/>
          <ac:spMkLst>
            <pc:docMk/>
            <pc:sldMk cId="3909809300" sldId="262"/>
            <ac:spMk id="52" creationId="{31F99F9D-F8E5-4CC4-8904-FD5032F140D3}"/>
          </ac:spMkLst>
        </pc:spChg>
        <pc:spChg chg="add mod">
          <ac:chgData name="Luu Thu Ha" userId="e1169fa4e74ca433" providerId="LiveId" clId="{A24F1D80-5264-4DFF-ACAF-92F2DA9F8950}" dt="2021-10-11T13:31:49.901" v="947"/>
          <ac:spMkLst>
            <pc:docMk/>
            <pc:sldMk cId="3909809300" sldId="262"/>
            <ac:spMk id="53" creationId="{7706A142-26F8-4C1E-9777-DA4BF714C78C}"/>
          </ac:spMkLst>
        </pc:spChg>
        <pc:spChg chg="add mod">
          <ac:chgData name="Luu Thu Ha" userId="e1169fa4e74ca433" providerId="LiveId" clId="{A24F1D80-5264-4DFF-ACAF-92F2DA9F8950}" dt="2021-10-11T13:31:49.901" v="947"/>
          <ac:spMkLst>
            <pc:docMk/>
            <pc:sldMk cId="3909809300" sldId="262"/>
            <ac:spMk id="54" creationId="{55149059-2E01-4A53-ACB0-90F21C444415}"/>
          </ac:spMkLst>
        </pc:spChg>
        <pc:spChg chg="add mod">
          <ac:chgData name="Luu Thu Ha" userId="e1169fa4e74ca433" providerId="LiveId" clId="{A24F1D80-5264-4DFF-ACAF-92F2DA9F8950}" dt="2021-10-11T13:31:49.901" v="947"/>
          <ac:spMkLst>
            <pc:docMk/>
            <pc:sldMk cId="3909809300" sldId="262"/>
            <ac:spMk id="55" creationId="{552ED816-317C-41B8-A86C-70210983F010}"/>
          </ac:spMkLst>
        </pc:spChg>
        <pc:spChg chg="add mod">
          <ac:chgData name="Luu Thu Ha" userId="e1169fa4e74ca433" providerId="LiveId" clId="{A24F1D80-5264-4DFF-ACAF-92F2DA9F8950}" dt="2021-10-11T13:31:49.901" v="947"/>
          <ac:spMkLst>
            <pc:docMk/>
            <pc:sldMk cId="3909809300" sldId="262"/>
            <ac:spMk id="56" creationId="{96F21099-0F2C-492B-A1D1-490FE06E26B2}"/>
          </ac:spMkLst>
        </pc:spChg>
        <pc:spChg chg="add mod">
          <ac:chgData name="Luu Thu Ha" userId="e1169fa4e74ca433" providerId="LiveId" clId="{A24F1D80-5264-4DFF-ACAF-92F2DA9F8950}" dt="2021-10-11T13:31:49.901" v="947"/>
          <ac:spMkLst>
            <pc:docMk/>
            <pc:sldMk cId="3909809300" sldId="262"/>
            <ac:spMk id="57" creationId="{AFE6D53E-AA8C-4A89-89A6-10F18C4F09AD}"/>
          </ac:spMkLst>
        </pc:spChg>
        <pc:spChg chg="add mod">
          <ac:chgData name="Luu Thu Ha" userId="e1169fa4e74ca433" providerId="LiveId" clId="{A24F1D80-5264-4DFF-ACAF-92F2DA9F8950}" dt="2021-10-11T13:31:49.901" v="947"/>
          <ac:spMkLst>
            <pc:docMk/>
            <pc:sldMk cId="3909809300" sldId="262"/>
            <ac:spMk id="58" creationId="{AD75E633-F7B8-4E38-B77C-D73358D093B4}"/>
          </ac:spMkLst>
        </pc:spChg>
        <pc:spChg chg="add mod">
          <ac:chgData name="Luu Thu Ha" userId="e1169fa4e74ca433" providerId="LiveId" clId="{A24F1D80-5264-4DFF-ACAF-92F2DA9F8950}" dt="2021-10-11T13:31:49.901" v="947"/>
          <ac:spMkLst>
            <pc:docMk/>
            <pc:sldMk cId="3909809300" sldId="262"/>
            <ac:spMk id="59" creationId="{A77E60EC-C9B4-49B3-8230-22A0245C157D}"/>
          </ac:spMkLst>
        </pc:spChg>
        <pc:spChg chg="add mod">
          <ac:chgData name="Luu Thu Ha" userId="e1169fa4e74ca433" providerId="LiveId" clId="{A24F1D80-5264-4DFF-ACAF-92F2DA9F8950}" dt="2021-10-11T13:31:49.901" v="947"/>
          <ac:spMkLst>
            <pc:docMk/>
            <pc:sldMk cId="3909809300" sldId="262"/>
            <ac:spMk id="60" creationId="{B30CB545-F1FA-4970-A77F-4311888F1BE4}"/>
          </ac:spMkLst>
        </pc:spChg>
        <pc:spChg chg="add mod">
          <ac:chgData name="Luu Thu Ha" userId="e1169fa4e74ca433" providerId="LiveId" clId="{A24F1D80-5264-4DFF-ACAF-92F2DA9F8950}" dt="2021-10-11T13:31:49.901" v="947"/>
          <ac:spMkLst>
            <pc:docMk/>
            <pc:sldMk cId="3909809300" sldId="262"/>
            <ac:spMk id="61" creationId="{FC1ED5CF-D2A1-42C7-89F8-E40DAF871D3B}"/>
          </ac:spMkLst>
        </pc:spChg>
        <pc:spChg chg="add mod">
          <ac:chgData name="Luu Thu Ha" userId="e1169fa4e74ca433" providerId="LiveId" clId="{A24F1D80-5264-4DFF-ACAF-92F2DA9F8950}" dt="2021-10-11T13:31:49.901" v="947"/>
          <ac:spMkLst>
            <pc:docMk/>
            <pc:sldMk cId="3909809300" sldId="262"/>
            <ac:spMk id="62" creationId="{80DC254C-787C-4EDC-9921-1EB836B3FFCF}"/>
          </ac:spMkLst>
        </pc:spChg>
        <pc:spChg chg="add mod">
          <ac:chgData name="Luu Thu Ha" userId="e1169fa4e74ca433" providerId="LiveId" clId="{A24F1D80-5264-4DFF-ACAF-92F2DA9F8950}" dt="2021-10-11T13:31:49.901" v="947"/>
          <ac:spMkLst>
            <pc:docMk/>
            <pc:sldMk cId="3909809300" sldId="262"/>
            <ac:spMk id="63" creationId="{DB5E06FA-F818-481F-A413-5E3A748859B8}"/>
          </ac:spMkLst>
        </pc:spChg>
        <pc:spChg chg="add mod">
          <ac:chgData name="Luu Thu Ha" userId="e1169fa4e74ca433" providerId="LiveId" clId="{A24F1D80-5264-4DFF-ACAF-92F2DA9F8950}" dt="2021-10-11T13:31:49.901" v="947"/>
          <ac:spMkLst>
            <pc:docMk/>
            <pc:sldMk cId="3909809300" sldId="262"/>
            <ac:spMk id="64" creationId="{36510073-B40D-4848-AE22-2C076062F7DF}"/>
          </ac:spMkLst>
        </pc:spChg>
        <pc:spChg chg="add mod">
          <ac:chgData name="Luu Thu Ha" userId="e1169fa4e74ca433" providerId="LiveId" clId="{A24F1D80-5264-4DFF-ACAF-92F2DA9F8950}" dt="2021-10-11T13:31:49.901" v="947"/>
          <ac:spMkLst>
            <pc:docMk/>
            <pc:sldMk cId="3909809300" sldId="262"/>
            <ac:spMk id="65" creationId="{66392DC8-F04F-4CE2-8A74-B26C2FC68B91}"/>
          </ac:spMkLst>
        </pc:spChg>
        <pc:spChg chg="add mod">
          <ac:chgData name="Luu Thu Ha" userId="e1169fa4e74ca433" providerId="LiveId" clId="{A24F1D80-5264-4DFF-ACAF-92F2DA9F8950}" dt="2021-10-11T13:31:49.901" v="947"/>
          <ac:spMkLst>
            <pc:docMk/>
            <pc:sldMk cId="3909809300" sldId="262"/>
            <ac:spMk id="66" creationId="{53B25EF2-39AF-43AC-BD4D-9414D95EC774}"/>
          </ac:spMkLst>
        </pc:spChg>
        <pc:graphicFrameChg chg="add mod">
          <ac:chgData name="Luu Thu Ha" userId="e1169fa4e74ca433" providerId="LiveId" clId="{A24F1D80-5264-4DFF-ACAF-92F2DA9F8950}" dt="2021-10-11T13:31:49.901" v="947"/>
          <ac:graphicFrameMkLst>
            <pc:docMk/>
            <pc:sldMk cId="3909809300" sldId="262"/>
            <ac:graphicFrameMk id="50" creationId="{AFE71C1B-B321-41E2-9D40-F2AB5509B05A}"/>
          </ac:graphicFrameMkLst>
        </pc:graphicFrameChg>
        <pc:picChg chg="add del mod">
          <ac:chgData name="Luu Thu Ha" userId="e1169fa4e74ca433" providerId="LiveId" clId="{A24F1D80-5264-4DFF-ACAF-92F2DA9F8950}" dt="2021-10-11T13:31:29.493" v="944"/>
          <ac:picMkLst>
            <pc:docMk/>
            <pc:sldMk cId="3909809300" sldId="262"/>
            <ac:picMk id="8" creationId="{64C8E493-0857-49F3-9456-46FC93546440}"/>
          </ac:picMkLst>
        </pc:picChg>
        <pc:picChg chg="add del mod">
          <ac:chgData name="Luu Thu Ha" userId="e1169fa4e74ca433" providerId="LiveId" clId="{A24F1D80-5264-4DFF-ACAF-92F2DA9F8950}" dt="2021-10-11T13:31:29.493" v="944"/>
          <ac:picMkLst>
            <pc:docMk/>
            <pc:sldMk cId="3909809300" sldId="262"/>
            <ac:picMk id="9" creationId="{47725B59-CBCA-40AD-8F21-CBC92BD492A6}"/>
          </ac:picMkLst>
        </pc:picChg>
        <pc:picChg chg="add del mod">
          <ac:chgData name="Luu Thu Ha" userId="e1169fa4e74ca433" providerId="LiveId" clId="{A24F1D80-5264-4DFF-ACAF-92F2DA9F8950}" dt="2021-10-11T13:31:29.493" v="944"/>
          <ac:picMkLst>
            <pc:docMk/>
            <pc:sldMk cId="3909809300" sldId="262"/>
            <ac:picMk id="10" creationId="{30AFAB04-44E6-4DAF-9BAE-E269D8B0B034}"/>
          </ac:picMkLst>
        </pc:picChg>
        <pc:picChg chg="add del mod">
          <ac:chgData name="Luu Thu Ha" userId="e1169fa4e74ca433" providerId="LiveId" clId="{A24F1D80-5264-4DFF-ACAF-92F2DA9F8950}" dt="2021-10-11T13:31:29.493" v="944"/>
          <ac:picMkLst>
            <pc:docMk/>
            <pc:sldMk cId="3909809300" sldId="262"/>
            <ac:picMk id="11" creationId="{C9CC3EAF-34C9-48C9-8112-94CDF8E73974}"/>
          </ac:picMkLst>
        </pc:picChg>
        <pc:picChg chg="add del mod">
          <ac:chgData name="Luu Thu Ha" userId="e1169fa4e74ca433" providerId="LiveId" clId="{A24F1D80-5264-4DFF-ACAF-92F2DA9F8950}" dt="2021-10-11T13:31:29.493" v="944"/>
          <ac:picMkLst>
            <pc:docMk/>
            <pc:sldMk cId="3909809300" sldId="262"/>
            <ac:picMk id="12" creationId="{F2F4C7EA-C0B4-41A9-AC6B-0D2C0A1771D2}"/>
          </ac:picMkLst>
        </pc:picChg>
        <pc:picChg chg="add del mod">
          <ac:chgData name="Luu Thu Ha" userId="e1169fa4e74ca433" providerId="LiveId" clId="{A24F1D80-5264-4DFF-ACAF-92F2DA9F8950}" dt="2021-10-11T13:31:29.493" v="944"/>
          <ac:picMkLst>
            <pc:docMk/>
            <pc:sldMk cId="3909809300" sldId="262"/>
            <ac:picMk id="13" creationId="{74A6BEC4-4648-4D1A-AB0C-67E297B63AC8}"/>
          </ac:picMkLst>
        </pc:picChg>
        <pc:picChg chg="del">
          <ac:chgData name="Luu Thu Ha" userId="e1169fa4e74ca433" providerId="LiveId" clId="{A24F1D80-5264-4DFF-ACAF-92F2DA9F8950}" dt="2021-10-11T09:56:05.507" v="906" actId="478"/>
          <ac:picMkLst>
            <pc:docMk/>
            <pc:sldMk cId="3909809300" sldId="262"/>
            <ac:picMk id="30" creationId="{00000000-0000-0000-0000-000000000000}"/>
          </ac:picMkLst>
        </pc:picChg>
        <pc:picChg chg="add mod">
          <ac:chgData name="Luu Thu Ha" userId="e1169fa4e74ca433" providerId="LiveId" clId="{A24F1D80-5264-4DFF-ACAF-92F2DA9F8950}" dt="2021-10-11T13:31:49.901" v="947"/>
          <ac:picMkLst>
            <pc:docMk/>
            <pc:sldMk cId="3909809300" sldId="262"/>
            <ac:picMk id="38" creationId="{BBD21353-9F4D-41FE-A330-6E34C9F61A37}"/>
          </ac:picMkLst>
        </pc:picChg>
        <pc:picChg chg="add mod">
          <ac:chgData name="Luu Thu Ha" userId="e1169fa4e74ca433" providerId="LiveId" clId="{A24F1D80-5264-4DFF-ACAF-92F2DA9F8950}" dt="2021-10-11T13:31:49.901" v="947"/>
          <ac:picMkLst>
            <pc:docMk/>
            <pc:sldMk cId="3909809300" sldId="262"/>
            <ac:picMk id="39" creationId="{9F99F5E4-7514-4E2F-8E14-B0B2C03F50B3}"/>
          </ac:picMkLst>
        </pc:picChg>
        <pc:picChg chg="add mod">
          <ac:chgData name="Luu Thu Ha" userId="e1169fa4e74ca433" providerId="LiveId" clId="{A24F1D80-5264-4DFF-ACAF-92F2DA9F8950}" dt="2021-10-11T13:31:49.901" v="947"/>
          <ac:picMkLst>
            <pc:docMk/>
            <pc:sldMk cId="3909809300" sldId="262"/>
            <ac:picMk id="40" creationId="{66E4C932-9D6F-4986-83F8-2E713ACDF084}"/>
          </ac:picMkLst>
        </pc:picChg>
        <pc:picChg chg="add mod">
          <ac:chgData name="Luu Thu Ha" userId="e1169fa4e74ca433" providerId="LiveId" clId="{A24F1D80-5264-4DFF-ACAF-92F2DA9F8950}" dt="2021-10-11T13:31:49.901" v="947"/>
          <ac:picMkLst>
            <pc:docMk/>
            <pc:sldMk cId="3909809300" sldId="262"/>
            <ac:picMk id="41" creationId="{F9544BB7-5B98-4381-8E7D-DFE53764D398}"/>
          </ac:picMkLst>
        </pc:picChg>
        <pc:picChg chg="add mod">
          <ac:chgData name="Luu Thu Ha" userId="e1169fa4e74ca433" providerId="LiveId" clId="{A24F1D80-5264-4DFF-ACAF-92F2DA9F8950}" dt="2021-10-11T13:31:49.901" v="947"/>
          <ac:picMkLst>
            <pc:docMk/>
            <pc:sldMk cId="3909809300" sldId="262"/>
            <ac:picMk id="42" creationId="{6C7CCF5D-F45C-4D41-A90B-8C6A45FBBA52}"/>
          </ac:picMkLst>
        </pc:picChg>
        <pc:picChg chg="add mod">
          <ac:chgData name="Luu Thu Ha" userId="e1169fa4e74ca433" providerId="LiveId" clId="{A24F1D80-5264-4DFF-ACAF-92F2DA9F8950}" dt="2021-10-11T13:31:49.901" v="947"/>
          <ac:picMkLst>
            <pc:docMk/>
            <pc:sldMk cId="3909809300" sldId="262"/>
            <ac:picMk id="43" creationId="{DE66834D-1846-44B0-A750-3E743B20BA66}"/>
          </ac:picMkLst>
        </pc:picChg>
        <pc:cxnChg chg="del">
          <ac:chgData name="Luu Thu Ha" userId="e1169fa4e74ca433" providerId="LiveId" clId="{A24F1D80-5264-4DFF-ACAF-92F2DA9F8950}" dt="2021-10-11T09:56:01.976" v="904" actId="478"/>
          <ac:cxnSpMkLst>
            <pc:docMk/>
            <pc:sldMk cId="3909809300" sldId="262"/>
            <ac:cxnSpMk id="7" creationId="{00000000-0000-0000-0000-000000000000}"/>
          </ac:cxnSpMkLst>
        </pc:cxnChg>
        <pc:cxnChg chg="del">
          <ac:chgData name="Luu Thu Ha" userId="e1169fa4e74ca433" providerId="LiveId" clId="{A24F1D80-5264-4DFF-ACAF-92F2DA9F8950}" dt="2021-10-11T09:56:08.113" v="909" actId="478"/>
          <ac:cxnSpMkLst>
            <pc:docMk/>
            <pc:sldMk cId="3909809300" sldId="262"/>
            <ac:cxnSpMk id="9" creationId="{00000000-0000-0000-0000-000000000000}"/>
          </ac:cxnSpMkLst>
        </pc:cxnChg>
        <pc:cxnChg chg="del mod">
          <ac:chgData name="Luu Thu Ha" userId="e1169fa4e74ca433" providerId="LiveId" clId="{A24F1D80-5264-4DFF-ACAF-92F2DA9F8950}" dt="2021-10-11T09:56:07.480" v="908" actId="478"/>
          <ac:cxnSpMkLst>
            <pc:docMk/>
            <pc:sldMk cId="3909809300" sldId="262"/>
            <ac:cxnSpMk id="22" creationId="{00000000-0000-0000-0000-000000000000}"/>
          </ac:cxnSpMkLst>
        </pc:cxnChg>
        <pc:cxnChg chg="del mod">
          <ac:chgData name="Luu Thu Ha" userId="e1169fa4e74ca433" providerId="LiveId" clId="{A24F1D80-5264-4DFF-ACAF-92F2DA9F8950}" dt="2021-10-11T09:56:01.294" v="903" actId="478"/>
          <ac:cxnSpMkLst>
            <pc:docMk/>
            <pc:sldMk cId="3909809300" sldId="262"/>
            <ac:cxnSpMk id="26" creationId="{00000000-0000-0000-0000-000000000000}"/>
          </ac:cxnSpMkLst>
        </pc:cxnChg>
      </pc:sldChg>
      <pc:sldChg chg="addSp delSp modSp mod delAnim modAnim">
        <pc:chgData name="Luu Thu Ha" userId="e1169fa4e74ca433" providerId="LiveId" clId="{A24F1D80-5264-4DFF-ACAF-92F2DA9F8950}" dt="2021-10-11T13:58:21.924" v="1442" actId="1076"/>
        <pc:sldMkLst>
          <pc:docMk/>
          <pc:sldMk cId="3225137973" sldId="263"/>
        </pc:sldMkLst>
        <pc:spChg chg="del">
          <ac:chgData name="Luu Thu Ha" userId="e1169fa4e74ca433" providerId="LiveId" clId="{A24F1D80-5264-4DFF-ACAF-92F2DA9F8950}" dt="2021-10-11T13:34:45.713" v="993" actId="478"/>
          <ac:spMkLst>
            <pc:docMk/>
            <pc:sldMk cId="3225137973" sldId="263"/>
            <ac:spMk id="4" creationId="{00000000-0000-0000-0000-000000000000}"/>
          </ac:spMkLst>
        </pc:spChg>
        <pc:spChg chg="del">
          <ac:chgData name="Luu Thu Ha" userId="e1169fa4e74ca433" providerId="LiveId" clId="{A24F1D80-5264-4DFF-ACAF-92F2DA9F8950}" dt="2021-10-11T13:34:44.247" v="992" actId="478"/>
          <ac:spMkLst>
            <pc:docMk/>
            <pc:sldMk cId="3225137973" sldId="263"/>
            <ac:spMk id="5" creationId="{00000000-0000-0000-0000-000000000000}"/>
          </ac:spMkLst>
        </pc:spChg>
        <pc:spChg chg="del">
          <ac:chgData name="Luu Thu Ha" userId="e1169fa4e74ca433" providerId="LiveId" clId="{A24F1D80-5264-4DFF-ACAF-92F2DA9F8950}" dt="2021-10-11T13:34:44.247" v="992" actId="478"/>
          <ac:spMkLst>
            <pc:docMk/>
            <pc:sldMk cId="3225137973" sldId="263"/>
            <ac:spMk id="6" creationId="{00000000-0000-0000-0000-000000000000}"/>
          </ac:spMkLst>
        </pc:spChg>
        <pc:spChg chg="del">
          <ac:chgData name="Luu Thu Ha" userId="e1169fa4e74ca433" providerId="LiveId" clId="{A24F1D80-5264-4DFF-ACAF-92F2DA9F8950}" dt="2021-10-11T13:34:44.247" v="992" actId="478"/>
          <ac:spMkLst>
            <pc:docMk/>
            <pc:sldMk cId="3225137973" sldId="263"/>
            <ac:spMk id="7" creationId="{00000000-0000-0000-0000-000000000000}"/>
          </ac:spMkLst>
        </pc:spChg>
        <pc:spChg chg="del">
          <ac:chgData name="Luu Thu Ha" userId="e1169fa4e74ca433" providerId="LiveId" clId="{A24F1D80-5264-4DFF-ACAF-92F2DA9F8950}" dt="2021-10-11T13:34:44.247" v="992" actId="478"/>
          <ac:spMkLst>
            <pc:docMk/>
            <pc:sldMk cId="3225137973" sldId="263"/>
            <ac:spMk id="8" creationId="{00000000-0000-0000-0000-000000000000}"/>
          </ac:spMkLst>
        </pc:spChg>
        <pc:spChg chg="del">
          <ac:chgData name="Luu Thu Ha" userId="e1169fa4e74ca433" providerId="LiveId" clId="{A24F1D80-5264-4DFF-ACAF-92F2DA9F8950}" dt="2021-10-11T13:34:44.247" v="992" actId="478"/>
          <ac:spMkLst>
            <pc:docMk/>
            <pc:sldMk cId="3225137973" sldId="263"/>
            <ac:spMk id="9" creationId="{00000000-0000-0000-0000-000000000000}"/>
          </ac:spMkLst>
        </pc:spChg>
        <pc:spChg chg="del">
          <ac:chgData name="Luu Thu Ha" userId="e1169fa4e74ca433" providerId="LiveId" clId="{A24F1D80-5264-4DFF-ACAF-92F2DA9F8950}" dt="2021-10-11T13:34:44.247" v="992" actId="478"/>
          <ac:spMkLst>
            <pc:docMk/>
            <pc:sldMk cId="3225137973" sldId="263"/>
            <ac:spMk id="10" creationId="{00000000-0000-0000-0000-000000000000}"/>
          </ac:spMkLst>
        </pc:spChg>
        <pc:spChg chg="del">
          <ac:chgData name="Luu Thu Ha" userId="e1169fa4e74ca433" providerId="LiveId" clId="{A24F1D80-5264-4DFF-ACAF-92F2DA9F8950}" dt="2021-10-11T13:34:44.247" v="992" actId="478"/>
          <ac:spMkLst>
            <pc:docMk/>
            <pc:sldMk cId="3225137973" sldId="263"/>
            <ac:spMk id="11" creationId="{00000000-0000-0000-0000-000000000000}"/>
          </ac:spMkLst>
        </pc:spChg>
        <pc:spChg chg="del">
          <ac:chgData name="Luu Thu Ha" userId="e1169fa4e74ca433" providerId="LiveId" clId="{A24F1D80-5264-4DFF-ACAF-92F2DA9F8950}" dt="2021-10-11T13:34:44.247" v="992" actId="478"/>
          <ac:spMkLst>
            <pc:docMk/>
            <pc:sldMk cId="3225137973" sldId="263"/>
            <ac:spMk id="12" creationId="{00000000-0000-0000-0000-000000000000}"/>
          </ac:spMkLst>
        </pc:spChg>
        <pc:spChg chg="del">
          <ac:chgData name="Luu Thu Ha" userId="e1169fa4e74ca433" providerId="LiveId" clId="{A24F1D80-5264-4DFF-ACAF-92F2DA9F8950}" dt="2021-10-11T13:34:44.247" v="992" actId="478"/>
          <ac:spMkLst>
            <pc:docMk/>
            <pc:sldMk cId="3225137973" sldId="263"/>
            <ac:spMk id="13" creationId="{00000000-0000-0000-0000-000000000000}"/>
          </ac:spMkLst>
        </pc:spChg>
        <pc:spChg chg="del">
          <ac:chgData name="Luu Thu Ha" userId="e1169fa4e74ca433" providerId="LiveId" clId="{A24F1D80-5264-4DFF-ACAF-92F2DA9F8950}" dt="2021-10-11T13:34:44.247" v="992" actId="478"/>
          <ac:spMkLst>
            <pc:docMk/>
            <pc:sldMk cId="3225137973" sldId="263"/>
            <ac:spMk id="14" creationId="{00000000-0000-0000-0000-000000000000}"/>
          </ac:spMkLst>
        </pc:spChg>
        <pc:spChg chg="del">
          <ac:chgData name="Luu Thu Ha" userId="e1169fa4e74ca433" providerId="LiveId" clId="{A24F1D80-5264-4DFF-ACAF-92F2DA9F8950}" dt="2021-10-11T13:34:44.247" v="992" actId="478"/>
          <ac:spMkLst>
            <pc:docMk/>
            <pc:sldMk cId="3225137973" sldId="263"/>
            <ac:spMk id="15" creationId="{00000000-0000-0000-0000-000000000000}"/>
          </ac:spMkLst>
        </pc:spChg>
        <pc:spChg chg="del">
          <ac:chgData name="Luu Thu Ha" userId="e1169fa4e74ca433" providerId="LiveId" clId="{A24F1D80-5264-4DFF-ACAF-92F2DA9F8950}" dt="2021-10-11T13:34:44.247" v="992" actId="478"/>
          <ac:spMkLst>
            <pc:docMk/>
            <pc:sldMk cId="3225137973" sldId="263"/>
            <ac:spMk id="16" creationId="{00000000-0000-0000-0000-000000000000}"/>
          </ac:spMkLst>
        </pc:spChg>
        <pc:spChg chg="del">
          <ac:chgData name="Luu Thu Ha" userId="e1169fa4e74ca433" providerId="LiveId" clId="{A24F1D80-5264-4DFF-ACAF-92F2DA9F8950}" dt="2021-10-11T13:34:44.247" v="992" actId="478"/>
          <ac:spMkLst>
            <pc:docMk/>
            <pc:sldMk cId="3225137973" sldId="263"/>
            <ac:spMk id="17" creationId="{00000000-0000-0000-0000-000000000000}"/>
          </ac:spMkLst>
        </pc:spChg>
        <pc:spChg chg="del">
          <ac:chgData name="Luu Thu Ha" userId="e1169fa4e74ca433" providerId="LiveId" clId="{A24F1D80-5264-4DFF-ACAF-92F2DA9F8950}" dt="2021-10-11T13:34:44.247" v="992" actId="478"/>
          <ac:spMkLst>
            <pc:docMk/>
            <pc:sldMk cId="3225137973" sldId="263"/>
            <ac:spMk id="18" creationId="{00000000-0000-0000-0000-000000000000}"/>
          </ac:spMkLst>
        </pc:spChg>
        <pc:spChg chg="del">
          <ac:chgData name="Luu Thu Ha" userId="e1169fa4e74ca433" providerId="LiveId" clId="{A24F1D80-5264-4DFF-ACAF-92F2DA9F8950}" dt="2021-10-11T13:34:44.247" v="992" actId="478"/>
          <ac:spMkLst>
            <pc:docMk/>
            <pc:sldMk cId="3225137973" sldId="263"/>
            <ac:spMk id="19" creationId="{00000000-0000-0000-0000-000000000000}"/>
          </ac:spMkLst>
        </pc:spChg>
        <pc:spChg chg="del">
          <ac:chgData name="Luu Thu Ha" userId="e1169fa4e74ca433" providerId="LiveId" clId="{A24F1D80-5264-4DFF-ACAF-92F2DA9F8950}" dt="2021-10-11T13:34:44.247" v="992" actId="478"/>
          <ac:spMkLst>
            <pc:docMk/>
            <pc:sldMk cId="3225137973" sldId="263"/>
            <ac:spMk id="20" creationId="{00000000-0000-0000-0000-000000000000}"/>
          </ac:spMkLst>
        </pc:spChg>
        <pc:spChg chg="add mod">
          <ac:chgData name="Luu Thu Ha" userId="e1169fa4e74ca433" providerId="LiveId" clId="{A24F1D80-5264-4DFF-ACAF-92F2DA9F8950}" dt="2021-10-11T13:58:21.924" v="1442" actId="1076"/>
          <ac:spMkLst>
            <pc:docMk/>
            <pc:sldMk cId="3225137973" sldId="263"/>
            <ac:spMk id="21" creationId="{EFBD1EA1-5E13-42C4-B55D-85F523CCA4C7}"/>
          </ac:spMkLst>
        </pc:spChg>
        <pc:spChg chg="add mod">
          <ac:chgData name="Luu Thu Ha" userId="e1169fa4e74ca433" providerId="LiveId" clId="{A24F1D80-5264-4DFF-ACAF-92F2DA9F8950}" dt="2021-10-11T13:55:15.170" v="1403" actId="207"/>
          <ac:spMkLst>
            <pc:docMk/>
            <pc:sldMk cId="3225137973" sldId="263"/>
            <ac:spMk id="22" creationId="{2E37357B-9CAD-4EB3-AC07-AD2E3525BD5E}"/>
          </ac:spMkLst>
        </pc:spChg>
        <pc:spChg chg="add mod">
          <ac:chgData name="Luu Thu Ha" userId="e1169fa4e74ca433" providerId="LiveId" clId="{A24F1D80-5264-4DFF-ACAF-92F2DA9F8950}" dt="2021-10-11T13:51:29.340" v="1341" actId="1076"/>
          <ac:spMkLst>
            <pc:docMk/>
            <pc:sldMk cId="3225137973" sldId="263"/>
            <ac:spMk id="23" creationId="{CE7D3F45-AD8B-4C7A-80E0-8560E5D8C5D3}"/>
          </ac:spMkLst>
        </pc:spChg>
        <pc:spChg chg="add del mod">
          <ac:chgData name="Luu Thu Ha" userId="e1169fa4e74ca433" providerId="LiveId" clId="{A24F1D80-5264-4DFF-ACAF-92F2DA9F8950}" dt="2021-10-11T13:50:43.982" v="1328" actId="478"/>
          <ac:spMkLst>
            <pc:docMk/>
            <pc:sldMk cId="3225137973" sldId="263"/>
            <ac:spMk id="25" creationId="{EB35DF24-614A-4F08-AD28-79CE8AAD26EF}"/>
          </ac:spMkLst>
        </pc:spChg>
        <pc:spChg chg="add mod">
          <ac:chgData name="Luu Thu Ha" userId="e1169fa4e74ca433" providerId="LiveId" clId="{A24F1D80-5264-4DFF-ACAF-92F2DA9F8950}" dt="2021-10-11T13:53:19.675" v="1362" actId="113"/>
          <ac:spMkLst>
            <pc:docMk/>
            <pc:sldMk cId="3225137973" sldId="263"/>
            <ac:spMk id="26" creationId="{989B2AAE-069A-450D-9F77-2AF90A37DE15}"/>
          </ac:spMkLst>
        </pc:spChg>
        <pc:spChg chg="add mod">
          <ac:chgData name="Luu Thu Ha" userId="e1169fa4e74ca433" providerId="LiveId" clId="{A24F1D80-5264-4DFF-ACAF-92F2DA9F8950}" dt="2021-10-11T13:55:02.375" v="1399" actId="1076"/>
          <ac:spMkLst>
            <pc:docMk/>
            <pc:sldMk cId="3225137973" sldId="263"/>
            <ac:spMk id="27" creationId="{1F10C0BD-59F9-419C-95D3-FBF4A5A7FB3A}"/>
          </ac:spMkLst>
        </pc:spChg>
        <pc:picChg chg="add mod">
          <ac:chgData name="Luu Thu Ha" userId="e1169fa4e74ca433" providerId="LiveId" clId="{A24F1D80-5264-4DFF-ACAF-92F2DA9F8950}" dt="2021-10-11T13:51:34.883" v="1343" actId="1076"/>
          <ac:picMkLst>
            <pc:docMk/>
            <pc:sldMk cId="3225137973" sldId="263"/>
            <ac:picMk id="24" creationId="{EA6CF1C4-0287-4006-863D-C8265F9A7DBF}"/>
          </ac:picMkLst>
        </pc:picChg>
      </pc:sldChg>
      <pc:sldChg chg="addSp delSp modSp mod delAnim modAnim">
        <pc:chgData name="Luu Thu Ha" userId="e1169fa4e74ca433" providerId="LiveId" clId="{A24F1D80-5264-4DFF-ACAF-92F2DA9F8950}" dt="2021-10-11T14:55:27.317" v="1718"/>
        <pc:sldMkLst>
          <pc:docMk/>
          <pc:sldMk cId="3072379437" sldId="264"/>
        </pc:sldMkLst>
        <pc:spChg chg="del">
          <ac:chgData name="Luu Thu Ha" userId="e1169fa4e74ca433" providerId="LiveId" clId="{A24F1D80-5264-4DFF-ACAF-92F2DA9F8950}" dt="2021-10-11T14:44:01.909" v="1591" actId="478"/>
          <ac:spMkLst>
            <pc:docMk/>
            <pc:sldMk cId="3072379437" sldId="264"/>
            <ac:spMk id="2" creationId="{00000000-0000-0000-0000-000000000000}"/>
          </ac:spMkLst>
        </pc:spChg>
        <pc:spChg chg="del">
          <ac:chgData name="Luu Thu Ha" userId="e1169fa4e74ca433" providerId="LiveId" clId="{A24F1D80-5264-4DFF-ACAF-92F2DA9F8950}" dt="2021-10-11T14:44:01.015" v="1590" actId="478"/>
          <ac:spMkLst>
            <pc:docMk/>
            <pc:sldMk cId="3072379437" sldId="264"/>
            <ac:spMk id="3" creationId="{00000000-0000-0000-0000-000000000000}"/>
          </ac:spMkLst>
        </pc:spChg>
        <pc:spChg chg="del">
          <ac:chgData name="Luu Thu Ha" userId="e1169fa4e74ca433" providerId="LiveId" clId="{A24F1D80-5264-4DFF-ACAF-92F2DA9F8950}" dt="2021-10-11T14:42:46.623" v="1573" actId="478"/>
          <ac:spMkLst>
            <pc:docMk/>
            <pc:sldMk cId="3072379437" sldId="264"/>
            <ac:spMk id="4" creationId="{00000000-0000-0000-0000-000000000000}"/>
          </ac:spMkLst>
        </pc:spChg>
        <pc:spChg chg="del">
          <ac:chgData name="Luu Thu Ha" userId="e1169fa4e74ca433" providerId="LiveId" clId="{A24F1D80-5264-4DFF-ACAF-92F2DA9F8950}" dt="2021-10-11T14:42:37.368" v="1568" actId="478"/>
          <ac:spMkLst>
            <pc:docMk/>
            <pc:sldMk cId="3072379437" sldId="264"/>
            <ac:spMk id="5" creationId="{00000000-0000-0000-0000-000000000000}"/>
          </ac:spMkLst>
        </pc:spChg>
        <pc:spChg chg="del">
          <ac:chgData name="Luu Thu Ha" userId="e1169fa4e74ca433" providerId="LiveId" clId="{A24F1D80-5264-4DFF-ACAF-92F2DA9F8950}" dt="2021-10-11T14:42:42.767" v="1571" actId="478"/>
          <ac:spMkLst>
            <pc:docMk/>
            <pc:sldMk cId="3072379437" sldId="264"/>
            <ac:spMk id="6" creationId="{00000000-0000-0000-0000-000000000000}"/>
          </ac:spMkLst>
        </pc:spChg>
        <pc:spChg chg="del">
          <ac:chgData name="Luu Thu Ha" userId="e1169fa4e74ca433" providerId="LiveId" clId="{A24F1D80-5264-4DFF-ACAF-92F2DA9F8950}" dt="2021-10-11T14:42:44.533" v="1572" actId="478"/>
          <ac:spMkLst>
            <pc:docMk/>
            <pc:sldMk cId="3072379437" sldId="264"/>
            <ac:spMk id="11" creationId="{00000000-0000-0000-0000-000000000000}"/>
          </ac:spMkLst>
        </pc:spChg>
        <pc:spChg chg="del">
          <ac:chgData name="Luu Thu Ha" userId="e1169fa4e74ca433" providerId="LiveId" clId="{A24F1D80-5264-4DFF-ACAF-92F2DA9F8950}" dt="2021-10-11T14:42:41.910" v="1570" actId="478"/>
          <ac:spMkLst>
            <pc:docMk/>
            <pc:sldMk cId="3072379437" sldId="264"/>
            <ac:spMk id="12" creationId="{00000000-0000-0000-0000-000000000000}"/>
          </ac:spMkLst>
        </pc:spChg>
        <pc:spChg chg="add mod">
          <ac:chgData name="Luu Thu Ha" userId="e1169fa4e74ca433" providerId="LiveId" clId="{A24F1D80-5264-4DFF-ACAF-92F2DA9F8950}" dt="2021-10-11T14:44:02.872" v="1592"/>
          <ac:spMkLst>
            <pc:docMk/>
            <pc:sldMk cId="3072379437" sldId="264"/>
            <ac:spMk id="13" creationId="{753176BE-81CD-4DEE-9552-B6F26EA92B58}"/>
          </ac:spMkLst>
        </pc:spChg>
        <pc:spChg chg="add mod">
          <ac:chgData name="Luu Thu Ha" userId="e1169fa4e74ca433" providerId="LiveId" clId="{A24F1D80-5264-4DFF-ACAF-92F2DA9F8950}" dt="2021-10-11T14:44:02.872" v="1592"/>
          <ac:spMkLst>
            <pc:docMk/>
            <pc:sldMk cId="3072379437" sldId="264"/>
            <ac:spMk id="14" creationId="{14148CD1-9220-4749-A90B-35431FF778A2}"/>
          </ac:spMkLst>
        </pc:spChg>
        <pc:spChg chg="add mod">
          <ac:chgData name="Luu Thu Ha" userId="e1169fa4e74ca433" providerId="LiveId" clId="{A24F1D80-5264-4DFF-ACAF-92F2DA9F8950}" dt="2021-10-11T14:48:55.107" v="1654" actId="208"/>
          <ac:spMkLst>
            <pc:docMk/>
            <pc:sldMk cId="3072379437" sldId="264"/>
            <ac:spMk id="15" creationId="{69712724-6107-4197-93EF-E15D86A491E5}"/>
          </ac:spMkLst>
        </pc:spChg>
        <pc:spChg chg="add mod">
          <ac:chgData name="Luu Thu Ha" userId="e1169fa4e74ca433" providerId="LiveId" clId="{A24F1D80-5264-4DFF-ACAF-92F2DA9F8950}" dt="2021-10-11T14:54:47.766" v="1703" actId="20577"/>
          <ac:spMkLst>
            <pc:docMk/>
            <pc:sldMk cId="3072379437" sldId="264"/>
            <ac:spMk id="16" creationId="{7FF2D133-97DC-4AD8-B3A9-3132C13FBF4F}"/>
          </ac:spMkLst>
        </pc:spChg>
        <pc:spChg chg="add mod">
          <ac:chgData name="Luu Thu Ha" userId="e1169fa4e74ca433" providerId="LiveId" clId="{A24F1D80-5264-4DFF-ACAF-92F2DA9F8950}" dt="2021-10-11T14:54:57.188" v="1705" actId="14100"/>
          <ac:spMkLst>
            <pc:docMk/>
            <pc:sldMk cId="3072379437" sldId="264"/>
            <ac:spMk id="17" creationId="{13BB6325-30F4-47A0-B274-3CC0EB1856BC}"/>
          </ac:spMkLst>
        </pc:spChg>
        <pc:spChg chg="add mod">
          <ac:chgData name="Luu Thu Ha" userId="e1169fa4e74ca433" providerId="LiveId" clId="{A24F1D80-5264-4DFF-ACAF-92F2DA9F8950}" dt="2021-10-11T14:54:26.167" v="1693" actId="1076"/>
          <ac:spMkLst>
            <pc:docMk/>
            <pc:sldMk cId="3072379437" sldId="264"/>
            <ac:spMk id="18" creationId="{99D24BF9-CCC6-41B6-9357-95EDB98B7E3C}"/>
          </ac:spMkLst>
        </pc:spChg>
        <pc:spChg chg="add mod">
          <ac:chgData name="Luu Thu Ha" userId="e1169fa4e74ca433" providerId="LiveId" clId="{A24F1D80-5264-4DFF-ACAF-92F2DA9F8950}" dt="2021-10-11T14:55:21.388" v="1717" actId="207"/>
          <ac:spMkLst>
            <pc:docMk/>
            <pc:sldMk cId="3072379437" sldId="264"/>
            <ac:spMk id="22" creationId="{8F0C247A-9DBF-4872-BC41-ED865A67167F}"/>
          </ac:spMkLst>
        </pc:spChg>
        <pc:graphicFrameChg chg="del">
          <ac:chgData name="Luu Thu Ha" userId="e1169fa4e74ca433" providerId="LiveId" clId="{A24F1D80-5264-4DFF-ACAF-92F2DA9F8950}" dt="2021-10-11T14:42:39.858" v="1569" actId="478"/>
          <ac:graphicFrameMkLst>
            <pc:docMk/>
            <pc:sldMk cId="3072379437" sldId="264"/>
            <ac:graphicFrameMk id="10" creationId="{00000000-0000-0000-0000-000000000000}"/>
          </ac:graphicFrameMkLst>
        </pc:graphicFrameChg>
        <pc:cxnChg chg="add">
          <ac:chgData name="Luu Thu Ha" userId="e1169fa4e74ca433" providerId="LiveId" clId="{A24F1D80-5264-4DFF-ACAF-92F2DA9F8950}" dt="2021-10-11T14:49:25.609" v="1664" actId="11529"/>
          <ac:cxnSpMkLst>
            <pc:docMk/>
            <pc:sldMk cId="3072379437" sldId="264"/>
            <ac:cxnSpMk id="8" creationId="{CCC7F09A-FF89-4D3F-BF78-7607A1D24F4E}"/>
          </ac:cxnSpMkLst>
        </pc:cxnChg>
        <pc:cxnChg chg="add">
          <ac:chgData name="Luu Thu Ha" userId="e1169fa4e74ca433" providerId="LiveId" clId="{A24F1D80-5264-4DFF-ACAF-92F2DA9F8950}" dt="2021-10-11T14:49:32.973" v="1665" actId="11529"/>
          <ac:cxnSpMkLst>
            <pc:docMk/>
            <pc:sldMk cId="3072379437" sldId="264"/>
            <ac:cxnSpMk id="19" creationId="{E8D2BA43-3CDB-427C-9C73-658DB7F945C4}"/>
          </ac:cxnSpMkLst>
        </pc:cxnChg>
        <pc:cxnChg chg="add mod">
          <ac:chgData name="Luu Thu Ha" userId="e1169fa4e74ca433" providerId="LiveId" clId="{A24F1D80-5264-4DFF-ACAF-92F2DA9F8950}" dt="2021-10-11T14:54:57.188" v="1705" actId="14100"/>
          <ac:cxnSpMkLst>
            <pc:docMk/>
            <pc:sldMk cId="3072379437" sldId="264"/>
            <ac:cxnSpMk id="21" creationId="{5666C217-1706-4725-A21C-67EDCFD47EA3}"/>
          </ac:cxnSpMkLst>
        </pc:cxnChg>
      </pc:sldChg>
      <pc:sldChg chg="addSp delSp modSp mod delAnim modAnim">
        <pc:chgData name="Luu Thu Ha" userId="e1169fa4e74ca433" providerId="LiveId" clId="{A24F1D80-5264-4DFF-ACAF-92F2DA9F8950}" dt="2021-10-12T00:29:42.038" v="1902"/>
        <pc:sldMkLst>
          <pc:docMk/>
          <pc:sldMk cId="1611822488" sldId="265"/>
        </pc:sldMkLst>
        <pc:spChg chg="del">
          <ac:chgData name="Luu Thu Ha" userId="e1169fa4e74ca433" providerId="LiveId" clId="{A24F1D80-5264-4DFF-ACAF-92F2DA9F8950}" dt="2021-10-11T14:53:34.677" v="1675" actId="478"/>
          <ac:spMkLst>
            <pc:docMk/>
            <pc:sldMk cId="1611822488" sldId="265"/>
            <ac:spMk id="2" creationId="{00000000-0000-0000-0000-000000000000}"/>
          </ac:spMkLst>
        </pc:spChg>
        <pc:spChg chg="del">
          <ac:chgData name="Luu Thu Ha" userId="e1169fa4e74ca433" providerId="LiveId" clId="{A24F1D80-5264-4DFF-ACAF-92F2DA9F8950}" dt="2021-10-11T14:53:34.177" v="1674" actId="478"/>
          <ac:spMkLst>
            <pc:docMk/>
            <pc:sldMk cId="1611822488" sldId="265"/>
            <ac:spMk id="3" creationId="{00000000-0000-0000-0000-000000000000}"/>
          </ac:spMkLst>
        </pc:spChg>
        <pc:spChg chg="del">
          <ac:chgData name="Luu Thu Ha" userId="e1169fa4e74ca433" providerId="LiveId" clId="{A24F1D80-5264-4DFF-ACAF-92F2DA9F8950}" dt="2021-10-11T14:53:33.480" v="1673" actId="478"/>
          <ac:spMkLst>
            <pc:docMk/>
            <pc:sldMk cId="1611822488" sldId="265"/>
            <ac:spMk id="4" creationId="{00000000-0000-0000-0000-000000000000}"/>
          </ac:spMkLst>
        </pc:spChg>
        <pc:spChg chg="del">
          <ac:chgData name="Luu Thu Ha" userId="e1169fa4e74ca433" providerId="LiveId" clId="{A24F1D80-5264-4DFF-ACAF-92F2DA9F8950}" dt="2021-10-11T14:53:31.910" v="1672" actId="478"/>
          <ac:spMkLst>
            <pc:docMk/>
            <pc:sldMk cId="1611822488" sldId="265"/>
            <ac:spMk id="5" creationId="{00000000-0000-0000-0000-000000000000}"/>
          </ac:spMkLst>
        </pc:spChg>
        <pc:spChg chg="del">
          <ac:chgData name="Luu Thu Ha" userId="e1169fa4e74ca433" providerId="LiveId" clId="{A24F1D80-5264-4DFF-ACAF-92F2DA9F8950}" dt="2021-10-11T14:53:30.023" v="1670" actId="478"/>
          <ac:spMkLst>
            <pc:docMk/>
            <pc:sldMk cId="1611822488" sldId="265"/>
            <ac:spMk id="6" creationId="{00000000-0000-0000-0000-000000000000}"/>
          </ac:spMkLst>
        </pc:spChg>
        <pc:spChg chg="add del mod">
          <ac:chgData name="Luu Thu Ha" userId="e1169fa4e74ca433" providerId="LiveId" clId="{A24F1D80-5264-4DFF-ACAF-92F2DA9F8950}" dt="2021-10-12T00:06:54.897" v="1806" actId="21"/>
          <ac:spMkLst>
            <pc:docMk/>
            <pc:sldMk cId="1611822488" sldId="265"/>
            <ac:spMk id="7" creationId="{2666BFE3-D430-4110-B800-49A3561C3656}"/>
          </ac:spMkLst>
        </pc:spChg>
        <pc:spChg chg="add mod">
          <ac:chgData name="Luu Thu Ha" userId="e1169fa4e74ca433" providerId="LiveId" clId="{A24F1D80-5264-4DFF-ACAF-92F2DA9F8950}" dt="2021-10-11T15:00:21.511" v="1774" actId="14100"/>
          <ac:spMkLst>
            <pc:docMk/>
            <pc:sldMk cId="1611822488" sldId="265"/>
            <ac:spMk id="13" creationId="{CA16F3E3-6244-4C5D-8FC3-6941A09AD0FD}"/>
          </ac:spMkLst>
        </pc:spChg>
        <pc:spChg chg="add mod">
          <ac:chgData name="Luu Thu Ha" userId="e1169fa4e74ca433" providerId="LiveId" clId="{A24F1D80-5264-4DFF-ACAF-92F2DA9F8950}" dt="2021-10-12T00:04:03.540" v="1795" actId="404"/>
          <ac:spMkLst>
            <pc:docMk/>
            <pc:sldMk cId="1611822488" sldId="265"/>
            <ac:spMk id="15" creationId="{4B4E77DA-F104-419B-9C25-3BCF32DCF80D}"/>
          </ac:spMkLst>
        </pc:spChg>
        <pc:spChg chg="del">
          <ac:chgData name="Luu Thu Ha" userId="e1169fa4e74ca433" providerId="LiveId" clId="{A24F1D80-5264-4DFF-ACAF-92F2DA9F8950}" dt="2021-10-11T14:53:29.006" v="1669" actId="478"/>
          <ac:spMkLst>
            <pc:docMk/>
            <pc:sldMk cId="1611822488" sldId="265"/>
            <ac:spMk id="16" creationId="{00000000-0000-0000-0000-000000000000}"/>
          </ac:spMkLst>
        </pc:spChg>
        <pc:spChg chg="del">
          <ac:chgData name="Luu Thu Ha" userId="e1169fa4e74ca433" providerId="LiveId" clId="{A24F1D80-5264-4DFF-ACAF-92F2DA9F8950}" dt="2021-10-11T14:53:30.586" v="1671" actId="478"/>
          <ac:spMkLst>
            <pc:docMk/>
            <pc:sldMk cId="1611822488" sldId="265"/>
            <ac:spMk id="17" creationId="{00000000-0000-0000-0000-000000000000}"/>
          </ac:spMkLst>
        </pc:spChg>
        <pc:spChg chg="add mod">
          <ac:chgData name="Luu Thu Ha" userId="e1169fa4e74ca433" providerId="LiveId" clId="{A24F1D80-5264-4DFF-ACAF-92F2DA9F8950}" dt="2021-10-11T15:00:00.013" v="1770" actId="2085"/>
          <ac:spMkLst>
            <pc:docMk/>
            <pc:sldMk cId="1611822488" sldId="265"/>
            <ac:spMk id="18" creationId="{F5BBED5E-307A-4E8E-AD42-F57E9910C21A}"/>
          </ac:spMkLst>
        </pc:spChg>
        <pc:spChg chg="add mod">
          <ac:chgData name="Luu Thu Ha" userId="e1169fa4e74ca433" providerId="LiveId" clId="{A24F1D80-5264-4DFF-ACAF-92F2DA9F8950}" dt="2021-10-11T15:00:00.013" v="1770" actId="2085"/>
          <ac:spMkLst>
            <pc:docMk/>
            <pc:sldMk cId="1611822488" sldId="265"/>
            <ac:spMk id="19" creationId="{9FB3006A-5BFC-40F7-86D1-5287FDA0D1FE}"/>
          </ac:spMkLst>
        </pc:spChg>
        <pc:spChg chg="add mod">
          <ac:chgData name="Luu Thu Ha" userId="e1169fa4e74ca433" providerId="LiveId" clId="{A24F1D80-5264-4DFF-ACAF-92F2DA9F8950}" dt="2021-10-11T15:00:00.013" v="1770" actId="2085"/>
          <ac:spMkLst>
            <pc:docMk/>
            <pc:sldMk cId="1611822488" sldId="265"/>
            <ac:spMk id="20" creationId="{C5DD7A2E-36C1-4987-9807-4B10D07A9E94}"/>
          </ac:spMkLst>
        </pc:spChg>
        <pc:spChg chg="add mod">
          <ac:chgData name="Luu Thu Ha" userId="e1169fa4e74ca433" providerId="LiveId" clId="{A24F1D80-5264-4DFF-ACAF-92F2DA9F8950}" dt="2021-10-11T15:00:00.013" v="1770" actId="2085"/>
          <ac:spMkLst>
            <pc:docMk/>
            <pc:sldMk cId="1611822488" sldId="265"/>
            <ac:spMk id="21" creationId="{B9155684-8C6B-4567-A113-98D4E40C69A4}"/>
          </ac:spMkLst>
        </pc:spChg>
        <pc:spChg chg="add mod">
          <ac:chgData name="Luu Thu Ha" userId="e1169fa4e74ca433" providerId="LiveId" clId="{A24F1D80-5264-4DFF-ACAF-92F2DA9F8950}" dt="2021-10-11T14:58:12.406" v="1750" actId="1076"/>
          <ac:spMkLst>
            <pc:docMk/>
            <pc:sldMk cId="1611822488" sldId="265"/>
            <ac:spMk id="22" creationId="{37BAB37C-7781-460B-B31E-4A41B5571E08}"/>
          </ac:spMkLst>
        </pc:spChg>
        <pc:spChg chg="add mod">
          <ac:chgData name="Luu Thu Ha" userId="e1169fa4e74ca433" providerId="LiveId" clId="{A24F1D80-5264-4DFF-ACAF-92F2DA9F8950}" dt="2021-10-11T14:59:12.605" v="1765" actId="1076"/>
          <ac:spMkLst>
            <pc:docMk/>
            <pc:sldMk cId="1611822488" sldId="265"/>
            <ac:spMk id="23" creationId="{F9BA5220-59E1-4025-AFF2-392FA0A83CB6}"/>
          </ac:spMkLst>
        </pc:spChg>
        <pc:spChg chg="add del mod">
          <ac:chgData name="Luu Thu Ha" userId="e1169fa4e74ca433" providerId="LiveId" clId="{A24F1D80-5264-4DFF-ACAF-92F2DA9F8950}" dt="2021-10-12T00:03:59.226" v="1792" actId="478"/>
          <ac:spMkLst>
            <pc:docMk/>
            <pc:sldMk cId="1611822488" sldId="265"/>
            <ac:spMk id="24" creationId="{117B2559-39B4-4300-B13A-1F7A286FA9E0}"/>
          </ac:spMkLst>
        </pc:spChg>
        <pc:spChg chg="add del mod">
          <ac:chgData name="Luu Thu Ha" userId="e1169fa4e74ca433" providerId="LiveId" clId="{A24F1D80-5264-4DFF-ACAF-92F2DA9F8950}" dt="2021-10-12T00:04:00.545" v="1793" actId="478"/>
          <ac:spMkLst>
            <pc:docMk/>
            <pc:sldMk cId="1611822488" sldId="265"/>
            <ac:spMk id="25" creationId="{6674EAD5-C10F-4E3F-AA93-357B662B3ADD}"/>
          </ac:spMkLst>
        </pc:spChg>
        <pc:spChg chg="add del mod">
          <ac:chgData name="Luu Thu Ha" userId="e1169fa4e74ca433" providerId="LiveId" clId="{A24F1D80-5264-4DFF-ACAF-92F2DA9F8950}" dt="2021-10-12T00:07:03.759" v="1809" actId="21"/>
          <ac:spMkLst>
            <pc:docMk/>
            <pc:sldMk cId="1611822488" sldId="265"/>
            <ac:spMk id="26" creationId="{BFF04BD4-A77B-4523-B56C-C72342A54CE7}"/>
          </ac:spMkLst>
        </pc:spChg>
        <pc:spChg chg="mod">
          <ac:chgData name="Luu Thu Ha" userId="e1169fa4e74ca433" providerId="LiveId" clId="{A24F1D80-5264-4DFF-ACAF-92F2DA9F8950}" dt="2021-10-12T00:28:16.899" v="1894"/>
          <ac:spMkLst>
            <pc:docMk/>
            <pc:sldMk cId="1611822488" sldId="265"/>
            <ac:spMk id="28" creationId="{71EA2BB6-8B1C-472D-AEA5-A0E0EE3D9B14}"/>
          </ac:spMkLst>
        </pc:spChg>
        <pc:spChg chg="mod">
          <ac:chgData name="Luu Thu Ha" userId="e1169fa4e74ca433" providerId="LiveId" clId="{A24F1D80-5264-4DFF-ACAF-92F2DA9F8950}" dt="2021-10-12T00:28:16.899" v="1894"/>
          <ac:spMkLst>
            <pc:docMk/>
            <pc:sldMk cId="1611822488" sldId="265"/>
            <ac:spMk id="29" creationId="{155F77DD-6B0F-4383-9A7C-22C69D4C4B72}"/>
          </ac:spMkLst>
        </pc:spChg>
        <pc:spChg chg="mod">
          <ac:chgData name="Luu Thu Ha" userId="e1169fa4e74ca433" providerId="LiveId" clId="{A24F1D80-5264-4DFF-ACAF-92F2DA9F8950}" dt="2021-10-12T00:28:16.899" v="1894"/>
          <ac:spMkLst>
            <pc:docMk/>
            <pc:sldMk cId="1611822488" sldId="265"/>
            <ac:spMk id="30" creationId="{92C73DBC-78AD-4602-8CF9-6CDDCA3F221D}"/>
          </ac:spMkLst>
        </pc:spChg>
        <pc:spChg chg="mod">
          <ac:chgData name="Luu Thu Ha" userId="e1169fa4e74ca433" providerId="LiveId" clId="{A24F1D80-5264-4DFF-ACAF-92F2DA9F8950}" dt="2021-10-12T00:29:40.419" v="1901"/>
          <ac:spMkLst>
            <pc:docMk/>
            <pc:sldMk cId="1611822488" sldId="265"/>
            <ac:spMk id="32" creationId="{6C0E8092-911E-4F81-9297-02264A022823}"/>
          </ac:spMkLst>
        </pc:spChg>
        <pc:spChg chg="mod">
          <ac:chgData name="Luu Thu Ha" userId="e1169fa4e74ca433" providerId="LiveId" clId="{A24F1D80-5264-4DFF-ACAF-92F2DA9F8950}" dt="2021-10-12T00:29:40.419" v="1901"/>
          <ac:spMkLst>
            <pc:docMk/>
            <pc:sldMk cId="1611822488" sldId="265"/>
            <ac:spMk id="33" creationId="{647B5BE0-9A60-481A-A7B9-EB096978C515}"/>
          </ac:spMkLst>
        </pc:spChg>
        <pc:spChg chg="mod">
          <ac:chgData name="Luu Thu Ha" userId="e1169fa4e74ca433" providerId="LiveId" clId="{A24F1D80-5264-4DFF-ACAF-92F2DA9F8950}" dt="2021-10-12T00:29:40.419" v="1901"/>
          <ac:spMkLst>
            <pc:docMk/>
            <pc:sldMk cId="1611822488" sldId="265"/>
            <ac:spMk id="34" creationId="{ED604829-40CB-4CA7-A263-C2F7022177E1}"/>
          </ac:spMkLst>
        </pc:spChg>
        <pc:spChg chg="mod">
          <ac:chgData name="Luu Thu Ha" userId="e1169fa4e74ca433" providerId="LiveId" clId="{A24F1D80-5264-4DFF-ACAF-92F2DA9F8950}" dt="2021-10-12T00:29:40.419" v="1901"/>
          <ac:spMkLst>
            <pc:docMk/>
            <pc:sldMk cId="1611822488" sldId="265"/>
            <ac:spMk id="35" creationId="{0DE3BDE4-E4A0-444B-BDA6-0CBF09A7FB5E}"/>
          </ac:spMkLst>
        </pc:spChg>
        <pc:spChg chg="mod">
          <ac:chgData name="Luu Thu Ha" userId="e1169fa4e74ca433" providerId="LiveId" clId="{A24F1D80-5264-4DFF-ACAF-92F2DA9F8950}" dt="2021-10-12T00:29:40.419" v="1901"/>
          <ac:spMkLst>
            <pc:docMk/>
            <pc:sldMk cId="1611822488" sldId="265"/>
            <ac:spMk id="36" creationId="{FC55A6CD-8195-49CD-A26D-C546D790C668}"/>
          </ac:spMkLst>
        </pc:spChg>
        <pc:grpChg chg="add del mod">
          <ac:chgData name="Luu Thu Ha" userId="e1169fa4e74ca433" providerId="LiveId" clId="{A24F1D80-5264-4DFF-ACAF-92F2DA9F8950}" dt="2021-10-12T00:29:39.178" v="1900" actId="478"/>
          <ac:grpSpMkLst>
            <pc:docMk/>
            <pc:sldMk cId="1611822488" sldId="265"/>
            <ac:grpSpMk id="27" creationId="{AF37BBA5-B643-4A2F-B070-1DA5F12D9333}"/>
          </ac:grpSpMkLst>
        </pc:grpChg>
        <pc:grpChg chg="add mod">
          <ac:chgData name="Luu Thu Ha" userId="e1169fa4e74ca433" providerId="LiveId" clId="{A24F1D80-5264-4DFF-ACAF-92F2DA9F8950}" dt="2021-10-12T00:29:40.419" v="1901"/>
          <ac:grpSpMkLst>
            <pc:docMk/>
            <pc:sldMk cId="1611822488" sldId="265"/>
            <ac:grpSpMk id="31" creationId="{269A0925-ECBE-4385-B00F-24A633BC7E2E}"/>
          </ac:grpSpMkLst>
        </pc:grpChg>
        <pc:cxnChg chg="del">
          <ac:chgData name="Luu Thu Ha" userId="e1169fa4e74ca433" providerId="LiveId" clId="{A24F1D80-5264-4DFF-ACAF-92F2DA9F8950}" dt="2021-10-11T14:53:29.006" v="1669" actId="478"/>
          <ac:cxnSpMkLst>
            <pc:docMk/>
            <pc:sldMk cId="1611822488" sldId="265"/>
            <ac:cxnSpMk id="8" creationId="{00000000-0000-0000-0000-000000000000}"/>
          </ac:cxnSpMkLst>
        </pc:cxnChg>
        <pc:cxnChg chg="del">
          <ac:chgData name="Luu Thu Ha" userId="e1169fa4e74ca433" providerId="LiveId" clId="{A24F1D80-5264-4DFF-ACAF-92F2DA9F8950}" dt="2021-10-11T14:53:29.006" v="1669" actId="478"/>
          <ac:cxnSpMkLst>
            <pc:docMk/>
            <pc:sldMk cId="1611822488" sldId="265"/>
            <ac:cxnSpMk id="9" creationId="{00000000-0000-0000-0000-000000000000}"/>
          </ac:cxnSpMkLst>
        </pc:cxnChg>
        <pc:cxnChg chg="del">
          <ac:chgData name="Luu Thu Ha" userId="e1169fa4e74ca433" providerId="LiveId" clId="{A24F1D80-5264-4DFF-ACAF-92F2DA9F8950}" dt="2021-10-11T14:53:29.006" v="1669" actId="478"/>
          <ac:cxnSpMkLst>
            <pc:docMk/>
            <pc:sldMk cId="1611822488" sldId="265"/>
            <ac:cxnSpMk id="11" creationId="{00000000-0000-0000-0000-000000000000}"/>
          </ac:cxnSpMkLst>
        </pc:cxnChg>
        <pc:cxnChg chg="del">
          <ac:chgData name="Luu Thu Ha" userId="e1169fa4e74ca433" providerId="LiveId" clId="{A24F1D80-5264-4DFF-ACAF-92F2DA9F8950}" dt="2021-10-11T14:53:29.006" v="1669" actId="478"/>
          <ac:cxnSpMkLst>
            <pc:docMk/>
            <pc:sldMk cId="1611822488" sldId="265"/>
            <ac:cxnSpMk id="14" creationId="{00000000-0000-0000-0000-000000000000}"/>
          </ac:cxnSpMkLst>
        </pc:cxnChg>
      </pc:sldChg>
      <pc:sldChg chg="addSp modSp mod modAnim">
        <pc:chgData name="Luu Thu Ha" userId="e1169fa4e74ca433" providerId="LiveId" clId="{A24F1D80-5264-4DFF-ACAF-92F2DA9F8950}" dt="2021-10-12T07:57:04.140" v="3370" actId="113"/>
        <pc:sldMkLst>
          <pc:docMk/>
          <pc:sldMk cId="1152353699" sldId="266"/>
        </pc:sldMkLst>
        <pc:spChg chg="mod">
          <ac:chgData name="Luu Thu Ha" userId="e1169fa4e74ca433" providerId="LiveId" clId="{A24F1D80-5264-4DFF-ACAF-92F2DA9F8950}" dt="2021-10-12T07:57:04.140" v="3370" actId="113"/>
          <ac:spMkLst>
            <pc:docMk/>
            <pc:sldMk cId="1152353699" sldId="266"/>
            <ac:spMk id="2" creationId="{00000000-0000-0000-0000-000000000000}"/>
          </ac:spMkLst>
        </pc:spChg>
        <pc:spChg chg="mod">
          <ac:chgData name="Luu Thu Ha" userId="e1169fa4e74ca433" providerId="LiveId" clId="{A24F1D80-5264-4DFF-ACAF-92F2DA9F8950}" dt="2021-10-12T07:48:54.284" v="3256" actId="1076"/>
          <ac:spMkLst>
            <pc:docMk/>
            <pc:sldMk cId="1152353699" sldId="266"/>
            <ac:spMk id="4" creationId="{00000000-0000-0000-0000-000000000000}"/>
          </ac:spMkLst>
        </pc:spChg>
        <pc:spChg chg="add mod">
          <ac:chgData name="Luu Thu Ha" userId="e1169fa4e74ca433" providerId="LiveId" clId="{A24F1D80-5264-4DFF-ACAF-92F2DA9F8950}" dt="2021-10-12T07:49:13.881" v="3260"/>
          <ac:spMkLst>
            <pc:docMk/>
            <pc:sldMk cId="1152353699" sldId="266"/>
            <ac:spMk id="5" creationId="{A18EADA3-0532-42A7-955D-4DFD0D471A80}"/>
          </ac:spMkLst>
        </pc:spChg>
        <pc:spChg chg="add mod">
          <ac:chgData name="Luu Thu Ha" userId="e1169fa4e74ca433" providerId="LiveId" clId="{A24F1D80-5264-4DFF-ACAF-92F2DA9F8950}" dt="2021-10-12T07:49:32.567" v="3268" actId="1076"/>
          <ac:spMkLst>
            <pc:docMk/>
            <pc:sldMk cId="1152353699" sldId="266"/>
            <ac:spMk id="6" creationId="{942713C4-E13E-4A66-9E91-9470EC0AE114}"/>
          </ac:spMkLst>
        </pc:spChg>
        <pc:picChg chg="mod">
          <ac:chgData name="Luu Thu Ha" userId="e1169fa4e74ca433" providerId="LiveId" clId="{A24F1D80-5264-4DFF-ACAF-92F2DA9F8950}" dt="2021-10-12T07:48:56.027" v="3257" actId="1076"/>
          <ac:picMkLst>
            <pc:docMk/>
            <pc:sldMk cId="1152353699" sldId="266"/>
            <ac:picMk id="3" creationId="{00000000-0000-0000-0000-000000000000}"/>
          </ac:picMkLst>
        </pc:picChg>
      </pc:sldChg>
      <pc:sldChg chg="del">
        <pc:chgData name="Luu Thu Ha" userId="e1169fa4e74ca433" providerId="LiveId" clId="{A24F1D80-5264-4DFF-ACAF-92F2DA9F8950}" dt="2021-10-12T07:57:08.917" v="3371" actId="2696"/>
        <pc:sldMkLst>
          <pc:docMk/>
          <pc:sldMk cId="1685271620" sldId="267"/>
        </pc:sldMkLst>
      </pc:sldChg>
      <pc:sldChg chg="del">
        <pc:chgData name="Luu Thu Ha" userId="e1169fa4e74ca433" providerId="LiveId" clId="{A24F1D80-5264-4DFF-ACAF-92F2DA9F8950}" dt="2021-10-12T07:57:37.769" v="3373" actId="47"/>
        <pc:sldMkLst>
          <pc:docMk/>
          <pc:sldMk cId="2902327527" sldId="268"/>
        </pc:sldMkLst>
      </pc:sldChg>
      <pc:sldChg chg="addSp delSp modSp del mod delAnim">
        <pc:chgData name="Luu Thu Ha" userId="e1169fa4e74ca433" providerId="LiveId" clId="{A24F1D80-5264-4DFF-ACAF-92F2DA9F8950}" dt="2021-10-12T08:03:18.391" v="3423" actId="2696"/>
        <pc:sldMkLst>
          <pc:docMk/>
          <pc:sldMk cId="227863815" sldId="269"/>
        </pc:sldMkLst>
        <pc:spChg chg="add mod">
          <ac:chgData name="Luu Thu Ha" userId="e1169fa4e74ca433" providerId="LiveId" clId="{A24F1D80-5264-4DFF-ACAF-92F2DA9F8950}" dt="2021-10-12T08:00:48.516" v="3417" actId="1076"/>
          <ac:spMkLst>
            <pc:docMk/>
            <pc:sldMk cId="227863815" sldId="269"/>
            <ac:spMk id="3" creationId="{4AA30E13-3BB0-4591-A38E-BEC318D829A8}"/>
          </ac:spMkLst>
        </pc:spChg>
        <pc:picChg chg="del">
          <ac:chgData name="Luu Thu Ha" userId="e1169fa4e74ca433" providerId="LiveId" clId="{A24F1D80-5264-4DFF-ACAF-92F2DA9F8950}" dt="2021-10-12T07:57:35.836" v="3372" actId="478"/>
          <ac:picMkLst>
            <pc:docMk/>
            <pc:sldMk cId="227863815" sldId="269"/>
            <ac:picMk id="2" creationId="{00000000-0000-0000-0000-000000000000}"/>
          </ac:picMkLst>
        </pc:picChg>
      </pc:sldChg>
      <pc:sldChg chg="del">
        <pc:chgData name="Luu Thu Ha" userId="e1169fa4e74ca433" providerId="LiveId" clId="{A24F1D80-5264-4DFF-ACAF-92F2DA9F8950}" dt="2021-10-11T09:51:29.778" v="727" actId="2696"/>
        <pc:sldMkLst>
          <pc:docMk/>
          <pc:sldMk cId="3104722737" sldId="271"/>
        </pc:sldMkLst>
      </pc:sldChg>
      <pc:sldChg chg="addSp delSp modSp mod delAnim modAnim">
        <pc:chgData name="Luu Thu Ha" userId="e1169fa4e74ca433" providerId="LiveId" clId="{A24F1D80-5264-4DFF-ACAF-92F2DA9F8950}" dt="2021-10-11T14:38:33.196" v="1525" actId="403"/>
        <pc:sldMkLst>
          <pc:docMk/>
          <pc:sldMk cId="599112155" sldId="272"/>
        </pc:sldMkLst>
        <pc:spChg chg="del">
          <ac:chgData name="Luu Thu Ha" userId="e1169fa4e74ca433" providerId="LiveId" clId="{A24F1D80-5264-4DFF-ACAF-92F2DA9F8950}" dt="2021-10-11T13:57:44.308" v="1430" actId="478"/>
          <ac:spMkLst>
            <pc:docMk/>
            <pc:sldMk cId="599112155" sldId="272"/>
            <ac:spMk id="2" creationId="{00000000-0000-0000-0000-000000000000}"/>
          </ac:spMkLst>
        </pc:spChg>
        <pc:spChg chg="del">
          <ac:chgData name="Luu Thu Ha" userId="e1169fa4e74ca433" providerId="LiveId" clId="{A24F1D80-5264-4DFF-ACAF-92F2DA9F8950}" dt="2021-10-11T13:57:43.553" v="1429" actId="478"/>
          <ac:spMkLst>
            <pc:docMk/>
            <pc:sldMk cId="599112155" sldId="272"/>
            <ac:spMk id="3" creationId="{00000000-0000-0000-0000-000000000000}"/>
          </ac:spMkLst>
        </pc:spChg>
        <pc:spChg chg="del">
          <ac:chgData name="Luu Thu Ha" userId="e1169fa4e74ca433" providerId="LiveId" clId="{A24F1D80-5264-4DFF-ACAF-92F2DA9F8950}" dt="2021-10-11T13:57:37.325" v="1426" actId="478"/>
          <ac:spMkLst>
            <pc:docMk/>
            <pc:sldMk cId="599112155" sldId="272"/>
            <ac:spMk id="4" creationId="{00000000-0000-0000-0000-000000000000}"/>
          </ac:spMkLst>
        </pc:spChg>
        <pc:spChg chg="add mod">
          <ac:chgData name="Luu Thu Ha" userId="e1169fa4e74ca433" providerId="LiveId" clId="{A24F1D80-5264-4DFF-ACAF-92F2DA9F8950}" dt="2021-10-11T14:38:33.196" v="1525" actId="403"/>
          <ac:spMkLst>
            <pc:docMk/>
            <pc:sldMk cId="599112155" sldId="272"/>
            <ac:spMk id="5" creationId="{92CE3851-B932-4B4E-9B98-D68F4AED420C}"/>
          </ac:spMkLst>
        </pc:spChg>
        <pc:spChg chg="del">
          <ac:chgData name="Luu Thu Ha" userId="e1169fa4e74ca433" providerId="LiveId" clId="{A24F1D80-5264-4DFF-ACAF-92F2DA9F8950}" dt="2021-10-11T13:57:34.571" v="1425" actId="478"/>
          <ac:spMkLst>
            <pc:docMk/>
            <pc:sldMk cId="599112155" sldId="272"/>
            <ac:spMk id="6" creationId="{00000000-0000-0000-0000-000000000000}"/>
          </ac:spMkLst>
        </pc:spChg>
        <pc:spChg chg="del">
          <ac:chgData name="Luu Thu Ha" userId="e1169fa4e74ca433" providerId="LiveId" clId="{A24F1D80-5264-4DFF-ACAF-92F2DA9F8950}" dt="2021-10-11T13:57:34.571" v="1425" actId="478"/>
          <ac:spMkLst>
            <pc:docMk/>
            <pc:sldMk cId="599112155" sldId="272"/>
            <ac:spMk id="7" creationId="{00000000-0000-0000-0000-000000000000}"/>
          </ac:spMkLst>
        </pc:spChg>
        <pc:spChg chg="del">
          <ac:chgData name="Luu Thu Ha" userId="e1169fa4e74ca433" providerId="LiveId" clId="{A24F1D80-5264-4DFF-ACAF-92F2DA9F8950}" dt="2021-10-11T13:57:34.571" v="1425" actId="478"/>
          <ac:spMkLst>
            <pc:docMk/>
            <pc:sldMk cId="599112155" sldId="272"/>
            <ac:spMk id="8" creationId="{00000000-0000-0000-0000-000000000000}"/>
          </ac:spMkLst>
        </pc:spChg>
        <pc:spChg chg="del">
          <ac:chgData name="Luu Thu Ha" userId="e1169fa4e74ca433" providerId="LiveId" clId="{A24F1D80-5264-4DFF-ACAF-92F2DA9F8950}" dt="2021-10-11T13:57:34.571" v="1425" actId="478"/>
          <ac:spMkLst>
            <pc:docMk/>
            <pc:sldMk cId="599112155" sldId="272"/>
            <ac:spMk id="9" creationId="{00000000-0000-0000-0000-000000000000}"/>
          </ac:spMkLst>
        </pc:spChg>
        <pc:spChg chg="del">
          <ac:chgData name="Luu Thu Ha" userId="e1169fa4e74ca433" providerId="LiveId" clId="{A24F1D80-5264-4DFF-ACAF-92F2DA9F8950}" dt="2021-10-11T13:57:34.571" v="1425" actId="478"/>
          <ac:spMkLst>
            <pc:docMk/>
            <pc:sldMk cId="599112155" sldId="272"/>
            <ac:spMk id="10" creationId="{00000000-0000-0000-0000-000000000000}"/>
          </ac:spMkLst>
        </pc:spChg>
        <pc:spChg chg="del">
          <ac:chgData name="Luu Thu Ha" userId="e1169fa4e74ca433" providerId="LiveId" clId="{A24F1D80-5264-4DFF-ACAF-92F2DA9F8950}" dt="2021-10-11T13:57:34.571" v="1425" actId="478"/>
          <ac:spMkLst>
            <pc:docMk/>
            <pc:sldMk cId="599112155" sldId="272"/>
            <ac:spMk id="11" creationId="{00000000-0000-0000-0000-000000000000}"/>
          </ac:spMkLst>
        </pc:spChg>
        <pc:spChg chg="del">
          <ac:chgData name="Luu Thu Ha" userId="e1169fa4e74ca433" providerId="LiveId" clId="{A24F1D80-5264-4DFF-ACAF-92F2DA9F8950}" dt="2021-10-11T13:57:34.571" v="1425" actId="478"/>
          <ac:spMkLst>
            <pc:docMk/>
            <pc:sldMk cId="599112155" sldId="272"/>
            <ac:spMk id="12" creationId="{00000000-0000-0000-0000-000000000000}"/>
          </ac:spMkLst>
        </pc:spChg>
        <pc:spChg chg="del">
          <ac:chgData name="Luu Thu Ha" userId="e1169fa4e74ca433" providerId="LiveId" clId="{A24F1D80-5264-4DFF-ACAF-92F2DA9F8950}" dt="2021-10-11T13:57:34.571" v="1425" actId="478"/>
          <ac:spMkLst>
            <pc:docMk/>
            <pc:sldMk cId="599112155" sldId="272"/>
            <ac:spMk id="13" creationId="{00000000-0000-0000-0000-000000000000}"/>
          </ac:spMkLst>
        </pc:spChg>
        <pc:spChg chg="del">
          <ac:chgData name="Luu Thu Ha" userId="e1169fa4e74ca433" providerId="LiveId" clId="{A24F1D80-5264-4DFF-ACAF-92F2DA9F8950}" dt="2021-10-11T13:57:34.571" v="1425" actId="478"/>
          <ac:spMkLst>
            <pc:docMk/>
            <pc:sldMk cId="599112155" sldId="272"/>
            <ac:spMk id="14" creationId="{00000000-0000-0000-0000-000000000000}"/>
          </ac:spMkLst>
        </pc:spChg>
        <pc:spChg chg="del">
          <ac:chgData name="Luu Thu Ha" userId="e1169fa4e74ca433" providerId="LiveId" clId="{A24F1D80-5264-4DFF-ACAF-92F2DA9F8950}" dt="2021-10-11T13:57:34.571" v="1425" actId="478"/>
          <ac:spMkLst>
            <pc:docMk/>
            <pc:sldMk cId="599112155" sldId="272"/>
            <ac:spMk id="15" creationId="{00000000-0000-0000-0000-000000000000}"/>
          </ac:spMkLst>
        </pc:spChg>
        <pc:spChg chg="del">
          <ac:chgData name="Luu Thu Ha" userId="e1169fa4e74ca433" providerId="LiveId" clId="{A24F1D80-5264-4DFF-ACAF-92F2DA9F8950}" dt="2021-10-11T13:57:34.571" v="1425" actId="478"/>
          <ac:spMkLst>
            <pc:docMk/>
            <pc:sldMk cId="599112155" sldId="272"/>
            <ac:spMk id="16" creationId="{00000000-0000-0000-0000-000000000000}"/>
          </ac:spMkLst>
        </pc:spChg>
        <pc:spChg chg="del">
          <ac:chgData name="Luu Thu Ha" userId="e1169fa4e74ca433" providerId="LiveId" clId="{A24F1D80-5264-4DFF-ACAF-92F2DA9F8950}" dt="2021-10-11T13:57:34.571" v="1425" actId="478"/>
          <ac:spMkLst>
            <pc:docMk/>
            <pc:sldMk cId="599112155" sldId="272"/>
            <ac:spMk id="17" creationId="{00000000-0000-0000-0000-000000000000}"/>
          </ac:spMkLst>
        </pc:spChg>
        <pc:spChg chg="del">
          <ac:chgData name="Luu Thu Ha" userId="e1169fa4e74ca433" providerId="LiveId" clId="{A24F1D80-5264-4DFF-ACAF-92F2DA9F8950}" dt="2021-10-11T13:57:34.571" v="1425" actId="478"/>
          <ac:spMkLst>
            <pc:docMk/>
            <pc:sldMk cId="599112155" sldId="272"/>
            <ac:spMk id="18" creationId="{00000000-0000-0000-0000-000000000000}"/>
          </ac:spMkLst>
        </pc:spChg>
        <pc:spChg chg="del">
          <ac:chgData name="Luu Thu Ha" userId="e1169fa4e74ca433" providerId="LiveId" clId="{A24F1D80-5264-4DFF-ACAF-92F2DA9F8950}" dt="2021-10-11T13:57:34.571" v="1425" actId="478"/>
          <ac:spMkLst>
            <pc:docMk/>
            <pc:sldMk cId="599112155" sldId="272"/>
            <ac:spMk id="19" creationId="{00000000-0000-0000-0000-000000000000}"/>
          </ac:spMkLst>
        </pc:spChg>
        <pc:spChg chg="del">
          <ac:chgData name="Luu Thu Ha" userId="e1169fa4e74ca433" providerId="LiveId" clId="{A24F1D80-5264-4DFF-ACAF-92F2DA9F8950}" dt="2021-10-11T13:57:34.571" v="1425" actId="478"/>
          <ac:spMkLst>
            <pc:docMk/>
            <pc:sldMk cId="599112155" sldId="272"/>
            <ac:spMk id="20" creationId="{00000000-0000-0000-0000-000000000000}"/>
          </ac:spMkLst>
        </pc:spChg>
        <pc:spChg chg="add mod">
          <ac:chgData name="Luu Thu Ha" userId="e1169fa4e74ca433" providerId="LiveId" clId="{A24F1D80-5264-4DFF-ACAF-92F2DA9F8950}" dt="2021-10-11T13:58:36.818" v="1450" actId="1076"/>
          <ac:spMkLst>
            <pc:docMk/>
            <pc:sldMk cId="599112155" sldId="272"/>
            <ac:spMk id="21" creationId="{29C6A267-DBEA-47A3-8860-C11AE28FCEA4}"/>
          </ac:spMkLst>
        </pc:spChg>
        <pc:spChg chg="del">
          <ac:chgData name="Luu Thu Ha" userId="e1169fa4e74ca433" providerId="LiveId" clId="{A24F1D80-5264-4DFF-ACAF-92F2DA9F8950}" dt="2021-10-11T13:57:34.571" v="1425" actId="478"/>
          <ac:spMkLst>
            <pc:docMk/>
            <pc:sldMk cId="599112155" sldId="272"/>
            <ac:spMk id="22" creationId="{00000000-0000-0000-0000-000000000000}"/>
          </ac:spMkLst>
        </pc:spChg>
        <pc:spChg chg="add mod">
          <ac:chgData name="Luu Thu Ha" userId="e1169fa4e74ca433" providerId="LiveId" clId="{A24F1D80-5264-4DFF-ACAF-92F2DA9F8950}" dt="2021-10-11T13:58:16.648" v="1440" actId="1076"/>
          <ac:spMkLst>
            <pc:docMk/>
            <pc:sldMk cId="599112155" sldId="272"/>
            <ac:spMk id="23" creationId="{7CD05957-413D-4339-A0E0-5CA593CD944C}"/>
          </ac:spMkLst>
        </pc:spChg>
        <pc:spChg chg="add mod">
          <ac:chgData name="Luu Thu Ha" userId="e1169fa4e74ca433" providerId="LiveId" clId="{A24F1D80-5264-4DFF-ACAF-92F2DA9F8950}" dt="2021-10-11T14:04:16.796" v="1520" actId="207"/>
          <ac:spMkLst>
            <pc:docMk/>
            <pc:sldMk cId="599112155" sldId="272"/>
            <ac:spMk id="24" creationId="{5DB03B75-ED61-4ED6-8A27-08002D6F8242}"/>
          </ac:spMkLst>
        </pc:spChg>
        <pc:spChg chg="add mod">
          <ac:chgData name="Luu Thu Ha" userId="e1169fa4e74ca433" providerId="LiveId" clId="{A24F1D80-5264-4DFF-ACAF-92F2DA9F8950}" dt="2021-10-11T14:04:34.889" v="1524" actId="208"/>
          <ac:spMkLst>
            <pc:docMk/>
            <pc:sldMk cId="599112155" sldId="272"/>
            <ac:spMk id="25" creationId="{DB59903D-04E0-44C8-8216-EB4876B260F7}"/>
          </ac:spMkLst>
        </pc:spChg>
      </pc:sldChg>
      <pc:sldChg chg="addSp delSp modSp mod modAnim">
        <pc:chgData name="Luu Thu Ha" userId="e1169fa4e74ca433" providerId="LiveId" clId="{A24F1D80-5264-4DFF-ACAF-92F2DA9F8950}" dt="2021-10-11T14:43:50.628" v="1589" actId="208"/>
        <pc:sldMkLst>
          <pc:docMk/>
          <pc:sldMk cId="2669988113" sldId="273"/>
        </pc:sldMkLst>
        <pc:spChg chg="del">
          <ac:chgData name="Luu Thu Ha" userId="e1169fa4e74ca433" providerId="LiveId" clId="{A24F1D80-5264-4DFF-ACAF-92F2DA9F8950}" dt="2021-10-11T14:43:07.650" v="1575" actId="478"/>
          <ac:spMkLst>
            <pc:docMk/>
            <pc:sldMk cId="2669988113" sldId="273"/>
            <ac:spMk id="4" creationId="{00000000-0000-0000-0000-000000000000}"/>
          </ac:spMkLst>
        </pc:spChg>
        <pc:spChg chg="del">
          <ac:chgData name="Luu Thu Ha" userId="e1169fa4e74ca433" providerId="LiveId" clId="{A24F1D80-5264-4DFF-ACAF-92F2DA9F8950}" dt="2021-10-11T14:43:06.063" v="1574" actId="478"/>
          <ac:spMkLst>
            <pc:docMk/>
            <pc:sldMk cId="2669988113" sldId="273"/>
            <ac:spMk id="5" creationId="{00000000-0000-0000-0000-000000000000}"/>
          </ac:spMkLst>
        </pc:spChg>
        <pc:spChg chg="del">
          <ac:chgData name="Luu Thu Ha" userId="e1169fa4e74ca433" providerId="LiveId" clId="{A24F1D80-5264-4DFF-ACAF-92F2DA9F8950}" dt="2021-10-11T14:39:21.788" v="1529" actId="478"/>
          <ac:spMkLst>
            <pc:docMk/>
            <pc:sldMk cId="2669988113" sldId="273"/>
            <ac:spMk id="6" creationId="{00000000-0000-0000-0000-000000000000}"/>
          </ac:spMkLst>
        </pc:spChg>
        <pc:spChg chg="del mod">
          <ac:chgData name="Luu Thu Ha" userId="e1169fa4e74ca433" providerId="LiveId" clId="{A24F1D80-5264-4DFF-ACAF-92F2DA9F8950}" dt="2021-10-11T14:39:03.730" v="1528" actId="478"/>
          <ac:spMkLst>
            <pc:docMk/>
            <pc:sldMk cId="2669988113" sldId="273"/>
            <ac:spMk id="8" creationId="{00000000-0000-0000-0000-000000000000}"/>
          </ac:spMkLst>
        </pc:spChg>
        <pc:spChg chg="add mod">
          <ac:chgData name="Luu Thu Ha" userId="e1169fa4e74ca433" providerId="LiveId" clId="{A24F1D80-5264-4DFF-ACAF-92F2DA9F8950}" dt="2021-10-11T14:43:50.628" v="1589" actId="208"/>
          <ac:spMkLst>
            <pc:docMk/>
            <pc:sldMk cId="2669988113" sldId="273"/>
            <ac:spMk id="9" creationId="{AF2BEE20-8CFE-46B3-A111-32B0738A7C8C}"/>
          </ac:spMkLst>
        </pc:spChg>
        <pc:spChg chg="add mod">
          <ac:chgData name="Luu Thu Ha" userId="e1169fa4e74ca433" providerId="LiveId" clId="{A24F1D80-5264-4DFF-ACAF-92F2DA9F8950}" dt="2021-10-11T14:39:53.877" v="1538" actId="1076"/>
          <ac:spMkLst>
            <pc:docMk/>
            <pc:sldMk cId="2669988113" sldId="273"/>
            <ac:spMk id="10" creationId="{0571326D-A0CF-4261-BF93-C40BCB828066}"/>
          </ac:spMkLst>
        </pc:spChg>
        <pc:spChg chg="add mod">
          <ac:chgData name="Luu Thu Ha" userId="e1169fa4e74ca433" providerId="LiveId" clId="{A24F1D80-5264-4DFF-ACAF-92F2DA9F8950}" dt="2021-10-11T14:42:17.246" v="1567" actId="1582"/>
          <ac:spMkLst>
            <pc:docMk/>
            <pc:sldMk cId="2669988113" sldId="273"/>
            <ac:spMk id="11" creationId="{D46B1014-5BBE-421C-A450-0FACD4932C6A}"/>
          </ac:spMkLst>
        </pc:spChg>
        <pc:spChg chg="add mod">
          <ac:chgData name="Luu Thu Ha" userId="e1169fa4e74ca433" providerId="LiveId" clId="{A24F1D80-5264-4DFF-ACAF-92F2DA9F8950}" dt="2021-10-11T14:41:39.507" v="1557" actId="1076"/>
          <ac:spMkLst>
            <pc:docMk/>
            <pc:sldMk cId="2669988113" sldId="273"/>
            <ac:spMk id="12" creationId="{0662A5D8-D027-4DF0-ADBC-45DB51EF163A}"/>
          </ac:spMkLst>
        </pc:spChg>
        <pc:spChg chg="add mod">
          <ac:chgData name="Luu Thu Ha" userId="e1169fa4e74ca433" providerId="LiveId" clId="{A24F1D80-5264-4DFF-ACAF-92F2DA9F8950}" dt="2021-10-11T14:41:53.856" v="1560" actId="208"/>
          <ac:spMkLst>
            <pc:docMk/>
            <pc:sldMk cId="2669988113" sldId="273"/>
            <ac:spMk id="13" creationId="{42DE4828-2718-4118-8F0A-893CFEBA2A18}"/>
          </ac:spMkLst>
        </pc:spChg>
        <pc:spChg chg="add mod">
          <ac:chgData name="Luu Thu Ha" userId="e1169fa4e74ca433" providerId="LiveId" clId="{A24F1D80-5264-4DFF-ACAF-92F2DA9F8950}" dt="2021-10-11T14:41:48.229" v="1559" actId="14100"/>
          <ac:spMkLst>
            <pc:docMk/>
            <pc:sldMk cId="2669988113" sldId="273"/>
            <ac:spMk id="14" creationId="{08FB3EBB-ED60-4EAD-9649-FD87D209D439}"/>
          </ac:spMkLst>
        </pc:spChg>
        <pc:spChg chg="add mod">
          <ac:chgData name="Luu Thu Ha" userId="e1169fa4e74ca433" providerId="LiveId" clId="{A24F1D80-5264-4DFF-ACAF-92F2DA9F8950}" dt="2021-10-11T14:43:45.450" v="1588" actId="1076"/>
          <ac:spMkLst>
            <pc:docMk/>
            <pc:sldMk cId="2669988113" sldId="273"/>
            <ac:spMk id="26" creationId="{F8AE292E-BA48-4EF4-AF84-A0BF0033D3CE}"/>
          </ac:spMkLst>
        </pc:spChg>
        <pc:picChg chg="del">
          <ac:chgData name="Luu Thu Ha" userId="e1169fa4e74ca433" providerId="LiveId" clId="{A24F1D80-5264-4DFF-ACAF-92F2DA9F8950}" dt="2021-10-11T14:38:49.052" v="1526" actId="478"/>
          <ac:picMkLst>
            <pc:docMk/>
            <pc:sldMk cId="2669988113" sldId="273"/>
            <ac:picMk id="7" creationId="{00000000-0000-0000-0000-000000000000}"/>
          </ac:picMkLst>
        </pc:picChg>
        <pc:cxnChg chg="add mod">
          <ac:chgData name="Luu Thu Ha" userId="e1169fa4e74ca433" providerId="LiveId" clId="{A24F1D80-5264-4DFF-ACAF-92F2DA9F8950}" dt="2021-10-11T14:41:58.280" v="1561" actId="20577"/>
          <ac:cxnSpMkLst>
            <pc:docMk/>
            <pc:sldMk cId="2669988113" sldId="273"/>
            <ac:cxnSpMk id="15" creationId="{056EF0CE-2C6E-4196-8810-026CC9F5B6D1}"/>
          </ac:cxnSpMkLst>
        </pc:cxnChg>
        <pc:cxnChg chg="add mod">
          <ac:chgData name="Luu Thu Ha" userId="e1169fa4e74ca433" providerId="LiveId" clId="{A24F1D80-5264-4DFF-ACAF-92F2DA9F8950}" dt="2021-10-11T14:41:58.280" v="1561" actId="20577"/>
          <ac:cxnSpMkLst>
            <pc:docMk/>
            <pc:sldMk cId="2669988113" sldId="273"/>
            <ac:cxnSpMk id="16" creationId="{AF0E53DB-2F92-4233-81C0-58DD63081C75}"/>
          </ac:cxnSpMkLst>
        </pc:cxnChg>
        <pc:cxnChg chg="add mod">
          <ac:chgData name="Luu Thu Ha" userId="e1169fa4e74ca433" providerId="LiveId" clId="{A24F1D80-5264-4DFF-ACAF-92F2DA9F8950}" dt="2021-10-11T14:41:58.280" v="1561" actId="20577"/>
          <ac:cxnSpMkLst>
            <pc:docMk/>
            <pc:sldMk cId="2669988113" sldId="273"/>
            <ac:cxnSpMk id="17" creationId="{A7840EDF-F4B5-4493-A281-9CD110FD02E2}"/>
          </ac:cxnSpMkLst>
        </pc:cxnChg>
      </pc:sldChg>
      <pc:sldChg chg="addSp delSp modSp mod delAnim modAnim">
        <pc:chgData name="Luu Thu Ha" userId="e1169fa4e74ca433" providerId="LiveId" clId="{A24F1D80-5264-4DFF-ACAF-92F2DA9F8950}" dt="2021-10-12T07:50:53.118" v="3296" actId="1076"/>
        <pc:sldMkLst>
          <pc:docMk/>
          <pc:sldMk cId="1006500962" sldId="274"/>
        </pc:sldMkLst>
        <pc:spChg chg="del">
          <ac:chgData name="Luu Thu Ha" userId="e1169fa4e74ca433" providerId="LiveId" clId="{A24F1D80-5264-4DFF-ACAF-92F2DA9F8950}" dt="2021-10-12T07:49:39.680" v="3269" actId="478"/>
          <ac:spMkLst>
            <pc:docMk/>
            <pc:sldMk cId="1006500962" sldId="274"/>
            <ac:spMk id="5" creationId="{00000000-0000-0000-0000-000000000000}"/>
          </ac:spMkLst>
        </pc:spChg>
        <pc:spChg chg="mod">
          <ac:chgData name="Luu Thu Ha" userId="e1169fa4e74ca433" providerId="LiveId" clId="{A24F1D80-5264-4DFF-ACAF-92F2DA9F8950}" dt="2021-10-12T07:50:19.627" v="3283" actId="688"/>
          <ac:spMkLst>
            <pc:docMk/>
            <pc:sldMk cId="1006500962" sldId="274"/>
            <ac:spMk id="7" creationId="{00000000-0000-0000-0000-000000000000}"/>
          </ac:spMkLst>
        </pc:spChg>
        <pc:spChg chg="mod">
          <ac:chgData name="Luu Thu Ha" userId="e1169fa4e74ca433" providerId="LiveId" clId="{A24F1D80-5264-4DFF-ACAF-92F2DA9F8950}" dt="2021-10-12T07:50:53.118" v="3296" actId="1076"/>
          <ac:spMkLst>
            <pc:docMk/>
            <pc:sldMk cId="1006500962" sldId="274"/>
            <ac:spMk id="8" creationId="{00000000-0000-0000-0000-000000000000}"/>
          </ac:spMkLst>
        </pc:spChg>
        <pc:spChg chg="add mod">
          <ac:chgData name="Luu Thu Ha" userId="e1169fa4e74ca433" providerId="LiveId" clId="{A24F1D80-5264-4DFF-ACAF-92F2DA9F8950}" dt="2021-10-12T07:50:13.102" v="3280" actId="1076"/>
          <ac:spMkLst>
            <pc:docMk/>
            <pc:sldMk cId="1006500962" sldId="274"/>
            <ac:spMk id="9" creationId="{F510C496-95DB-409D-9B55-7CBA3010AD76}"/>
          </ac:spMkLst>
        </pc:spChg>
        <pc:picChg chg="mod">
          <ac:chgData name="Luu Thu Ha" userId="e1169fa4e74ca433" providerId="LiveId" clId="{A24F1D80-5264-4DFF-ACAF-92F2DA9F8950}" dt="2021-10-12T07:50:11.504" v="3279" actId="1076"/>
          <ac:picMkLst>
            <pc:docMk/>
            <pc:sldMk cId="1006500962" sldId="274"/>
            <ac:picMk id="4" creationId="{00000000-0000-0000-0000-000000000000}"/>
          </ac:picMkLst>
        </pc:picChg>
      </pc:sldChg>
      <pc:sldChg chg="new del">
        <pc:chgData name="Luu Thu Ha" userId="e1169fa4e74ca433" providerId="LiveId" clId="{A24F1D80-5264-4DFF-ACAF-92F2DA9F8950}" dt="2021-10-11T09:34:30.194" v="587" actId="2696"/>
        <pc:sldMkLst>
          <pc:docMk/>
          <pc:sldMk cId="1422278353" sldId="277"/>
        </pc:sldMkLst>
      </pc:sldChg>
      <pc:sldChg chg="new del">
        <pc:chgData name="Luu Thu Ha" userId="e1169fa4e74ca433" providerId="LiveId" clId="{A24F1D80-5264-4DFF-ACAF-92F2DA9F8950}" dt="2021-10-11T09:31:27.323" v="361" actId="2696"/>
        <pc:sldMkLst>
          <pc:docMk/>
          <pc:sldMk cId="2114742388" sldId="278"/>
        </pc:sldMkLst>
      </pc:sldChg>
      <pc:sldChg chg="delSp modSp add mod delAnim">
        <pc:chgData name="Luu Thu Ha" userId="e1169fa4e74ca433" providerId="LiveId" clId="{A24F1D80-5264-4DFF-ACAF-92F2DA9F8950}" dt="2021-10-11T13:30:09.354" v="937" actId="12100"/>
        <pc:sldMkLst>
          <pc:docMk/>
          <pc:sldMk cId="3954644525" sldId="279"/>
        </pc:sldMkLst>
        <pc:spChg chg="mod">
          <ac:chgData name="Luu Thu Ha" userId="e1169fa4e74ca433" providerId="LiveId" clId="{A24F1D80-5264-4DFF-ACAF-92F2DA9F8950}" dt="2021-10-11T09:31:55.905" v="401" actId="1076"/>
          <ac:spMkLst>
            <pc:docMk/>
            <pc:sldMk cId="3954644525" sldId="279"/>
            <ac:spMk id="2" creationId="{00000000-0000-0000-0000-000000000000}"/>
          </ac:spMkLst>
        </pc:spChg>
        <pc:spChg chg="mod">
          <ac:chgData name="Luu Thu Ha" userId="e1169fa4e74ca433" providerId="LiveId" clId="{A24F1D80-5264-4DFF-ACAF-92F2DA9F8950}" dt="2021-10-11T09:31:51.109" v="399" actId="14100"/>
          <ac:spMkLst>
            <pc:docMk/>
            <pc:sldMk cId="3954644525" sldId="279"/>
            <ac:spMk id="3" creationId="{00000000-0000-0000-0000-000000000000}"/>
          </ac:spMkLst>
        </pc:spChg>
        <pc:spChg chg="del">
          <ac:chgData name="Luu Thu Ha" userId="e1169fa4e74ca433" providerId="LiveId" clId="{A24F1D80-5264-4DFF-ACAF-92F2DA9F8950}" dt="2021-10-11T09:31:58.508" v="402" actId="478"/>
          <ac:spMkLst>
            <pc:docMk/>
            <pc:sldMk cId="3954644525" sldId="279"/>
            <ac:spMk id="4" creationId="{00000000-0000-0000-0000-000000000000}"/>
          </ac:spMkLst>
        </pc:spChg>
        <pc:spChg chg="del">
          <ac:chgData name="Luu Thu Ha" userId="e1169fa4e74ca433" providerId="LiveId" clId="{A24F1D80-5264-4DFF-ACAF-92F2DA9F8950}" dt="2021-10-11T09:32:01.794" v="403" actId="478"/>
          <ac:spMkLst>
            <pc:docMk/>
            <pc:sldMk cId="3954644525" sldId="279"/>
            <ac:spMk id="5" creationId="{00000000-0000-0000-0000-000000000000}"/>
          </ac:spMkLst>
        </pc:spChg>
        <pc:spChg chg="mod">
          <ac:chgData name="Luu Thu Ha" userId="e1169fa4e74ca433" providerId="LiveId" clId="{A24F1D80-5264-4DFF-ACAF-92F2DA9F8950}" dt="2021-10-11T13:17:46.222" v="933" actId="207"/>
          <ac:spMkLst>
            <pc:docMk/>
            <pc:sldMk cId="3954644525" sldId="279"/>
            <ac:spMk id="8" creationId="{00000000-0000-0000-0000-000000000000}"/>
          </ac:spMkLst>
        </pc:spChg>
        <pc:spChg chg="del">
          <ac:chgData name="Luu Thu Ha" userId="e1169fa4e74ca433" providerId="LiveId" clId="{A24F1D80-5264-4DFF-ACAF-92F2DA9F8950}" dt="2021-10-11T09:33:18.298" v="468" actId="478"/>
          <ac:spMkLst>
            <pc:docMk/>
            <pc:sldMk cId="3954644525" sldId="279"/>
            <ac:spMk id="9" creationId="{00000000-0000-0000-0000-000000000000}"/>
          </ac:spMkLst>
        </pc:spChg>
        <pc:spChg chg="del">
          <ac:chgData name="Luu Thu Ha" userId="e1169fa4e74ca433" providerId="LiveId" clId="{A24F1D80-5264-4DFF-ACAF-92F2DA9F8950}" dt="2021-10-11T09:33:16.199" v="467" actId="478"/>
          <ac:spMkLst>
            <pc:docMk/>
            <pc:sldMk cId="3954644525" sldId="279"/>
            <ac:spMk id="10" creationId="{00000000-0000-0000-0000-000000000000}"/>
          </ac:spMkLst>
        </pc:spChg>
        <pc:graphicFrameChg chg="mod modGraphic">
          <ac:chgData name="Luu Thu Ha" userId="e1169fa4e74ca433" providerId="LiveId" clId="{A24F1D80-5264-4DFF-ACAF-92F2DA9F8950}" dt="2021-10-11T13:30:09.354" v="937" actId="12100"/>
          <ac:graphicFrameMkLst>
            <pc:docMk/>
            <pc:sldMk cId="3954644525" sldId="279"/>
            <ac:graphicFrameMk id="6" creationId="{00000000-0000-0000-0000-000000000000}"/>
          </ac:graphicFrameMkLst>
        </pc:graphicFrameChg>
      </pc:sldChg>
      <pc:sldChg chg="addSp delSp modSp new mod modAnim">
        <pc:chgData name="Luu Thu Ha" userId="e1169fa4e74ca433" providerId="LiveId" clId="{A24F1D80-5264-4DFF-ACAF-92F2DA9F8950}" dt="2021-10-11T09:47:18.645" v="667" actId="2711"/>
        <pc:sldMkLst>
          <pc:docMk/>
          <pc:sldMk cId="2110805246" sldId="280"/>
        </pc:sldMkLst>
        <pc:spChg chg="del">
          <ac:chgData name="Luu Thu Ha" userId="e1169fa4e74ca433" providerId="LiveId" clId="{A24F1D80-5264-4DFF-ACAF-92F2DA9F8950}" dt="2021-10-11T09:45:52.566" v="649" actId="478"/>
          <ac:spMkLst>
            <pc:docMk/>
            <pc:sldMk cId="2110805246" sldId="280"/>
            <ac:spMk id="2" creationId="{0EF5C519-DB25-413D-A2DC-CD056BF7B686}"/>
          </ac:spMkLst>
        </pc:spChg>
        <pc:spChg chg="del">
          <ac:chgData name="Luu Thu Ha" userId="e1169fa4e74ca433" providerId="LiveId" clId="{A24F1D80-5264-4DFF-ACAF-92F2DA9F8950}" dt="2021-10-11T09:45:53.729" v="650" actId="478"/>
          <ac:spMkLst>
            <pc:docMk/>
            <pc:sldMk cId="2110805246" sldId="280"/>
            <ac:spMk id="3" creationId="{03C95C25-C172-409A-A417-BCDA1857FAC1}"/>
          </ac:spMkLst>
        </pc:spChg>
        <pc:spChg chg="add mod">
          <ac:chgData name="Luu Thu Ha" userId="e1169fa4e74ca433" providerId="LiveId" clId="{A24F1D80-5264-4DFF-ACAF-92F2DA9F8950}" dt="2021-10-11T09:45:59.194" v="651"/>
          <ac:spMkLst>
            <pc:docMk/>
            <pc:sldMk cId="2110805246" sldId="280"/>
            <ac:spMk id="4" creationId="{3308F8F7-CFA9-45F8-9594-A9DA1605C040}"/>
          </ac:spMkLst>
        </pc:spChg>
        <pc:spChg chg="add mod">
          <ac:chgData name="Luu Thu Ha" userId="e1169fa4e74ca433" providerId="LiveId" clId="{A24F1D80-5264-4DFF-ACAF-92F2DA9F8950}" dt="2021-10-11T09:45:59.194" v="651"/>
          <ac:spMkLst>
            <pc:docMk/>
            <pc:sldMk cId="2110805246" sldId="280"/>
            <ac:spMk id="5" creationId="{57C20C1E-7712-4CF3-A6D1-C3FBD4B5A6DF}"/>
          </ac:spMkLst>
        </pc:spChg>
        <pc:spChg chg="add mod">
          <ac:chgData name="Luu Thu Ha" userId="e1169fa4e74ca433" providerId="LiveId" clId="{A24F1D80-5264-4DFF-ACAF-92F2DA9F8950}" dt="2021-10-11T09:45:59.194" v="651"/>
          <ac:spMkLst>
            <pc:docMk/>
            <pc:sldMk cId="2110805246" sldId="280"/>
            <ac:spMk id="6" creationId="{0F5D9573-CF58-48C5-903B-2B65F3C61027}"/>
          </ac:spMkLst>
        </pc:spChg>
        <pc:graphicFrameChg chg="add mod modGraphic">
          <ac:chgData name="Luu Thu Ha" userId="e1169fa4e74ca433" providerId="LiveId" clId="{A24F1D80-5264-4DFF-ACAF-92F2DA9F8950}" dt="2021-10-11T09:47:18.645" v="667" actId="2711"/>
          <ac:graphicFrameMkLst>
            <pc:docMk/>
            <pc:sldMk cId="2110805246" sldId="280"/>
            <ac:graphicFrameMk id="7" creationId="{5BA36360-2034-4F6C-9BA2-0A1C159BDB59}"/>
          </ac:graphicFrameMkLst>
        </pc:graphicFrameChg>
      </pc:sldChg>
      <pc:sldChg chg="addSp delSp modSp new mod">
        <pc:chgData name="Luu Thu Ha" userId="e1169fa4e74ca433" providerId="LiveId" clId="{A24F1D80-5264-4DFF-ACAF-92F2DA9F8950}" dt="2021-10-11T09:53:36.536" v="846" actId="1076"/>
        <pc:sldMkLst>
          <pc:docMk/>
          <pc:sldMk cId="1148577053" sldId="281"/>
        </pc:sldMkLst>
        <pc:spChg chg="del">
          <ac:chgData name="Luu Thu Ha" userId="e1169fa4e74ca433" providerId="LiveId" clId="{A24F1D80-5264-4DFF-ACAF-92F2DA9F8950}" dt="2021-10-11T09:51:41.746" v="730" actId="478"/>
          <ac:spMkLst>
            <pc:docMk/>
            <pc:sldMk cId="1148577053" sldId="281"/>
            <ac:spMk id="2" creationId="{CB77FF50-787B-4A1A-9F4F-728A5BE44D3A}"/>
          </ac:spMkLst>
        </pc:spChg>
        <pc:spChg chg="del">
          <ac:chgData name="Luu Thu Ha" userId="e1169fa4e74ca433" providerId="LiveId" clId="{A24F1D80-5264-4DFF-ACAF-92F2DA9F8950}" dt="2021-10-11T09:51:40.941" v="729" actId="478"/>
          <ac:spMkLst>
            <pc:docMk/>
            <pc:sldMk cId="1148577053" sldId="281"/>
            <ac:spMk id="3" creationId="{DA557ED0-101A-4029-945E-A9154D075D40}"/>
          </ac:spMkLst>
        </pc:spChg>
        <pc:spChg chg="add mod">
          <ac:chgData name="Luu Thu Ha" userId="e1169fa4e74ca433" providerId="LiveId" clId="{A24F1D80-5264-4DFF-ACAF-92F2DA9F8950}" dt="2021-10-11T09:53:32.551" v="845" actId="1076"/>
          <ac:spMkLst>
            <pc:docMk/>
            <pc:sldMk cId="1148577053" sldId="281"/>
            <ac:spMk id="4" creationId="{655058D5-C6D0-4566-B01F-20E7D04A5A88}"/>
          </ac:spMkLst>
        </pc:spChg>
        <pc:spChg chg="add mod">
          <ac:chgData name="Luu Thu Ha" userId="e1169fa4e74ca433" providerId="LiveId" clId="{A24F1D80-5264-4DFF-ACAF-92F2DA9F8950}" dt="2021-10-11T09:52:28.887" v="746" actId="1076"/>
          <ac:spMkLst>
            <pc:docMk/>
            <pc:sldMk cId="1148577053" sldId="281"/>
            <ac:spMk id="5" creationId="{BD9D24DB-C45C-4F85-AFFF-D15071C2DE6A}"/>
          </ac:spMkLst>
        </pc:spChg>
        <pc:spChg chg="add mod">
          <ac:chgData name="Luu Thu Ha" userId="e1169fa4e74ca433" providerId="LiveId" clId="{A24F1D80-5264-4DFF-ACAF-92F2DA9F8950}" dt="2021-10-11T09:53:36.536" v="846" actId="1076"/>
          <ac:spMkLst>
            <pc:docMk/>
            <pc:sldMk cId="1148577053" sldId="281"/>
            <ac:spMk id="6" creationId="{D8C6D38F-BC9F-44F4-98E9-E93DC8019737}"/>
          </ac:spMkLst>
        </pc:spChg>
      </pc:sldChg>
      <pc:sldChg chg="new del">
        <pc:chgData name="Luu Thu Ha" userId="e1169fa4e74ca433" providerId="LiveId" clId="{A24F1D80-5264-4DFF-ACAF-92F2DA9F8950}" dt="2021-10-11T13:34:26.546" v="990" actId="2696"/>
        <pc:sldMkLst>
          <pc:docMk/>
          <pc:sldMk cId="2248939517" sldId="282"/>
        </pc:sldMkLst>
      </pc:sldChg>
      <pc:sldChg chg="addSp delSp modSp add mod">
        <pc:chgData name="Luu Thu Ha" userId="e1169fa4e74ca433" providerId="LiveId" clId="{A24F1D80-5264-4DFF-ACAF-92F2DA9F8950}" dt="2021-10-11T13:46:02.011" v="1265"/>
        <pc:sldMkLst>
          <pc:docMk/>
          <pc:sldMk cId="0" sldId="342"/>
        </pc:sldMkLst>
        <pc:spChg chg="add mod">
          <ac:chgData name="Luu Thu Ha" userId="e1169fa4e74ca433" providerId="LiveId" clId="{A24F1D80-5264-4DFF-ACAF-92F2DA9F8950}" dt="2021-10-11T13:46:02.011" v="1265"/>
          <ac:spMkLst>
            <pc:docMk/>
            <pc:sldMk cId="0" sldId="342"/>
            <ac:spMk id="18" creationId="{A71A8071-82D6-44D5-BC60-19BF639FEA4E}"/>
          </ac:spMkLst>
        </pc:spChg>
        <pc:spChg chg="add mod">
          <ac:chgData name="Luu Thu Ha" userId="e1169fa4e74ca433" providerId="LiveId" clId="{A24F1D80-5264-4DFF-ACAF-92F2DA9F8950}" dt="2021-10-11T13:46:02.011" v="1265"/>
          <ac:spMkLst>
            <pc:docMk/>
            <pc:sldMk cId="0" sldId="342"/>
            <ac:spMk id="22" creationId="{7E5581E8-C842-4684-AF54-A782E01B10C6}"/>
          </ac:spMkLst>
        </pc:spChg>
        <pc:spChg chg="del">
          <ac:chgData name="Luu Thu Ha" userId="e1169fa4e74ca433" providerId="LiveId" clId="{A24F1D80-5264-4DFF-ACAF-92F2DA9F8950}" dt="2021-10-11T13:45:50.670" v="1263" actId="478"/>
          <ac:spMkLst>
            <pc:docMk/>
            <pc:sldMk cId="0" sldId="342"/>
            <ac:spMk id="9218" creationId="{FB5C4161-8A2B-48EC-9013-9C7034E25C78}"/>
          </ac:spMkLst>
        </pc:spChg>
        <pc:spChg chg="del">
          <ac:chgData name="Luu Thu Ha" userId="e1169fa4e74ca433" providerId="LiveId" clId="{A24F1D80-5264-4DFF-ACAF-92F2DA9F8950}" dt="2021-10-11T13:45:52.753" v="1264" actId="478"/>
          <ac:spMkLst>
            <pc:docMk/>
            <pc:sldMk cId="0" sldId="342"/>
            <ac:spMk id="9233" creationId="{8002080C-DA2B-4F23-B151-8BA1288139A0}"/>
          </ac:spMkLst>
        </pc:spChg>
        <pc:picChg chg="del mod">
          <ac:chgData name="Luu Thu Ha" userId="e1169fa4e74ca433" providerId="LiveId" clId="{A24F1D80-5264-4DFF-ACAF-92F2DA9F8950}" dt="2021-10-11T13:45:48.164" v="1262" actId="478"/>
          <ac:picMkLst>
            <pc:docMk/>
            <pc:sldMk cId="0" sldId="342"/>
            <ac:picMk id="18435" creationId="{11C62950-3F12-47DC-8D4A-DB40496D7AB3}"/>
          </ac:picMkLst>
        </pc:picChg>
      </pc:sldChg>
      <pc:sldChg chg="modSp add mod">
        <pc:chgData name="Luu Thu Ha" userId="e1169fa4e74ca433" providerId="LiveId" clId="{A24F1D80-5264-4DFF-ACAF-92F2DA9F8950}" dt="2021-10-12T08:03:06.577" v="3421" actId="1076"/>
        <pc:sldMkLst>
          <pc:docMk/>
          <pc:sldMk cId="3772791034" sldId="360"/>
        </pc:sldMkLst>
        <pc:spChg chg="mod">
          <ac:chgData name="Luu Thu Ha" userId="e1169fa4e74ca433" providerId="LiveId" clId="{A24F1D80-5264-4DFF-ACAF-92F2DA9F8950}" dt="2021-10-12T08:03:04.541" v="3420" actId="1076"/>
          <ac:spMkLst>
            <pc:docMk/>
            <pc:sldMk cId="3772791034" sldId="360"/>
            <ac:spMk id="3" creationId="{3127E3ED-60C8-4123-A987-12D4B613DD31}"/>
          </ac:spMkLst>
        </pc:spChg>
        <pc:spChg chg="mod">
          <ac:chgData name="Luu Thu Ha" userId="e1169fa4e74ca433" providerId="LiveId" clId="{A24F1D80-5264-4DFF-ACAF-92F2DA9F8950}" dt="2021-10-12T08:03:06.577" v="3421" actId="1076"/>
          <ac:spMkLst>
            <pc:docMk/>
            <pc:sldMk cId="3772791034" sldId="360"/>
            <ac:spMk id="6" creationId="{CDC19DC0-81B5-483B-A774-BC4C47DD3275}"/>
          </ac:spMkLst>
        </pc:spChg>
      </pc:sldChg>
      <pc:sldChg chg="modSp add">
        <pc:chgData name="Luu Thu Ha" userId="e1169fa4e74ca433" providerId="LiveId" clId="{A24F1D80-5264-4DFF-ACAF-92F2DA9F8950}" dt="2021-10-12T08:09:55.173" v="3535" actId="20577"/>
        <pc:sldMkLst>
          <pc:docMk/>
          <pc:sldMk cId="258944416" sldId="361"/>
        </pc:sldMkLst>
        <pc:spChg chg="mod">
          <ac:chgData name="Luu Thu Ha" userId="e1169fa4e74ca433" providerId="LiveId" clId="{A24F1D80-5264-4DFF-ACAF-92F2DA9F8950}" dt="2021-10-12T08:08:22.999" v="3504" actId="114"/>
          <ac:spMkLst>
            <pc:docMk/>
            <pc:sldMk cId="258944416" sldId="361"/>
            <ac:spMk id="3" creationId="{7618147D-F205-48B0-A84E-1C08587A1A7C}"/>
          </ac:spMkLst>
        </pc:spChg>
        <pc:spChg chg="mod">
          <ac:chgData name="Luu Thu Ha" userId="e1169fa4e74ca433" providerId="LiveId" clId="{A24F1D80-5264-4DFF-ACAF-92F2DA9F8950}" dt="2021-10-12T08:09:52.327" v="3525" actId="20577"/>
          <ac:spMkLst>
            <pc:docMk/>
            <pc:sldMk cId="258944416" sldId="361"/>
            <ac:spMk id="5" creationId="{C42C2C8A-2D1D-4E74-8B88-73D436DAAE73}"/>
          </ac:spMkLst>
        </pc:spChg>
        <pc:spChg chg="mod">
          <ac:chgData name="Luu Thu Ha" userId="e1169fa4e74ca433" providerId="LiveId" clId="{A24F1D80-5264-4DFF-ACAF-92F2DA9F8950}" dt="2021-10-12T08:09:55.173" v="3535" actId="20577"/>
          <ac:spMkLst>
            <pc:docMk/>
            <pc:sldMk cId="258944416" sldId="361"/>
            <ac:spMk id="7" creationId="{B27877D4-5AC0-4EDD-9213-A86135AEAFA8}"/>
          </ac:spMkLst>
        </pc:spChg>
        <pc:spChg chg="mod">
          <ac:chgData name="Luu Thu Ha" userId="e1169fa4e74ca433" providerId="LiveId" clId="{A24F1D80-5264-4DFF-ACAF-92F2DA9F8950}" dt="2021-10-12T08:08:17.712" v="3502" actId="113"/>
          <ac:spMkLst>
            <pc:docMk/>
            <pc:sldMk cId="258944416" sldId="361"/>
            <ac:spMk id="9" creationId="{550871DB-92F5-49F6-A0CF-50B6CBEEFE7F}"/>
          </ac:spMkLst>
        </pc:spChg>
        <pc:spChg chg="mod">
          <ac:chgData name="Luu Thu Ha" userId="e1169fa4e74ca433" providerId="LiveId" clId="{A24F1D80-5264-4DFF-ACAF-92F2DA9F8950}" dt="2021-10-12T08:08:17.712" v="3502" actId="113"/>
          <ac:spMkLst>
            <pc:docMk/>
            <pc:sldMk cId="258944416" sldId="361"/>
            <ac:spMk id="11" creationId="{6CF6CEB9-02DD-4A8D-A454-E9BA0A8E3BC9}"/>
          </ac:spMkLst>
        </pc:spChg>
      </pc:sldChg>
      <pc:sldChg chg="modSp add mod">
        <pc:chgData name="Luu Thu Ha" userId="e1169fa4e74ca433" providerId="LiveId" clId="{A24F1D80-5264-4DFF-ACAF-92F2DA9F8950}" dt="2021-10-12T08:08:13.141" v="3501" actId="1076"/>
        <pc:sldMkLst>
          <pc:docMk/>
          <pc:sldMk cId="1494750692" sldId="362"/>
        </pc:sldMkLst>
        <pc:spChg chg="mod">
          <ac:chgData name="Luu Thu Ha" userId="e1169fa4e74ca433" providerId="LiveId" clId="{A24F1D80-5264-4DFF-ACAF-92F2DA9F8950}" dt="2021-10-12T08:08:07.043" v="3499" actId="1076"/>
          <ac:spMkLst>
            <pc:docMk/>
            <pc:sldMk cId="1494750692" sldId="362"/>
            <ac:spMk id="2" creationId="{9180D309-2146-4B7C-9B85-36B9EEF30160}"/>
          </ac:spMkLst>
        </pc:spChg>
        <pc:spChg chg="mod">
          <ac:chgData name="Luu Thu Ha" userId="e1169fa4e74ca433" providerId="LiveId" clId="{A24F1D80-5264-4DFF-ACAF-92F2DA9F8950}" dt="2021-10-12T08:07:53.771" v="3496" actId="113"/>
          <ac:spMkLst>
            <pc:docMk/>
            <pc:sldMk cId="1494750692" sldId="362"/>
            <ac:spMk id="4" creationId="{20C01EF2-7A2F-4317-8FB5-C0E7239374A5}"/>
          </ac:spMkLst>
        </pc:spChg>
        <pc:spChg chg="mod">
          <ac:chgData name="Luu Thu Ha" userId="e1169fa4e74ca433" providerId="LiveId" clId="{A24F1D80-5264-4DFF-ACAF-92F2DA9F8950}" dt="2021-10-12T08:08:13.141" v="3501" actId="1076"/>
          <ac:spMkLst>
            <pc:docMk/>
            <pc:sldMk cId="1494750692" sldId="362"/>
            <ac:spMk id="6" creationId="{9325F425-1558-4D08-91C6-B37595CBD292}"/>
          </ac:spMkLst>
        </pc:spChg>
        <pc:spChg chg="mod">
          <ac:chgData name="Luu Thu Ha" userId="e1169fa4e74ca433" providerId="LiveId" clId="{A24F1D80-5264-4DFF-ACAF-92F2DA9F8950}" dt="2021-10-12T08:08:10.914" v="3500" actId="1076"/>
          <ac:spMkLst>
            <pc:docMk/>
            <pc:sldMk cId="1494750692" sldId="362"/>
            <ac:spMk id="8" creationId="{C3E07DA3-E6EC-4C58-B92D-087B8203D938}"/>
          </ac:spMkLst>
        </pc:spChg>
        <pc:spChg chg="mod">
          <ac:chgData name="Luu Thu Ha" userId="e1169fa4e74ca433" providerId="LiveId" clId="{A24F1D80-5264-4DFF-ACAF-92F2DA9F8950}" dt="2021-10-12T08:07:53.771" v="3496" actId="113"/>
          <ac:spMkLst>
            <pc:docMk/>
            <pc:sldMk cId="1494750692" sldId="362"/>
            <ac:spMk id="10" creationId="{5AE3052F-C6BE-4EC2-AFF4-0D767F1A6836}"/>
          </ac:spMkLst>
        </pc:spChg>
      </pc:sldChg>
      <pc:sldChg chg="modSp add mod">
        <pc:chgData name="Luu Thu Ha" userId="e1169fa4e74ca433" providerId="LiveId" clId="{A24F1D80-5264-4DFF-ACAF-92F2DA9F8950}" dt="2021-10-12T08:09:36.943" v="3521" actId="1076"/>
        <pc:sldMkLst>
          <pc:docMk/>
          <pc:sldMk cId="2313528889" sldId="364"/>
        </pc:sldMkLst>
        <pc:spChg chg="mod">
          <ac:chgData name="Luu Thu Ha" userId="e1169fa4e74ca433" providerId="LiveId" clId="{A24F1D80-5264-4DFF-ACAF-92F2DA9F8950}" dt="2021-10-12T08:09:36.943" v="3521" actId="1076"/>
          <ac:spMkLst>
            <pc:docMk/>
            <pc:sldMk cId="2313528889" sldId="364"/>
            <ac:spMk id="2" creationId="{9180D309-2146-4B7C-9B85-36B9EEF30160}"/>
          </ac:spMkLst>
        </pc:spChg>
        <pc:spChg chg="mod">
          <ac:chgData name="Luu Thu Ha" userId="e1169fa4e74ca433" providerId="LiveId" clId="{A24F1D80-5264-4DFF-ACAF-92F2DA9F8950}" dt="2021-10-12T08:09:23.356" v="3518" actId="113"/>
          <ac:spMkLst>
            <pc:docMk/>
            <pc:sldMk cId="2313528889" sldId="364"/>
            <ac:spMk id="4" creationId="{20C01EF2-7A2F-4317-8FB5-C0E7239374A5}"/>
          </ac:spMkLst>
        </pc:spChg>
        <pc:spChg chg="mod">
          <ac:chgData name="Luu Thu Ha" userId="e1169fa4e74ca433" providerId="LiveId" clId="{A24F1D80-5264-4DFF-ACAF-92F2DA9F8950}" dt="2021-10-12T08:09:23.356" v="3518" actId="113"/>
          <ac:spMkLst>
            <pc:docMk/>
            <pc:sldMk cId="2313528889" sldId="364"/>
            <ac:spMk id="6" creationId="{9325F425-1558-4D08-91C6-B37595CBD292}"/>
          </ac:spMkLst>
        </pc:spChg>
        <pc:spChg chg="mod">
          <ac:chgData name="Luu Thu Ha" userId="e1169fa4e74ca433" providerId="LiveId" clId="{A24F1D80-5264-4DFF-ACAF-92F2DA9F8950}" dt="2021-10-12T08:09:23.356" v="3518" actId="113"/>
          <ac:spMkLst>
            <pc:docMk/>
            <pc:sldMk cId="2313528889" sldId="364"/>
            <ac:spMk id="8" creationId="{C3E07DA3-E6EC-4C58-B92D-087B8203D938}"/>
          </ac:spMkLst>
        </pc:spChg>
        <pc:spChg chg="mod">
          <ac:chgData name="Luu Thu Ha" userId="e1169fa4e74ca433" providerId="LiveId" clId="{A24F1D80-5264-4DFF-ACAF-92F2DA9F8950}" dt="2021-10-12T08:09:23.356" v="3518" actId="113"/>
          <ac:spMkLst>
            <pc:docMk/>
            <pc:sldMk cId="2313528889" sldId="364"/>
            <ac:spMk id="10" creationId="{5AE3052F-C6BE-4EC2-AFF4-0D767F1A6836}"/>
          </ac:spMkLst>
        </pc:spChg>
      </pc:sldChg>
      <pc:sldChg chg="addSp delSp modSp add mod modAnim">
        <pc:chgData name="Luu Thu Ha" userId="e1169fa4e74ca433" providerId="LiveId" clId="{A24F1D80-5264-4DFF-ACAF-92F2DA9F8950}" dt="2021-10-11T13:34:21.086" v="989" actId="1076"/>
        <pc:sldMkLst>
          <pc:docMk/>
          <pc:sldMk cId="0" sldId="399"/>
        </pc:sldMkLst>
        <pc:spChg chg="add mod">
          <ac:chgData name="Luu Thu Ha" userId="e1169fa4e74ca433" providerId="LiveId" clId="{A24F1D80-5264-4DFF-ACAF-92F2DA9F8950}" dt="2021-10-11T13:33:33.417" v="967"/>
          <ac:spMkLst>
            <pc:docMk/>
            <pc:sldMk cId="0" sldId="399"/>
            <ac:spMk id="33" creationId="{1E20758A-81BC-4F7A-ACC2-462308E579FA}"/>
          </ac:spMkLst>
        </pc:spChg>
        <pc:spChg chg="add mod">
          <ac:chgData name="Luu Thu Ha" userId="e1169fa4e74ca433" providerId="LiveId" clId="{A24F1D80-5264-4DFF-ACAF-92F2DA9F8950}" dt="2021-10-11T13:34:21.086" v="989" actId="1076"/>
          <ac:spMkLst>
            <pc:docMk/>
            <pc:sldMk cId="0" sldId="399"/>
            <ac:spMk id="34" creationId="{86BA3544-C32D-4806-BD79-1480904B68BE}"/>
          </ac:spMkLst>
        </pc:spChg>
        <pc:spChg chg="mod">
          <ac:chgData name="Luu Thu Ha" userId="e1169fa4e74ca433" providerId="LiveId" clId="{A24F1D80-5264-4DFF-ACAF-92F2DA9F8950}" dt="2021-10-11T13:32:16.350" v="952" actId="404"/>
          <ac:spMkLst>
            <pc:docMk/>
            <pc:sldMk cId="0" sldId="399"/>
            <ac:spMk id="12340" creationId="{E74FF1EA-F5ED-4F9D-9B77-0EA1315DDD0B}"/>
          </ac:spMkLst>
        </pc:spChg>
        <pc:spChg chg="mod">
          <ac:chgData name="Luu Thu Ha" userId="e1169fa4e74ca433" providerId="LiveId" clId="{A24F1D80-5264-4DFF-ACAF-92F2DA9F8950}" dt="2021-10-11T13:32:16.350" v="952" actId="404"/>
          <ac:spMkLst>
            <pc:docMk/>
            <pc:sldMk cId="0" sldId="399"/>
            <ac:spMk id="12341" creationId="{5D47F64E-3FD4-4C5E-B70C-503CD4560EC2}"/>
          </ac:spMkLst>
        </pc:spChg>
        <pc:spChg chg="mod">
          <ac:chgData name="Luu Thu Ha" userId="e1169fa4e74ca433" providerId="LiveId" clId="{A24F1D80-5264-4DFF-ACAF-92F2DA9F8950}" dt="2021-10-11T13:32:16.350" v="952" actId="404"/>
          <ac:spMkLst>
            <pc:docMk/>
            <pc:sldMk cId="0" sldId="399"/>
            <ac:spMk id="12342" creationId="{9AE42EDB-D36B-4BF8-9138-D2C17EB17466}"/>
          </ac:spMkLst>
        </pc:spChg>
        <pc:spChg chg="mod">
          <ac:chgData name="Luu Thu Ha" userId="e1169fa4e74ca433" providerId="LiveId" clId="{A24F1D80-5264-4DFF-ACAF-92F2DA9F8950}" dt="2021-10-11T13:32:16.350" v="952" actId="404"/>
          <ac:spMkLst>
            <pc:docMk/>
            <pc:sldMk cId="0" sldId="399"/>
            <ac:spMk id="12343" creationId="{C4951C70-6A6F-4DFE-BC63-3D53C322B7C2}"/>
          </ac:spMkLst>
        </pc:spChg>
        <pc:spChg chg="mod">
          <ac:chgData name="Luu Thu Ha" userId="e1169fa4e74ca433" providerId="LiveId" clId="{A24F1D80-5264-4DFF-ACAF-92F2DA9F8950}" dt="2021-10-11T13:32:16.350" v="952" actId="404"/>
          <ac:spMkLst>
            <pc:docMk/>
            <pc:sldMk cId="0" sldId="399"/>
            <ac:spMk id="12344" creationId="{BB8CB181-9ED7-4557-B52F-F170C9A6FD1F}"/>
          </ac:spMkLst>
        </pc:spChg>
        <pc:spChg chg="mod">
          <ac:chgData name="Luu Thu Ha" userId="e1169fa4e74ca433" providerId="LiveId" clId="{A24F1D80-5264-4DFF-ACAF-92F2DA9F8950}" dt="2021-10-11T13:32:16.350" v="952" actId="404"/>
          <ac:spMkLst>
            <pc:docMk/>
            <pc:sldMk cId="0" sldId="399"/>
            <ac:spMk id="12345" creationId="{03EF2656-516D-4C68-B520-D612149FABA2}"/>
          </ac:spMkLst>
        </pc:spChg>
        <pc:spChg chg="mod">
          <ac:chgData name="Luu Thu Ha" userId="e1169fa4e74ca433" providerId="LiveId" clId="{A24F1D80-5264-4DFF-ACAF-92F2DA9F8950}" dt="2021-10-11T13:32:16.350" v="952" actId="404"/>
          <ac:spMkLst>
            <pc:docMk/>
            <pc:sldMk cId="0" sldId="399"/>
            <ac:spMk id="16386" creationId="{BFFFF973-FBB5-4D24-9348-511A5078992C}"/>
          </ac:spMkLst>
        </pc:spChg>
        <pc:spChg chg="mod">
          <ac:chgData name="Luu Thu Ha" userId="e1169fa4e74ca433" providerId="LiveId" clId="{A24F1D80-5264-4DFF-ACAF-92F2DA9F8950}" dt="2021-10-11T13:32:16.350" v="952" actId="404"/>
          <ac:spMkLst>
            <pc:docMk/>
            <pc:sldMk cId="0" sldId="399"/>
            <ac:spMk id="16393" creationId="{37C08B10-338F-40E0-9D7F-ABFF69763B84}"/>
          </ac:spMkLst>
        </pc:spChg>
        <pc:spChg chg="mod">
          <ac:chgData name="Luu Thu Ha" userId="e1169fa4e74ca433" providerId="LiveId" clId="{A24F1D80-5264-4DFF-ACAF-92F2DA9F8950}" dt="2021-10-11T13:32:16.350" v="952" actId="404"/>
          <ac:spMkLst>
            <pc:docMk/>
            <pc:sldMk cId="0" sldId="399"/>
            <ac:spMk id="16394" creationId="{28C8B1A8-A46A-4A42-976F-2FBEE8F5FB82}"/>
          </ac:spMkLst>
        </pc:spChg>
        <pc:spChg chg="mod">
          <ac:chgData name="Luu Thu Ha" userId="e1169fa4e74ca433" providerId="LiveId" clId="{A24F1D80-5264-4DFF-ACAF-92F2DA9F8950}" dt="2021-10-11T13:32:16.350" v="952" actId="404"/>
          <ac:spMkLst>
            <pc:docMk/>
            <pc:sldMk cId="0" sldId="399"/>
            <ac:spMk id="16395" creationId="{81129219-A4D7-4F4F-AF4B-27DB5A893141}"/>
          </ac:spMkLst>
        </pc:spChg>
        <pc:spChg chg="mod">
          <ac:chgData name="Luu Thu Ha" userId="e1169fa4e74ca433" providerId="LiveId" clId="{A24F1D80-5264-4DFF-ACAF-92F2DA9F8950}" dt="2021-10-11T13:32:16.350" v="952" actId="404"/>
          <ac:spMkLst>
            <pc:docMk/>
            <pc:sldMk cId="0" sldId="399"/>
            <ac:spMk id="16396" creationId="{5980191A-DDCC-4A02-9614-41C825B3D57E}"/>
          </ac:spMkLst>
        </pc:spChg>
        <pc:spChg chg="mod">
          <ac:chgData name="Luu Thu Ha" userId="e1169fa4e74ca433" providerId="LiveId" clId="{A24F1D80-5264-4DFF-ACAF-92F2DA9F8950}" dt="2021-10-11T13:32:16.350" v="952" actId="404"/>
          <ac:spMkLst>
            <pc:docMk/>
            <pc:sldMk cId="0" sldId="399"/>
            <ac:spMk id="16397" creationId="{2B3B8BF0-8AD0-42C3-8D12-E1FAB1F67AA1}"/>
          </ac:spMkLst>
        </pc:spChg>
        <pc:spChg chg="mod">
          <ac:chgData name="Luu Thu Ha" userId="e1169fa4e74ca433" providerId="LiveId" clId="{A24F1D80-5264-4DFF-ACAF-92F2DA9F8950}" dt="2021-10-11T13:32:16.350" v="952" actId="404"/>
          <ac:spMkLst>
            <pc:docMk/>
            <pc:sldMk cId="0" sldId="399"/>
            <ac:spMk id="16398" creationId="{098F974B-4FDF-4BC8-92E0-5D78ADC32F4F}"/>
          </ac:spMkLst>
        </pc:spChg>
        <pc:spChg chg="mod">
          <ac:chgData name="Luu Thu Ha" userId="e1169fa4e74ca433" providerId="LiveId" clId="{A24F1D80-5264-4DFF-ACAF-92F2DA9F8950}" dt="2021-10-11T13:32:16.350" v="952" actId="404"/>
          <ac:spMkLst>
            <pc:docMk/>
            <pc:sldMk cId="0" sldId="399"/>
            <ac:spMk id="16435" creationId="{6E544EF1-CAF3-474E-852E-BECB9614985C}"/>
          </ac:spMkLst>
        </pc:spChg>
        <pc:spChg chg="mod">
          <ac:chgData name="Luu Thu Ha" userId="e1169fa4e74ca433" providerId="LiveId" clId="{A24F1D80-5264-4DFF-ACAF-92F2DA9F8950}" dt="2021-10-11T13:32:16.350" v="952" actId="404"/>
          <ac:spMkLst>
            <pc:docMk/>
            <pc:sldMk cId="0" sldId="399"/>
            <ac:spMk id="16442" creationId="{FC7990E3-A58E-4D94-8C16-728B8D93D9DA}"/>
          </ac:spMkLst>
        </pc:spChg>
        <pc:spChg chg="mod">
          <ac:chgData name="Luu Thu Ha" userId="e1169fa4e74ca433" providerId="LiveId" clId="{A24F1D80-5264-4DFF-ACAF-92F2DA9F8950}" dt="2021-10-11T13:32:16.350" v="952" actId="404"/>
          <ac:spMkLst>
            <pc:docMk/>
            <pc:sldMk cId="0" sldId="399"/>
            <ac:spMk id="16443" creationId="{DD05334C-EB07-47E9-97E2-FEA9BAB9E157}"/>
          </ac:spMkLst>
        </pc:spChg>
        <pc:spChg chg="mod">
          <ac:chgData name="Luu Thu Ha" userId="e1169fa4e74ca433" providerId="LiveId" clId="{A24F1D80-5264-4DFF-ACAF-92F2DA9F8950}" dt="2021-10-11T13:32:16.350" v="952" actId="404"/>
          <ac:spMkLst>
            <pc:docMk/>
            <pc:sldMk cId="0" sldId="399"/>
            <ac:spMk id="16444" creationId="{C379B53C-4D61-4F62-B4E4-ECE5D811ACE8}"/>
          </ac:spMkLst>
        </pc:spChg>
        <pc:spChg chg="del">
          <ac:chgData name="Luu Thu Ha" userId="e1169fa4e74ca433" providerId="LiveId" clId="{A24F1D80-5264-4DFF-ACAF-92F2DA9F8950}" dt="2021-10-11T13:32:06.708" v="950" actId="478"/>
          <ac:spMkLst>
            <pc:docMk/>
            <pc:sldMk cId="0" sldId="399"/>
            <ac:spMk id="16451" creationId="{C3013C94-C4A5-468D-B3EB-E720F0186186}"/>
          </ac:spMkLst>
        </pc:spChg>
        <pc:spChg chg="mod">
          <ac:chgData name="Luu Thu Ha" userId="e1169fa4e74ca433" providerId="LiveId" clId="{A24F1D80-5264-4DFF-ACAF-92F2DA9F8950}" dt="2021-10-11T13:32:33.211" v="956" actId="14100"/>
          <ac:spMkLst>
            <pc:docMk/>
            <pc:sldMk cId="0" sldId="399"/>
            <ac:spMk id="57415" creationId="{23B59D41-AE53-4E5C-9EDA-121B440A6BA7}"/>
          </ac:spMkLst>
        </pc:spChg>
        <pc:spChg chg="mod">
          <ac:chgData name="Luu Thu Ha" userId="e1169fa4e74ca433" providerId="LiveId" clId="{A24F1D80-5264-4DFF-ACAF-92F2DA9F8950}" dt="2021-10-11T13:32:37.238" v="957" actId="14100"/>
          <ac:spMkLst>
            <pc:docMk/>
            <pc:sldMk cId="0" sldId="399"/>
            <ac:spMk id="57416" creationId="{F1C03E92-F591-405C-A2AC-65B3B0F47169}"/>
          </ac:spMkLst>
        </pc:spChg>
        <pc:spChg chg="mod">
          <ac:chgData name="Luu Thu Ha" userId="e1169fa4e74ca433" providerId="LiveId" clId="{A24F1D80-5264-4DFF-ACAF-92F2DA9F8950}" dt="2021-10-11T13:32:41.169" v="958" actId="1076"/>
          <ac:spMkLst>
            <pc:docMk/>
            <pc:sldMk cId="0" sldId="399"/>
            <ac:spMk id="57417" creationId="{AED6902E-F0C4-47A3-939F-DA4D2BB56982}"/>
          </ac:spMkLst>
        </pc:spChg>
        <pc:spChg chg="mod">
          <ac:chgData name="Luu Thu Ha" userId="e1169fa4e74ca433" providerId="LiveId" clId="{A24F1D80-5264-4DFF-ACAF-92F2DA9F8950}" dt="2021-10-11T13:32:48.247" v="961" actId="1076"/>
          <ac:spMkLst>
            <pc:docMk/>
            <pc:sldMk cId="0" sldId="399"/>
            <ac:spMk id="57418" creationId="{D73C7640-0A41-4A69-90DB-61DF1695A387}"/>
          </ac:spMkLst>
        </pc:spChg>
        <pc:spChg chg="mod">
          <ac:chgData name="Luu Thu Ha" userId="e1169fa4e74ca433" providerId="LiveId" clId="{A24F1D80-5264-4DFF-ACAF-92F2DA9F8950}" dt="2021-10-11T13:32:16.350" v="952" actId="404"/>
          <ac:spMkLst>
            <pc:docMk/>
            <pc:sldMk cId="0" sldId="399"/>
            <ac:spMk id="57419" creationId="{87F247B2-FFBE-44F7-8F18-F4DF36749C4F}"/>
          </ac:spMkLst>
        </pc:spChg>
        <pc:spChg chg="mod">
          <ac:chgData name="Luu Thu Ha" userId="e1169fa4e74ca433" providerId="LiveId" clId="{A24F1D80-5264-4DFF-ACAF-92F2DA9F8950}" dt="2021-10-11T13:32:53.904" v="963" actId="20577"/>
          <ac:spMkLst>
            <pc:docMk/>
            <pc:sldMk cId="0" sldId="399"/>
            <ac:spMk id="57420" creationId="{F91C5530-B8DF-44F3-BABD-CAFF424986E9}"/>
          </ac:spMkLst>
        </pc:spChg>
        <pc:graphicFrameChg chg="mod modGraphic">
          <ac:chgData name="Luu Thu Ha" userId="e1169fa4e74ca433" providerId="LiveId" clId="{A24F1D80-5264-4DFF-ACAF-92F2DA9F8950}" dt="2021-10-11T13:33:19.774" v="965" actId="1076"/>
          <ac:graphicFrameMkLst>
            <pc:docMk/>
            <pc:sldMk cId="0" sldId="399"/>
            <ac:graphicFrameMk id="57446" creationId="{E7F0D0BA-844B-47B1-B97F-9223A56D5F22}"/>
          </ac:graphicFrameMkLst>
        </pc:graphicFrameChg>
        <pc:picChg chg="mod">
          <ac:chgData name="Luu Thu Ha" userId="e1169fa4e74ca433" providerId="LiveId" clId="{A24F1D80-5264-4DFF-ACAF-92F2DA9F8950}" dt="2021-10-11T13:32:16.350" v="952" actId="404"/>
          <ac:picMkLst>
            <pc:docMk/>
            <pc:sldMk cId="0" sldId="399"/>
            <ac:picMk id="16387" creationId="{9602CC47-F31B-454A-99D3-454D0FEAC285}"/>
          </ac:picMkLst>
        </pc:picChg>
        <pc:picChg chg="mod">
          <ac:chgData name="Luu Thu Ha" userId="e1169fa4e74ca433" providerId="LiveId" clId="{A24F1D80-5264-4DFF-ACAF-92F2DA9F8950}" dt="2021-10-11T13:32:16.350" v="952" actId="404"/>
          <ac:picMkLst>
            <pc:docMk/>
            <pc:sldMk cId="0" sldId="399"/>
            <ac:picMk id="16388" creationId="{FF5DBD9F-E7F0-46C1-8608-7AC0326962C4}"/>
          </ac:picMkLst>
        </pc:picChg>
        <pc:picChg chg="mod">
          <ac:chgData name="Luu Thu Ha" userId="e1169fa4e74ca433" providerId="LiveId" clId="{A24F1D80-5264-4DFF-ACAF-92F2DA9F8950}" dt="2021-10-11T13:32:16.350" v="952" actId="404"/>
          <ac:picMkLst>
            <pc:docMk/>
            <pc:sldMk cId="0" sldId="399"/>
            <ac:picMk id="16389" creationId="{64AE5548-5FBA-4282-9D83-D7C20755FD8D}"/>
          </ac:picMkLst>
        </pc:picChg>
        <pc:picChg chg="mod">
          <ac:chgData name="Luu Thu Ha" userId="e1169fa4e74ca433" providerId="LiveId" clId="{A24F1D80-5264-4DFF-ACAF-92F2DA9F8950}" dt="2021-10-11T13:32:16.350" v="952" actId="404"/>
          <ac:picMkLst>
            <pc:docMk/>
            <pc:sldMk cId="0" sldId="399"/>
            <ac:picMk id="16390" creationId="{E92D14D1-D188-485D-AF55-3790FBC1F9F8}"/>
          </ac:picMkLst>
        </pc:picChg>
        <pc:picChg chg="mod">
          <ac:chgData name="Luu Thu Ha" userId="e1169fa4e74ca433" providerId="LiveId" clId="{A24F1D80-5264-4DFF-ACAF-92F2DA9F8950}" dt="2021-10-11T13:32:16.350" v="952" actId="404"/>
          <ac:picMkLst>
            <pc:docMk/>
            <pc:sldMk cId="0" sldId="399"/>
            <ac:picMk id="16391" creationId="{9239A241-7EA7-4A17-BE3D-3EA7AF40702E}"/>
          </ac:picMkLst>
        </pc:picChg>
        <pc:picChg chg="mod">
          <ac:chgData name="Luu Thu Ha" userId="e1169fa4e74ca433" providerId="LiveId" clId="{A24F1D80-5264-4DFF-ACAF-92F2DA9F8950}" dt="2021-10-11T13:32:16.350" v="952" actId="404"/>
          <ac:picMkLst>
            <pc:docMk/>
            <pc:sldMk cId="0" sldId="399"/>
            <ac:picMk id="16392" creationId="{BC6B144C-9541-4DE0-B80B-A59518AB34C2}"/>
          </ac:picMkLst>
        </pc:picChg>
      </pc:sldChg>
      <pc:sldChg chg="addSp delSp modSp new mod modAnim">
        <pc:chgData name="Luu Thu Ha" userId="e1169fa4e74ca433" providerId="LiveId" clId="{A24F1D80-5264-4DFF-ACAF-92F2DA9F8950}" dt="2021-10-11T13:43:56.515" v="1252" actId="113"/>
        <pc:sldMkLst>
          <pc:docMk/>
          <pc:sldMk cId="2794711946" sldId="400"/>
        </pc:sldMkLst>
        <pc:spChg chg="del">
          <ac:chgData name="Luu Thu Ha" userId="e1169fa4e74ca433" providerId="LiveId" clId="{A24F1D80-5264-4DFF-ACAF-92F2DA9F8950}" dt="2021-10-11T13:39:19.529" v="1060" actId="478"/>
          <ac:spMkLst>
            <pc:docMk/>
            <pc:sldMk cId="2794711946" sldId="400"/>
            <ac:spMk id="2" creationId="{947E269F-C81B-4CAD-AF46-DAE2C226F962}"/>
          </ac:spMkLst>
        </pc:spChg>
        <pc:spChg chg="del">
          <ac:chgData name="Luu Thu Ha" userId="e1169fa4e74ca433" providerId="LiveId" clId="{A24F1D80-5264-4DFF-ACAF-92F2DA9F8950}" dt="2021-10-11T13:39:13.351" v="1057" actId="478"/>
          <ac:spMkLst>
            <pc:docMk/>
            <pc:sldMk cId="2794711946" sldId="400"/>
            <ac:spMk id="3" creationId="{0610540A-6A15-4BCE-BA21-013D850396E4}"/>
          </ac:spMkLst>
        </pc:spChg>
        <pc:spChg chg="add mod">
          <ac:chgData name="Luu Thu Ha" userId="e1169fa4e74ca433" providerId="LiveId" clId="{A24F1D80-5264-4DFF-ACAF-92F2DA9F8950}" dt="2021-10-11T13:39:25.862" v="1061"/>
          <ac:spMkLst>
            <pc:docMk/>
            <pc:sldMk cId="2794711946" sldId="400"/>
            <ac:spMk id="5" creationId="{D416A80F-4E26-4F0C-9070-AAB54CEC9C61}"/>
          </ac:spMkLst>
        </pc:spChg>
        <pc:spChg chg="add mod">
          <ac:chgData name="Luu Thu Ha" userId="e1169fa4e74ca433" providerId="LiveId" clId="{A24F1D80-5264-4DFF-ACAF-92F2DA9F8950}" dt="2021-10-11T13:39:32.039" v="1064" actId="403"/>
          <ac:spMkLst>
            <pc:docMk/>
            <pc:sldMk cId="2794711946" sldId="400"/>
            <ac:spMk id="6" creationId="{C3B992AC-F11A-48DF-8195-4F428FDC5D08}"/>
          </ac:spMkLst>
        </pc:spChg>
        <pc:spChg chg="add mod">
          <ac:chgData name="Luu Thu Ha" userId="e1169fa4e74ca433" providerId="LiveId" clId="{A24F1D80-5264-4DFF-ACAF-92F2DA9F8950}" dt="2021-10-11T13:40:23.326" v="1190" actId="1076"/>
          <ac:spMkLst>
            <pc:docMk/>
            <pc:sldMk cId="2794711946" sldId="400"/>
            <ac:spMk id="7" creationId="{921FB278-1576-4FBE-82D6-4E566B9C93E0}"/>
          </ac:spMkLst>
        </pc:spChg>
        <pc:spChg chg="add mod">
          <ac:chgData name="Luu Thu Ha" userId="e1169fa4e74ca433" providerId="LiveId" clId="{A24F1D80-5264-4DFF-ACAF-92F2DA9F8950}" dt="2021-10-11T13:43:56.515" v="1252" actId="113"/>
          <ac:spMkLst>
            <pc:docMk/>
            <pc:sldMk cId="2794711946" sldId="400"/>
            <ac:spMk id="10" creationId="{53135EDB-E336-437B-BBEA-AD4CA010AD52}"/>
          </ac:spMkLst>
        </pc:spChg>
        <pc:graphicFrameChg chg="add del modGraphic">
          <ac:chgData name="Luu Thu Ha" userId="e1169fa4e74ca433" providerId="LiveId" clId="{A24F1D80-5264-4DFF-ACAF-92F2DA9F8950}" dt="2021-10-11T13:41:44.615" v="1193" actId="478"/>
          <ac:graphicFrameMkLst>
            <pc:docMk/>
            <pc:sldMk cId="2794711946" sldId="400"/>
            <ac:graphicFrameMk id="8" creationId="{FA697B37-58BD-43F1-A67B-F3AAA7428677}"/>
          </ac:graphicFrameMkLst>
        </pc:graphicFrameChg>
        <pc:graphicFrameChg chg="add mod modGraphic">
          <ac:chgData name="Luu Thu Ha" userId="e1169fa4e74ca433" providerId="LiveId" clId="{A24F1D80-5264-4DFF-ACAF-92F2DA9F8950}" dt="2021-10-11T13:43:15.957" v="1214" actId="1076"/>
          <ac:graphicFrameMkLst>
            <pc:docMk/>
            <pc:sldMk cId="2794711946" sldId="400"/>
            <ac:graphicFrameMk id="9" creationId="{90B821FE-8DD1-4331-BC00-1A773B83BA2E}"/>
          </ac:graphicFrameMkLst>
        </pc:graphicFrameChg>
        <pc:picChg chg="add del mod">
          <ac:chgData name="Luu Thu Ha" userId="e1169fa4e74ca433" providerId="LiveId" clId="{A24F1D80-5264-4DFF-ACAF-92F2DA9F8950}" dt="2021-10-11T13:43:12.099" v="1213" actId="478"/>
          <ac:picMkLst>
            <pc:docMk/>
            <pc:sldMk cId="2794711946" sldId="400"/>
            <ac:picMk id="4" creationId="{D6692D96-4C12-4E0A-8A34-CD2934F5E228}"/>
          </ac:picMkLst>
        </pc:picChg>
      </pc:sldChg>
      <pc:sldChg chg="addSp delSp modSp new mod ord modAnim">
        <pc:chgData name="Luu Thu Ha" userId="e1169fa4e74ca433" providerId="LiveId" clId="{A24F1D80-5264-4DFF-ACAF-92F2DA9F8950}" dt="2021-10-11T13:57:14.808" v="1424"/>
        <pc:sldMkLst>
          <pc:docMk/>
          <pc:sldMk cId="4218607410" sldId="401"/>
        </pc:sldMkLst>
        <pc:spChg chg="del">
          <ac:chgData name="Luu Thu Ha" userId="e1169fa4e74ca433" providerId="LiveId" clId="{A24F1D80-5264-4DFF-ACAF-92F2DA9F8950}" dt="2021-10-11T13:44:28.839" v="1257" actId="478"/>
          <ac:spMkLst>
            <pc:docMk/>
            <pc:sldMk cId="4218607410" sldId="401"/>
            <ac:spMk id="2" creationId="{7C758E7D-61ED-4FD5-B64F-C0939240C68B}"/>
          </ac:spMkLst>
        </pc:spChg>
        <pc:spChg chg="del">
          <ac:chgData name="Luu Thu Ha" userId="e1169fa4e74ca433" providerId="LiveId" clId="{A24F1D80-5264-4DFF-ACAF-92F2DA9F8950}" dt="2021-10-11T13:44:25.568" v="1256" actId="478"/>
          <ac:spMkLst>
            <pc:docMk/>
            <pc:sldMk cId="4218607410" sldId="401"/>
            <ac:spMk id="3" creationId="{E4987E30-EAD0-4F35-A48E-9D983C9D1C22}"/>
          </ac:spMkLst>
        </pc:spChg>
        <pc:spChg chg="add mod">
          <ac:chgData name="Luu Thu Ha" userId="e1169fa4e74ca433" providerId="LiveId" clId="{A24F1D80-5264-4DFF-ACAF-92F2DA9F8950}" dt="2021-10-11T13:44:29.848" v="1258"/>
          <ac:spMkLst>
            <pc:docMk/>
            <pc:sldMk cId="4218607410" sldId="401"/>
            <ac:spMk id="4" creationId="{AF0B60E0-8CDD-49A7-A405-EDB1B7A6088A}"/>
          </ac:spMkLst>
        </pc:spChg>
        <pc:spChg chg="add mod">
          <ac:chgData name="Luu Thu Ha" userId="e1169fa4e74ca433" providerId="LiveId" clId="{A24F1D80-5264-4DFF-ACAF-92F2DA9F8950}" dt="2021-10-11T13:44:34.859" v="1259"/>
          <ac:spMkLst>
            <pc:docMk/>
            <pc:sldMk cId="4218607410" sldId="401"/>
            <ac:spMk id="5" creationId="{645E654C-DBB1-45F5-919C-5D8A89A97A61}"/>
          </ac:spMkLst>
        </pc:spChg>
        <pc:spChg chg="add mod">
          <ac:chgData name="Luu Thu Ha" userId="e1169fa4e74ca433" providerId="LiveId" clId="{A24F1D80-5264-4DFF-ACAF-92F2DA9F8950}" dt="2021-10-11T13:57:09.950" v="1423" actId="208"/>
          <ac:spMkLst>
            <pc:docMk/>
            <pc:sldMk cId="4218607410" sldId="401"/>
            <ac:spMk id="6" creationId="{36FB293A-93CD-45F7-85E1-2097DF9D1AD2}"/>
          </ac:spMkLst>
        </pc:spChg>
        <pc:spChg chg="add mod">
          <ac:chgData name="Luu Thu Ha" userId="e1169fa4e74ca433" providerId="LiveId" clId="{A24F1D80-5264-4DFF-ACAF-92F2DA9F8950}" dt="2021-10-11T13:54:06.792" v="1380" actId="403"/>
          <ac:spMkLst>
            <pc:docMk/>
            <pc:sldMk cId="4218607410" sldId="401"/>
            <ac:spMk id="7" creationId="{03D6F5F8-3728-4E94-B126-5BC2D49ED9F0}"/>
          </ac:spMkLst>
        </pc:spChg>
        <pc:picChg chg="add del mod">
          <ac:chgData name="Luu Thu Ha" userId="e1169fa4e74ca433" providerId="LiveId" clId="{A24F1D80-5264-4DFF-ACAF-92F2DA9F8950}" dt="2021-10-11T13:56:41.357" v="1410" actId="478"/>
          <ac:picMkLst>
            <pc:docMk/>
            <pc:sldMk cId="4218607410" sldId="401"/>
            <ac:picMk id="2050" creationId="{1327C63C-76D4-4112-BCD5-EDD4BF55F476}"/>
          </ac:picMkLst>
        </pc:picChg>
        <pc:picChg chg="add mod">
          <ac:chgData name="Luu Thu Ha" userId="e1169fa4e74ca433" providerId="LiveId" clId="{A24F1D80-5264-4DFF-ACAF-92F2DA9F8950}" dt="2021-10-11T13:57:00.261" v="1421" actId="1076"/>
          <ac:picMkLst>
            <pc:docMk/>
            <pc:sldMk cId="4218607410" sldId="401"/>
            <ac:picMk id="2052" creationId="{8D3B66D9-07D1-48F0-9C49-301B6A3F6B3B}"/>
          </ac:picMkLst>
        </pc:picChg>
      </pc:sldChg>
      <pc:sldChg chg="addSp delSp modSp new mod setBg delAnim modAnim setClrOvrMap">
        <pc:chgData name="Luu Thu Ha" userId="e1169fa4e74ca433" providerId="LiveId" clId="{A24F1D80-5264-4DFF-ACAF-92F2DA9F8950}" dt="2021-10-12T00:33:00.067" v="1950" actId="403"/>
        <pc:sldMkLst>
          <pc:docMk/>
          <pc:sldMk cId="4195029088" sldId="402"/>
        </pc:sldMkLst>
        <pc:spChg chg="del">
          <ac:chgData name="Luu Thu Ha" userId="e1169fa4e74ca433" providerId="LiveId" clId="{A24F1D80-5264-4DFF-ACAF-92F2DA9F8950}" dt="2021-10-12T00:29:55.372" v="1904" actId="478"/>
          <ac:spMkLst>
            <pc:docMk/>
            <pc:sldMk cId="4195029088" sldId="402"/>
            <ac:spMk id="2" creationId="{6340DBD0-5163-4CAD-BD9B-A01DF8D50EDE}"/>
          </ac:spMkLst>
        </pc:spChg>
        <pc:spChg chg="del">
          <ac:chgData name="Luu Thu Ha" userId="e1169fa4e74ca433" providerId="LiveId" clId="{A24F1D80-5264-4DFF-ACAF-92F2DA9F8950}" dt="2021-10-12T00:06:57.710" v="1807" actId="478"/>
          <ac:spMkLst>
            <pc:docMk/>
            <pc:sldMk cId="4195029088" sldId="402"/>
            <ac:spMk id="3" creationId="{8ADE01D6-2F49-49EF-A7FC-0F4DEFB73CB6}"/>
          </ac:spMkLst>
        </pc:spChg>
        <pc:spChg chg="add mod topLvl">
          <ac:chgData name="Luu Thu Ha" userId="e1169fa4e74ca433" providerId="LiveId" clId="{A24F1D80-5264-4DFF-ACAF-92F2DA9F8950}" dt="2021-10-12T00:29:33.259" v="1899" actId="164"/>
          <ac:spMkLst>
            <pc:docMk/>
            <pc:sldMk cId="4195029088" sldId="402"/>
            <ac:spMk id="4" creationId="{FC90451E-396C-4A6D-AE5A-FD1DF91D2EF2}"/>
          </ac:spMkLst>
        </pc:spChg>
        <pc:spChg chg="add del mod">
          <ac:chgData name="Luu Thu Ha" userId="e1169fa4e74ca433" providerId="LiveId" clId="{A24F1D80-5264-4DFF-ACAF-92F2DA9F8950}" dt="2021-10-12T00:07:11.146" v="1814"/>
          <ac:spMkLst>
            <pc:docMk/>
            <pc:sldMk cId="4195029088" sldId="402"/>
            <ac:spMk id="5" creationId="{85D8B618-5792-44D6-B2D5-BD763881FB72}"/>
          </ac:spMkLst>
        </pc:spChg>
        <pc:spChg chg="add mod">
          <ac:chgData name="Luu Thu Ha" userId="e1169fa4e74ca433" providerId="LiveId" clId="{A24F1D80-5264-4DFF-ACAF-92F2DA9F8950}" dt="2021-10-12T00:29:33.259" v="1899" actId="164"/>
          <ac:spMkLst>
            <pc:docMk/>
            <pc:sldMk cId="4195029088" sldId="402"/>
            <ac:spMk id="6" creationId="{B57D4B9A-A82B-44D9-9970-8AFB13A5D2D0}"/>
          </ac:spMkLst>
        </pc:spChg>
        <pc:spChg chg="add mod topLvl">
          <ac:chgData name="Luu Thu Ha" userId="e1169fa4e74ca433" providerId="LiveId" clId="{A24F1D80-5264-4DFF-ACAF-92F2DA9F8950}" dt="2021-10-12T00:29:33.259" v="1899" actId="164"/>
          <ac:spMkLst>
            <pc:docMk/>
            <pc:sldMk cId="4195029088" sldId="402"/>
            <ac:spMk id="7" creationId="{F4C5595E-8FF6-4C0E-AF4F-16756F475ABD}"/>
          </ac:spMkLst>
        </pc:spChg>
        <pc:spChg chg="add mod">
          <ac:chgData name="Luu Thu Ha" userId="e1169fa4e74ca433" providerId="LiveId" clId="{A24F1D80-5264-4DFF-ACAF-92F2DA9F8950}" dt="2021-10-12T00:29:33.259" v="1899" actId="164"/>
          <ac:spMkLst>
            <pc:docMk/>
            <pc:sldMk cId="4195029088" sldId="402"/>
            <ac:spMk id="8" creationId="{515703C3-9BC1-4871-AEF9-C9772A638D37}"/>
          </ac:spMkLst>
        </pc:spChg>
        <pc:spChg chg="add mod topLvl">
          <ac:chgData name="Luu Thu Ha" userId="e1169fa4e74ca433" providerId="LiveId" clId="{A24F1D80-5264-4DFF-ACAF-92F2DA9F8950}" dt="2021-10-12T00:29:33.259" v="1899" actId="164"/>
          <ac:spMkLst>
            <pc:docMk/>
            <pc:sldMk cId="4195029088" sldId="402"/>
            <ac:spMk id="9" creationId="{0387BE37-52FF-4A45-A356-77A3805D6D58}"/>
          </ac:spMkLst>
        </pc:spChg>
        <pc:spChg chg="add mod ord">
          <ac:chgData name="Luu Thu Ha" userId="e1169fa4e74ca433" providerId="LiveId" clId="{A24F1D80-5264-4DFF-ACAF-92F2DA9F8950}" dt="2021-10-12T00:33:00.067" v="1950" actId="403"/>
          <ac:spMkLst>
            <pc:docMk/>
            <pc:sldMk cId="4195029088" sldId="402"/>
            <ac:spMk id="13" creationId="{3E6FA041-DF46-49E1-A124-B1D3F8BE7D94}"/>
          </ac:spMkLst>
        </pc:spChg>
        <pc:spChg chg="add del">
          <ac:chgData name="Luu Thu Ha" userId="e1169fa4e74ca433" providerId="LiveId" clId="{A24F1D80-5264-4DFF-ACAF-92F2DA9F8950}" dt="2021-10-12T00:32:01.022" v="1922" actId="26606"/>
          <ac:spMkLst>
            <pc:docMk/>
            <pc:sldMk cId="4195029088" sldId="402"/>
            <ac:spMk id="71" creationId="{04812C46-200A-4DEB-A05E-3ED6C68C2387}"/>
          </ac:spMkLst>
        </pc:spChg>
        <pc:spChg chg="add del">
          <ac:chgData name="Luu Thu Ha" userId="e1169fa4e74ca433" providerId="LiveId" clId="{A24F1D80-5264-4DFF-ACAF-92F2DA9F8950}" dt="2021-10-12T00:32:01.022" v="1922" actId="26606"/>
          <ac:spMkLst>
            <pc:docMk/>
            <pc:sldMk cId="4195029088" sldId="402"/>
            <ac:spMk id="73" creationId="{D1EA859B-E555-4109-94F3-6700E046E008}"/>
          </ac:spMkLst>
        </pc:spChg>
        <pc:spChg chg="add del">
          <ac:chgData name="Luu Thu Ha" userId="e1169fa4e74ca433" providerId="LiveId" clId="{A24F1D80-5264-4DFF-ACAF-92F2DA9F8950}" dt="2021-10-12T00:32:12.171" v="1926" actId="26606"/>
          <ac:spMkLst>
            <pc:docMk/>
            <pc:sldMk cId="4195029088" sldId="402"/>
            <ac:spMk id="75" creationId="{A5271697-90F1-4A23-8EF2-0179F2EAFACB}"/>
          </ac:spMkLst>
        </pc:spChg>
        <pc:spChg chg="add del">
          <ac:chgData name="Luu Thu Ha" userId="e1169fa4e74ca433" providerId="LiveId" clId="{A24F1D80-5264-4DFF-ACAF-92F2DA9F8950}" dt="2021-10-12T00:32:12.171" v="1926" actId="26606"/>
          <ac:spMkLst>
            <pc:docMk/>
            <pc:sldMk cId="4195029088" sldId="402"/>
            <ac:spMk id="99" creationId="{D9F5512A-48E1-4C07-B75E-3CCC517B6804}"/>
          </ac:spMkLst>
        </pc:spChg>
        <pc:spChg chg="add del">
          <ac:chgData name="Luu Thu Ha" userId="e1169fa4e74ca433" providerId="LiveId" clId="{A24F1D80-5264-4DFF-ACAF-92F2DA9F8950}" dt="2021-10-12T00:32:07.473" v="1924" actId="26606"/>
          <ac:spMkLst>
            <pc:docMk/>
            <pc:sldMk cId="4195029088" sldId="402"/>
            <ac:spMk id="19460" creationId="{F13C74B1-5B17-4795-BED0-7140497B445A}"/>
          </ac:spMkLst>
        </pc:spChg>
        <pc:spChg chg="add del">
          <ac:chgData name="Luu Thu Ha" userId="e1169fa4e74ca433" providerId="LiveId" clId="{A24F1D80-5264-4DFF-ACAF-92F2DA9F8950}" dt="2021-10-12T00:32:07.473" v="1924" actId="26606"/>
          <ac:spMkLst>
            <pc:docMk/>
            <pc:sldMk cId="4195029088" sldId="402"/>
            <ac:spMk id="19461" creationId="{D4974D33-8DC5-464E-8C6D-BE58F0669C17}"/>
          </ac:spMkLst>
        </pc:spChg>
        <pc:spChg chg="add del">
          <ac:chgData name="Luu Thu Ha" userId="e1169fa4e74ca433" providerId="LiveId" clId="{A24F1D80-5264-4DFF-ACAF-92F2DA9F8950}" dt="2021-10-12T00:32:12.171" v="1926" actId="26606"/>
          <ac:spMkLst>
            <pc:docMk/>
            <pc:sldMk cId="4195029088" sldId="402"/>
            <ac:spMk id="19463" creationId="{A81E7530-396C-45F0-92F4-A885648D1631}"/>
          </ac:spMkLst>
        </pc:spChg>
        <pc:spChg chg="add del">
          <ac:chgData name="Luu Thu Ha" userId="e1169fa4e74ca433" providerId="LiveId" clId="{A24F1D80-5264-4DFF-ACAF-92F2DA9F8950}" dt="2021-10-12T00:32:12.171" v="1926" actId="26606"/>
          <ac:spMkLst>
            <pc:docMk/>
            <pc:sldMk cId="4195029088" sldId="402"/>
            <ac:spMk id="19464" creationId="{7316481C-0A49-4796-812B-0D64F063B720}"/>
          </ac:spMkLst>
        </pc:spChg>
        <pc:spChg chg="add del">
          <ac:chgData name="Luu Thu Ha" userId="e1169fa4e74ca433" providerId="LiveId" clId="{A24F1D80-5264-4DFF-ACAF-92F2DA9F8950}" dt="2021-10-12T00:32:14.689" v="1928" actId="26606"/>
          <ac:spMkLst>
            <pc:docMk/>
            <pc:sldMk cId="4195029088" sldId="402"/>
            <ac:spMk id="19466" creationId="{6EBF06A5-4173-45DE-87B1-0791E098A374}"/>
          </ac:spMkLst>
        </pc:spChg>
        <pc:spChg chg="add del">
          <ac:chgData name="Luu Thu Ha" userId="e1169fa4e74ca433" providerId="LiveId" clId="{A24F1D80-5264-4DFF-ACAF-92F2DA9F8950}" dt="2021-10-12T00:32:14.689" v="1928" actId="26606"/>
          <ac:spMkLst>
            <pc:docMk/>
            <pc:sldMk cId="4195029088" sldId="402"/>
            <ac:spMk id="19467" creationId="{206E9F47-DC46-4A02-B5DB-26B56C39C979}"/>
          </ac:spMkLst>
        </pc:spChg>
        <pc:spChg chg="add">
          <ac:chgData name="Luu Thu Ha" userId="e1169fa4e74ca433" providerId="LiveId" clId="{A24F1D80-5264-4DFF-ACAF-92F2DA9F8950}" dt="2021-10-12T00:32:14.696" v="1929" actId="26606"/>
          <ac:spMkLst>
            <pc:docMk/>
            <pc:sldMk cId="4195029088" sldId="402"/>
            <ac:spMk id="19469" creationId="{04812C46-200A-4DEB-A05E-3ED6C68C2387}"/>
          </ac:spMkLst>
        </pc:spChg>
        <pc:spChg chg="add">
          <ac:chgData name="Luu Thu Ha" userId="e1169fa4e74ca433" providerId="LiveId" clId="{A24F1D80-5264-4DFF-ACAF-92F2DA9F8950}" dt="2021-10-12T00:32:14.696" v="1929" actId="26606"/>
          <ac:spMkLst>
            <pc:docMk/>
            <pc:sldMk cId="4195029088" sldId="402"/>
            <ac:spMk id="19470" creationId="{D1EA859B-E555-4109-94F3-6700E046E008}"/>
          </ac:spMkLst>
        </pc:spChg>
        <pc:grpChg chg="add del mod">
          <ac:chgData name="Luu Thu Ha" userId="e1169fa4e74ca433" providerId="LiveId" clId="{A24F1D80-5264-4DFF-ACAF-92F2DA9F8950}" dt="2021-10-12T00:29:09.497" v="1897" actId="165"/>
          <ac:grpSpMkLst>
            <pc:docMk/>
            <pc:sldMk cId="4195029088" sldId="402"/>
            <ac:grpSpMk id="10" creationId="{27614B28-93FC-4564-AF77-5FCD78C8EB7F}"/>
          </ac:grpSpMkLst>
        </pc:grpChg>
        <pc:grpChg chg="add del mod">
          <ac:chgData name="Luu Thu Ha" userId="e1169fa4e74ca433" providerId="LiveId" clId="{A24F1D80-5264-4DFF-ACAF-92F2DA9F8950}" dt="2021-10-12T00:29:44.809" v="1903" actId="478"/>
          <ac:grpSpMkLst>
            <pc:docMk/>
            <pc:sldMk cId="4195029088" sldId="402"/>
            <ac:grpSpMk id="11" creationId="{8AAACE1A-5BCC-4BC9-895B-60620B99E73C}"/>
          </ac:grpSpMkLst>
        </pc:grpChg>
        <pc:grpChg chg="add del">
          <ac:chgData name="Luu Thu Ha" userId="e1169fa4e74ca433" providerId="LiveId" clId="{A24F1D80-5264-4DFF-ACAF-92F2DA9F8950}" dt="2021-10-12T00:32:12.171" v="1926" actId="26606"/>
          <ac:grpSpMkLst>
            <pc:docMk/>
            <pc:sldMk cId="4195029088" sldId="402"/>
            <ac:grpSpMk id="77" creationId="{81DE8B58-F373-409E-A253-4380A66091D4}"/>
          </ac:grpSpMkLst>
        </pc:grpChg>
        <pc:picChg chg="add mod">
          <ac:chgData name="Luu Thu Ha" userId="e1169fa4e74ca433" providerId="LiveId" clId="{A24F1D80-5264-4DFF-ACAF-92F2DA9F8950}" dt="2021-10-12T00:32:14.696" v="1929" actId="26606"/>
          <ac:picMkLst>
            <pc:docMk/>
            <pc:sldMk cId="4195029088" sldId="402"/>
            <ac:picMk id="19458" creationId="{9E62BFC2-5439-4EE7-A6C1-6329C5ABC5AC}"/>
          </ac:picMkLst>
        </pc:picChg>
      </pc:sldChg>
      <pc:sldChg chg="addSp delSp modSp new mod delAnim modAnim">
        <pc:chgData name="Luu Thu Ha" userId="e1169fa4e74ca433" providerId="LiveId" clId="{A24F1D80-5264-4DFF-ACAF-92F2DA9F8950}" dt="2021-10-12T06:47:30.061" v="2321" actId="14100"/>
        <pc:sldMkLst>
          <pc:docMk/>
          <pc:sldMk cId="1085369375" sldId="403"/>
        </pc:sldMkLst>
        <pc:spChg chg="del">
          <ac:chgData name="Luu Thu Ha" userId="e1169fa4e74ca433" providerId="LiveId" clId="{A24F1D80-5264-4DFF-ACAF-92F2DA9F8950}" dt="2021-10-12T00:33:30.598" v="1953" actId="478"/>
          <ac:spMkLst>
            <pc:docMk/>
            <pc:sldMk cId="1085369375" sldId="403"/>
            <ac:spMk id="2" creationId="{4F505240-A701-4788-9949-F7932478EB5A}"/>
          </ac:spMkLst>
        </pc:spChg>
        <pc:spChg chg="del">
          <ac:chgData name="Luu Thu Ha" userId="e1169fa4e74ca433" providerId="LiveId" clId="{A24F1D80-5264-4DFF-ACAF-92F2DA9F8950}" dt="2021-10-12T00:33:31.685" v="1954" actId="478"/>
          <ac:spMkLst>
            <pc:docMk/>
            <pc:sldMk cId="1085369375" sldId="403"/>
            <ac:spMk id="3" creationId="{0C93730C-B3B8-4890-95A2-7B54A9A5A3D6}"/>
          </ac:spMkLst>
        </pc:spChg>
        <pc:spChg chg="add del mod">
          <ac:chgData name="Luu Thu Ha" userId="e1169fa4e74ca433" providerId="LiveId" clId="{A24F1D80-5264-4DFF-ACAF-92F2DA9F8950}" dt="2021-10-12T00:34:29.977" v="1972" actId="478"/>
          <ac:spMkLst>
            <pc:docMk/>
            <pc:sldMk cId="1085369375" sldId="403"/>
            <ac:spMk id="4" creationId="{0377419D-9B90-4900-AFA3-E86CAB827FDB}"/>
          </ac:spMkLst>
        </pc:spChg>
        <pc:spChg chg="add mod">
          <ac:chgData name="Luu Thu Ha" userId="e1169fa4e74ca433" providerId="LiveId" clId="{A24F1D80-5264-4DFF-ACAF-92F2DA9F8950}" dt="2021-10-12T00:34:39.935" v="1977" actId="14100"/>
          <ac:spMkLst>
            <pc:docMk/>
            <pc:sldMk cId="1085369375" sldId="403"/>
            <ac:spMk id="5" creationId="{294814EB-0F29-4752-9D84-C57E8E7C5672}"/>
          </ac:spMkLst>
        </pc:spChg>
        <pc:spChg chg="add mod">
          <ac:chgData name="Luu Thu Ha" userId="e1169fa4e74ca433" providerId="LiveId" clId="{A24F1D80-5264-4DFF-ACAF-92F2DA9F8950}" dt="2021-10-12T06:47:30.061" v="2321" actId="14100"/>
          <ac:spMkLst>
            <pc:docMk/>
            <pc:sldMk cId="1085369375" sldId="403"/>
            <ac:spMk id="6" creationId="{20EBA7D8-D847-4B3A-BF6E-05287A556B7C}"/>
          </ac:spMkLst>
        </pc:spChg>
        <pc:spChg chg="add mod">
          <ac:chgData name="Luu Thu Ha" userId="e1169fa4e74ca433" providerId="LiveId" clId="{A24F1D80-5264-4DFF-ACAF-92F2DA9F8950}" dt="2021-10-12T00:43:12.431" v="2074" actId="1076"/>
          <ac:spMkLst>
            <pc:docMk/>
            <pc:sldMk cId="1085369375" sldId="403"/>
            <ac:spMk id="9" creationId="{757DECC1-B3F0-4E09-B2A5-CCCED87AEAE3}"/>
          </ac:spMkLst>
        </pc:spChg>
        <pc:spChg chg="add mod">
          <ac:chgData name="Luu Thu Ha" userId="e1169fa4e74ca433" providerId="LiveId" clId="{A24F1D80-5264-4DFF-ACAF-92F2DA9F8950}" dt="2021-10-12T01:18:01.042" v="2141" actId="20577"/>
          <ac:spMkLst>
            <pc:docMk/>
            <pc:sldMk cId="1085369375" sldId="403"/>
            <ac:spMk id="10" creationId="{C5C3D9FC-3F86-4200-BDC7-13E67E7A4CC5}"/>
          </ac:spMkLst>
        </pc:spChg>
        <pc:graphicFrameChg chg="add mod modGraphic">
          <ac:chgData name="Luu Thu Ha" userId="e1169fa4e74ca433" providerId="LiveId" clId="{A24F1D80-5264-4DFF-ACAF-92F2DA9F8950}" dt="2021-10-12T00:43:10.150" v="2073" actId="1076"/>
          <ac:graphicFrameMkLst>
            <pc:docMk/>
            <pc:sldMk cId="1085369375" sldId="403"/>
            <ac:graphicFrameMk id="7" creationId="{3AC1982D-BE9E-4023-94B2-B9B6639B83BB}"/>
          </ac:graphicFrameMkLst>
        </pc:graphicFrameChg>
      </pc:sldChg>
      <pc:sldChg chg="addSp delSp modSp new mod modAnim">
        <pc:chgData name="Luu Thu Ha" userId="e1169fa4e74ca433" providerId="LiveId" clId="{A24F1D80-5264-4DFF-ACAF-92F2DA9F8950}" dt="2021-10-12T06:47:23.539" v="2319" actId="113"/>
        <pc:sldMkLst>
          <pc:docMk/>
          <pc:sldMk cId="1859589943" sldId="404"/>
        </pc:sldMkLst>
        <pc:spChg chg="del">
          <ac:chgData name="Luu Thu Ha" userId="e1169fa4e74ca433" providerId="LiveId" clId="{A24F1D80-5264-4DFF-ACAF-92F2DA9F8950}" dt="2021-10-12T01:17:04.064" v="2123" actId="478"/>
          <ac:spMkLst>
            <pc:docMk/>
            <pc:sldMk cId="1859589943" sldId="404"/>
            <ac:spMk id="2" creationId="{DDD61EBD-477A-4D03-8044-EFCFEAEFD59E}"/>
          </ac:spMkLst>
        </pc:spChg>
        <pc:spChg chg="del">
          <ac:chgData name="Luu Thu Ha" userId="e1169fa4e74ca433" providerId="LiveId" clId="{A24F1D80-5264-4DFF-ACAF-92F2DA9F8950}" dt="2021-10-12T01:16:57.268" v="2119" actId="478"/>
          <ac:spMkLst>
            <pc:docMk/>
            <pc:sldMk cId="1859589943" sldId="404"/>
            <ac:spMk id="3" creationId="{02D9BBF0-174F-4EAA-A51D-B4DB7618D763}"/>
          </ac:spMkLst>
        </pc:spChg>
        <pc:spChg chg="add mod">
          <ac:chgData name="Luu Thu Ha" userId="e1169fa4e74ca433" providerId="LiveId" clId="{A24F1D80-5264-4DFF-ACAF-92F2DA9F8950}" dt="2021-10-12T01:19:00.001" v="2156" actId="404"/>
          <ac:spMkLst>
            <pc:docMk/>
            <pc:sldMk cId="1859589943" sldId="404"/>
            <ac:spMk id="4" creationId="{AEBD3160-1CED-4DAD-AF45-7C2CDE307BC5}"/>
          </ac:spMkLst>
        </pc:spChg>
        <pc:spChg chg="add del mod">
          <ac:chgData name="Luu Thu Ha" userId="e1169fa4e74ca433" providerId="LiveId" clId="{A24F1D80-5264-4DFF-ACAF-92F2DA9F8950}" dt="2021-10-12T01:18:36.130" v="2147" actId="478"/>
          <ac:spMkLst>
            <pc:docMk/>
            <pc:sldMk cId="1859589943" sldId="404"/>
            <ac:spMk id="5" creationId="{895B8A53-0D80-41D2-BC80-6CCCB8298670}"/>
          </ac:spMkLst>
        </pc:spChg>
        <pc:spChg chg="add mod">
          <ac:chgData name="Luu Thu Ha" userId="e1169fa4e74ca433" providerId="LiveId" clId="{A24F1D80-5264-4DFF-ACAF-92F2DA9F8950}" dt="2021-10-12T06:47:23.539" v="2319" actId="113"/>
          <ac:spMkLst>
            <pc:docMk/>
            <pc:sldMk cId="1859589943" sldId="404"/>
            <ac:spMk id="6" creationId="{F1184B5E-3C3B-4590-9B12-2D79243163D9}"/>
          </ac:spMkLst>
        </pc:spChg>
        <pc:picChg chg="add mod">
          <ac:chgData name="Luu Thu Ha" userId="e1169fa4e74ca433" providerId="LiveId" clId="{A24F1D80-5264-4DFF-ACAF-92F2DA9F8950}" dt="2021-10-12T01:19:40.091" v="2157" actId="1076"/>
          <ac:picMkLst>
            <pc:docMk/>
            <pc:sldMk cId="1859589943" sldId="404"/>
            <ac:picMk id="24578" creationId="{DAEA4BC1-8725-4254-8700-63BF30D64D12}"/>
          </ac:picMkLst>
        </pc:picChg>
      </pc:sldChg>
      <pc:sldChg chg="addSp delSp modSp new mod modAnim modNotesTx">
        <pc:chgData name="Luu Thu Ha" userId="e1169fa4e74ca433" providerId="LiveId" clId="{A24F1D80-5264-4DFF-ACAF-92F2DA9F8950}" dt="2021-10-12T07:11:20.563" v="2558"/>
        <pc:sldMkLst>
          <pc:docMk/>
          <pc:sldMk cId="2850416413" sldId="405"/>
        </pc:sldMkLst>
        <pc:spChg chg="del">
          <ac:chgData name="Luu Thu Ha" userId="e1169fa4e74ca433" providerId="LiveId" clId="{A24F1D80-5264-4DFF-ACAF-92F2DA9F8950}" dt="2021-10-12T01:20:00.658" v="2160" actId="478"/>
          <ac:spMkLst>
            <pc:docMk/>
            <pc:sldMk cId="2850416413" sldId="405"/>
            <ac:spMk id="2" creationId="{A008C2A7-8149-4A40-BC46-A5002A79C9E0}"/>
          </ac:spMkLst>
        </pc:spChg>
        <pc:spChg chg="del">
          <ac:chgData name="Luu Thu Ha" userId="e1169fa4e74ca433" providerId="LiveId" clId="{A24F1D80-5264-4DFF-ACAF-92F2DA9F8950}" dt="2021-10-12T01:20:01.538" v="2161" actId="478"/>
          <ac:spMkLst>
            <pc:docMk/>
            <pc:sldMk cId="2850416413" sldId="405"/>
            <ac:spMk id="3" creationId="{7F0D52AA-6528-46F8-B68D-6DD4551DDF5F}"/>
          </ac:spMkLst>
        </pc:spChg>
        <pc:spChg chg="add mod">
          <ac:chgData name="Luu Thu Ha" userId="e1169fa4e74ca433" providerId="LiveId" clId="{A24F1D80-5264-4DFF-ACAF-92F2DA9F8950}" dt="2021-10-12T06:47:19.702" v="2318" actId="113"/>
          <ac:spMkLst>
            <pc:docMk/>
            <pc:sldMk cId="2850416413" sldId="405"/>
            <ac:spMk id="5" creationId="{AF0CB8DD-E052-4854-A343-45EEE436A96C}"/>
          </ac:spMkLst>
        </pc:spChg>
        <pc:spChg chg="add mod">
          <ac:chgData name="Luu Thu Ha" userId="e1169fa4e74ca433" providerId="LiveId" clId="{A24F1D80-5264-4DFF-ACAF-92F2DA9F8950}" dt="2021-10-12T07:04:27.368" v="2504" actId="207"/>
          <ac:spMkLst>
            <pc:docMk/>
            <pc:sldMk cId="2850416413" sldId="405"/>
            <ac:spMk id="7" creationId="{6D26EDAE-34AC-494C-88FC-3DD01DDFB6CF}"/>
          </ac:spMkLst>
        </pc:spChg>
        <pc:spChg chg="add mod">
          <ac:chgData name="Luu Thu Ha" userId="e1169fa4e74ca433" providerId="LiveId" clId="{A24F1D80-5264-4DFF-ACAF-92F2DA9F8950}" dt="2021-10-12T07:04:40.496" v="2507" actId="207"/>
          <ac:spMkLst>
            <pc:docMk/>
            <pc:sldMk cId="2850416413" sldId="405"/>
            <ac:spMk id="8" creationId="{C9C692FB-9607-41EE-91C9-78C386E149E0}"/>
          </ac:spMkLst>
        </pc:spChg>
        <pc:spChg chg="add mod">
          <ac:chgData name="Luu Thu Ha" userId="e1169fa4e74ca433" providerId="LiveId" clId="{A24F1D80-5264-4DFF-ACAF-92F2DA9F8950}" dt="2021-10-12T07:06:42.673" v="2523" actId="1076"/>
          <ac:spMkLst>
            <pc:docMk/>
            <pc:sldMk cId="2850416413" sldId="405"/>
            <ac:spMk id="11" creationId="{9B68817A-2B60-4199-8C5E-B4E7AEFC69AB}"/>
          </ac:spMkLst>
        </pc:spChg>
        <pc:spChg chg="add mod">
          <ac:chgData name="Luu Thu Ha" userId="e1169fa4e74ca433" providerId="LiveId" clId="{A24F1D80-5264-4DFF-ACAF-92F2DA9F8950}" dt="2021-10-12T07:07:57.339" v="2543" actId="207"/>
          <ac:spMkLst>
            <pc:docMk/>
            <pc:sldMk cId="2850416413" sldId="405"/>
            <ac:spMk id="13" creationId="{ECD7F970-E8D9-49C9-B4C1-B18515B6CF7F}"/>
          </ac:spMkLst>
        </pc:spChg>
        <pc:spChg chg="add mod">
          <ac:chgData name="Luu Thu Ha" userId="e1169fa4e74ca433" providerId="LiveId" clId="{A24F1D80-5264-4DFF-ACAF-92F2DA9F8950}" dt="2021-10-12T07:06:42.673" v="2523" actId="1076"/>
          <ac:spMkLst>
            <pc:docMk/>
            <pc:sldMk cId="2850416413" sldId="405"/>
            <ac:spMk id="15" creationId="{018698D6-E9B5-4E11-AE8B-B3CA20883B96}"/>
          </ac:spMkLst>
        </pc:spChg>
        <pc:spChg chg="add mod">
          <ac:chgData name="Luu Thu Ha" userId="e1169fa4e74ca433" providerId="LiveId" clId="{A24F1D80-5264-4DFF-ACAF-92F2DA9F8950}" dt="2021-10-12T07:07:33.987" v="2536" actId="114"/>
          <ac:spMkLst>
            <pc:docMk/>
            <pc:sldMk cId="2850416413" sldId="405"/>
            <ac:spMk id="17" creationId="{F3FD8600-15B6-458C-A20C-BD3E6B3CD695}"/>
          </ac:spMkLst>
        </pc:spChg>
        <pc:spChg chg="add mod">
          <ac:chgData name="Luu Thu Ha" userId="e1169fa4e74ca433" providerId="LiveId" clId="{A24F1D80-5264-4DFF-ACAF-92F2DA9F8950}" dt="2021-10-12T07:07:54.669" v="2542" actId="207"/>
          <ac:spMkLst>
            <pc:docMk/>
            <pc:sldMk cId="2850416413" sldId="405"/>
            <ac:spMk id="19" creationId="{28E7453B-C7E7-4948-B9E3-2B284036BFA5}"/>
          </ac:spMkLst>
        </pc:spChg>
        <pc:spChg chg="add mod">
          <ac:chgData name="Luu Thu Ha" userId="e1169fa4e74ca433" providerId="LiveId" clId="{A24F1D80-5264-4DFF-ACAF-92F2DA9F8950}" dt="2021-10-12T07:08:04.406" v="2545" actId="404"/>
          <ac:spMkLst>
            <pc:docMk/>
            <pc:sldMk cId="2850416413" sldId="405"/>
            <ac:spMk id="21" creationId="{CE75A927-6899-43B8-AA31-FAACCFFFC48F}"/>
          </ac:spMkLst>
        </pc:spChg>
        <pc:spChg chg="add mod">
          <ac:chgData name="Luu Thu Ha" userId="e1169fa4e74ca433" providerId="LiveId" clId="{A24F1D80-5264-4DFF-ACAF-92F2DA9F8950}" dt="2021-10-12T07:11:13.304" v="2557" actId="20577"/>
          <ac:spMkLst>
            <pc:docMk/>
            <pc:sldMk cId="2850416413" sldId="405"/>
            <ac:spMk id="23" creationId="{BBAB0664-EC12-478C-B4FB-C5D4F2835089}"/>
          </ac:spMkLst>
        </pc:spChg>
        <pc:spChg chg="add mod">
          <ac:chgData name="Luu Thu Ha" userId="e1169fa4e74ca433" providerId="LiveId" clId="{A24F1D80-5264-4DFF-ACAF-92F2DA9F8950}" dt="2021-10-12T07:08:08.187" v="2546" actId="123"/>
          <ac:spMkLst>
            <pc:docMk/>
            <pc:sldMk cId="2850416413" sldId="405"/>
            <ac:spMk id="25" creationId="{7B8E8E80-5EC6-4C2D-88F4-7ACD04734EF1}"/>
          </ac:spMkLst>
        </pc:spChg>
        <pc:graphicFrameChg chg="add mod modGraphic">
          <ac:chgData name="Luu Thu Ha" userId="e1169fa4e74ca433" providerId="LiveId" clId="{A24F1D80-5264-4DFF-ACAF-92F2DA9F8950}" dt="2021-10-12T07:06:51.733" v="2524" actId="2161"/>
          <ac:graphicFrameMkLst>
            <pc:docMk/>
            <pc:sldMk cId="2850416413" sldId="405"/>
            <ac:graphicFrameMk id="9" creationId="{B38B9DBA-B9D2-4181-B599-01B6652D1F27}"/>
          </ac:graphicFrameMkLst>
        </pc:graphicFrameChg>
      </pc:sldChg>
      <pc:sldChg chg="addSp delSp modSp new mod modAnim">
        <pc:chgData name="Luu Thu Ha" userId="e1169fa4e74ca433" providerId="LiveId" clId="{A24F1D80-5264-4DFF-ACAF-92F2DA9F8950}" dt="2021-10-12T07:23:30.748" v="2765" actId="207"/>
        <pc:sldMkLst>
          <pc:docMk/>
          <pc:sldMk cId="352057277" sldId="406"/>
        </pc:sldMkLst>
        <pc:spChg chg="del">
          <ac:chgData name="Luu Thu Ha" userId="e1169fa4e74ca433" providerId="LiveId" clId="{A24F1D80-5264-4DFF-ACAF-92F2DA9F8950}" dt="2021-10-12T07:11:29.161" v="2561" actId="478"/>
          <ac:spMkLst>
            <pc:docMk/>
            <pc:sldMk cId="352057277" sldId="406"/>
            <ac:spMk id="2" creationId="{0995D969-FA2C-40BA-A85C-0B2F3398C4FB}"/>
          </ac:spMkLst>
        </pc:spChg>
        <pc:spChg chg="del">
          <ac:chgData name="Luu Thu Ha" userId="e1169fa4e74ca433" providerId="LiveId" clId="{A24F1D80-5264-4DFF-ACAF-92F2DA9F8950}" dt="2021-10-12T07:11:28.436" v="2560" actId="478"/>
          <ac:spMkLst>
            <pc:docMk/>
            <pc:sldMk cId="352057277" sldId="406"/>
            <ac:spMk id="3" creationId="{A5B411CF-2A4A-4B1B-81F1-24703775DC9D}"/>
          </ac:spMkLst>
        </pc:spChg>
        <pc:spChg chg="add mod">
          <ac:chgData name="Luu Thu Ha" userId="e1169fa4e74ca433" providerId="LiveId" clId="{A24F1D80-5264-4DFF-ACAF-92F2DA9F8950}" dt="2021-10-12T07:14:02.925" v="2738" actId="20577"/>
          <ac:spMkLst>
            <pc:docMk/>
            <pc:sldMk cId="352057277" sldId="406"/>
            <ac:spMk id="5" creationId="{42E81719-ACC0-43D2-BFBA-6E7A8E0B2091}"/>
          </ac:spMkLst>
        </pc:spChg>
        <pc:spChg chg="add mod">
          <ac:chgData name="Luu Thu Ha" userId="e1169fa4e74ca433" providerId="LiveId" clId="{A24F1D80-5264-4DFF-ACAF-92F2DA9F8950}" dt="2021-10-12T07:23:30.748" v="2765" actId="207"/>
          <ac:spMkLst>
            <pc:docMk/>
            <pc:sldMk cId="352057277" sldId="406"/>
            <ac:spMk id="7" creationId="{B3B95647-5FB4-4E82-BE04-0AFD4E679D24}"/>
          </ac:spMkLst>
        </pc:spChg>
        <pc:spChg chg="add mod">
          <ac:chgData name="Luu Thu Ha" userId="e1169fa4e74ca433" providerId="LiveId" clId="{A24F1D80-5264-4DFF-ACAF-92F2DA9F8950}" dt="2021-10-12T07:13:15.143" v="2634" actId="207"/>
          <ac:spMkLst>
            <pc:docMk/>
            <pc:sldMk cId="352057277" sldId="406"/>
            <ac:spMk id="8" creationId="{2BF71F2A-E66E-4FCB-BC66-AA5E79D19431}"/>
          </ac:spMkLst>
        </pc:spChg>
        <pc:spChg chg="add mod">
          <ac:chgData name="Luu Thu Ha" userId="e1169fa4e74ca433" providerId="LiveId" clId="{A24F1D80-5264-4DFF-ACAF-92F2DA9F8950}" dt="2021-10-12T07:12:52.035" v="2628" actId="1076"/>
          <ac:spMkLst>
            <pc:docMk/>
            <pc:sldMk cId="352057277" sldId="406"/>
            <ac:spMk id="9" creationId="{33D16F94-68DB-45AC-83FE-17CEB0257FA6}"/>
          </ac:spMkLst>
        </pc:spChg>
        <pc:spChg chg="add mod">
          <ac:chgData name="Luu Thu Ha" userId="e1169fa4e74ca433" providerId="LiveId" clId="{A24F1D80-5264-4DFF-ACAF-92F2DA9F8950}" dt="2021-10-12T07:13:41.703" v="2640" actId="208"/>
          <ac:spMkLst>
            <pc:docMk/>
            <pc:sldMk cId="352057277" sldId="406"/>
            <ac:spMk id="10" creationId="{40AF5F98-192F-44FB-A71D-85121575C64C}"/>
          </ac:spMkLst>
        </pc:spChg>
      </pc:sldChg>
      <pc:sldChg chg="addSp delSp modSp new mod modAnim">
        <pc:chgData name="Luu Thu Ha" userId="e1169fa4e74ca433" providerId="LiveId" clId="{A24F1D80-5264-4DFF-ACAF-92F2DA9F8950}" dt="2021-10-12T07:31:00.593" v="2848"/>
        <pc:sldMkLst>
          <pc:docMk/>
          <pc:sldMk cId="3863262509" sldId="407"/>
        </pc:sldMkLst>
        <pc:spChg chg="del">
          <ac:chgData name="Luu Thu Ha" userId="e1169fa4e74ca433" providerId="LiveId" clId="{A24F1D80-5264-4DFF-ACAF-92F2DA9F8950}" dt="2021-10-12T07:14:46.318" v="2744" actId="478"/>
          <ac:spMkLst>
            <pc:docMk/>
            <pc:sldMk cId="3863262509" sldId="407"/>
            <ac:spMk id="2" creationId="{3620765B-1700-4D95-A9EA-04D5726A694E}"/>
          </ac:spMkLst>
        </pc:spChg>
        <pc:spChg chg="del">
          <ac:chgData name="Luu Thu Ha" userId="e1169fa4e74ca433" providerId="LiveId" clId="{A24F1D80-5264-4DFF-ACAF-92F2DA9F8950}" dt="2021-10-12T07:14:47.621" v="2745" actId="478"/>
          <ac:spMkLst>
            <pc:docMk/>
            <pc:sldMk cId="3863262509" sldId="407"/>
            <ac:spMk id="3" creationId="{7848F735-2FB7-4E7A-9CC0-4B96648C3A23}"/>
          </ac:spMkLst>
        </pc:spChg>
        <pc:spChg chg="add mod">
          <ac:chgData name="Luu Thu Ha" userId="e1169fa4e74ca433" providerId="LiveId" clId="{A24F1D80-5264-4DFF-ACAF-92F2DA9F8950}" dt="2021-10-12T07:22:25.654" v="2758" actId="114"/>
          <ac:spMkLst>
            <pc:docMk/>
            <pc:sldMk cId="3863262509" sldId="407"/>
            <ac:spMk id="5" creationId="{3377A119-EFCE-4737-A9A7-B99DB045FED4}"/>
          </ac:spMkLst>
        </pc:spChg>
        <pc:spChg chg="add mod">
          <ac:chgData name="Luu Thu Ha" userId="e1169fa4e74ca433" providerId="LiveId" clId="{A24F1D80-5264-4DFF-ACAF-92F2DA9F8950}" dt="2021-10-12T07:30:57.524" v="2847" actId="14100"/>
          <ac:spMkLst>
            <pc:docMk/>
            <pc:sldMk cId="3863262509" sldId="407"/>
            <ac:spMk id="7" creationId="{47B05437-A5F0-4554-8F46-CC3F31D03992}"/>
          </ac:spMkLst>
        </pc:spChg>
        <pc:spChg chg="add mod">
          <ac:chgData name="Luu Thu Ha" userId="e1169fa4e74ca433" providerId="LiveId" clId="{A24F1D80-5264-4DFF-ACAF-92F2DA9F8950}" dt="2021-10-12T07:30:27.705" v="2837" actId="1076"/>
          <ac:spMkLst>
            <pc:docMk/>
            <pc:sldMk cId="3863262509" sldId="407"/>
            <ac:spMk id="8" creationId="{B78F9692-56A0-46D9-A3A9-2A9EACBA1890}"/>
          </ac:spMkLst>
        </pc:spChg>
        <pc:picChg chg="add mod">
          <ac:chgData name="Luu Thu Ha" userId="e1169fa4e74ca433" providerId="LiveId" clId="{A24F1D80-5264-4DFF-ACAF-92F2DA9F8950}" dt="2021-10-12T07:30:33.612" v="2841" actId="1076"/>
          <ac:picMkLst>
            <pc:docMk/>
            <pc:sldMk cId="3863262509" sldId="407"/>
            <ac:picMk id="9" creationId="{54979323-F9E2-4D60-82B7-24C0AFBB69A3}"/>
          </ac:picMkLst>
        </pc:picChg>
      </pc:sldChg>
      <pc:sldChg chg="addSp delSp modSp new mod modAnim">
        <pc:chgData name="Luu Thu Ha" userId="e1169fa4e74ca433" providerId="LiveId" clId="{A24F1D80-5264-4DFF-ACAF-92F2DA9F8950}" dt="2021-10-12T07:33:54.279" v="2910" actId="14100"/>
        <pc:sldMkLst>
          <pc:docMk/>
          <pc:sldMk cId="2891587926" sldId="408"/>
        </pc:sldMkLst>
        <pc:spChg chg="del mod">
          <ac:chgData name="Luu Thu Ha" userId="e1169fa4e74ca433" providerId="LiveId" clId="{A24F1D80-5264-4DFF-ACAF-92F2DA9F8950}" dt="2021-10-12T07:31:46.169" v="2869" actId="478"/>
          <ac:spMkLst>
            <pc:docMk/>
            <pc:sldMk cId="2891587926" sldId="408"/>
            <ac:spMk id="2" creationId="{4DB861DD-912D-49A0-B101-AEF1A43BFE91}"/>
          </ac:spMkLst>
        </pc:spChg>
        <pc:spChg chg="del mod">
          <ac:chgData name="Luu Thu Ha" userId="e1169fa4e74ca433" providerId="LiveId" clId="{A24F1D80-5264-4DFF-ACAF-92F2DA9F8950}" dt="2021-10-12T07:31:11.830" v="2854" actId="478"/>
          <ac:spMkLst>
            <pc:docMk/>
            <pc:sldMk cId="2891587926" sldId="408"/>
            <ac:spMk id="3" creationId="{87D620F9-4BC6-4E8C-A51A-4C4BA3AEDC73}"/>
          </ac:spMkLst>
        </pc:spChg>
        <pc:spChg chg="add mod">
          <ac:chgData name="Luu Thu Ha" userId="e1169fa4e74ca433" providerId="LiveId" clId="{A24F1D80-5264-4DFF-ACAF-92F2DA9F8950}" dt="2021-10-12T07:33:54.279" v="2910" actId="14100"/>
          <ac:spMkLst>
            <pc:docMk/>
            <pc:sldMk cId="2891587926" sldId="408"/>
            <ac:spMk id="4" creationId="{BBDC3D63-5E9E-4C25-9D71-E38D8308A517}"/>
          </ac:spMkLst>
        </pc:spChg>
        <pc:spChg chg="add del mod">
          <ac:chgData name="Luu Thu Ha" userId="e1169fa4e74ca433" providerId="LiveId" clId="{A24F1D80-5264-4DFF-ACAF-92F2DA9F8950}" dt="2021-10-12T07:31:10.510" v="2853"/>
          <ac:spMkLst>
            <pc:docMk/>
            <pc:sldMk cId="2891587926" sldId="408"/>
            <ac:spMk id="5" creationId="{5BB2F50A-9CA1-492A-899B-9A05640E421C}"/>
          </ac:spMkLst>
        </pc:spChg>
        <pc:spChg chg="add del mod">
          <ac:chgData name="Luu Thu Ha" userId="e1169fa4e74ca433" providerId="LiveId" clId="{A24F1D80-5264-4DFF-ACAF-92F2DA9F8950}" dt="2021-10-12T07:31:10.510" v="2853"/>
          <ac:spMkLst>
            <pc:docMk/>
            <pc:sldMk cId="2891587926" sldId="408"/>
            <ac:spMk id="6" creationId="{D4C5E24B-C488-4620-BABE-E31655C4832F}"/>
          </ac:spMkLst>
        </pc:spChg>
        <pc:spChg chg="add del mod">
          <ac:chgData name="Luu Thu Ha" userId="e1169fa4e74ca433" providerId="LiveId" clId="{A24F1D80-5264-4DFF-ACAF-92F2DA9F8950}" dt="2021-10-12T07:31:10.510" v="2853"/>
          <ac:spMkLst>
            <pc:docMk/>
            <pc:sldMk cId="2891587926" sldId="408"/>
            <ac:spMk id="7" creationId="{46981973-C342-47F9-8841-2F67890BBF60}"/>
          </ac:spMkLst>
        </pc:spChg>
        <pc:spChg chg="add del mod">
          <ac:chgData name="Luu Thu Ha" userId="e1169fa4e74ca433" providerId="LiveId" clId="{A24F1D80-5264-4DFF-ACAF-92F2DA9F8950}" dt="2021-10-12T07:31:10.510" v="2853"/>
          <ac:spMkLst>
            <pc:docMk/>
            <pc:sldMk cId="2891587926" sldId="408"/>
            <ac:spMk id="8" creationId="{CFF7551B-F380-4B49-B8EB-9CFDE9706214}"/>
          </ac:spMkLst>
        </pc:spChg>
        <pc:spChg chg="add del mod">
          <ac:chgData name="Luu Thu Ha" userId="e1169fa4e74ca433" providerId="LiveId" clId="{A24F1D80-5264-4DFF-ACAF-92F2DA9F8950}" dt="2021-10-12T07:31:10.510" v="2853"/>
          <ac:spMkLst>
            <pc:docMk/>
            <pc:sldMk cId="2891587926" sldId="408"/>
            <ac:spMk id="9" creationId="{682E1587-1AEB-4184-B45A-5E759B40A778}"/>
          </ac:spMkLst>
        </pc:spChg>
        <pc:spChg chg="add mod">
          <ac:chgData name="Luu Thu Ha" userId="e1169fa4e74ca433" providerId="LiveId" clId="{A24F1D80-5264-4DFF-ACAF-92F2DA9F8950}" dt="2021-10-12T07:33:11.335" v="2900" actId="20577"/>
          <ac:spMkLst>
            <pc:docMk/>
            <pc:sldMk cId="2891587926" sldId="408"/>
            <ac:spMk id="10" creationId="{E92B44F2-6C7F-45CB-BADF-E7BBEDE2B2C9}"/>
          </ac:spMkLst>
        </pc:spChg>
        <pc:spChg chg="add mod">
          <ac:chgData name="Luu Thu Ha" userId="e1169fa4e74ca433" providerId="LiveId" clId="{A24F1D80-5264-4DFF-ACAF-92F2DA9F8950}" dt="2021-10-12T07:33:22.655" v="2902" actId="1076"/>
          <ac:spMkLst>
            <pc:docMk/>
            <pc:sldMk cId="2891587926" sldId="408"/>
            <ac:spMk id="11" creationId="{A9791D16-A0A2-43FB-B226-0D0ADC855349}"/>
          </ac:spMkLst>
        </pc:spChg>
        <pc:spChg chg="add mod">
          <ac:chgData name="Luu Thu Ha" userId="e1169fa4e74ca433" providerId="LiveId" clId="{A24F1D80-5264-4DFF-ACAF-92F2DA9F8950}" dt="2021-10-12T07:32:57.071" v="2892" actId="123"/>
          <ac:spMkLst>
            <pc:docMk/>
            <pc:sldMk cId="2891587926" sldId="408"/>
            <ac:spMk id="12" creationId="{92DF2BF8-6D4C-4AF3-8EFF-2DFA912A8054}"/>
          </ac:spMkLst>
        </pc:spChg>
        <pc:spChg chg="add mod">
          <ac:chgData name="Luu Thu Ha" userId="e1169fa4e74ca433" providerId="LiveId" clId="{A24F1D80-5264-4DFF-ACAF-92F2DA9F8950}" dt="2021-10-12T07:33:17.841" v="2901" actId="14100"/>
          <ac:spMkLst>
            <pc:docMk/>
            <pc:sldMk cId="2891587926" sldId="408"/>
            <ac:spMk id="13" creationId="{6D759685-1E00-4B6B-BC8F-29430E76A157}"/>
          </ac:spMkLst>
        </pc:spChg>
        <pc:spChg chg="add mod">
          <ac:chgData name="Luu Thu Ha" userId="e1169fa4e74ca433" providerId="LiveId" clId="{A24F1D80-5264-4DFF-ACAF-92F2DA9F8950}" dt="2021-10-12T07:33:51.351" v="2909" actId="20577"/>
          <ac:spMkLst>
            <pc:docMk/>
            <pc:sldMk cId="2891587926" sldId="408"/>
            <ac:spMk id="14" creationId="{82685867-FE4A-43DE-A765-D54664DA71E0}"/>
          </ac:spMkLst>
        </pc:spChg>
        <pc:spChg chg="add mod">
          <ac:chgData name="Luu Thu Ha" userId="e1169fa4e74ca433" providerId="LiveId" clId="{A24F1D80-5264-4DFF-ACAF-92F2DA9F8950}" dt="2021-10-12T07:33:47.913" v="2908" actId="1076"/>
          <ac:spMkLst>
            <pc:docMk/>
            <pc:sldMk cId="2891587926" sldId="408"/>
            <ac:spMk id="16" creationId="{7C97114D-D3D8-401E-BF1D-AA9A04F66FCD}"/>
          </ac:spMkLst>
        </pc:spChg>
        <pc:picChg chg="add del mod">
          <ac:chgData name="Luu Thu Ha" userId="e1169fa4e74ca433" providerId="LiveId" clId="{A24F1D80-5264-4DFF-ACAF-92F2DA9F8950}" dt="2021-10-12T07:29:40.985" v="2831" actId="21"/>
          <ac:picMkLst>
            <pc:docMk/>
            <pc:sldMk cId="2891587926" sldId="408"/>
            <ac:picMk id="26626" creationId="{DDBB8647-4C26-4619-ACF5-125DE97FFB26}"/>
          </ac:picMkLst>
        </pc:picChg>
      </pc:sldChg>
      <pc:sldChg chg="addSp delSp modSp new mod modAnim">
        <pc:chgData name="Luu Thu Ha" userId="e1169fa4e74ca433" providerId="LiveId" clId="{A24F1D80-5264-4DFF-ACAF-92F2DA9F8950}" dt="2021-10-12T07:41:47.811" v="3036"/>
        <pc:sldMkLst>
          <pc:docMk/>
          <pc:sldMk cId="2463712314" sldId="409"/>
        </pc:sldMkLst>
        <pc:spChg chg="del">
          <ac:chgData name="Luu Thu Ha" userId="e1169fa4e74ca433" providerId="LiveId" clId="{A24F1D80-5264-4DFF-ACAF-92F2DA9F8950}" dt="2021-10-12T07:34:08.101" v="2913" actId="478"/>
          <ac:spMkLst>
            <pc:docMk/>
            <pc:sldMk cId="2463712314" sldId="409"/>
            <ac:spMk id="2" creationId="{06B83752-90B4-46E9-A5D6-0E7A475C48C7}"/>
          </ac:spMkLst>
        </pc:spChg>
        <pc:spChg chg="del">
          <ac:chgData name="Luu Thu Ha" userId="e1169fa4e74ca433" providerId="LiveId" clId="{A24F1D80-5264-4DFF-ACAF-92F2DA9F8950}" dt="2021-10-12T07:34:07.210" v="2912" actId="478"/>
          <ac:spMkLst>
            <pc:docMk/>
            <pc:sldMk cId="2463712314" sldId="409"/>
            <ac:spMk id="3" creationId="{C88088DB-1979-4130-A250-DA5E863AF029}"/>
          </ac:spMkLst>
        </pc:spChg>
        <pc:spChg chg="add mod">
          <ac:chgData name="Luu Thu Ha" userId="e1169fa4e74ca433" providerId="LiveId" clId="{A24F1D80-5264-4DFF-ACAF-92F2DA9F8950}" dt="2021-10-12T07:34:36.620" v="2925" actId="255"/>
          <ac:spMkLst>
            <pc:docMk/>
            <pc:sldMk cId="2463712314" sldId="409"/>
            <ac:spMk id="4" creationId="{14DCC6F9-A9C0-486B-8269-6F16852C1C8B}"/>
          </ac:spMkLst>
        </pc:spChg>
        <pc:spChg chg="add mod">
          <ac:chgData name="Luu Thu Ha" userId="e1169fa4e74ca433" providerId="LiveId" clId="{A24F1D80-5264-4DFF-ACAF-92F2DA9F8950}" dt="2021-10-12T07:38:33.944" v="3028" actId="208"/>
          <ac:spMkLst>
            <pc:docMk/>
            <pc:sldMk cId="2463712314" sldId="409"/>
            <ac:spMk id="6" creationId="{C0DBF0CA-EEFE-4420-AB1D-4A62EB1C380F}"/>
          </ac:spMkLst>
        </pc:spChg>
        <pc:spChg chg="add mod">
          <ac:chgData name="Luu Thu Ha" userId="e1169fa4e74ca433" providerId="LiveId" clId="{A24F1D80-5264-4DFF-ACAF-92F2DA9F8950}" dt="2021-10-12T07:41:35.509" v="3034" actId="1076"/>
          <ac:spMkLst>
            <pc:docMk/>
            <pc:sldMk cId="2463712314" sldId="409"/>
            <ac:spMk id="8" creationId="{973F1C75-9FCE-45FB-84DF-FA445F696A2A}"/>
          </ac:spMkLst>
        </pc:spChg>
      </pc:sldChg>
      <pc:sldChg chg="addSp delSp modSp new mod modAnim">
        <pc:chgData name="Luu Thu Ha" userId="e1169fa4e74ca433" providerId="LiveId" clId="{A24F1D80-5264-4DFF-ACAF-92F2DA9F8950}" dt="2021-10-12T07:47:06.441" v="3214" actId="14100"/>
        <pc:sldMkLst>
          <pc:docMk/>
          <pc:sldMk cId="653135860" sldId="410"/>
        </pc:sldMkLst>
        <pc:spChg chg="del">
          <ac:chgData name="Luu Thu Ha" userId="e1169fa4e74ca433" providerId="LiveId" clId="{A24F1D80-5264-4DFF-ACAF-92F2DA9F8950}" dt="2021-10-12T07:41:54.776" v="3039" actId="478"/>
          <ac:spMkLst>
            <pc:docMk/>
            <pc:sldMk cId="653135860" sldId="410"/>
            <ac:spMk id="2" creationId="{846AD535-D189-4AE3-B44C-71B5AC260DB1}"/>
          </ac:spMkLst>
        </pc:spChg>
        <pc:spChg chg="del">
          <ac:chgData name="Luu Thu Ha" userId="e1169fa4e74ca433" providerId="LiveId" clId="{A24F1D80-5264-4DFF-ACAF-92F2DA9F8950}" dt="2021-10-12T07:41:53.556" v="3038" actId="478"/>
          <ac:spMkLst>
            <pc:docMk/>
            <pc:sldMk cId="653135860" sldId="410"/>
            <ac:spMk id="3" creationId="{5C00B0F2-60E5-40CD-981B-B54F1C1CE697}"/>
          </ac:spMkLst>
        </pc:spChg>
        <pc:spChg chg="add mod">
          <ac:chgData name="Luu Thu Ha" userId="e1169fa4e74ca433" providerId="LiveId" clId="{A24F1D80-5264-4DFF-ACAF-92F2DA9F8950}" dt="2021-10-12T07:46:47.237" v="3211" actId="1076"/>
          <ac:spMkLst>
            <pc:docMk/>
            <pc:sldMk cId="653135860" sldId="410"/>
            <ac:spMk id="4" creationId="{95055B9B-5E54-4686-A927-CE7222BC007B}"/>
          </ac:spMkLst>
        </pc:spChg>
        <pc:spChg chg="add mod">
          <ac:chgData name="Luu Thu Ha" userId="e1169fa4e74ca433" providerId="LiveId" clId="{A24F1D80-5264-4DFF-ACAF-92F2DA9F8950}" dt="2021-10-12T07:46:44.987" v="3210" actId="1076"/>
          <ac:spMkLst>
            <pc:docMk/>
            <pc:sldMk cId="653135860" sldId="410"/>
            <ac:spMk id="5" creationId="{9E0DCC71-89A0-4C87-866D-7FDCA73EAB1A}"/>
          </ac:spMkLst>
        </pc:spChg>
        <pc:spChg chg="add mod">
          <ac:chgData name="Luu Thu Ha" userId="e1169fa4e74ca433" providerId="LiveId" clId="{A24F1D80-5264-4DFF-ACAF-92F2DA9F8950}" dt="2021-10-12T07:46:40.914" v="3209" actId="1076"/>
          <ac:spMkLst>
            <pc:docMk/>
            <pc:sldMk cId="653135860" sldId="410"/>
            <ac:spMk id="6" creationId="{ADB78E48-D68B-49A2-942D-8FED9D05382E}"/>
          </ac:spMkLst>
        </pc:spChg>
        <pc:spChg chg="add mod">
          <ac:chgData name="Luu Thu Ha" userId="e1169fa4e74ca433" providerId="LiveId" clId="{A24F1D80-5264-4DFF-ACAF-92F2DA9F8950}" dt="2021-10-12T07:42:23.322" v="3043" actId="1076"/>
          <ac:spMkLst>
            <pc:docMk/>
            <pc:sldMk cId="653135860" sldId="410"/>
            <ac:spMk id="7" creationId="{EAEDE9EF-3A24-484F-890D-B51F348A679D}"/>
          </ac:spMkLst>
        </pc:spChg>
        <pc:spChg chg="add mod">
          <ac:chgData name="Luu Thu Ha" userId="e1169fa4e74ca433" providerId="LiveId" clId="{A24F1D80-5264-4DFF-ACAF-92F2DA9F8950}" dt="2021-10-12T07:46:38.619" v="3208" actId="1076"/>
          <ac:spMkLst>
            <pc:docMk/>
            <pc:sldMk cId="653135860" sldId="410"/>
            <ac:spMk id="8" creationId="{FBED25CA-3F6F-4FCC-B4AE-A2D6EE224B1A}"/>
          </ac:spMkLst>
        </pc:spChg>
        <pc:spChg chg="add mod">
          <ac:chgData name="Luu Thu Ha" userId="e1169fa4e74ca433" providerId="LiveId" clId="{A24F1D80-5264-4DFF-ACAF-92F2DA9F8950}" dt="2021-10-12T07:47:06.441" v="3214" actId="14100"/>
          <ac:spMkLst>
            <pc:docMk/>
            <pc:sldMk cId="653135860" sldId="410"/>
            <ac:spMk id="9" creationId="{58D8D433-F135-404F-BCBB-A7B2E8EECCB4}"/>
          </ac:spMkLst>
        </pc:spChg>
        <pc:spChg chg="add mod">
          <ac:chgData name="Luu Thu Ha" userId="e1169fa4e74ca433" providerId="LiveId" clId="{A24F1D80-5264-4DFF-ACAF-92F2DA9F8950}" dt="2021-10-12T07:44:17.702" v="3076" actId="1076"/>
          <ac:spMkLst>
            <pc:docMk/>
            <pc:sldMk cId="653135860" sldId="410"/>
            <ac:spMk id="10" creationId="{C2F7641D-DF6F-4F2A-B84F-DE556FFDB690}"/>
          </ac:spMkLst>
        </pc:spChg>
        <pc:spChg chg="add mod">
          <ac:chgData name="Luu Thu Ha" userId="e1169fa4e74ca433" providerId="LiveId" clId="{A24F1D80-5264-4DFF-ACAF-92F2DA9F8950}" dt="2021-10-12T07:45:57.976" v="3144" actId="404"/>
          <ac:spMkLst>
            <pc:docMk/>
            <pc:sldMk cId="653135860" sldId="410"/>
            <ac:spMk id="12" creationId="{5DD03219-184F-4141-A390-FD05DDE2667D}"/>
          </ac:spMkLst>
        </pc:spChg>
        <pc:spChg chg="add mod">
          <ac:chgData name="Luu Thu Ha" userId="e1169fa4e74ca433" providerId="LiveId" clId="{A24F1D80-5264-4DFF-ACAF-92F2DA9F8950}" dt="2021-10-12T07:46:49.596" v="3212" actId="113"/>
          <ac:spMkLst>
            <pc:docMk/>
            <pc:sldMk cId="653135860" sldId="410"/>
            <ac:spMk id="13" creationId="{A0AF5D78-8B2D-499D-98EB-614B0B5D45C4}"/>
          </ac:spMkLst>
        </pc:spChg>
      </pc:sldChg>
      <pc:sldChg chg="addSp delSp modSp new mod setBg">
        <pc:chgData name="Luu Thu Ha" userId="e1169fa4e74ca433" providerId="LiveId" clId="{A24F1D80-5264-4DFF-ACAF-92F2DA9F8950}" dt="2021-10-12T07:56:50.137" v="3366" actId="2711"/>
        <pc:sldMkLst>
          <pc:docMk/>
          <pc:sldMk cId="1841773640" sldId="411"/>
        </pc:sldMkLst>
        <pc:spChg chg="del">
          <ac:chgData name="Luu Thu Ha" userId="e1169fa4e74ca433" providerId="LiveId" clId="{A24F1D80-5264-4DFF-ACAF-92F2DA9F8950}" dt="2021-10-12T07:51:02.899" v="3299" actId="478"/>
          <ac:spMkLst>
            <pc:docMk/>
            <pc:sldMk cId="1841773640" sldId="411"/>
            <ac:spMk id="2" creationId="{80F620F3-9F4A-42A0-B0E1-D1F73F4F74FC}"/>
          </ac:spMkLst>
        </pc:spChg>
        <pc:spChg chg="del">
          <ac:chgData name="Luu Thu Ha" userId="e1169fa4e74ca433" providerId="LiveId" clId="{A24F1D80-5264-4DFF-ACAF-92F2DA9F8950}" dt="2021-10-12T07:51:00.972" v="3298" actId="478"/>
          <ac:spMkLst>
            <pc:docMk/>
            <pc:sldMk cId="1841773640" sldId="411"/>
            <ac:spMk id="3" creationId="{A64C3842-646B-4A38-90F0-62CCC0235AD2}"/>
          </ac:spMkLst>
        </pc:spChg>
        <pc:spChg chg="add mod">
          <ac:chgData name="Luu Thu Ha" userId="e1169fa4e74ca433" providerId="LiveId" clId="{A24F1D80-5264-4DFF-ACAF-92F2DA9F8950}" dt="2021-10-12T07:56:50.137" v="3366" actId="2711"/>
          <ac:spMkLst>
            <pc:docMk/>
            <pc:sldMk cId="1841773640" sldId="411"/>
            <ac:spMk id="4" creationId="{1FCC330B-A41A-4220-B50A-5AC17755DC9E}"/>
          </ac:spMkLst>
        </pc:spChg>
        <pc:spChg chg="add del">
          <ac:chgData name="Luu Thu Ha" userId="e1169fa4e74ca433" providerId="LiveId" clId="{A24F1D80-5264-4DFF-ACAF-92F2DA9F8950}" dt="2021-10-12T07:55:54.276" v="3304" actId="26606"/>
          <ac:spMkLst>
            <pc:docMk/>
            <pc:sldMk cId="1841773640" sldId="411"/>
            <ac:spMk id="73" creationId="{3B432D73-5C38-474F-AF96-A3228731BF36}"/>
          </ac:spMkLst>
        </pc:spChg>
        <pc:spChg chg="add del">
          <ac:chgData name="Luu Thu Ha" userId="e1169fa4e74ca433" providerId="LiveId" clId="{A24F1D80-5264-4DFF-ACAF-92F2DA9F8950}" dt="2021-10-12T07:56:35.160" v="3362" actId="26606"/>
          <ac:spMkLst>
            <pc:docMk/>
            <pc:sldMk cId="1841773640" sldId="411"/>
            <ac:spMk id="75" creationId="{DB103EB1-B135-4526-B883-33228FC27FF1}"/>
          </ac:spMkLst>
        </pc:spChg>
        <pc:spChg chg="add del">
          <ac:chgData name="Luu Thu Ha" userId="e1169fa4e74ca433" providerId="LiveId" clId="{A24F1D80-5264-4DFF-ACAF-92F2DA9F8950}" dt="2021-10-12T07:56:28.895" v="3357" actId="26606"/>
          <ac:spMkLst>
            <pc:docMk/>
            <pc:sldMk cId="1841773640" sldId="411"/>
            <ac:spMk id="78" creationId="{86295E7F-EA66-480B-B001-C8BE7CD61903}"/>
          </ac:spMkLst>
        </pc:spChg>
        <pc:spChg chg="add del">
          <ac:chgData name="Luu Thu Ha" userId="e1169fa4e74ca433" providerId="LiveId" clId="{A24F1D80-5264-4DFF-ACAF-92F2DA9F8950}" dt="2021-10-12T07:55:56.357" v="3306" actId="26606"/>
          <ac:spMkLst>
            <pc:docMk/>
            <pc:sldMk cId="1841773640" sldId="411"/>
            <ac:spMk id="28678" creationId="{42A4FC2C-047E-45A5-965D-8E1E3BF09BC6}"/>
          </ac:spMkLst>
        </pc:spChg>
        <pc:spChg chg="add del">
          <ac:chgData name="Luu Thu Ha" userId="e1169fa4e74ca433" providerId="LiveId" clId="{A24F1D80-5264-4DFF-ACAF-92F2DA9F8950}" dt="2021-10-12T07:56:35.160" v="3362" actId="26606"/>
          <ac:spMkLst>
            <pc:docMk/>
            <pc:sldMk cId="1841773640" sldId="411"/>
            <ac:spMk id="28680" creationId="{A2509F26-B5DC-4BA7-B476-4CB044237A2E}"/>
          </ac:spMkLst>
        </pc:spChg>
        <pc:spChg chg="add del">
          <ac:chgData name="Luu Thu Ha" userId="e1169fa4e74ca433" providerId="LiveId" clId="{A24F1D80-5264-4DFF-ACAF-92F2DA9F8950}" dt="2021-10-12T07:56:32.843" v="3359" actId="26606"/>
          <ac:spMkLst>
            <pc:docMk/>
            <pc:sldMk cId="1841773640" sldId="411"/>
            <ac:spMk id="28682" creationId="{74426AB7-D619-4515-962A-BC83909EC015}"/>
          </ac:spMkLst>
        </pc:spChg>
        <pc:spChg chg="add del">
          <ac:chgData name="Luu Thu Ha" userId="e1169fa4e74ca433" providerId="LiveId" clId="{A24F1D80-5264-4DFF-ACAF-92F2DA9F8950}" dt="2021-10-12T07:56:32.843" v="3359" actId="26606"/>
          <ac:spMkLst>
            <pc:docMk/>
            <pc:sldMk cId="1841773640" sldId="411"/>
            <ac:spMk id="28683" creationId="{DE47DF98-723F-4AAC-ABCF-CACBC438F78F}"/>
          </ac:spMkLst>
        </pc:spChg>
        <pc:spChg chg="add del">
          <ac:chgData name="Luu Thu Ha" userId="e1169fa4e74ca433" providerId="LiveId" clId="{A24F1D80-5264-4DFF-ACAF-92F2DA9F8950}" dt="2021-10-12T07:56:35.150" v="3361" actId="26606"/>
          <ac:spMkLst>
            <pc:docMk/>
            <pc:sldMk cId="1841773640" sldId="411"/>
            <ac:spMk id="28685" creationId="{86295E7F-EA66-480B-B001-C8BE7CD61903}"/>
          </ac:spMkLst>
        </pc:spChg>
        <pc:spChg chg="add">
          <ac:chgData name="Luu Thu Ha" userId="e1169fa4e74ca433" providerId="LiveId" clId="{A24F1D80-5264-4DFF-ACAF-92F2DA9F8950}" dt="2021-10-12T07:56:35.160" v="3362" actId="26606"/>
          <ac:spMkLst>
            <pc:docMk/>
            <pc:sldMk cId="1841773640" sldId="411"/>
            <ac:spMk id="28688" creationId="{74426AB7-D619-4515-962A-BC83909EC015}"/>
          </ac:spMkLst>
        </pc:spChg>
        <pc:spChg chg="add">
          <ac:chgData name="Luu Thu Ha" userId="e1169fa4e74ca433" providerId="LiveId" clId="{A24F1D80-5264-4DFF-ACAF-92F2DA9F8950}" dt="2021-10-12T07:56:35.160" v="3362" actId="26606"/>
          <ac:spMkLst>
            <pc:docMk/>
            <pc:sldMk cId="1841773640" sldId="411"/>
            <ac:spMk id="28689" creationId="{DE47DF98-723F-4AAC-ABCF-CACBC438F78F}"/>
          </ac:spMkLst>
        </pc:spChg>
        <pc:picChg chg="add del">
          <ac:chgData name="Luu Thu Ha" userId="e1169fa4e74ca433" providerId="LiveId" clId="{A24F1D80-5264-4DFF-ACAF-92F2DA9F8950}" dt="2021-10-12T07:55:46.156" v="3301" actId="478"/>
          <ac:picMkLst>
            <pc:docMk/>
            <pc:sldMk cId="1841773640" sldId="411"/>
            <ac:picMk id="28674" creationId="{618580EB-058E-4915-AE44-40A15A5C6871}"/>
          </ac:picMkLst>
        </pc:picChg>
        <pc:picChg chg="add mod ord">
          <ac:chgData name="Luu Thu Ha" userId="e1169fa4e74ca433" providerId="LiveId" clId="{A24F1D80-5264-4DFF-ACAF-92F2DA9F8950}" dt="2021-10-12T07:56:35.160" v="3362" actId="26606"/>
          <ac:picMkLst>
            <pc:docMk/>
            <pc:sldMk cId="1841773640" sldId="411"/>
            <ac:picMk id="28676" creationId="{7C8FB84A-1FB6-4DE3-B3F6-EBC3CB07892B}"/>
          </ac:picMkLst>
        </pc:picChg>
        <pc:cxnChg chg="add del">
          <ac:chgData name="Luu Thu Ha" userId="e1169fa4e74ca433" providerId="LiveId" clId="{A24F1D80-5264-4DFF-ACAF-92F2DA9F8950}" dt="2021-10-12T07:56:28.895" v="3357" actId="26606"/>
          <ac:cxnSpMkLst>
            <pc:docMk/>
            <pc:sldMk cId="1841773640" sldId="411"/>
            <ac:cxnSpMk id="80" creationId="{E126E481-B945-4179-BD79-05E96E9B29E1}"/>
          </ac:cxnSpMkLst>
        </pc:cxnChg>
        <pc:cxnChg chg="add del">
          <ac:chgData name="Luu Thu Ha" userId="e1169fa4e74ca433" providerId="LiveId" clId="{A24F1D80-5264-4DFF-ACAF-92F2DA9F8950}" dt="2021-10-12T07:56:32.843" v="3359" actId="26606"/>
          <ac:cxnSpMkLst>
            <pc:docMk/>
            <pc:sldMk cId="1841773640" sldId="411"/>
            <ac:cxnSpMk id="82" creationId="{EA29FC7C-9308-4FDE-8DCA-405668055B0F}"/>
          </ac:cxnSpMkLst>
        </pc:cxnChg>
        <pc:cxnChg chg="add del">
          <ac:chgData name="Luu Thu Ha" userId="e1169fa4e74ca433" providerId="LiveId" clId="{A24F1D80-5264-4DFF-ACAF-92F2DA9F8950}" dt="2021-10-12T07:56:35.150" v="3361" actId="26606"/>
          <ac:cxnSpMkLst>
            <pc:docMk/>
            <pc:sldMk cId="1841773640" sldId="411"/>
            <ac:cxnSpMk id="28686" creationId="{E126E481-B945-4179-BD79-05E96E9B29E1}"/>
          </ac:cxnSpMkLst>
        </pc:cxnChg>
        <pc:cxnChg chg="add">
          <ac:chgData name="Luu Thu Ha" userId="e1169fa4e74ca433" providerId="LiveId" clId="{A24F1D80-5264-4DFF-ACAF-92F2DA9F8950}" dt="2021-10-12T07:56:35.160" v="3362" actId="26606"/>
          <ac:cxnSpMkLst>
            <pc:docMk/>
            <pc:sldMk cId="1841773640" sldId="411"/>
            <ac:cxnSpMk id="28690" creationId="{EA29FC7C-9308-4FDE-8DCA-405668055B0F}"/>
          </ac:cxnSpMkLst>
        </pc:cxnChg>
      </pc:sldChg>
      <pc:sldChg chg="new del">
        <pc:chgData name="Luu Thu Ha" userId="e1169fa4e74ca433" providerId="LiveId" clId="{A24F1D80-5264-4DFF-ACAF-92F2DA9F8950}" dt="2021-10-12T08:13:58.774" v="3580" actId="2696"/>
        <pc:sldMkLst>
          <pc:docMk/>
          <pc:sldMk cId="2895350885" sldId="412"/>
        </pc:sldMkLst>
      </pc:sldChg>
      <pc:sldChg chg="new del">
        <pc:chgData name="Luu Thu Ha" userId="e1169fa4e74ca433" providerId="LiveId" clId="{A24F1D80-5264-4DFF-ACAF-92F2DA9F8950}" dt="2021-10-12T08:03:14.530" v="3422" actId="2696"/>
        <pc:sldMkLst>
          <pc:docMk/>
          <pc:sldMk cId="3635412333" sldId="412"/>
        </pc:sldMkLst>
      </pc:sldChg>
      <pc:sldChg chg="new del">
        <pc:chgData name="Luu Thu Ha" userId="e1169fa4e74ca433" providerId="LiveId" clId="{A24F1D80-5264-4DFF-ACAF-92F2DA9F8950}" dt="2021-10-12T08:14:07.927" v="3581" actId="2696"/>
        <pc:sldMkLst>
          <pc:docMk/>
          <pc:sldMk cId="4087719861" sldId="413"/>
        </pc:sldMkLst>
      </pc:sldChg>
      <pc:sldChg chg="modSp add ord">
        <pc:chgData name="Luu Thu Ha" userId="e1169fa4e74ca433" providerId="LiveId" clId="{A24F1D80-5264-4DFF-ACAF-92F2DA9F8950}" dt="2021-10-12T08:13:56.613" v="3579" actId="403"/>
        <pc:sldMkLst>
          <pc:docMk/>
          <pc:sldMk cId="2745227393" sldId="414"/>
        </pc:sldMkLst>
        <pc:spChg chg="mod">
          <ac:chgData name="Luu Thu Ha" userId="e1169fa4e74ca433" providerId="LiveId" clId="{A24F1D80-5264-4DFF-ACAF-92F2DA9F8950}" dt="2021-10-12T08:13:56.613" v="3579" actId="403"/>
          <ac:spMkLst>
            <pc:docMk/>
            <pc:sldMk cId="2745227393" sldId="414"/>
            <ac:spMk id="2" creationId="{9180D309-2146-4B7C-9B85-36B9EEF30160}"/>
          </ac:spMkLst>
        </pc:spChg>
        <pc:spChg chg="mod">
          <ac:chgData name="Luu Thu Ha" userId="e1169fa4e74ca433" providerId="LiveId" clId="{A24F1D80-5264-4DFF-ACAF-92F2DA9F8950}" dt="2021-10-12T08:13:49.773" v="3577" actId="403"/>
          <ac:spMkLst>
            <pc:docMk/>
            <pc:sldMk cId="2745227393" sldId="414"/>
            <ac:spMk id="4" creationId="{20C01EF2-7A2F-4317-8FB5-C0E7239374A5}"/>
          </ac:spMkLst>
        </pc:spChg>
        <pc:spChg chg="mod">
          <ac:chgData name="Luu Thu Ha" userId="e1169fa4e74ca433" providerId="LiveId" clId="{A24F1D80-5264-4DFF-ACAF-92F2DA9F8950}" dt="2021-10-12T08:13:49.773" v="3577" actId="403"/>
          <ac:spMkLst>
            <pc:docMk/>
            <pc:sldMk cId="2745227393" sldId="414"/>
            <ac:spMk id="6" creationId="{9325F425-1558-4D08-91C6-B37595CBD292}"/>
          </ac:spMkLst>
        </pc:spChg>
        <pc:spChg chg="mod">
          <ac:chgData name="Luu Thu Ha" userId="e1169fa4e74ca433" providerId="LiveId" clId="{A24F1D80-5264-4DFF-ACAF-92F2DA9F8950}" dt="2021-10-12T08:13:49.773" v="3577" actId="403"/>
          <ac:spMkLst>
            <pc:docMk/>
            <pc:sldMk cId="2745227393" sldId="414"/>
            <ac:spMk id="8" creationId="{C3E07DA3-E6EC-4C58-B92D-087B8203D938}"/>
          </ac:spMkLst>
        </pc:spChg>
        <pc:spChg chg="mod">
          <ac:chgData name="Luu Thu Ha" userId="e1169fa4e74ca433" providerId="LiveId" clId="{A24F1D80-5264-4DFF-ACAF-92F2DA9F8950}" dt="2021-10-12T08:13:49.773" v="3577" actId="403"/>
          <ac:spMkLst>
            <pc:docMk/>
            <pc:sldMk cId="2745227393" sldId="414"/>
            <ac:spMk id="10" creationId="{5AE3052F-C6BE-4EC2-AFF4-0D767F1A6836}"/>
          </ac:spMkLst>
        </pc:spChg>
      </pc:sldChg>
      <pc:sldChg chg="modSp add mod ord modAnim">
        <pc:chgData name="Luu Thu Ha" userId="e1169fa4e74ca433" providerId="LiveId" clId="{A24F1D80-5264-4DFF-ACAF-92F2DA9F8950}" dt="2021-10-12T08:12:40.050" v="3563"/>
        <pc:sldMkLst>
          <pc:docMk/>
          <pc:sldMk cId="853060369" sldId="415"/>
        </pc:sldMkLst>
        <pc:spChg chg="mod">
          <ac:chgData name="Luu Thu Ha" userId="e1169fa4e74ca433" providerId="LiveId" clId="{A24F1D80-5264-4DFF-ACAF-92F2DA9F8950}" dt="2021-10-12T08:12:31.025" v="3561" actId="20577"/>
          <ac:spMkLst>
            <pc:docMk/>
            <pc:sldMk cId="853060369" sldId="415"/>
            <ac:spMk id="2" creationId="{9180D309-2146-4B7C-9B85-36B9EEF30160}"/>
          </ac:spMkLst>
        </pc:spChg>
        <pc:spChg chg="mod">
          <ac:chgData name="Luu Thu Ha" userId="e1169fa4e74ca433" providerId="LiveId" clId="{A24F1D80-5264-4DFF-ACAF-92F2DA9F8950}" dt="2021-10-12T08:12:20.206" v="3557" actId="403"/>
          <ac:spMkLst>
            <pc:docMk/>
            <pc:sldMk cId="853060369" sldId="415"/>
            <ac:spMk id="4" creationId="{20C01EF2-7A2F-4317-8FB5-C0E7239374A5}"/>
          </ac:spMkLst>
        </pc:spChg>
        <pc:spChg chg="mod">
          <ac:chgData name="Luu Thu Ha" userId="e1169fa4e74ca433" providerId="LiveId" clId="{A24F1D80-5264-4DFF-ACAF-92F2DA9F8950}" dt="2021-10-12T08:12:20.206" v="3557" actId="403"/>
          <ac:spMkLst>
            <pc:docMk/>
            <pc:sldMk cId="853060369" sldId="415"/>
            <ac:spMk id="6" creationId="{9325F425-1558-4D08-91C6-B37595CBD292}"/>
          </ac:spMkLst>
        </pc:spChg>
        <pc:spChg chg="mod">
          <ac:chgData name="Luu Thu Ha" userId="e1169fa4e74ca433" providerId="LiveId" clId="{A24F1D80-5264-4DFF-ACAF-92F2DA9F8950}" dt="2021-10-12T08:12:20.206" v="3557" actId="403"/>
          <ac:spMkLst>
            <pc:docMk/>
            <pc:sldMk cId="853060369" sldId="415"/>
            <ac:spMk id="8" creationId="{C3E07DA3-E6EC-4C58-B92D-087B8203D938}"/>
          </ac:spMkLst>
        </pc:spChg>
        <pc:spChg chg="mod">
          <ac:chgData name="Luu Thu Ha" userId="e1169fa4e74ca433" providerId="LiveId" clId="{A24F1D80-5264-4DFF-ACAF-92F2DA9F8950}" dt="2021-10-12T08:12:20.206" v="3557" actId="403"/>
          <ac:spMkLst>
            <pc:docMk/>
            <pc:sldMk cId="853060369" sldId="415"/>
            <ac:spMk id="10" creationId="{5AE3052F-C6BE-4EC2-AFF4-0D767F1A6836}"/>
          </ac:spMkLst>
        </pc:spChg>
        <pc:picChg chg="mod">
          <ac:chgData name="Luu Thu Ha" userId="e1169fa4e74ca433" providerId="LiveId" clId="{A24F1D80-5264-4DFF-ACAF-92F2DA9F8950}" dt="2021-10-12T08:10:27.883" v="3542" actId="1076"/>
          <ac:picMkLst>
            <pc:docMk/>
            <pc:sldMk cId="853060369" sldId="415"/>
            <ac:picMk id="5" creationId="{DFDD14B3-42B0-4E76-8459-27BDD96FCB23}"/>
          </ac:picMkLst>
        </pc:picChg>
        <pc:picChg chg="mod">
          <ac:chgData name="Luu Thu Ha" userId="e1169fa4e74ca433" providerId="LiveId" clId="{A24F1D80-5264-4DFF-ACAF-92F2DA9F8950}" dt="2021-10-12T08:10:30.932" v="3543" actId="1076"/>
          <ac:picMkLst>
            <pc:docMk/>
            <pc:sldMk cId="853060369" sldId="415"/>
            <ac:picMk id="9" creationId="{7CF076D3-4FD8-4393-AFD1-93988AE7B29C}"/>
          </ac:picMkLst>
        </pc:picChg>
      </pc:sldChg>
      <pc:sldChg chg="new del">
        <pc:chgData name="Luu Thu Ha" userId="e1169fa4e74ca433" providerId="LiveId" clId="{A24F1D80-5264-4DFF-ACAF-92F2DA9F8950}" dt="2021-10-12T08:14:19.811" v="3584" actId="2696"/>
        <pc:sldMkLst>
          <pc:docMk/>
          <pc:sldMk cId="150218499" sldId="416"/>
        </pc:sldMkLst>
      </pc:sldChg>
      <pc:sldChg chg="addSp delSp modSp add mod delAnim modAnim">
        <pc:chgData name="Luu Thu Ha" userId="e1169fa4e74ca433" providerId="LiveId" clId="{A24F1D80-5264-4DFF-ACAF-92F2DA9F8950}" dt="2021-10-12T08:31:56.902" v="3854"/>
        <pc:sldMkLst>
          <pc:docMk/>
          <pc:sldMk cId="4212698653" sldId="417"/>
        </pc:sldMkLst>
        <pc:spChg chg="del">
          <ac:chgData name="Luu Thu Ha" userId="e1169fa4e74ca433" providerId="LiveId" clId="{A24F1D80-5264-4DFF-ACAF-92F2DA9F8950}" dt="2021-10-12T08:14:25.903" v="3586" actId="478"/>
          <ac:spMkLst>
            <pc:docMk/>
            <pc:sldMk cId="4212698653" sldId="417"/>
            <ac:spMk id="2" creationId="{00000000-0000-0000-0000-000000000000}"/>
          </ac:spMkLst>
        </pc:spChg>
        <pc:spChg chg="del">
          <ac:chgData name="Luu Thu Ha" userId="e1169fa4e74ca433" providerId="LiveId" clId="{A24F1D80-5264-4DFF-ACAF-92F2DA9F8950}" dt="2021-10-12T08:14:27.692" v="3587" actId="478"/>
          <ac:spMkLst>
            <pc:docMk/>
            <pc:sldMk cId="4212698653" sldId="417"/>
            <ac:spMk id="3" creationId="{00000000-0000-0000-0000-000000000000}"/>
          </ac:spMkLst>
        </pc:spChg>
        <pc:spChg chg="del">
          <ac:chgData name="Luu Thu Ha" userId="e1169fa4e74ca433" providerId="LiveId" clId="{A24F1D80-5264-4DFF-ACAF-92F2DA9F8950}" dt="2021-10-12T08:15:15.188" v="3639" actId="478"/>
          <ac:spMkLst>
            <pc:docMk/>
            <pc:sldMk cId="4212698653" sldId="417"/>
            <ac:spMk id="7" creationId="{00000000-0000-0000-0000-000000000000}"/>
          </ac:spMkLst>
        </pc:spChg>
        <pc:spChg chg="mod">
          <ac:chgData name="Luu Thu Ha" userId="e1169fa4e74ca433" providerId="LiveId" clId="{A24F1D80-5264-4DFF-ACAF-92F2DA9F8950}" dt="2021-10-12T08:31:54.552" v="3853" actId="1076"/>
          <ac:spMkLst>
            <pc:docMk/>
            <pc:sldMk cId="4212698653" sldId="417"/>
            <ac:spMk id="8" creationId="{00000000-0000-0000-0000-000000000000}"/>
          </ac:spMkLst>
        </pc:spChg>
        <pc:spChg chg="mod">
          <ac:chgData name="Luu Thu Ha" userId="e1169fa4e74ca433" providerId="LiveId" clId="{A24F1D80-5264-4DFF-ACAF-92F2DA9F8950}" dt="2021-10-12T08:16:31.124" v="3660" actId="1076"/>
          <ac:spMkLst>
            <pc:docMk/>
            <pc:sldMk cId="4212698653" sldId="417"/>
            <ac:spMk id="9" creationId="{F510C496-95DB-409D-9B55-7CBA3010AD76}"/>
          </ac:spMkLst>
        </pc:spChg>
        <pc:spChg chg="add mod">
          <ac:chgData name="Luu Thu Ha" userId="e1169fa4e74ca433" providerId="LiveId" clId="{A24F1D80-5264-4DFF-ACAF-92F2DA9F8950}" dt="2021-10-12T08:31:47.713" v="3851" actId="403"/>
          <ac:spMkLst>
            <pc:docMk/>
            <pc:sldMk cId="4212698653" sldId="417"/>
            <ac:spMk id="10" creationId="{83CCB46D-3930-4B00-AA04-FD4F7DFFA3D0}"/>
          </ac:spMkLst>
        </pc:spChg>
        <pc:picChg chg="mod">
          <ac:chgData name="Luu Thu Ha" userId="e1169fa4e74ca433" providerId="LiveId" clId="{A24F1D80-5264-4DFF-ACAF-92F2DA9F8950}" dt="2021-10-12T08:16:56.066" v="3668" actId="1076"/>
          <ac:picMkLst>
            <pc:docMk/>
            <pc:sldMk cId="4212698653" sldId="417"/>
            <ac:picMk id="4" creationId="{00000000-0000-0000-0000-000000000000}"/>
          </ac:picMkLst>
        </pc:picChg>
        <pc:picChg chg="add del mod">
          <ac:chgData name="Luu Thu Ha" userId="e1169fa4e74ca433" providerId="LiveId" clId="{A24F1D80-5264-4DFF-ACAF-92F2DA9F8950}" dt="2021-10-12T08:30:45.949" v="3831" actId="478"/>
          <ac:picMkLst>
            <pc:docMk/>
            <pc:sldMk cId="4212698653" sldId="417"/>
            <ac:picMk id="32770" creationId="{431D8688-3BAB-40C0-9313-CE0BBE376547}"/>
          </ac:picMkLst>
        </pc:picChg>
      </pc:sldChg>
      <pc:sldChg chg="addSp delSp modSp new mod setBg">
        <pc:chgData name="Luu Thu Ha" userId="e1169fa4e74ca433" providerId="LiveId" clId="{A24F1D80-5264-4DFF-ACAF-92F2DA9F8950}" dt="2021-10-12T08:33:56.613" v="3871" actId="26606"/>
        <pc:sldMkLst>
          <pc:docMk/>
          <pc:sldMk cId="579666429" sldId="418"/>
        </pc:sldMkLst>
        <pc:spChg chg="add del">
          <ac:chgData name="Luu Thu Ha" userId="e1169fa4e74ca433" providerId="LiveId" clId="{A24F1D80-5264-4DFF-ACAF-92F2DA9F8950}" dt="2021-10-12T08:33:29.971" v="3865" actId="26606"/>
          <ac:spMkLst>
            <pc:docMk/>
            <pc:sldMk cId="579666429" sldId="418"/>
            <ac:spMk id="2" creationId="{7189F075-9731-4B6B-8E11-93D115143D01}"/>
          </ac:spMkLst>
        </pc:spChg>
        <pc:spChg chg="add del">
          <ac:chgData name="Luu Thu Ha" userId="e1169fa4e74ca433" providerId="LiveId" clId="{A24F1D80-5264-4DFF-ACAF-92F2DA9F8950}" dt="2021-10-12T08:33:29.971" v="3865" actId="26606"/>
          <ac:spMkLst>
            <pc:docMk/>
            <pc:sldMk cId="579666429" sldId="418"/>
            <ac:spMk id="3" creationId="{D164FAE4-8C2B-4132-BDDE-92004F0C1F50}"/>
          </ac:spMkLst>
        </pc:spChg>
        <pc:spChg chg="add del mod">
          <ac:chgData name="Luu Thu Ha" userId="e1169fa4e74ca433" providerId="LiveId" clId="{A24F1D80-5264-4DFF-ACAF-92F2DA9F8950}" dt="2021-10-12T08:33:56.613" v="3871" actId="26606"/>
          <ac:spMkLst>
            <pc:docMk/>
            <pc:sldMk cId="579666429" sldId="418"/>
            <ac:spMk id="4" creationId="{52745A33-DF6C-4096-84BC-0DA5CFD9C92A}"/>
          </ac:spMkLst>
        </pc:spChg>
        <pc:spChg chg="add del">
          <ac:chgData name="Luu Thu Ha" userId="e1169fa4e74ca433" providerId="LiveId" clId="{A24F1D80-5264-4DFF-ACAF-92F2DA9F8950}" dt="2021-10-12T08:33:03.858" v="3858" actId="26606"/>
          <ac:spMkLst>
            <pc:docMk/>
            <pc:sldMk cId="579666429" sldId="418"/>
            <ac:spMk id="71" creationId="{42A4FC2C-047E-45A5-965D-8E1E3BF09BC6}"/>
          </ac:spMkLst>
        </pc:spChg>
        <pc:spChg chg="add del">
          <ac:chgData name="Luu Thu Ha" userId="e1169fa4e74ca433" providerId="LiveId" clId="{A24F1D80-5264-4DFF-ACAF-92F2DA9F8950}" dt="2021-10-12T08:33:09.797" v="3860" actId="26606"/>
          <ac:spMkLst>
            <pc:docMk/>
            <pc:sldMk cId="579666429" sldId="418"/>
            <ac:spMk id="73" creationId="{D1EA859B-E555-4109-94F3-6700E046E008}"/>
          </ac:spMkLst>
        </pc:spChg>
        <pc:spChg chg="add del">
          <ac:chgData name="Luu Thu Ha" userId="e1169fa4e74ca433" providerId="LiveId" clId="{A24F1D80-5264-4DFF-ACAF-92F2DA9F8950}" dt="2021-10-12T08:33:29.968" v="3864" actId="26606"/>
          <ac:spMkLst>
            <pc:docMk/>
            <pc:sldMk cId="579666429" sldId="418"/>
            <ac:spMk id="75" creationId="{3D752CF2-2291-40B5-B462-C17B174C10BC}"/>
          </ac:spMkLst>
        </pc:spChg>
        <pc:spChg chg="add del">
          <ac:chgData name="Luu Thu Ha" userId="e1169fa4e74ca433" providerId="LiveId" clId="{A24F1D80-5264-4DFF-ACAF-92F2DA9F8950}" dt="2021-10-12T08:33:56.610" v="3870" actId="26606"/>
          <ac:spMkLst>
            <pc:docMk/>
            <pc:sldMk cId="579666429" sldId="418"/>
            <ac:spMk id="84" creationId="{76C9B752-504F-4803-92CD-5373B8220C2C}"/>
          </ac:spMkLst>
        </pc:spChg>
        <pc:spChg chg="add del">
          <ac:chgData name="Luu Thu Ha" userId="e1169fa4e74ca433" providerId="LiveId" clId="{A24F1D80-5264-4DFF-ACAF-92F2DA9F8950}" dt="2021-10-12T08:33:56.610" v="3870" actId="26606"/>
          <ac:spMkLst>
            <pc:docMk/>
            <pc:sldMk cId="579666429" sldId="418"/>
            <ac:spMk id="86" creationId="{A5C2A117-93B7-4C54-9DCE-BDD4A5A05B6D}"/>
          </ac:spMkLst>
        </pc:spChg>
        <pc:spChg chg="add del">
          <ac:chgData name="Luu Thu Ha" userId="e1169fa4e74ca433" providerId="LiveId" clId="{A24F1D80-5264-4DFF-ACAF-92F2DA9F8950}" dt="2021-10-12T08:33:56.610" v="3870" actId="26606"/>
          <ac:spMkLst>
            <pc:docMk/>
            <pc:sldMk cId="579666429" sldId="418"/>
            <ac:spMk id="88" creationId="{C262B97F-B393-4C41-A3C9-DD240F982861}"/>
          </ac:spMkLst>
        </pc:spChg>
        <pc:spChg chg="add del">
          <ac:chgData name="Luu Thu Ha" userId="e1169fa4e74ca433" providerId="LiveId" clId="{A24F1D80-5264-4DFF-ACAF-92F2DA9F8950}" dt="2021-10-12T08:33:09.797" v="3860" actId="26606"/>
          <ac:spMkLst>
            <pc:docMk/>
            <pc:sldMk cId="579666429" sldId="418"/>
            <ac:spMk id="33796" creationId="{04812C46-200A-4DEB-A05E-3ED6C68C2387}"/>
          </ac:spMkLst>
        </pc:spChg>
        <pc:spChg chg="add del">
          <ac:chgData name="Luu Thu Ha" userId="e1169fa4e74ca433" providerId="LiveId" clId="{A24F1D80-5264-4DFF-ACAF-92F2DA9F8950}" dt="2021-10-12T08:33:09.797" v="3860" actId="26606"/>
          <ac:spMkLst>
            <pc:docMk/>
            <pc:sldMk cId="579666429" sldId="418"/>
            <ac:spMk id="33797" creationId="{7189F075-9731-4B6B-8E11-93D115143D01}"/>
          </ac:spMkLst>
        </pc:spChg>
        <pc:spChg chg="add del">
          <ac:chgData name="Luu Thu Ha" userId="e1169fa4e74ca433" providerId="LiveId" clId="{A24F1D80-5264-4DFF-ACAF-92F2DA9F8950}" dt="2021-10-12T08:33:09.797" v="3860" actId="26606"/>
          <ac:spMkLst>
            <pc:docMk/>
            <pc:sldMk cId="579666429" sldId="418"/>
            <ac:spMk id="33798" creationId="{D164FAE4-8C2B-4132-BDDE-92004F0C1F50}"/>
          </ac:spMkLst>
        </pc:spChg>
        <pc:spChg chg="add del">
          <ac:chgData name="Luu Thu Ha" userId="e1169fa4e74ca433" providerId="LiveId" clId="{A24F1D80-5264-4DFF-ACAF-92F2DA9F8950}" dt="2021-10-12T08:33:13.354" v="3862" actId="26606"/>
          <ac:spMkLst>
            <pc:docMk/>
            <pc:sldMk cId="579666429" sldId="418"/>
            <ac:spMk id="33800" creationId="{B1193618-4E25-4CA2-A90E-01462093F1C5}"/>
          </ac:spMkLst>
        </pc:spChg>
        <pc:spChg chg="add del">
          <ac:chgData name="Luu Thu Ha" userId="e1169fa4e74ca433" providerId="LiveId" clId="{A24F1D80-5264-4DFF-ACAF-92F2DA9F8950}" dt="2021-10-12T08:33:29.968" v="3864" actId="26606"/>
          <ac:spMkLst>
            <pc:docMk/>
            <pc:sldMk cId="579666429" sldId="418"/>
            <ac:spMk id="33802" creationId="{F94AA2BD-2E3F-4B1D-8127-5744B8115311}"/>
          </ac:spMkLst>
        </pc:spChg>
        <pc:spChg chg="add del">
          <ac:chgData name="Luu Thu Ha" userId="e1169fa4e74ca433" providerId="LiveId" clId="{A24F1D80-5264-4DFF-ACAF-92F2DA9F8950}" dt="2021-10-12T08:33:29.968" v="3864" actId="26606"/>
          <ac:spMkLst>
            <pc:docMk/>
            <pc:sldMk cId="579666429" sldId="418"/>
            <ac:spMk id="33803" creationId="{7189F075-9731-4B6B-8E11-93D115143D01}"/>
          </ac:spMkLst>
        </pc:spChg>
        <pc:spChg chg="add del">
          <ac:chgData name="Luu Thu Ha" userId="e1169fa4e74ca433" providerId="LiveId" clId="{A24F1D80-5264-4DFF-ACAF-92F2DA9F8950}" dt="2021-10-12T08:33:29.968" v="3864" actId="26606"/>
          <ac:spMkLst>
            <pc:docMk/>
            <pc:sldMk cId="579666429" sldId="418"/>
            <ac:spMk id="33804" creationId="{4BD02261-2DC8-4AA8-9E16-7751AE892445}"/>
          </ac:spMkLst>
        </pc:spChg>
        <pc:spChg chg="add del">
          <ac:chgData name="Luu Thu Ha" userId="e1169fa4e74ca433" providerId="LiveId" clId="{A24F1D80-5264-4DFF-ACAF-92F2DA9F8950}" dt="2021-10-12T08:33:29.968" v="3864" actId="26606"/>
          <ac:spMkLst>
            <pc:docMk/>
            <pc:sldMk cId="579666429" sldId="418"/>
            <ac:spMk id="33805" creationId="{D164FAE4-8C2B-4132-BDDE-92004F0C1F50}"/>
          </ac:spMkLst>
        </pc:spChg>
        <pc:spChg chg="add del">
          <ac:chgData name="Luu Thu Ha" userId="e1169fa4e74ca433" providerId="LiveId" clId="{A24F1D80-5264-4DFF-ACAF-92F2DA9F8950}" dt="2021-10-12T08:33:56.613" v="3871" actId="26606"/>
          <ac:spMkLst>
            <pc:docMk/>
            <pc:sldMk cId="579666429" sldId="418"/>
            <ac:spMk id="33807" creationId="{42A4FC2C-047E-45A5-965D-8E1E3BF09BC6}"/>
          </ac:spMkLst>
        </pc:spChg>
        <pc:spChg chg="add">
          <ac:chgData name="Luu Thu Ha" userId="e1169fa4e74ca433" providerId="LiveId" clId="{A24F1D80-5264-4DFF-ACAF-92F2DA9F8950}" dt="2021-10-12T08:33:56.613" v="3871" actId="26606"/>
          <ac:spMkLst>
            <pc:docMk/>
            <pc:sldMk cId="579666429" sldId="418"/>
            <ac:spMk id="33809" creationId="{42A4FC2C-047E-45A5-965D-8E1E3BF09BC6}"/>
          </ac:spMkLst>
        </pc:spChg>
        <pc:picChg chg="add mod">
          <ac:chgData name="Luu Thu Ha" userId="e1169fa4e74ca433" providerId="LiveId" clId="{A24F1D80-5264-4DFF-ACAF-92F2DA9F8950}" dt="2021-10-12T08:33:56.613" v="3871" actId="26606"/>
          <ac:picMkLst>
            <pc:docMk/>
            <pc:sldMk cId="579666429" sldId="418"/>
            <ac:picMk id="5" creationId="{C37BC512-59C0-44EC-923F-45ACA07F3206}"/>
          </ac:picMkLst>
        </pc:picChg>
        <pc:picChg chg="add del mod">
          <ac:chgData name="Luu Thu Ha" userId="e1169fa4e74ca433" providerId="LiveId" clId="{A24F1D80-5264-4DFF-ACAF-92F2DA9F8950}" dt="2021-10-12T08:33:48.552" v="3867" actId="478"/>
          <ac:picMkLst>
            <pc:docMk/>
            <pc:sldMk cId="579666429" sldId="418"/>
            <ac:picMk id="33794" creationId="{C5B6DAD4-3F69-45D3-9E42-00D7BDE2F69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E3208-4B17-4BF2-9E5D-791E856C730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34C723A-4FCB-4FE9-A76E-77AB94CA8E66}">
      <dgm:prSet phldrT="[Text]"/>
      <dgm:spPr/>
      <dgm:t>
        <a:bodyPr/>
        <a:lstStyle/>
        <a:p>
          <a:pPr algn="ctr"/>
          <a:endParaRPr lang="en-US" b="0" dirty="0">
            <a:solidFill>
              <a:schemeClr val="bg1"/>
            </a:solidFill>
            <a:latin typeface="Arial" pitchFamily="34" charset="0"/>
            <a:cs typeface="Arial" pitchFamily="34" charset="0"/>
          </a:endParaRPr>
        </a:p>
      </dgm:t>
    </dgm:pt>
    <dgm:pt modelId="{5820C77A-C5D6-4A1B-BB2D-13C96E9C5F37}" type="parTrans" cxnId="{BECBB6A3-52A4-4953-979F-837BA03D0852}">
      <dgm:prSet/>
      <dgm:spPr/>
      <dgm:t>
        <a:bodyPr/>
        <a:lstStyle/>
        <a:p>
          <a:endParaRPr lang="en-US" b="0">
            <a:solidFill>
              <a:schemeClr val="bg1"/>
            </a:solidFill>
          </a:endParaRPr>
        </a:p>
      </dgm:t>
    </dgm:pt>
    <dgm:pt modelId="{FE1EACC4-66F7-47E9-93D7-2F519A5F4ED0}" type="sibTrans" cxnId="{BECBB6A3-52A4-4953-979F-837BA03D0852}">
      <dgm:prSet/>
      <dgm:spPr/>
      <dgm:t>
        <a:bodyPr/>
        <a:lstStyle/>
        <a:p>
          <a:endParaRPr lang="en-US" b="0">
            <a:solidFill>
              <a:schemeClr val="bg1"/>
            </a:solidFill>
          </a:endParaRPr>
        </a:p>
      </dgm:t>
    </dgm:pt>
    <dgm:pt modelId="{D03C5703-BD89-4E2B-A906-EF9200267723}">
      <dgm:prSet phldrT="[Text]"/>
      <dgm:spPr/>
      <dgm:t>
        <a:bodyPr/>
        <a:lstStyle/>
        <a:p>
          <a:pPr algn="l"/>
          <a:r>
            <a:rPr lang="en-US" b="0">
              <a:latin typeface="Arial" pitchFamily="34" charset="0"/>
              <a:cs typeface="Arial" pitchFamily="34" charset="0"/>
            </a:rPr>
            <a:t>II. Đọc hiểu chi tiết</a:t>
          </a:r>
          <a:endParaRPr lang="en-US" b="0" dirty="0">
            <a:latin typeface="Arial" pitchFamily="34" charset="0"/>
            <a:cs typeface="Arial" pitchFamily="34" charset="0"/>
          </a:endParaRPr>
        </a:p>
      </dgm:t>
    </dgm:pt>
    <dgm:pt modelId="{0DFF6ED5-9635-4C18-816B-D39A6DF1EE2F}" type="parTrans" cxnId="{74BB78E3-0BBE-4362-841E-67AE36ECF6A0}">
      <dgm:prSet/>
      <dgm:spPr/>
      <dgm:t>
        <a:bodyPr/>
        <a:lstStyle/>
        <a:p>
          <a:endParaRPr lang="en-US" b="0">
            <a:solidFill>
              <a:schemeClr val="bg1"/>
            </a:solidFill>
          </a:endParaRPr>
        </a:p>
      </dgm:t>
    </dgm:pt>
    <dgm:pt modelId="{98C7F7BD-1C49-4CA4-BFE3-D9B65C68CF21}" type="sibTrans" cxnId="{74BB78E3-0BBE-4362-841E-67AE36ECF6A0}">
      <dgm:prSet/>
      <dgm:spPr/>
      <dgm:t>
        <a:bodyPr/>
        <a:lstStyle/>
        <a:p>
          <a:endParaRPr lang="en-US" b="0">
            <a:solidFill>
              <a:schemeClr val="bg1"/>
            </a:solidFill>
          </a:endParaRPr>
        </a:p>
      </dgm:t>
    </dgm:pt>
    <dgm:pt modelId="{BDF2EFE9-B4ED-49C3-B5FA-BD46E258CAC0}">
      <dgm:prSet phldrT="[Text]"/>
      <dgm:spPr/>
      <dgm:t>
        <a:bodyPr/>
        <a:lstStyle/>
        <a:p>
          <a:pPr algn="l"/>
          <a:r>
            <a:rPr lang="en-US" b="0">
              <a:latin typeface="Arial" pitchFamily="34" charset="0"/>
              <a:cs typeface="Arial" pitchFamily="34" charset="0"/>
            </a:rPr>
            <a:t>III. Tổng kết</a:t>
          </a:r>
          <a:endParaRPr lang="en-US" b="0" dirty="0">
            <a:latin typeface="Arial" pitchFamily="34" charset="0"/>
            <a:cs typeface="Arial" pitchFamily="34" charset="0"/>
          </a:endParaRPr>
        </a:p>
      </dgm:t>
    </dgm:pt>
    <dgm:pt modelId="{7E8CF895-AFC1-4A41-9897-742DCDC51128}" type="parTrans" cxnId="{491B351B-F0BF-495D-A92A-D2A331479540}">
      <dgm:prSet/>
      <dgm:spPr/>
      <dgm:t>
        <a:bodyPr/>
        <a:lstStyle/>
        <a:p>
          <a:endParaRPr lang="en-US" b="0">
            <a:solidFill>
              <a:schemeClr val="bg1"/>
            </a:solidFill>
          </a:endParaRPr>
        </a:p>
      </dgm:t>
    </dgm:pt>
    <dgm:pt modelId="{41138B5B-9912-4F58-BE69-93B2F443740B}" type="sibTrans" cxnId="{491B351B-F0BF-495D-A92A-D2A331479540}">
      <dgm:prSet/>
      <dgm:spPr/>
      <dgm:t>
        <a:bodyPr/>
        <a:lstStyle/>
        <a:p>
          <a:endParaRPr lang="en-US" b="0">
            <a:solidFill>
              <a:schemeClr val="bg1"/>
            </a:solidFill>
          </a:endParaRPr>
        </a:p>
      </dgm:t>
    </dgm:pt>
    <dgm:pt modelId="{CB0AEDBA-FBD7-4ED1-9954-C62ECF51AC15}" type="pres">
      <dgm:prSet presAssocID="{DCCE3208-4B17-4BF2-9E5D-791E856C730E}" presName="linear" presStyleCnt="0">
        <dgm:presLayoutVars>
          <dgm:dir/>
          <dgm:animLvl val="lvl"/>
          <dgm:resizeHandles val="exact"/>
        </dgm:presLayoutVars>
      </dgm:prSet>
      <dgm:spPr/>
    </dgm:pt>
    <dgm:pt modelId="{26D2BFF7-40D4-4216-9042-3B745BA5758A}" type="pres">
      <dgm:prSet presAssocID="{334C723A-4FCB-4FE9-A76E-77AB94CA8E66}" presName="parentLin" presStyleCnt="0"/>
      <dgm:spPr/>
    </dgm:pt>
    <dgm:pt modelId="{B349356A-56E3-493C-A6CB-FB347D9D6361}" type="pres">
      <dgm:prSet presAssocID="{334C723A-4FCB-4FE9-A76E-77AB94CA8E66}" presName="parentLeftMargin" presStyleLbl="node1" presStyleIdx="0" presStyleCnt="3"/>
      <dgm:spPr/>
    </dgm:pt>
    <dgm:pt modelId="{683C6E99-977E-4FB9-BB30-5B3AE6E5E505}" type="pres">
      <dgm:prSet presAssocID="{334C723A-4FCB-4FE9-A76E-77AB94CA8E66}" presName="parentText" presStyleLbl="node1" presStyleIdx="0" presStyleCnt="3">
        <dgm:presLayoutVars>
          <dgm:chMax val="0"/>
          <dgm:bulletEnabled val="1"/>
        </dgm:presLayoutVars>
      </dgm:prSet>
      <dgm:spPr/>
    </dgm:pt>
    <dgm:pt modelId="{AA655F8A-E4B7-4B04-9250-EC163C59ABE0}" type="pres">
      <dgm:prSet presAssocID="{334C723A-4FCB-4FE9-A76E-77AB94CA8E66}" presName="negativeSpace" presStyleCnt="0"/>
      <dgm:spPr/>
    </dgm:pt>
    <dgm:pt modelId="{01789D04-B205-43BE-8D38-6B94BA63A5F7}" type="pres">
      <dgm:prSet presAssocID="{334C723A-4FCB-4FE9-A76E-77AB94CA8E66}" presName="childText" presStyleLbl="conFgAcc1" presStyleIdx="0" presStyleCnt="3">
        <dgm:presLayoutVars>
          <dgm:bulletEnabled val="1"/>
        </dgm:presLayoutVars>
      </dgm:prSet>
      <dgm:spPr/>
    </dgm:pt>
    <dgm:pt modelId="{69896FF6-1142-477A-A54F-34960E062871}" type="pres">
      <dgm:prSet presAssocID="{FE1EACC4-66F7-47E9-93D7-2F519A5F4ED0}" presName="spaceBetweenRectangles" presStyleCnt="0"/>
      <dgm:spPr/>
    </dgm:pt>
    <dgm:pt modelId="{F68D36E3-6FC8-40D4-A223-26554C41D10F}" type="pres">
      <dgm:prSet presAssocID="{D03C5703-BD89-4E2B-A906-EF9200267723}" presName="parentLin" presStyleCnt="0"/>
      <dgm:spPr/>
    </dgm:pt>
    <dgm:pt modelId="{BF336125-BD0F-44CA-B8AA-11FFFB914F62}" type="pres">
      <dgm:prSet presAssocID="{D03C5703-BD89-4E2B-A906-EF9200267723}" presName="parentLeftMargin" presStyleLbl="node1" presStyleIdx="0" presStyleCnt="3"/>
      <dgm:spPr/>
    </dgm:pt>
    <dgm:pt modelId="{88EFD042-4C60-49CC-B35F-0C7AA809648B}" type="pres">
      <dgm:prSet presAssocID="{D03C5703-BD89-4E2B-A906-EF9200267723}" presName="parentText" presStyleLbl="node1" presStyleIdx="1" presStyleCnt="3">
        <dgm:presLayoutVars>
          <dgm:chMax val="0"/>
          <dgm:bulletEnabled val="1"/>
        </dgm:presLayoutVars>
      </dgm:prSet>
      <dgm:spPr/>
    </dgm:pt>
    <dgm:pt modelId="{8EB15F0D-4EB3-4798-A4E1-D648BFB2BE3D}" type="pres">
      <dgm:prSet presAssocID="{D03C5703-BD89-4E2B-A906-EF9200267723}" presName="negativeSpace" presStyleCnt="0"/>
      <dgm:spPr/>
    </dgm:pt>
    <dgm:pt modelId="{8C3F2816-2F91-40D9-9B94-227FACE71A2D}" type="pres">
      <dgm:prSet presAssocID="{D03C5703-BD89-4E2B-A906-EF9200267723}" presName="childText" presStyleLbl="conFgAcc1" presStyleIdx="1" presStyleCnt="3">
        <dgm:presLayoutVars>
          <dgm:bulletEnabled val="1"/>
        </dgm:presLayoutVars>
      </dgm:prSet>
      <dgm:spPr/>
    </dgm:pt>
    <dgm:pt modelId="{723CD91A-8240-4964-9A0E-98E9DB179B49}" type="pres">
      <dgm:prSet presAssocID="{98C7F7BD-1C49-4CA4-BFE3-D9B65C68CF21}" presName="spaceBetweenRectangles" presStyleCnt="0"/>
      <dgm:spPr/>
    </dgm:pt>
    <dgm:pt modelId="{B25F44A0-D9EB-46A3-8BCC-D0A3322CE48F}" type="pres">
      <dgm:prSet presAssocID="{BDF2EFE9-B4ED-49C3-B5FA-BD46E258CAC0}" presName="parentLin" presStyleCnt="0"/>
      <dgm:spPr/>
    </dgm:pt>
    <dgm:pt modelId="{81BB5AE2-7516-47E6-9B4E-68A45D7F4928}" type="pres">
      <dgm:prSet presAssocID="{BDF2EFE9-B4ED-49C3-B5FA-BD46E258CAC0}" presName="parentLeftMargin" presStyleLbl="node1" presStyleIdx="1" presStyleCnt="3"/>
      <dgm:spPr/>
    </dgm:pt>
    <dgm:pt modelId="{91B34E41-C212-4E95-A661-56E183E186F5}" type="pres">
      <dgm:prSet presAssocID="{BDF2EFE9-B4ED-49C3-B5FA-BD46E258CAC0}" presName="parentText" presStyleLbl="node1" presStyleIdx="2" presStyleCnt="3">
        <dgm:presLayoutVars>
          <dgm:chMax val="0"/>
          <dgm:bulletEnabled val="1"/>
        </dgm:presLayoutVars>
      </dgm:prSet>
      <dgm:spPr/>
    </dgm:pt>
    <dgm:pt modelId="{CB703778-BF82-4BCB-B6D6-D2A2A8D8BB91}" type="pres">
      <dgm:prSet presAssocID="{BDF2EFE9-B4ED-49C3-B5FA-BD46E258CAC0}" presName="negativeSpace" presStyleCnt="0"/>
      <dgm:spPr/>
    </dgm:pt>
    <dgm:pt modelId="{DF3130B4-D5FA-4D7E-BE9A-E86855E9FB3E}" type="pres">
      <dgm:prSet presAssocID="{BDF2EFE9-B4ED-49C3-B5FA-BD46E258CAC0}" presName="childText" presStyleLbl="conFgAcc1" presStyleIdx="2" presStyleCnt="3">
        <dgm:presLayoutVars>
          <dgm:bulletEnabled val="1"/>
        </dgm:presLayoutVars>
      </dgm:prSet>
      <dgm:spPr/>
    </dgm:pt>
  </dgm:ptLst>
  <dgm:cxnLst>
    <dgm:cxn modelId="{50876A00-37AF-4F39-A186-E05ACBAA10EC}" type="presOf" srcId="{DCCE3208-4B17-4BF2-9E5D-791E856C730E}" destId="{CB0AEDBA-FBD7-4ED1-9954-C62ECF51AC15}" srcOrd="0" destOrd="0" presId="urn:microsoft.com/office/officeart/2005/8/layout/list1"/>
    <dgm:cxn modelId="{491B351B-F0BF-495D-A92A-D2A331479540}" srcId="{DCCE3208-4B17-4BF2-9E5D-791E856C730E}" destId="{BDF2EFE9-B4ED-49C3-B5FA-BD46E258CAC0}" srcOrd="2" destOrd="0" parTransId="{7E8CF895-AFC1-4A41-9897-742DCDC51128}" sibTransId="{41138B5B-9912-4F58-BE69-93B2F443740B}"/>
    <dgm:cxn modelId="{88636E1D-FC68-4857-809F-F045F107EB06}" type="presOf" srcId="{BDF2EFE9-B4ED-49C3-B5FA-BD46E258CAC0}" destId="{81BB5AE2-7516-47E6-9B4E-68A45D7F4928}" srcOrd="0" destOrd="0" presId="urn:microsoft.com/office/officeart/2005/8/layout/list1"/>
    <dgm:cxn modelId="{8AA53C23-40AB-4182-A73B-529317DCD028}" type="presOf" srcId="{BDF2EFE9-B4ED-49C3-B5FA-BD46E258CAC0}" destId="{91B34E41-C212-4E95-A661-56E183E186F5}" srcOrd="1" destOrd="0" presId="urn:microsoft.com/office/officeart/2005/8/layout/list1"/>
    <dgm:cxn modelId="{37356D99-05D6-409F-BC28-64D2391139C7}" type="presOf" srcId="{334C723A-4FCB-4FE9-A76E-77AB94CA8E66}" destId="{683C6E99-977E-4FB9-BB30-5B3AE6E5E505}" srcOrd="1" destOrd="0" presId="urn:microsoft.com/office/officeart/2005/8/layout/list1"/>
    <dgm:cxn modelId="{BECBB6A3-52A4-4953-979F-837BA03D0852}" srcId="{DCCE3208-4B17-4BF2-9E5D-791E856C730E}" destId="{334C723A-4FCB-4FE9-A76E-77AB94CA8E66}" srcOrd="0" destOrd="0" parTransId="{5820C77A-C5D6-4A1B-BB2D-13C96E9C5F37}" sibTransId="{FE1EACC4-66F7-47E9-93D7-2F519A5F4ED0}"/>
    <dgm:cxn modelId="{AC238DAC-0C30-48E1-A38B-BC2EF1078B3E}" type="presOf" srcId="{334C723A-4FCB-4FE9-A76E-77AB94CA8E66}" destId="{B349356A-56E3-493C-A6CB-FB347D9D6361}" srcOrd="0" destOrd="0" presId="urn:microsoft.com/office/officeart/2005/8/layout/list1"/>
    <dgm:cxn modelId="{3187C2B4-50F9-4B38-981D-8A5E594B1BC3}" type="presOf" srcId="{D03C5703-BD89-4E2B-A906-EF9200267723}" destId="{BF336125-BD0F-44CA-B8AA-11FFFB914F62}" srcOrd="0" destOrd="0" presId="urn:microsoft.com/office/officeart/2005/8/layout/list1"/>
    <dgm:cxn modelId="{8091F2DE-D0FA-4F56-AE93-E122DD8F9D19}" type="presOf" srcId="{D03C5703-BD89-4E2B-A906-EF9200267723}" destId="{88EFD042-4C60-49CC-B35F-0C7AA809648B}" srcOrd="1" destOrd="0" presId="urn:microsoft.com/office/officeart/2005/8/layout/list1"/>
    <dgm:cxn modelId="{74BB78E3-0BBE-4362-841E-67AE36ECF6A0}" srcId="{DCCE3208-4B17-4BF2-9E5D-791E856C730E}" destId="{D03C5703-BD89-4E2B-A906-EF9200267723}" srcOrd="1" destOrd="0" parTransId="{0DFF6ED5-9635-4C18-816B-D39A6DF1EE2F}" sibTransId="{98C7F7BD-1C49-4CA4-BFE3-D9B65C68CF21}"/>
    <dgm:cxn modelId="{D65B7CA5-2998-43C9-8BD4-8210756BBE1E}" type="presParOf" srcId="{CB0AEDBA-FBD7-4ED1-9954-C62ECF51AC15}" destId="{26D2BFF7-40D4-4216-9042-3B745BA5758A}" srcOrd="0" destOrd="0" presId="urn:microsoft.com/office/officeart/2005/8/layout/list1"/>
    <dgm:cxn modelId="{A0ADCA52-7D9B-46BD-BA49-C95BD2DACC52}" type="presParOf" srcId="{26D2BFF7-40D4-4216-9042-3B745BA5758A}" destId="{B349356A-56E3-493C-A6CB-FB347D9D6361}" srcOrd="0" destOrd="0" presId="urn:microsoft.com/office/officeart/2005/8/layout/list1"/>
    <dgm:cxn modelId="{54172610-AAA0-4430-9341-F8070548D819}" type="presParOf" srcId="{26D2BFF7-40D4-4216-9042-3B745BA5758A}" destId="{683C6E99-977E-4FB9-BB30-5B3AE6E5E505}" srcOrd="1" destOrd="0" presId="urn:microsoft.com/office/officeart/2005/8/layout/list1"/>
    <dgm:cxn modelId="{C26C1C6E-5443-4B6C-8482-1E0539259B34}" type="presParOf" srcId="{CB0AEDBA-FBD7-4ED1-9954-C62ECF51AC15}" destId="{AA655F8A-E4B7-4B04-9250-EC163C59ABE0}" srcOrd="1" destOrd="0" presId="urn:microsoft.com/office/officeart/2005/8/layout/list1"/>
    <dgm:cxn modelId="{B3B37803-2F62-41EB-98AA-91F2440748C2}" type="presParOf" srcId="{CB0AEDBA-FBD7-4ED1-9954-C62ECF51AC15}" destId="{01789D04-B205-43BE-8D38-6B94BA63A5F7}" srcOrd="2" destOrd="0" presId="urn:microsoft.com/office/officeart/2005/8/layout/list1"/>
    <dgm:cxn modelId="{E23B29A3-EFBF-49A0-BD67-EFBF369E3B2C}" type="presParOf" srcId="{CB0AEDBA-FBD7-4ED1-9954-C62ECF51AC15}" destId="{69896FF6-1142-477A-A54F-34960E062871}" srcOrd="3" destOrd="0" presId="urn:microsoft.com/office/officeart/2005/8/layout/list1"/>
    <dgm:cxn modelId="{2C22CFFD-A383-416C-B830-4305F4F9F8C5}" type="presParOf" srcId="{CB0AEDBA-FBD7-4ED1-9954-C62ECF51AC15}" destId="{F68D36E3-6FC8-40D4-A223-26554C41D10F}" srcOrd="4" destOrd="0" presId="urn:microsoft.com/office/officeart/2005/8/layout/list1"/>
    <dgm:cxn modelId="{E86A2A89-1C24-4DF1-BBE2-88FC2A06D705}" type="presParOf" srcId="{F68D36E3-6FC8-40D4-A223-26554C41D10F}" destId="{BF336125-BD0F-44CA-B8AA-11FFFB914F62}" srcOrd="0" destOrd="0" presId="urn:microsoft.com/office/officeart/2005/8/layout/list1"/>
    <dgm:cxn modelId="{588D069F-4D5C-4536-82F7-FFECCB574546}" type="presParOf" srcId="{F68D36E3-6FC8-40D4-A223-26554C41D10F}" destId="{88EFD042-4C60-49CC-B35F-0C7AA809648B}" srcOrd="1" destOrd="0" presId="urn:microsoft.com/office/officeart/2005/8/layout/list1"/>
    <dgm:cxn modelId="{34DB6660-1261-4500-BC10-9797231E75DF}" type="presParOf" srcId="{CB0AEDBA-FBD7-4ED1-9954-C62ECF51AC15}" destId="{8EB15F0D-4EB3-4798-A4E1-D648BFB2BE3D}" srcOrd="5" destOrd="0" presId="urn:microsoft.com/office/officeart/2005/8/layout/list1"/>
    <dgm:cxn modelId="{C7B48B05-9ED7-4220-8146-CACF489F5DAE}" type="presParOf" srcId="{CB0AEDBA-FBD7-4ED1-9954-C62ECF51AC15}" destId="{8C3F2816-2F91-40D9-9B94-227FACE71A2D}" srcOrd="6" destOrd="0" presId="urn:microsoft.com/office/officeart/2005/8/layout/list1"/>
    <dgm:cxn modelId="{488CBA90-128F-42D3-8B86-496CEE144451}" type="presParOf" srcId="{CB0AEDBA-FBD7-4ED1-9954-C62ECF51AC15}" destId="{723CD91A-8240-4964-9A0E-98E9DB179B49}" srcOrd="7" destOrd="0" presId="urn:microsoft.com/office/officeart/2005/8/layout/list1"/>
    <dgm:cxn modelId="{73129E0E-5615-455D-AA5C-0620BE075DE5}" type="presParOf" srcId="{CB0AEDBA-FBD7-4ED1-9954-C62ECF51AC15}" destId="{B25F44A0-D9EB-46A3-8BCC-D0A3322CE48F}" srcOrd="8" destOrd="0" presId="urn:microsoft.com/office/officeart/2005/8/layout/list1"/>
    <dgm:cxn modelId="{157C9AF3-CCF7-4A64-8838-404385BE58A2}" type="presParOf" srcId="{B25F44A0-D9EB-46A3-8BCC-D0A3322CE48F}" destId="{81BB5AE2-7516-47E6-9B4E-68A45D7F4928}" srcOrd="0" destOrd="0" presId="urn:microsoft.com/office/officeart/2005/8/layout/list1"/>
    <dgm:cxn modelId="{5F2E8769-13DD-4423-AD97-DC9D40B6D05A}" type="presParOf" srcId="{B25F44A0-D9EB-46A3-8BCC-D0A3322CE48F}" destId="{91B34E41-C212-4E95-A661-56E183E186F5}" srcOrd="1" destOrd="0" presId="urn:microsoft.com/office/officeart/2005/8/layout/list1"/>
    <dgm:cxn modelId="{33DD756E-7DFA-49F5-9EDA-F3243EE22E09}" type="presParOf" srcId="{CB0AEDBA-FBD7-4ED1-9954-C62ECF51AC15}" destId="{CB703778-BF82-4BCB-B6D6-D2A2A8D8BB91}" srcOrd="9" destOrd="0" presId="urn:microsoft.com/office/officeart/2005/8/layout/list1"/>
    <dgm:cxn modelId="{D28502D7-5EFF-4FE5-A8EC-A49F700C4AC4}" type="presParOf" srcId="{CB0AEDBA-FBD7-4ED1-9954-C62ECF51AC15}" destId="{DF3130B4-D5FA-4D7E-BE9A-E86855E9FB3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A830A-354E-463C-9B89-06D736EB26AE}"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D1F0ACD1-4048-4591-A113-9549E25D6C5B}">
      <dgm:prSet phldrT="[Text]" custT="1"/>
      <dgm:spPr/>
      <dgm:t>
        <a:bodyPr/>
        <a:lstStyle/>
        <a:p>
          <a:r>
            <a:rPr lang="en-US" altLang="en-US" sz="1600" dirty="0" err="1">
              <a:latin typeface="Arial" panose="020B0604020202020204" pitchFamily="34" charset="0"/>
              <a:cs typeface="Arial" panose="020B0604020202020204" pitchFamily="34" charset="0"/>
            </a:rPr>
            <a:t>Hình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ảnh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đoàn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thuyền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gợi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sự</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đoàn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kết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sự</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đồng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lòng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chung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sức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của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mỗi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thành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viên</a:t>
          </a:r>
          <a:r>
            <a:rPr lang="en-US" alt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dgm:t>
    </dgm:pt>
    <dgm:pt modelId="{1A837A4B-00A6-42CF-A6CC-2F1C5B4714C7}" type="parTrans" cxnId="{C37FD9AE-AD5C-46CE-968B-18112379EBD3}">
      <dgm:prSet/>
      <dgm:spPr/>
      <dgm:t>
        <a:bodyPr/>
        <a:lstStyle/>
        <a:p>
          <a:endParaRPr lang="en-US" sz="2000">
            <a:latin typeface="Arial" panose="020B0604020202020204" pitchFamily="34" charset="0"/>
            <a:cs typeface="Arial" panose="020B0604020202020204" pitchFamily="34" charset="0"/>
          </a:endParaRPr>
        </a:p>
      </dgm:t>
    </dgm:pt>
    <dgm:pt modelId="{4775FA4E-7E71-4BFD-B47F-80C2C2C2C7B1}" type="sibTrans" cxnId="{C37FD9AE-AD5C-46CE-968B-18112379EBD3}">
      <dgm:prSet custT="1"/>
      <dgm:spPr/>
      <dgm:t>
        <a:bodyPr/>
        <a:lstStyle/>
        <a:p>
          <a:endParaRPr lang="en-US" sz="600">
            <a:latin typeface="Arial" panose="020B0604020202020204" pitchFamily="34" charset="0"/>
            <a:cs typeface="Arial" panose="020B0604020202020204" pitchFamily="34" charset="0"/>
          </a:endParaRPr>
        </a:p>
      </dgm:t>
    </dgm:pt>
    <dgm:pt modelId="{44F446FF-2A4C-47F7-8EDB-7999CC649B56}">
      <dgm:prSet phldrT="[Text]" custT="1"/>
      <dgm:spPr/>
      <dgm:t>
        <a:bodyPr/>
        <a:lstStyle/>
        <a:p>
          <a:r>
            <a:rPr lang="en-US" altLang="en-US" sz="1600" dirty="0" err="1">
              <a:latin typeface="Arial" panose="020B0604020202020204" pitchFamily="34" charset="0"/>
              <a:cs typeface="Arial" panose="020B0604020202020204" pitchFamily="34" charset="0"/>
            </a:rPr>
            <a:t>Phản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ánh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không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khí</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lao</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động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hăng</a:t>
          </a:r>
          <a:r>
            <a:rPr lang="en-US" altLang="en-US" sz="1600" dirty="0">
              <a:latin typeface="Arial" panose="020B0604020202020204" pitchFamily="34" charset="0"/>
              <a:cs typeface="Arial" panose="020B0604020202020204" pitchFamily="34" charset="0"/>
            </a:rPr>
            <a:t> say </a:t>
          </a:r>
          <a:r>
            <a:rPr lang="en-US" altLang="en-US" sz="1600" dirty="0" err="1">
              <a:latin typeface="Arial" panose="020B0604020202020204" pitchFamily="34" charset="0"/>
              <a:cs typeface="Arial" panose="020B0604020202020204" pitchFamily="34" charset="0"/>
            </a:rPr>
            <a:t>của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người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dân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chài</a:t>
          </a:r>
          <a:endParaRPr lang="en-US" sz="1600" dirty="0">
            <a:latin typeface="Arial" panose="020B0604020202020204" pitchFamily="34" charset="0"/>
            <a:cs typeface="Arial" panose="020B0604020202020204" pitchFamily="34" charset="0"/>
          </a:endParaRPr>
        </a:p>
      </dgm:t>
    </dgm:pt>
    <dgm:pt modelId="{BF9043CB-25BC-4807-95BE-AECBF8C9CCF1}" type="parTrans" cxnId="{6CD09807-5155-42D1-A18E-6613C5DBAA11}">
      <dgm:prSet/>
      <dgm:spPr/>
      <dgm:t>
        <a:bodyPr/>
        <a:lstStyle/>
        <a:p>
          <a:endParaRPr lang="en-US" sz="2000">
            <a:latin typeface="Arial" panose="020B0604020202020204" pitchFamily="34" charset="0"/>
            <a:cs typeface="Arial" panose="020B0604020202020204" pitchFamily="34" charset="0"/>
          </a:endParaRPr>
        </a:p>
      </dgm:t>
    </dgm:pt>
    <dgm:pt modelId="{1A8F4C48-5CDA-406F-B85C-6203CE420F80}" type="sibTrans" cxnId="{6CD09807-5155-42D1-A18E-6613C5DBAA11}">
      <dgm:prSet custT="1"/>
      <dgm:spPr/>
      <dgm:t>
        <a:bodyPr/>
        <a:lstStyle/>
        <a:p>
          <a:endParaRPr lang="en-US" sz="600">
            <a:latin typeface="Arial" panose="020B0604020202020204" pitchFamily="34" charset="0"/>
            <a:cs typeface="Arial" panose="020B0604020202020204" pitchFamily="34" charset="0"/>
          </a:endParaRPr>
        </a:p>
      </dgm:t>
    </dgm:pt>
    <dgm:pt modelId="{9056DEF5-2BDD-40A4-B03C-099CB918823F}">
      <dgm:prSet phldrT="[Text]" custT="1"/>
      <dgm:spPr/>
      <dgm:t>
        <a:bodyPr/>
        <a:lstStyle/>
        <a:p>
          <a:r>
            <a:rPr lang="en-US" altLang="en-US" sz="1600" dirty="0" err="1">
              <a:latin typeface="Arial" panose="020B0604020202020204" pitchFamily="34" charset="0"/>
              <a:cs typeface="Arial" panose="020B0604020202020204" pitchFamily="34" charset="0"/>
            </a:rPr>
            <a:t>Gợi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thành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quả</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lao</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động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góp</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phần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xây</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dựng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đất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nước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sau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chiến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tranh</a:t>
          </a:r>
          <a:endParaRPr lang="en-US" sz="1600" dirty="0">
            <a:latin typeface="Arial" panose="020B0604020202020204" pitchFamily="34" charset="0"/>
            <a:cs typeface="Arial" panose="020B0604020202020204" pitchFamily="34" charset="0"/>
          </a:endParaRPr>
        </a:p>
      </dgm:t>
    </dgm:pt>
    <dgm:pt modelId="{D866BB25-D1F0-4E6E-832F-B1E5AFCD9468}" type="parTrans" cxnId="{FF6CA2F2-C007-46BC-B344-EB3901DED4CB}">
      <dgm:prSet/>
      <dgm:spPr/>
      <dgm:t>
        <a:bodyPr/>
        <a:lstStyle/>
        <a:p>
          <a:endParaRPr lang="en-US" sz="2000">
            <a:latin typeface="Arial" panose="020B0604020202020204" pitchFamily="34" charset="0"/>
            <a:cs typeface="Arial" panose="020B0604020202020204" pitchFamily="34" charset="0"/>
          </a:endParaRPr>
        </a:p>
      </dgm:t>
    </dgm:pt>
    <dgm:pt modelId="{AB423238-3E6C-4FC5-9FD2-F1DD78E7CE5E}" type="sibTrans" cxnId="{FF6CA2F2-C007-46BC-B344-EB3901DED4CB}">
      <dgm:prSet/>
      <dgm:spPr/>
      <dgm:t>
        <a:bodyPr/>
        <a:lstStyle/>
        <a:p>
          <a:endParaRPr lang="en-US" sz="2000">
            <a:latin typeface="Arial" panose="020B0604020202020204" pitchFamily="34" charset="0"/>
            <a:cs typeface="Arial" panose="020B0604020202020204" pitchFamily="34" charset="0"/>
          </a:endParaRPr>
        </a:p>
      </dgm:t>
    </dgm:pt>
    <dgm:pt modelId="{E15514B2-6DB4-47B8-8F65-034C51C09FB5}" type="pres">
      <dgm:prSet presAssocID="{63CA830A-354E-463C-9B89-06D736EB26AE}" presName="Name0" presStyleCnt="0">
        <dgm:presLayoutVars>
          <dgm:dir/>
          <dgm:resizeHandles val="exact"/>
        </dgm:presLayoutVars>
      </dgm:prSet>
      <dgm:spPr/>
    </dgm:pt>
    <dgm:pt modelId="{0FB827FA-E87B-41E2-B448-2D7CD4653E18}" type="pres">
      <dgm:prSet presAssocID="{D1F0ACD1-4048-4591-A113-9549E25D6C5B}" presName="node" presStyleLbl="node1" presStyleIdx="0" presStyleCnt="3">
        <dgm:presLayoutVars>
          <dgm:bulletEnabled val="1"/>
        </dgm:presLayoutVars>
      </dgm:prSet>
      <dgm:spPr/>
    </dgm:pt>
    <dgm:pt modelId="{12F13140-CE2E-4A81-B11A-F7E55B6C2A2F}" type="pres">
      <dgm:prSet presAssocID="{4775FA4E-7E71-4BFD-B47F-80C2C2C2C7B1}" presName="sibTrans" presStyleLbl="sibTrans1D1" presStyleIdx="0" presStyleCnt="2"/>
      <dgm:spPr/>
    </dgm:pt>
    <dgm:pt modelId="{A22E8FEB-FD01-4C0B-9B42-E0BD2BE7FC55}" type="pres">
      <dgm:prSet presAssocID="{4775FA4E-7E71-4BFD-B47F-80C2C2C2C7B1}" presName="connectorText" presStyleLbl="sibTrans1D1" presStyleIdx="0" presStyleCnt="2"/>
      <dgm:spPr/>
    </dgm:pt>
    <dgm:pt modelId="{626D02C4-72B9-4212-8233-0942EF57E710}" type="pres">
      <dgm:prSet presAssocID="{44F446FF-2A4C-47F7-8EDB-7999CC649B56}" presName="node" presStyleLbl="node1" presStyleIdx="1" presStyleCnt="3" custLinFactNeighborX="-3137" custLinFactNeighborY="-1230">
        <dgm:presLayoutVars>
          <dgm:bulletEnabled val="1"/>
        </dgm:presLayoutVars>
      </dgm:prSet>
      <dgm:spPr/>
    </dgm:pt>
    <dgm:pt modelId="{1A00B8C3-A403-4810-8C38-E3FB1D85CEF8}" type="pres">
      <dgm:prSet presAssocID="{1A8F4C48-5CDA-406F-B85C-6203CE420F80}" presName="sibTrans" presStyleLbl="sibTrans1D1" presStyleIdx="1" presStyleCnt="2"/>
      <dgm:spPr/>
    </dgm:pt>
    <dgm:pt modelId="{C0A9C3AE-125C-40CA-B72A-40B10340784B}" type="pres">
      <dgm:prSet presAssocID="{1A8F4C48-5CDA-406F-B85C-6203CE420F80}" presName="connectorText" presStyleLbl="sibTrans1D1" presStyleIdx="1" presStyleCnt="2"/>
      <dgm:spPr/>
    </dgm:pt>
    <dgm:pt modelId="{61C8BA88-C250-4ACC-8129-9DF0A737D04E}" type="pres">
      <dgm:prSet presAssocID="{9056DEF5-2BDD-40A4-B03C-099CB918823F}" presName="node" presStyleLbl="node1" presStyleIdx="2" presStyleCnt="3">
        <dgm:presLayoutVars>
          <dgm:bulletEnabled val="1"/>
        </dgm:presLayoutVars>
      </dgm:prSet>
      <dgm:spPr/>
    </dgm:pt>
  </dgm:ptLst>
  <dgm:cxnLst>
    <dgm:cxn modelId="{6CD09807-5155-42D1-A18E-6613C5DBAA11}" srcId="{63CA830A-354E-463C-9B89-06D736EB26AE}" destId="{44F446FF-2A4C-47F7-8EDB-7999CC649B56}" srcOrd="1" destOrd="0" parTransId="{BF9043CB-25BC-4807-95BE-AECBF8C9CCF1}" sibTransId="{1A8F4C48-5CDA-406F-B85C-6203CE420F80}"/>
    <dgm:cxn modelId="{AFCA6E29-8E25-412A-AE35-A5FEEA85307C}" type="presOf" srcId="{9056DEF5-2BDD-40A4-B03C-099CB918823F}" destId="{61C8BA88-C250-4ACC-8129-9DF0A737D04E}" srcOrd="0" destOrd="0" presId="urn:microsoft.com/office/officeart/2005/8/layout/bProcess3"/>
    <dgm:cxn modelId="{9AD1823F-42A4-46B4-93DE-CAF0DB74EA13}" type="presOf" srcId="{44F446FF-2A4C-47F7-8EDB-7999CC649B56}" destId="{626D02C4-72B9-4212-8233-0942EF57E710}" srcOrd="0" destOrd="0" presId="urn:microsoft.com/office/officeart/2005/8/layout/bProcess3"/>
    <dgm:cxn modelId="{7A572264-B648-4AE6-89DD-764AD54800ED}" type="presOf" srcId="{4775FA4E-7E71-4BFD-B47F-80C2C2C2C7B1}" destId="{12F13140-CE2E-4A81-B11A-F7E55B6C2A2F}" srcOrd="0" destOrd="0" presId="urn:microsoft.com/office/officeart/2005/8/layout/bProcess3"/>
    <dgm:cxn modelId="{FED45789-E69B-4EA5-AA3B-CA68E117964B}" type="presOf" srcId="{4775FA4E-7E71-4BFD-B47F-80C2C2C2C7B1}" destId="{A22E8FEB-FD01-4C0B-9B42-E0BD2BE7FC55}" srcOrd="1" destOrd="0" presId="urn:microsoft.com/office/officeart/2005/8/layout/bProcess3"/>
    <dgm:cxn modelId="{16C2A59A-E805-4569-AE6D-1B82E82F0C7F}" type="presOf" srcId="{D1F0ACD1-4048-4591-A113-9549E25D6C5B}" destId="{0FB827FA-E87B-41E2-B448-2D7CD4653E18}" srcOrd="0" destOrd="0" presId="urn:microsoft.com/office/officeart/2005/8/layout/bProcess3"/>
    <dgm:cxn modelId="{C37FD9AE-AD5C-46CE-968B-18112379EBD3}" srcId="{63CA830A-354E-463C-9B89-06D736EB26AE}" destId="{D1F0ACD1-4048-4591-A113-9549E25D6C5B}" srcOrd="0" destOrd="0" parTransId="{1A837A4B-00A6-42CF-A6CC-2F1C5B4714C7}" sibTransId="{4775FA4E-7E71-4BFD-B47F-80C2C2C2C7B1}"/>
    <dgm:cxn modelId="{CE6824CE-AB6D-4E5F-95F9-6D958D5818D7}" type="presOf" srcId="{1A8F4C48-5CDA-406F-B85C-6203CE420F80}" destId="{C0A9C3AE-125C-40CA-B72A-40B10340784B}" srcOrd="1" destOrd="0" presId="urn:microsoft.com/office/officeart/2005/8/layout/bProcess3"/>
    <dgm:cxn modelId="{6BB59EDE-627D-402C-B759-C413D0CBD77F}" type="presOf" srcId="{63CA830A-354E-463C-9B89-06D736EB26AE}" destId="{E15514B2-6DB4-47B8-8F65-034C51C09FB5}" srcOrd="0" destOrd="0" presId="urn:microsoft.com/office/officeart/2005/8/layout/bProcess3"/>
    <dgm:cxn modelId="{FF6CA2F2-C007-46BC-B344-EB3901DED4CB}" srcId="{63CA830A-354E-463C-9B89-06D736EB26AE}" destId="{9056DEF5-2BDD-40A4-B03C-099CB918823F}" srcOrd="2" destOrd="0" parTransId="{D866BB25-D1F0-4E6E-832F-B1E5AFCD9468}" sibTransId="{AB423238-3E6C-4FC5-9FD2-F1DD78E7CE5E}"/>
    <dgm:cxn modelId="{41AB10F9-81E0-4DCF-BA9A-5D4D7D9AA813}" type="presOf" srcId="{1A8F4C48-5CDA-406F-B85C-6203CE420F80}" destId="{1A00B8C3-A403-4810-8C38-E3FB1D85CEF8}" srcOrd="0" destOrd="0" presId="urn:microsoft.com/office/officeart/2005/8/layout/bProcess3"/>
    <dgm:cxn modelId="{1359F70F-64DE-4429-9DF9-5579BA9C4C84}" type="presParOf" srcId="{E15514B2-6DB4-47B8-8F65-034C51C09FB5}" destId="{0FB827FA-E87B-41E2-B448-2D7CD4653E18}" srcOrd="0" destOrd="0" presId="urn:microsoft.com/office/officeart/2005/8/layout/bProcess3"/>
    <dgm:cxn modelId="{02E04D67-2C58-41C9-9436-2DD40FD07645}" type="presParOf" srcId="{E15514B2-6DB4-47B8-8F65-034C51C09FB5}" destId="{12F13140-CE2E-4A81-B11A-F7E55B6C2A2F}" srcOrd="1" destOrd="0" presId="urn:microsoft.com/office/officeart/2005/8/layout/bProcess3"/>
    <dgm:cxn modelId="{A863E4F2-1F65-4828-B34F-73954E37E732}" type="presParOf" srcId="{12F13140-CE2E-4A81-B11A-F7E55B6C2A2F}" destId="{A22E8FEB-FD01-4C0B-9B42-E0BD2BE7FC55}" srcOrd="0" destOrd="0" presId="urn:microsoft.com/office/officeart/2005/8/layout/bProcess3"/>
    <dgm:cxn modelId="{B475CAE9-408B-48F9-949A-C15E5D3180A0}" type="presParOf" srcId="{E15514B2-6DB4-47B8-8F65-034C51C09FB5}" destId="{626D02C4-72B9-4212-8233-0942EF57E710}" srcOrd="2" destOrd="0" presId="urn:microsoft.com/office/officeart/2005/8/layout/bProcess3"/>
    <dgm:cxn modelId="{96F0604F-0053-400C-B604-11FC1C1C9324}" type="presParOf" srcId="{E15514B2-6DB4-47B8-8F65-034C51C09FB5}" destId="{1A00B8C3-A403-4810-8C38-E3FB1D85CEF8}" srcOrd="3" destOrd="0" presId="urn:microsoft.com/office/officeart/2005/8/layout/bProcess3"/>
    <dgm:cxn modelId="{714BECF3-88BD-47B5-B3FF-3CA6D9EF31C5}" type="presParOf" srcId="{1A00B8C3-A403-4810-8C38-E3FB1D85CEF8}" destId="{C0A9C3AE-125C-40CA-B72A-40B10340784B}" srcOrd="0" destOrd="0" presId="urn:microsoft.com/office/officeart/2005/8/layout/bProcess3"/>
    <dgm:cxn modelId="{145A5BE7-BD60-474E-93F2-783DFCD97BB7}" type="presParOf" srcId="{E15514B2-6DB4-47B8-8F65-034C51C09FB5}" destId="{61C8BA88-C250-4ACC-8129-9DF0A737D04E}"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713349-F685-41B4-81DB-AD2615E9FBB5}"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565BB8F1-CF6A-4AB2-BCCC-2F08ACE816DF}">
      <dgm:prSet phldrT="[Text]" custT="1"/>
      <dgm:spPr/>
      <dgm:t>
        <a:bodyPr/>
        <a:lstStyle/>
        <a:p>
          <a:r>
            <a:rPr lang="en-US" sz="1800" dirty="0" err="1">
              <a:latin typeface="Arial" panose="020B0604020202020204" pitchFamily="34" charset="0"/>
              <a:cs typeface="Arial" panose="020B0604020202020204" pitchFamily="34" charset="0"/>
            </a:rPr>
            <a:t>Lái</a:t>
          </a:r>
          <a:endParaRPr lang="en-US" sz="1800" dirty="0">
            <a:latin typeface="Arial" panose="020B0604020202020204" pitchFamily="34" charset="0"/>
            <a:cs typeface="Arial" panose="020B0604020202020204" pitchFamily="34" charset="0"/>
          </a:endParaRPr>
        </a:p>
      </dgm:t>
    </dgm:pt>
    <dgm:pt modelId="{332F19CE-7C4A-4405-8E6B-443D147BDB05}" type="parTrans" cxnId="{D732EA52-815E-47F8-900F-F860823123F7}">
      <dgm:prSet/>
      <dgm:spPr/>
      <dgm:t>
        <a:bodyPr/>
        <a:lstStyle/>
        <a:p>
          <a:endParaRPr lang="en-US" sz="2000">
            <a:latin typeface="Arial" panose="020B0604020202020204" pitchFamily="34" charset="0"/>
            <a:cs typeface="Arial" panose="020B0604020202020204" pitchFamily="34" charset="0"/>
          </a:endParaRPr>
        </a:p>
      </dgm:t>
    </dgm:pt>
    <dgm:pt modelId="{38C2BC83-EC96-4E01-AE51-3164A056DE81}" type="sibTrans" cxnId="{D732EA52-815E-47F8-900F-F860823123F7}">
      <dgm:prSet custT="1"/>
      <dgm:spPr/>
      <dgm:t>
        <a:bodyPr/>
        <a:lstStyle/>
        <a:p>
          <a:endParaRPr lang="en-US" sz="1050">
            <a:latin typeface="Arial" panose="020B0604020202020204" pitchFamily="34" charset="0"/>
            <a:cs typeface="Arial" panose="020B0604020202020204" pitchFamily="34" charset="0"/>
          </a:endParaRPr>
        </a:p>
      </dgm:t>
    </dgm:pt>
    <dgm:pt modelId="{253F15F2-0868-4553-BC57-DE850EC8AF29}">
      <dgm:prSet phldrT="[Text]" custT="1"/>
      <dgm:spPr/>
      <dgm:t>
        <a:bodyPr/>
        <a:lstStyle/>
        <a:p>
          <a:r>
            <a:rPr lang="en-US" altLang="en-US" sz="1400" dirty="0" err="1">
              <a:latin typeface="Arial" panose="020B0604020202020204" pitchFamily="34" charset="0"/>
              <a:cs typeface="Arial" panose="020B0604020202020204" pitchFamily="34" charset="0"/>
            </a:rPr>
            <a:t>gió</a:t>
          </a:r>
          <a:endParaRPr lang="en-US" sz="1400" dirty="0">
            <a:latin typeface="Arial" panose="020B0604020202020204" pitchFamily="34" charset="0"/>
            <a:cs typeface="Arial" panose="020B0604020202020204" pitchFamily="34" charset="0"/>
          </a:endParaRPr>
        </a:p>
      </dgm:t>
    </dgm:pt>
    <dgm:pt modelId="{DB709EE7-9387-44B1-8155-E5859A6BA98A}" type="parTrans" cxnId="{5E8D025B-B6E1-4E7C-977E-C7A8A564DFEB}">
      <dgm:prSet/>
      <dgm:spPr/>
      <dgm:t>
        <a:bodyPr/>
        <a:lstStyle/>
        <a:p>
          <a:endParaRPr lang="en-US" sz="2000">
            <a:latin typeface="Arial" panose="020B0604020202020204" pitchFamily="34" charset="0"/>
            <a:cs typeface="Arial" panose="020B0604020202020204" pitchFamily="34" charset="0"/>
          </a:endParaRPr>
        </a:p>
      </dgm:t>
    </dgm:pt>
    <dgm:pt modelId="{E37410A2-D5F9-4649-8C3E-A93CB110A4C1}" type="sibTrans" cxnId="{5E8D025B-B6E1-4E7C-977E-C7A8A564DFEB}">
      <dgm:prSet/>
      <dgm:spPr/>
      <dgm:t>
        <a:bodyPr/>
        <a:lstStyle/>
        <a:p>
          <a:endParaRPr lang="en-US" sz="2000">
            <a:latin typeface="Arial" panose="020B0604020202020204" pitchFamily="34" charset="0"/>
            <a:cs typeface="Arial" panose="020B0604020202020204" pitchFamily="34" charset="0"/>
          </a:endParaRPr>
        </a:p>
      </dgm:t>
    </dgm:pt>
    <dgm:pt modelId="{1A30CC36-7D95-4F98-914E-12F7932031F5}">
      <dgm:prSet phldrT="[Text]" custT="1"/>
      <dgm:spPr/>
      <dgm:t>
        <a:bodyPr/>
        <a:lstStyle/>
        <a:p>
          <a:r>
            <a:rPr lang="en-US" sz="1800" dirty="0" err="1">
              <a:latin typeface="Arial" panose="020B0604020202020204" pitchFamily="34" charset="0"/>
              <a:cs typeface="Arial" panose="020B0604020202020204" pitchFamily="34" charset="0"/>
            </a:rPr>
            <a:t>lướt</a:t>
          </a:r>
          <a:endParaRPr lang="en-US" sz="1800" dirty="0">
            <a:latin typeface="Arial" panose="020B0604020202020204" pitchFamily="34" charset="0"/>
            <a:cs typeface="Arial" panose="020B0604020202020204" pitchFamily="34" charset="0"/>
          </a:endParaRPr>
        </a:p>
      </dgm:t>
    </dgm:pt>
    <dgm:pt modelId="{6FE1D09A-E731-43B8-B28B-5940674E9593}" type="parTrans" cxnId="{33794C9B-7C3F-449A-8801-EC874B08F347}">
      <dgm:prSet/>
      <dgm:spPr/>
      <dgm:t>
        <a:bodyPr/>
        <a:lstStyle/>
        <a:p>
          <a:endParaRPr lang="en-US" sz="2000">
            <a:latin typeface="Arial" panose="020B0604020202020204" pitchFamily="34" charset="0"/>
            <a:cs typeface="Arial" panose="020B0604020202020204" pitchFamily="34" charset="0"/>
          </a:endParaRPr>
        </a:p>
      </dgm:t>
    </dgm:pt>
    <dgm:pt modelId="{D83B1EA5-55E2-4BC5-BD4F-DF1CD202DAD8}" type="sibTrans" cxnId="{33794C9B-7C3F-449A-8801-EC874B08F347}">
      <dgm:prSet custT="1"/>
      <dgm:spPr/>
      <dgm:t>
        <a:bodyPr/>
        <a:lstStyle/>
        <a:p>
          <a:endParaRPr lang="en-US" sz="1050">
            <a:latin typeface="Arial" panose="020B0604020202020204" pitchFamily="34" charset="0"/>
            <a:cs typeface="Arial" panose="020B0604020202020204" pitchFamily="34" charset="0"/>
          </a:endParaRPr>
        </a:p>
      </dgm:t>
    </dgm:pt>
    <dgm:pt modelId="{B95F97EA-BA55-48FC-B057-C1D8A8767D9E}">
      <dgm:prSet phldrT="[Text]" custT="1"/>
      <dgm:spPr/>
      <dgm:t>
        <a:bodyPr/>
        <a:lstStyle/>
        <a:p>
          <a:r>
            <a:rPr lang="en-US" altLang="en-US" sz="1400" dirty="0" err="1">
              <a:latin typeface="Arial" panose="020B0604020202020204" pitchFamily="34" charset="0"/>
              <a:cs typeface="Arial" panose="020B0604020202020204" pitchFamily="34" charset="0"/>
            </a:rPr>
            <a:t>giữa</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mây</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biển</a:t>
          </a:r>
          <a:r>
            <a:rPr lang="en-US" altLang="en-U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dgm:t>
    </dgm:pt>
    <dgm:pt modelId="{0C08285D-7703-4631-BDC6-B8BB9CF4FF44}" type="parTrans" cxnId="{0A7DAB87-0A51-40E6-B804-40DC73FFF008}">
      <dgm:prSet/>
      <dgm:spPr/>
      <dgm:t>
        <a:bodyPr/>
        <a:lstStyle/>
        <a:p>
          <a:endParaRPr lang="en-US" sz="2000">
            <a:latin typeface="Arial" panose="020B0604020202020204" pitchFamily="34" charset="0"/>
            <a:cs typeface="Arial" panose="020B0604020202020204" pitchFamily="34" charset="0"/>
          </a:endParaRPr>
        </a:p>
      </dgm:t>
    </dgm:pt>
    <dgm:pt modelId="{E7BB9A90-A3AF-4844-9660-B46A35745510}" type="sibTrans" cxnId="{0A7DAB87-0A51-40E6-B804-40DC73FFF008}">
      <dgm:prSet/>
      <dgm:spPr/>
      <dgm:t>
        <a:bodyPr/>
        <a:lstStyle/>
        <a:p>
          <a:endParaRPr lang="en-US" sz="2000">
            <a:latin typeface="Arial" panose="020B0604020202020204" pitchFamily="34" charset="0"/>
            <a:cs typeface="Arial" panose="020B0604020202020204" pitchFamily="34" charset="0"/>
          </a:endParaRPr>
        </a:p>
      </dgm:t>
    </dgm:pt>
    <dgm:pt modelId="{CDFF76AB-C85D-4F90-871C-0E036E3B6A43}">
      <dgm:prSet phldrT="[Text]" custT="1"/>
      <dgm:spPr/>
      <dgm:t>
        <a:bodyPr/>
        <a:lstStyle/>
        <a:p>
          <a:r>
            <a:rPr lang="en-US" sz="1800" dirty="0" err="1">
              <a:latin typeface="Arial" panose="020B0604020202020204" pitchFamily="34" charset="0"/>
              <a:cs typeface="Arial" panose="020B0604020202020204" pitchFamily="34" charset="0"/>
            </a:rPr>
            <a:t>dò</a:t>
          </a:r>
          <a:endParaRPr lang="en-US" sz="1800" dirty="0">
            <a:latin typeface="Arial" panose="020B0604020202020204" pitchFamily="34" charset="0"/>
            <a:cs typeface="Arial" panose="020B0604020202020204" pitchFamily="34" charset="0"/>
          </a:endParaRPr>
        </a:p>
      </dgm:t>
    </dgm:pt>
    <dgm:pt modelId="{A54C18A2-7CE0-4AD3-B9E1-BDF1EB32B695}" type="parTrans" cxnId="{B4D0FEBB-06F6-4702-A72B-09A544511BDA}">
      <dgm:prSet/>
      <dgm:spPr/>
      <dgm:t>
        <a:bodyPr/>
        <a:lstStyle/>
        <a:p>
          <a:endParaRPr lang="en-US" sz="2000">
            <a:latin typeface="Arial" panose="020B0604020202020204" pitchFamily="34" charset="0"/>
            <a:cs typeface="Arial" panose="020B0604020202020204" pitchFamily="34" charset="0"/>
          </a:endParaRPr>
        </a:p>
      </dgm:t>
    </dgm:pt>
    <dgm:pt modelId="{F73C8ED7-1C57-4633-B45F-C96993304550}" type="sibTrans" cxnId="{B4D0FEBB-06F6-4702-A72B-09A544511BDA}">
      <dgm:prSet custT="1"/>
      <dgm:spPr/>
      <dgm:t>
        <a:bodyPr/>
        <a:lstStyle/>
        <a:p>
          <a:endParaRPr lang="en-US" sz="1050">
            <a:latin typeface="Arial" panose="020B0604020202020204" pitchFamily="34" charset="0"/>
            <a:cs typeface="Arial" panose="020B0604020202020204" pitchFamily="34" charset="0"/>
          </a:endParaRPr>
        </a:p>
      </dgm:t>
    </dgm:pt>
    <dgm:pt modelId="{8571F816-196D-4610-9069-738E762B2B25}">
      <dgm:prSet phldrT="[Text]" custT="1"/>
      <dgm:spPr/>
      <dgm:t>
        <a:bodyPr/>
        <a:lstStyle/>
        <a:p>
          <a:r>
            <a:rPr lang="en-US" altLang="en-US" sz="1400" dirty="0" err="1">
              <a:latin typeface="Arial" panose="020B0604020202020204" pitchFamily="34" charset="0"/>
              <a:cs typeface="Arial" panose="020B0604020202020204" pitchFamily="34" charset="0"/>
            </a:rPr>
            <a:t>bụng</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biển</a:t>
          </a:r>
          <a:endParaRPr lang="en-US" sz="1400" dirty="0">
            <a:latin typeface="Arial" panose="020B0604020202020204" pitchFamily="34" charset="0"/>
            <a:cs typeface="Arial" panose="020B0604020202020204" pitchFamily="34" charset="0"/>
          </a:endParaRPr>
        </a:p>
      </dgm:t>
    </dgm:pt>
    <dgm:pt modelId="{63C28F10-58DC-4B91-B6BA-49E4AD9C330E}" type="parTrans" cxnId="{C49EF91E-7C03-4EA9-8D99-FF889B1BA685}">
      <dgm:prSet/>
      <dgm:spPr/>
      <dgm:t>
        <a:bodyPr/>
        <a:lstStyle/>
        <a:p>
          <a:endParaRPr lang="en-US" sz="2000">
            <a:latin typeface="Arial" panose="020B0604020202020204" pitchFamily="34" charset="0"/>
            <a:cs typeface="Arial" panose="020B0604020202020204" pitchFamily="34" charset="0"/>
          </a:endParaRPr>
        </a:p>
      </dgm:t>
    </dgm:pt>
    <dgm:pt modelId="{FD903E3E-2488-4C07-A6FD-90EF70B24EB6}" type="sibTrans" cxnId="{C49EF91E-7C03-4EA9-8D99-FF889B1BA685}">
      <dgm:prSet/>
      <dgm:spPr/>
      <dgm:t>
        <a:bodyPr/>
        <a:lstStyle/>
        <a:p>
          <a:endParaRPr lang="en-US" sz="2000">
            <a:latin typeface="Arial" panose="020B0604020202020204" pitchFamily="34" charset="0"/>
            <a:cs typeface="Arial" panose="020B0604020202020204" pitchFamily="34" charset="0"/>
          </a:endParaRPr>
        </a:p>
      </dgm:t>
    </dgm:pt>
    <dgm:pt modelId="{F9662A85-1AD4-48C9-AFDC-7FC9DF8AE95F}">
      <dgm:prSet phldrT="[Text]" custT="1"/>
      <dgm:spPr/>
      <dgm:t>
        <a:bodyPr/>
        <a:lstStyle/>
        <a:p>
          <a:r>
            <a:rPr lang="en-US" sz="1800" dirty="0" err="1">
              <a:latin typeface="Arial" panose="020B0604020202020204" pitchFamily="34" charset="0"/>
              <a:cs typeface="Arial" panose="020B0604020202020204" pitchFamily="34" charset="0"/>
            </a:rPr>
            <a:t>dàn</a:t>
          </a:r>
          <a:endParaRPr lang="en-US" sz="1800" dirty="0">
            <a:latin typeface="Arial" panose="020B0604020202020204" pitchFamily="34" charset="0"/>
            <a:cs typeface="Arial" panose="020B0604020202020204" pitchFamily="34" charset="0"/>
          </a:endParaRPr>
        </a:p>
      </dgm:t>
    </dgm:pt>
    <dgm:pt modelId="{4F6D157F-E710-4B4E-84E7-227872CBD18F}" type="parTrans" cxnId="{99177EC6-60EA-4F7B-8289-629A6408FDC6}">
      <dgm:prSet/>
      <dgm:spPr/>
      <dgm:t>
        <a:bodyPr/>
        <a:lstStyle/>
        <a:p>
          <a:endParaRPr lang="en-US" sz="2000">
            <a:latin typeface="Arial" panose="020B0604020202020204" pitchFamily="34" charset="0"/>
            <a:cs typeface="Arial" panose="020B0604020202020204" pitchFamily="34" charset="0"/>
          </a:endParaRPr>
        </a:p>
      </dgm:t>
    </dgm:pt>
    <dgm:pt modelId="{85CFDF12-50D5-4843-83F8-CAE644A9538E}" type="sibTrans" cxnId="{99177EC6-60EA-4F7B-8289-629A6408FDC6}">
      <dgm:prSet/>
      <dgm:spPr/>
      <dgm:t>
        <a:bodyPr/>
        <a:lstStyle/>
        <a:p>
          <a:endParaRPr lang="en-US" sz="2000">
            <a:latin typeface="Arial" panose="020B0604020202020204" pitchFamily="34" charset="0"/>
            <a:cs typeface="Arial" panose="020B0604020202020204" pitchFamily="34" charset="0"/>
          </a:endParaRPr>
        </a:p>
      </dgm:t>
    </dgm:pt>
    <dgm:pt modelId="{69F5E99B-FFB5-4801-B5A8-BD87B16086A1}">
      <dgm:prSet custT="1"/>
      <dgm:spPr/>
      <dgm:t>
        <a:bodyPr/>
        <a:lstStyle/>
        <a:p>
          <a:r>
            <a:rPr lang="en-US" altLang="en-US" sz="1400" dirty="0" err="1">
              <a:latin typeface="Arial" panose="020B0604020202020204" pitchFamily="34" charset="0"/>
              <a:cs typeface="Arial" panose="020B0604020202020204" pitchFamily="34" charset="0"/>
            </a:rPr>
            <a:t>thế</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trận</a:t>
          </a:r>
          <a:endParaRPr lang="en-US" sz="1400" dirty="0">
            <a:latin typeface="Arial" panose="020B0604020202020204" pitchFamily="34" charset="0"/>
            <a:cs typeface="Arial" panose="020B0604020202020204" pitchFamily="34" charset="0"/>
          </a:endParaRPr>
        </a:p>
      </dgm:t>
    </dgm:pt>
    <dgm:pt modelId="{7316EF67-817B-4E88-91F2-1266F0919ADE}" type="parTrans" cxnId="{CCFF7AC3-AC80-4104-8ECD-FB052824AC9D}">
      <dgm:prSet/>
      <dgm:spPr/>
      <dgm:t>
        <a:bodyPr/>
        <a:lstStyle/>
        <a:p>
          <a:endParaRPr lang="en-US" sz="2000">
            <a:latin typeface="Arial" panose="020B0604020202020204" pitchFamily="34" charset="0"/>
            <a:cs typeface="Arial" panose="020B0604020202020204" pitchFamily="34" charset="0"/>
          </a:endParaRPr>
        </a:p>
      </dgm:t>
    </dgm:pt>
    <dgm:pt modelId="{9267D3C3-81E3-4C33-A9D2-FB61D28A9C3E}" type="sibTrans" cxnId="{CCFF7AC3-AC80-4104-8ECD-FB052824AC9D}">
      <dgm:prSet/>
      <dgm:spPr/>
      <dgm:t>
        <a:bodyPr/>
        <a:lstStyle/>
        <a:p>
          <a:endParaRPr lang="en-US" sz="2000">
            <a:latin typeface="Arial" panose="020B0604020202020204" pitchFamily="34" charset="0"/>
            <a:cs typeface="Arial" panose="020B0604020202020204" pitchFamily="34" charset="0"/>
          </a:endParaRPr>
        </a:p>
      </dgm:t>
    </dgm:pt>
    <dgm:pt modelId="{B361DE4D-40D8-44A3-AE43-16B21345C68E}" type="pres">
      <dgm:prSet presAssocID="{E4713349-F685-41B4-81DB-AD2615E9FBB5}" presName="linearFlow" presStyleCnt="0">
        <dgm:presLayoutVars>
          <dgm:dir/>
          <dgm:animLvl val="lvl"/>
          <dgm:resizeHandles val="exact"/>
        </dgm:presLayoutVars>
      </dgm:prSet>
      <dgm:spPr/>
    </dgm:pt>
    <dgm:pt modelId="{938FDF0B-215A-4A20-97B7-C1D39696E534}" type="pres">
      <dgm:prSet presAssocID="{565BB8F1-CF6A-4AB2-BCCC-2F08ACE816DF}" presName="composite" presStyleCnt="0"/>
      <dgm:spPr/>
    </dgm:pt>
    <dgm:pt modelId="{AD62D56B-559E-464A-B04F-4FC371F70708}" type="pres">
      <dgm:prSet presAssocID="{565BB8F1-CF6A-4AB2-BCCC-2F08ACE816DF}" presName="parTx" presStyleLbl="node1" presStyleIdx="0" presStyleCnt="4">
        <dgm:presLayoutVars>
          <dgm:chMax val="0"/>
          <dgm:chPref val="0"/>
          <dgm:bulletEnabled val="1"/>
        </dgm:presLayoutVars>
      </dgm:prSet>
      <dgm:spPr/>
    </dgm:pt>
    <dgm:pt modelId="{415ACC54-4A2C-44CC-9BC2-2F568DB622E8}" type="pres">
      <dgm:prSet presAssocID="{565BB8F1-CF6A-4AB2-BCCC-2F08ACE816DF}" presName="parSh" presStyleLbl="node1" presStyleIdx="0" presStyleCnt="4"/>
      <dgm:spPr/>
    </dgm:pt>
    <dgm:pt modelId="{568EB55E-BB39-4540-8424-5C000ECA3E24}" type="pres">
      <dgm:prSet presAssocID="{565BB8F1-CF6A-4AB2-BCCC-2F08ACE816DF}" presName="desTx" presStyleLbl="fgAcc1" presStyleIdx="0" presStyleCnt="4" custScaleY="58203">
        <dgm:presLayoutVars>
          <dgm:bulletEnabled val="1"/>
        </dgm:presLayoutVars>
      </dgm:prSet>
      <dgm:spPr/>
    </dgm:pt>
    <dgm:pt modelId="{3CABF416-6989-4FB6-A922-23C307055115}" type="pres">
      <dgm:prSet presAssocID="{38C2BC83-EC96-4E01-AE51-3164A056DE81}" presName="sibTrans" presStyleLbl="sibTrans2D1" presStyleIdx="0" presStyleCnt="3"/>
      <dgm:spPr/>
    </dgm:pt>
    <dgm:pt modelId="{C19F87A8-D5C7-4A83-A296-E1AC1D2EE468}" type="pres">
      <dgm:prSet presAssocID="{38C2BC83-EC96-4E01-AE51-3164A056DE81}" presName="connTx" presStyleLbl="sibTrans2D1" presStyleIdx="0" presStyleCnt="3"/>
      <dgm:spPr/>
    </dgm:pt>
    <dgm:pt modelId="{2148A27D-CE49-4587-A49E-8DB8F7CF33C7}" type="pres">
      <dgm:prSet presAssocID="{1A30CC36-7D95-4F98-914E-12F7932031F5}" presName="composite" presStyleCnt="0"/>
      <dgm:spPr/>
    </dgm:pt>
    <dgm:pt modelId="{71C41F5A-39A6-40E2-AA81-CB0DF161AB2C}" type="pres">
      <dgm:prSet presAssocID="{1A30CC36-7D95-4F98-914E-12F7932031F5}" presName="parTx" presStyleLbl="node1" presStyleIdx="0" presStyleCnt="4">
        <dgm:presLayoutVars>
          <dgm:chMax val="0"/>
          <dgm:chPref val="0"/>
          <dgm:bulletEnabled val="1"/>
        </dgm:presLayoutVars>
      </dgm:prSet>
      <dgm:spPr/>
    </dgm:pt>
    <dgm:pt modelId="{81D4C748-6065-4444-B624-D956942F2A00}" type="pres">
      <dgm:prSet presAssocID="{1A30CC36-7D95-4F98-914E-12F7932031F5}" presName="parSh" presStyleLbl="node1" presStyleIdx="1" presStyleCnt="4"/>
      <dgm:spPr/>
    </dgm:pt>
    <dgm:pt modelId="{E4BD196D-7C4F-4FBF-8F1B-DA6942C1CB70}" type="pres">
      <dgm:prSet presAssocID="{1A30CC36-7D95-4F98-914E-12F7932031F5}" presName="desTx" presStyleLbl="fgAcc1" presStyleIdx="1" presStyleCnt="4" custScaleX="121898" custScaleY="57580">
        <dgm:presLayoutVars>
          <dgm:bulletEnabled val="1"/>
        </dgm:presLayoutVars>
      </dgm:prSet>
      <dgm:spPr/>
    </dgm:pt>
    <dgm:pt modelId="{94812F2B-B1DF-4E29-A4B3-8C402854B550}" type="pres">
      <dgm:prSet presAssocID="{D83B1EA5-55E2-4BC5-BD4F-DF1CD202DAD8}" presName="sibTrans" presStyleLbl="sibTrans2D1" presStyleIdx="1" presStyleCnt="3"/>
      <dgm:spPr/>
    </dgm:pt>
    <dgm:pt modelId="{9FB1A421-4227-42B6-BF20-FA1F673CDBA6}" type="pres">
      <dgm:prSet presAssocID="{D83B1EA5-55E2-4BC5-BD4F-DF1CD202DAD8}" presName="connTx" presStyleLbl="sibTrans2D1" presStyleIdx="1" presStyleCnt="3"/>
      <dgm:spPr/>
    </dgm:pt>
    <dgm:pt modelId="{90EEA6E8-FF98-40D3-A9C0-DE84DC99C69E}" type="pres">
      <dgm:prSet presAssocID="{CDFF76AB-C85D-4F90-871C-0E036E3B6A43}" presName="composite" presStyleCnt="0"/>
      <dgm:spPr/>
    </dgm:pt>
    <dgm:pt modelId="{1FB2DC86-0A11-4AB5-9CE8-5868A905416C}" type="pres">
      <dgm:prSet presAssocID="{CDFF76AB-C85D-4F90-871C-0E036E3B6A43}" presName="parTx" presStyleLbl="node1" presStyleIdx="1" presStyleCnt="4">
        <dgm:presLayoutVars>
          <dgm:chMax val="0"/>
          <dgm:chPref val="0"/>
          <dgm:bulletEnabled val="1"/>
        </dgm:presLayoutVars>
      </dgm:prSet>
      <dgm:spPr/>
    </dgm:pt>
    <dgm:pt modelId="{EC260C98-FDD4-4690-933A-9F2734BFBE7A}" type="pres">
      <dgm:prSet presAssocID="{CDFF76AB-C85D-4F90-871C-0E036E3B6A43}" presName="parSh" presStyleLbl="node1" presStyleIdx="2" presStyleCnt="4"/>
      <dgm:spPr/>
    </dgm:pt>
    <dgm:pt modelId="{C9860574-2E0D-4D2A-B030-7C94442CE8B7}" type="pres">
      <dgm:prSet presAssocID="{CDFF76AB-C85D-4F90-871C-0E036E3B6A43}" presName="desTx" presStyleLbl="fgAcc1" presStyleIdx="2" presStyleCnt="4" custScaleY="52008">
        <dgm:presLayoutVars>
          <dgm:bulletEnabled val="1"/>
        </dgm:presLayoutVars>
      </dgm:prSet>
      <dgm:spPr/>
    </dgm:pt>
    <dgm:pt modelId="{569579DB-1251-463C-A01E-BF64EA618157}" type="pres">
      <dgm:prSet presAssocID="{F73C8ED7-1C57-4633-B45F-C96993304550}" presName="sibTrans" presStyleLbl="sibTrans2D1" presStyleIdx="2" presStyleCnt="3"/>
      <dgm:spPr/>
    </dgm:pt>
    <dgm:pt modelId="{8B829E90-D268-4F82-B7CC-1C0C9F4F0D80}" type="pres">
      <dgm:prSet presAssocID="{F73C8ED7-1C57-4633-B45F-C96993304550}" presName="connTx" presStyleLbl="sibTrans2D1" presStyleIdx="2" presStyleCnt="3"/>
      <dgm:spPr/>
    </dgm:pt>
    <dgm:pt modelId="{1FF2DFCB-25AF-4B26-B357-B745EB8B90AD}" type="pres">
      <dgm:prSet presAssocID="{F9662A85-1AD4-48C9-AFDC-7FC9DF8AE95F}" presName="composite" presStyleCnt="0"/>
      <dgm:spPr/>
    </dgm:pt>
    <dgm:pt modelId="{FAEBF45F-FA63-4E55-B835-15AC07180D31}" type="pres">
      <dgm:prSet presAssocID="{F9662A85-1AD4-48C9-AFDC-7FC9DF8AE95F}" presName="parTx" presStyleLbl="node1" presStyleIdx="2" presStyleCnt="4">
        <dgm:presLayoutVars>
          <dgm:chMax val="0"/>
          <dgm:chPref val="0"/>
          <dgm:bulletEnabled val="1"/>
        </dgm:presLayoutVars>
      </dgm:prSet>
      <dgm:spPr/>
    </dgm:pt>
    <dgm:pt modelId="{1DEAD7E3-69C1-4B85-BC34-93F772ECB317}" type="pres">
      <dgm:prSet presAssocID="{F9662A85-1AD4-48C9-AFDC-7FC9DF8AE95F}" presName="parSh" presStyleLbl="node1" presStyleIdx="3" presStyleCnt="4"/>
      <dgm:spPr/>
    </dgm:pt>
    <dgm:pt modelId="{B74975A0-D05A-4251-A91D-90F087D610D7}" type="pres">
      <dgm:prSet presAssocID="{F9662A85-1AD4-48C9-AFDC-7FC9DF8AE95F}" presName="desTx" presStyleLbl="fgAcc1" presStyleIdx="3" presStyleCnt="4" custScaleY="52008">
        <dgm:presLayoutVars>
          <dgm:bulletEnabled val="1"/>
        </dgm:presLayoutVars>
      </dgm:prSet>
      <dgm:spPr/>
    </dgm:pt>
  </dgm:ptLst>
  <dgm:cxnLst>
    <dgm:cxn modelId="{83550505-79FD-4F5B-8E33-F0AED2AB1DDE}" type="presOf" srcId="{565BB8F1-CF6A-4AB2-BCCC-2F08ACE816DF}" destId="{415ACC54-4A2C-44CC-9BC2-2F568DB622E8}" srcOrd="1" destOrd="0" presId="urn:microsoft.com/office/officeart/2005/8/layout/process3"/>
    <dgm:cxn modelId="{77DA0618-511A-402A-BA48-C2D96EFDE829}" type="presOf" srcId="{D83B1EA5-55E2-4BC5-BD4F-DF1CD202DAD8}" destId="{9FB1A421-4227-42B6-BF20-FA1F673CDBA6}" srcOrd="1" destOrd="0" presId="urn:microsoft.com/office/officeart/2005/8/layout/process3"/>
    <dgm:cxn modelId="{C49EF91E-7C03-4EA9-8D99-FF889B1BA685}" srcId="{CDFF76AB-C85D-4F90-871C-0E036E3B6A43}" destId="{8571F816-196D-4610-9069-738E762B2B25}" srcOrd="0" destOrd="0" parTransId="{63C28F10-58DC-4B91-B6BA-49E4AD9C330E}" sibTransId="{FD903E3E-2488-4C07-A6FD-90EF70B24EB6}"/>
    <dgm:cxn modelId="{8F89222A-AC7D-4F2E-9D6E-8A550B95FFAB}" type="presOf" srcId="{253F15F2-0868-4553-BC57-DE850EC8AF29}" destId="{568EB55E-BB39-4540-8424-5C000ECA3E24}" srcOrd="0" destOrd="0" presId="urn:microsoft.com/office/officeart/2005/8/layout/process3"/>
    <dgm:cxn modelId="{E8E2952B-C3FF-4AEB-B9B7-DCDB319F2EB9}" type="presOf" srcId="{8571F816-196D-4610-9069-738E762B2B25}" destId="{C9860574-2E0D-4D2A-B030-7C94442CE8B7}" srcOrd="0" destOrd="0" presId="urn:microsoft.com/office/officeart/2005/8/layout/process3"/>
    <dgm:cxn modelId="{C45DED33-9049-4CD1-9BD9-C470D99879E0}" type="presOf" srcId="{F9662A85-1AD4-48C9-AFDC-7FC9DF8AE95F}" destId="{1DEAD7E3-69C1-4B85-BC34-93F772ECB317}" srcOrd="1" destOrd="0" presId="urn:microsoft.com/office/officeart/2005/8/layout/process3"/>
    <dgm:cxn modelId="{5E8D025B-B6E1-4E7C-977E-C7A8A564DFEB}" srcId="{565BB8F1-CF6A-4AB2-BCCC-2F08ACE816DF}" destId="{253F15F2-0868-4553-BC57-DE850EC8AF29}" srcOrd="0" destOrd="0" parTransId="{DB709EE7-9387-44B1-8155-E5859A6BA98A}" sibTransId="{E37410A2-D5F9-4649-8C3E-A93CB110A4C1}"/>
    <dgm:cxn modelId="{92920871-6AD1-436C-9F68-9ADEDAF1D1F8}" type="presOf" srcId="{38C2BC83-EC96-4E01-AE51-3164A056DE81}" destId="{3CABF416-6989-4FB6-A922-23C307055115}" srcOrd="0" destOrd="0" presId="urn:microsoft.com/office/officeart/2005/8/layout/process3"/>
    <dgm:cxn modelId="{FB70F771-E208-4C90-99F6-5025E8759053}" type="presOf" srcId="{F9662A85-1AD4-48C9-AFDC-7FC9DF8AE95F}" destId="{FAEBF45F-FA63-4E55-B835-15AC07180D31}" srcOrd="0" destOrd="0" presId="urn:microsoft.com/office/officeart/2005/8/layout/process3"/>
    <dgm:cxn modelId="{D732EA52-815E-47F8-900F-F860823123F7}" srcId="{E4713349-F685-41B4-81DB-AD2615E9FBB5}" destId="{565BB8F1-CF6A-4AB2-BCCC-2F08ACE816DF}" srcOrd="0" destOrd="0" parTransId="{332F19CE-7C4A-4405-8E6B-443D147BDB05}" sibTransId="{38C2BC83-EC96-4E01-AE51-3164A056DE81}"/>
    <dgm:cxn modelId="{0A7DAB87-0A51-40E6-B804-40DC73FFF008}" srcId="{1A30CC36-7D95-4F98-914E-12F7932031F5}" destId="{B95F97EA-BA55-48FC-B057-C1D8A8767D9E}" srcOrd="0" destOrd="0" parTransId="{0C08285D-7703-4631-BDC6-B8BB9CF4FF44}" sibTransId="{E7BB9A90-A3AF-4844-9660-B46A35745510}"/>
    <dgm:cxn modelId="{09DEBD98-C55A-4C38-B5A8-2921ED983BA3}" type="presOf" srcId="{CDFF76AB-C85D-4F90-871C-0E036E3B6A43}" destId="{EC260C98-FDD4-4690-933A-9F2734BFBE7A}" srcOrd="1" destOrd="0" presId="urn:microsoft.com/office/officeart/2005/8/layout/process3"/>
    <dgm:cxn modelId="{33794C9B-7C3F-449A-8801-EC874B08F347}" srcId="{E4713349-F685-41B4-81DB-AD2615E9FBB5}" destId="{1A30CC36-7D95-4F98-914E-12F7932031F5}" srcOrd="1" destOrd="0" parTransId="{6FE1D09A-E731-43B8-B28B-5940674E9593}" sibTransId="{D83B1EA5-55E2-4BC5-BD4F-DF1CD202DAD8}"/>
    <dgm:cxn modelId="{71F0329F-8761-4E38-AD12-EE4E610B3FE1}" type="presOf" srcId="{38C2BC83-EC96-4E01-AE51-3164A056DE81}" destId="{C19F87A8-D5C7-4A83-A296-E1AC1D2EE468}" srcOrd="1" destOrd="0" presId="urn:microsoft.com/office/officeart/2005/8/layout/process3"/>
    <dgm:cxn modelId="{884A0DA7-FEA1-4913-8B16-CBC7C73C8B6C}" type="presOf" srcId="{B95F97EA-BA55-48FC-B057-C1D8A8767D9E}" destId="{E4BD196D-7C4F-4FBF-8F1B-DA6942C1CB70}" srcOrd="0" destOrd="0" presId="urn:microsoft.com/office/officeart/2005/8/layout/process3"/>
    <dgm:cxn modelId="{25804DAD-8C28-4161-BCA2-87117241B5C2}" type="presOf" srcId="{F73C8ED7-1C57-4633-B45F-C96993304550}" destId="{569579DB-1251-463C-A01E-BF64EA618157}" srcOrd="0" destOrd="0" presId="urn:microsoft.com/office/officeart/2005/8/layout/process3"/>
    <dgm:cxn modelId="{C02318AE-FE62-41D6-82F1-25214C67840A}" type="presOf" srcId="{1A30CC36-7D95-4F98-914E-12F7932031F5}" destId="{71C41F5A-39A6-40E2-AA81-CB0DF161AB2C}" srcOrd="0" destOrd="0" presId="urn:microsoft.com/office/officeart/2005/8/layout/process3"/>
    <dgm:cxn modelId="{DFC462B2-59DD-4A50-9206-8FF62B25449B}" type="presOf" srcId="{1A30CC36-7D95-4F98-914E-12F7932031F5}" destId="{81D4C748-6065-4444-B624-D956942F2A00}" srcOrd="1" destOrd="0" presId="urn:microsoft.com/office/officeart/2005/8/layout/process3"/>
    <dgm:cxn modelId="{560F14B6-4797-4A0B-857E-D683E6869BC3}" type="presOf" srcId="{565BB8F1-CF6A-4AB2-BCCC-2F08ACE816DF}" destId="{AD62D56B-559E-464A-B04F-4FC371F70708}" srcOrd="0" destOrd="0" presId="urn:microsoft.com/office/officeart/2005/8/layout/process3"/>
    <dgm:cxn modelId="{B4D0FEBB-06F6-4702-A72B-09A544511BDA}" srcId="{E4713349-F685-41B4-81DB-AD2615E9FBB5}" destId="{CDFF76AB-C85D-4F90-871C-0E036E3B6A43}" srcOrd="2" destOrd="0" parTransId="{A54C18A2-7CE0-4AD3-B9E1-BDF1EB32B695}" sibTransId="{F73C8ED7-1C57-4633-B45F-C96993304550}"/>
    <dgm:cxn modelId="{1F8709BE-23C6-496D-893A-71E40BA855D1}" type="presOf" srcId="{69F5E99B-FFB5-4801-B5A8-BD87B16086A1}" destId="{B74975A0-D05A-4251-A91D-90F087D610D7}" srcOrd="0" destOrd="0" presId="urn:microsoft.com/office/officeart/2005/8/layout/process3"/>
    <dgm:cxn modelId="{CCFF7AC3-AC80-4104-8ECD-FB052824AC9D}" srcId="{F9662A85-1AD4-48C9-AFDC-7FC9DF8AE95F}" destId="{69F5E99B-FFB5-4801-B5A8-BD87B16086A1}" srcOrd="0" destOrd="0" parTransId="{7316EF67-817B-4E88-91F2-1266F0919ADE}" sibTransId="{9267D3C3-81E3-4C33-A9D2-FB61D28A9C3E}"/>
    <dgm:cxn modelId="{3FCD24C5-59CC-4938-A558-6DEC62B8B84C}" type="presOf" srcId="{CDFF76AB-C85D-4F90-871C-0E036E3B6A43}" destId="{1FB2DC86-0A11-4AB5-9CE8-5868A905416C}" srcOrd="0" destOrd="0" presId="urn:microsoft.com/office/officeart/2005/8/layout/process3"/>
    <dgm:cxn modelId="{99177EC6-60EA-4F7B-8289-629A6408FDC6}" srcId="{E4713349-F685-41B4-81DB-AD2615E9FBB5}" destId="{F9662A85-1AD4-48C9-AFDC-7FC9DF8AE95F}" srcOrd="3" destOrd="0" parTransId="{4F6D157F-E710-4B4E-84E7-227872CBD18F}" sibTransId="{85CFDF12-50D5-4843-83F8-CAE644A9538E}"/>
    <dgm:cxn modelId="{93C8BDCD-20E3-42E2-A4E5-E56666FDB8BE}" type="presOf" srcId="{E4713349-F685-41B4-81DB-AD2615E9FBB5}" destId="{B361DE4D-40D8-44A3-AE43-16B21345C68E}" srcOrd="0" destOrd="0" presId="urn:microsoft.com/office/officeart/2005/8/layout/process3"/>
    <dgm:cxn modelId="{A4B0C6CE-F160-4A05-B9E8-0300021A5483}" type="presOf" srcId="{D83B1EA5-55E2-4BC5-BD4F-DF1CD202DAD8}" destId="{94812F2B-B1DF-4E29-A4B3-8C402854B550}" srcOrd="0" destOrd="0" presId="urn:microsoft.com/office/officeart/2005/8/layout/process3"/>
    <dgm:cxn modelId="{3EA55DCF-B0A1-43CC-B99C-AD5670ECA29A}" type="presOf" srcId="{F73C8ED7-1C57-4633-B45F-C96993304550}" destId="{8B829E90-D268-4F82-B7CC-1C0C9F4F0D80}" srcOrd="1" destOrd="0" presId="urn:microsoft.com/office/officeart/2005/8/layout/process3"/>
    <dgm:cxn modelId="{1CF22119-77F3-4386-AEEF-AE0063BC0470}" type="presParOf" srcId="{B361DE4D-40D8-44A3-AE43-16B21345C68E}" destId="{938FDF0B-215A-4A20-97B7-C1D39696E534}" srcOrd="0" destOrd="0" presId="urn:microsoft.com/office/officeart/2005/8/layout/process3"/>
    <dgm:cxn modelId="{3EE74DB2-52A1-48FB-8468-37620BC3B8B9}" type="presParOf" srcId="{938FDF0B-215A-4A20-97B7-C1D39696E534}" destId="{AD62D56B-559E-464A-B04F-4FC371F70708}" srcOrd="0" destOrd="0" presId="urn:microsoft.com/office/officeart/2005/8/layout/process3"/>
    <dgm:cxn modelId="{195DC7F6-CE0D-461F-B302-6E75B9612066}" type="presParOf" srcId="{938FDF0B-215A-4A20-97B7-C1D39696E534}" destId="{415ACC54-4A2C-44CC-9BC2-2F568DB622E8}" srcOrd="1" destOrd="0" presId="urn:microsoft.com/office/officeart/2005/8/layout/process3"/>
    <dgm:cxn modelId="{02F0D427-25D5-4A0F-91B8-9E6B6BE87BB0}" type="presParOf" srcId="{938FDF0B-215A-4A20-97B7-C1D39696E534}" destId="{568EB55E-BB39-4540-8424-5C000ECA3E24}" srcOrd="2" destOrd="0" presId="urn:microsoft.com/office/officeart/2005/8/layout/process3"/>
    <dgm:cxn modelId="{960447DF-6BAF-48D0-AA5F-F3A538085F4A}" type="presParOf" srcId="{B361DE4D-40D8-44A3-AE43-16B21345C68E}" destId="{3CABF416-6989-4FB6-A922-23C307055115}" srcOrd="1" destOrd="0" presId="urn:microsoft.com/office/officeart/2005/8/layout/process3"/>
    <dgm:cxn modelId="{E78B8094-9D5B-40F0-87FE-47D9FA52C1E0}" type="presParOf" srcId="{3CABF416-6989-4FB6-A922-23C307055115}" destId="{C19F87A8-D5C7-4A83-A296-E1AC1D2EE468}" srcOrd="0" destOrd="0" presId="urn:microsoft.com/office/officeart/2005/8/layout/process3"/>
    <dgm:cxn modelId="{71807FCB-0FA9-49C9-941B-814EF6BD2FE1}" type="presParOf" srcId="{B361DE4D-40D8-44A3-AE43-16B21345C68E}" destId="{2148A27D-CE49-4587-A49E-8DB8F7CF33C7}" srcOrd="2" destOrd="0" presId="urn:microsoft.com/office/officeart/2005/8/layout/process3"/>
    <dgm:cxn modelId="{7DADBCF8-7320-45CF-95E6-B2F5F21CE402}" type="presParOf" srcId="{2148A27D-CE49-4587-A49E-8DB8F7CF33C7}" destId="{71C41F5A-39A6-40E2-AA81-CB0DF161AB2C}" srcOrd="0" destOrd="0" presId="urn:microsoft.com/office/officeart/2005/8/layout/process3"/>
    <dgm:cxn modelId="{6F38E3FB-D188-45C5-905C-8F51C4BB68DF}" type="presParOf" srcId="{2148A27D-CE49-4587-A49E-8DB8F7CF33C7}" destId="{81D4C748-6065-4444-B624-D956942F2A00}" srcOrd="1" destOrd="0" presId="urn:microsoft.com/office/officeart/2005/8/layout/process3"/>
    <dgm:cxn modelId="{608F2CDB-1BAF-44BC-B61D-82EB65AA315C}" type="presParOf" srcId="{2148A27D-CE49-4587-A49E-8DB8F7CF33C7}" destId="{E4BD196D-7C4F-4FBF-8F1B-DA6942C1CB70}" srcOrd="2" destOrd="0" presId="urn:microsoft.com/office/officeart/2005/8/layout/process3"/>
    <dgm:cxn modelId="{27CA0A39-307B-40FD-821D-62ADA8E0F5B9}" type="presParOf" srcId="{B361DE4D-40D8-44A3-AE43-16B21345C68E}" destId="{94812F2B-B1DF-4E29-A4B3-8C402854B550}" srcOrd="3" destOrd="0" presId="urn:microsoft.com/office/officeart/2005/8/layout/process3"/>
    <dgm:cxn modelId="{CD9EEA04-4EC8-4B45-AF8A-F4A6F7FEF100}" type="presParOf" srcId="{94812F2B-B1DF-4E29-A4B3-8C402854B550}" destId="{9FB1A421-4227-42B6-BF20-FA1F673CDBA6}" srcOrd="0" destOrd="0" presId="urn:microsoft.com/office/officeart/2005/8/layout/process3"/>
    <dgm:cxn modelId="{49CC5C1D-BEB0-4414-916A-E9ABD14A8136}" type="presParOf" srcId="{B361DE4D-40D8-44A3-AE43-16B21345C68E}" destId="{90EEA6E8-FF98-40D3-A9C0-DE84DC99C69E}" srcOrd="4" destOrd="0" presId="urn:microsoft.com/office/officeart/2005/8/layout/process3"/>
    <dgm:cxn modelId="{02678BE8-7477-433E-A0DC-484932649A2B}" type="presParOf" srcId="{90EEA6E8-FF98-40D3-A9C0-DE84DC99C69E}" destId="{1FB2DC86-0A11-4AB5-9CE8-5868A905416C}" srcOrd="0" destOrd="0" presId="urn:microsoft.com/office/officeart/2005/8/layout/process3"/>
    <dgm:cxn modelId="{DE07C690-413F-4C40-9A65-D305C32D19AE}" type="presParOf" srcId="{90EEA6E8-FF98-40D3-A9C0-DE84DC99C69E}" destId="{EC260C98-FDD4-4690-933A-9F2734BFBE7A}" srcOrd="1" destOrd="0" presId="urn:microsoft.com/office/officeart/2005/8/layout/process3"/>
    <dgm:cxn modelId="{03989697-CA02-4FB1-AA35-0DD1D46A64B7}" type="presParOf" srcId="{90EEA6E8-FF98-40D3-A9C0-DE84DC99C69E}" destId="{C9860574-2E0D-4D2A-B030-7C94442CE8B7}" srcOrd="2" destOrd="0" presId="urn:microsoft.com/office/officeart/2005/8/layout/process3"/>
    <dgm:cxn modelId="{226BA2E4-7C40-47CF-8F56-5F2F186D72DB}" type="presParOf" srcId="{B361DE4D-40D8-44A3-AE43-16B21345C68E}" destId="{569579DB-1251-463C-A01E-BF64EA618157}" srcOrd="5" destOrd="0" presId="urn:microsoft.com/office/officeart/2005/8/layout/process3"/>
    <dgm:cxn modelId="{3E265DA8-A4DA-4D12-9C3B-A3FF14268AFF}" type="presParOf" srcId="{569579DB-1251-463C-A01E-BF64EA618157}" destId="{8B829E90-D268-4F82-B7CC-1C0C9F4F0D80}" srcOrd="0" destOrd="0" presId="urn:microsoft.com/office/officeart/2005/8/layout/process3"/>
    <dgm:cxn modelId="{A6702D26-885D-4D1C-B9E6-1145A35DCAD9}" type="presParOf" srcId="{B361DE4D-40D8-44A3-AE43-16B21345C68E}" destId="{1FF2DFCB-25AF-4B26-B357-B745EB8B90AD}" srcOrd="6" destOrd="0" presId="urn:microsoft.com/office/officeart/2005/8/layout/process3"/>
    <dgm:cxn modelId="{F0D4E696-5036-488E-9DE0-706481502909}" type="presParOf" srcId="{1FF2DFCB-25AF-4B26-B357-B745EB8B90AD}" destId="{FAEBF45F-FA63-4E55-B835-15AC07180D31}" srcOrd="0" destOrd="0" presId="urn:microsoft.com/office/officeart/2005/8/layout/process3"/>
    <dgm:cxn modelId="{3DA9D4CE-CF0A-4A07-9E88-03D7ACCA8C4E}" type="presParOf" srcId="{1FF2DFCB-25AF-4B26-B357-B745EB8B90AD}" destId="{1DEAD7E3-69C1-4B85-BC34-93F772ECB317}" srcOrd="1" destOrd="0" presId="urn:microsoft.com/office/officeart/2005/8/layout/process3"/>
    <dgm:cxn modelId="{BD84B62D-19E3-451D-8327-B56E196018D5}" type="presParOf" srcId="{1FF2DFCB-25AF-4B26-B357-B745EB8B90AD}" destId="{B74975A0-D05A-4251-A91D-90F087D610D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89D04-B205-43BE-8D38-6B94BA63A5F7}">
      <dsp:nvSpPr>
        <dsp:cNvPr id="0" name=""/>
        <dsp:cNvSpPr/>
      </dsp:nvSpPr>
      <dsp:spPr>
        <a:xfrm>
          <a:off x="0" y="371291"/>
          <a:ext cx="8028384" cy="554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C6E99-977E-4FB9-BB30-5B3AE6E5E505}">
      <dsp:nvSpPr>
        <dsp:cNvPr id="0" name=""/>
        <dsp:cNvSpPr/>
      </dsp:nvSpPr>
      <dsp:spPr>
        <a:xfrm>
          <a:off x="401419" y="46571"/>
          <a:ext cx="5619868" cy="6494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18" tIns="0" rIns="212418" bIns="0" numCol="1" spcCol="1270" anchor="ctr" anchorCtr="0">
          <a:noAutofit/>
        </a:bodyPr>
        <a:lstStyle/>
        <a:p>
          <a:pPr marL="0" lvl="0" indent="0" algn="ctr" defTabSz="977900">
            <a:lnSpc>
              <a:spcPct val="90000"/>
            </a:lnSpc>
            <a:spcBef>
              <a:spcPct val="0"/>
            </a:spcBef>
            <a:spcAft>
              <a:spcPct val="35000"/>
            </a:spcAft>
            <a:buNone/>
          </a:pPr>
          <a:endParaRPr lang="en-US" sz="2200" b="0" kern="1200" dirty="0">
            <a:solidFill>
              <a:schemeClr val="bg1"/>
            </a:solidFill>
            <a:latin typeface="Arial" pitchFamily="34" charset="0"/>
            <a:cs typeface="Arial" pitchFamily="34" charset="0"/>
          </a:endParaRPr>
        </a:p>
      </dsp:txBody>
      <dsp:txXfrm>
        <a:off x="433122" y="78274"/>
        <a:ext cx="5556462" cy="586034"/>
      </dsp:txXfrm>
    </dsp:sp>
    <dsp:sp modelId="{8C3F2816-2F91-40D9-9B94-227FACE71A2D}">
      <dsp:nvSpPr>
        <dsp:cNvPr id="0" name=""/>
        <dsp:cNvSpPr/>
      </dsp:nvSpPr>
      <dsp:spPr>
        <a:xfrm>
          <a:off x="0" y="1369211"/>
          <a:ext cx="8028384" cy="5544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88EFD042-4C60-49CC-B35F-0C7AA809648B}">
      <dsp:nvSpPr>
        <dsp:cNvPr id="0" name=""/>
        <dsp:cNvSpPr/>
      </dsp:nvSpPr>
      <dsp:spPr>
        <a:xfrm>
          <a:off x="401419" y="1044492"/>
          <a:ext cx="5619868" cy="64944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18" tIns="0" rIns="212418" bIns="0" numCol="1" spcCol="1270" anchor="ctr" anchorCtr="0">
          <a:noAutofit/>
        </a:bodyPr>
        <a:lstStyle/>
        <a:p>
          <a:pPr marL="0" lvl="0" indent="0" algn="l" defTabSz="977900">
            <a:lnSpc>
              <a:spcPct val="90000"/>
            </a:lnSpc>
            <a:spcBef>
              <a:spcPct val="0"/>
            </a:spcBef>
            <a:spcAft>
              <a:spcPct val="35000"/>
            </a:spcAft>
            <a:buNone/>
          </a:pPr>
          <a:r>
            <a:rPr lang="en-US" sz="2200" b="0" kern="1200">
              <a:latin typeface="Arial" pitchFamily="34" charset="0"/>
              <a:cs typeface="Arial" pitchFamily="34" charset="0"/>
            </a:rPr>
            <a:t>II. Đọc hiểu chi tiết</a:t>
          </a:r>
          <a:endParaRPr lang="en-US" sz="2200" b="0" kern="1200" dirty="0">
            <a:latin typeface="Arial" pitchFamily="34" charset="0"/>
            <a:cs typeface="Arial" pitchFamily="34" charset="0"/>
          </a:endParaRPr>
        </a:p>
      </dsp:txBody>
      <dsp:txXfrm>
        <a:off x="433122" y="1076195"/>
        <a:ext cx="5556462" cy="586034"/>
      </dsp:txXfrm>
    </dsp:sp>
    <dsp:sp modelId="{DF3130B4-D5FA-4D7E-BE9A-E86855E9FB3E}">
      <dsp:nvSpPr>
        <dsp:cNvPr id="0" name=""/>
        <dsp:cNvSpPr/>
      </dsp:nvSpPr>
      <dsp:spPr>
        <a:xfrm>
          <a:off x="0" y="2367132"/>
          <a:ext cx="8028384" cy="5544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91B34E41-C212-4E95-A661-56E183E186F5}">
      <dsp:nvSpPr>
        <dsp:cNvPr id="0" name=""/>
        <dsp:cNvSpPr/>
      </dsp:nvSpPr>
      <dsp:spPr>
        <a:xfrm>
          <a:off x="401419" y="2042412"/>
          <a:ext cx="5619868" cy="6494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18" tIns="0" rIns="212418" bIns="0" numCol="1" spcCol="1270" anchor="ctr" anchorCtr="0">
          <a:noAutofit/>
        </a:bodyPr>
        <a:lstStyle/>
        <a:p>
          <a:pPr marL="0" lvl="0" indent="0" algn="l" defTabSz="977900">
            <a:lnSpc>
              <a:spcPct val="90000"/>
            </a:lnSpc>
            <a:spcBef>
              <a:spcPct val="0"/>
            </a:spcBef>
            <a:spcAft>
              <a:spcPct val="35000"/>
            </a:spcAft>
            <a:buNone/>
          </a:pPr>
          <a:r>
            <a:rPr lang="en-US" sz="2200" b="0" kern="1200">
              <a:latin typeface="Arial" pitchFamily="34" charset="0"/>
              <a:cs typeface="Arial" pitchFamily="34" charset="0"/>
            </a:rPr>
            <a:t>III. Tổng kết</a:t>
          </a:r>
          <a:endParaRPr lang="en-US" sz="2200" b="0" kern="1200" dirty="0">
            <a:latin typeface="Arial" pitchFamily="34" charset="0"/>
            <a:cs typeface="Arial" pitchFamily="34" charset="0"/>
          </a:endParaRPr>
        </a:p>
      </dsp:txBody>
      <dsp:txXfrm>
        <a:off x="433122" y="2074115"/>
        <a:ext cx="5556462"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13140-CE2E-4A81-B11A-F7E55B6C2A2F}">
      <dsp:nvSpPr>
        <dsp:cNvPr id="0" name=""/>
        <dsp:cNvSpPr/>
      </dsp:nvSpPr>
      <dsp:spPr>
        <a:xfrm>
          <a:off x="2027469" y="1315408"/>
          <a:ext cx="370727" cy="91440"/>
        </a:xfrm>
        <a:custGeom>
          <a:avLst/>
          <a:gdLst/>
          <a:ahLst/>
          <a:cxnLst/>
          <a:rect l="0" t="0" r="0" b="0"/>
          <a:pathLst>
            <a:path>
              <a:moveTo>
                <a:pt x="0" y="60631"/>
              </a:moveTo>
              <a:lnTo>
                <a:pt x="202463" y="60631"/>
              </a:lnTo>
              <a:lnTo>
                <a:pt x="202463" y="45720"/>
              </a:lnTo>
              <a:lnTo>
                <a:pt x="37072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rial" panose="020B0604020202020204" pitchFamily="34" charset="0"/>
            <a:cs typeface="Arial" panose="020B0604020202020204" pitchFamily="34" charset="0"/>
          </a:endParaRPr>
        </a:p>
      </dsp:txBody>
      <dsp:txXfrm>
        <a:off x="2202793" y="1358803"/>
        <a:ext cx="20080" cy="4651"/>
      </dsp:txXfrm>
    </dsp:sp>
    <dsp:sp modelId="{0FB827FA-E87B-41E2-B448-2D7CD4653E18}">
      <dsp:nvSpPr>
        <dsp:cNvPr id="0" name=""/>
        <dsp:cNvSpPr/>
      </dsp:nvSpPr>
      <dsp:spPr>
        <a:xfrm>
          <a:off x="8789" y="769895"/>
          <a:ext cx="2020480" cy="121228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altLang="en-US" sz="1600" kern="1200" dirty="0" err="1">
              <a:latin typeface="Arial" panose="020B0604020202020204" pitchFamily="34" charset="0"/>
              <a:cs typeface="Arial" panose="020B0604020202020204" pitchFamily="34" charset="0"/>
            </a:rPr>
            <a:t>Hình</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ảnh</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đoàn</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thuyền</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gợi</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sự</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đoàn</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kết</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sự</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đồng</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lòng</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chung</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sức</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của</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mỗi</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thành</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viên</a:t>
          </a:r>
          <a:r>
            <a:rPr lang="en-US" altLang="en-US" sz="1600" kern="1200" dirty="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dsp:txBody>
      <dsp:txXfrm>
        <a:off x="8789" y="769895"/>
        <a:ext cx="2020480" cy="1212288"/>
      </dsp:txXfrm>
    </dsp:sp>
    <dsp:sp modelId="{1A00B8C3-A403-4810-8C38-E3FB1D85CEF8}">
      <dsp:nvSpPr>
        <dsp:cNvPr id="0" name=""/>
        <dsp:cNvSpPr/>
      </dsp:nvSpPr>
      <dsp:spPr>
        <a:xfrm>
          <a:off x="4449277" y="1315408"/>
          <a:ext cx="497492" cy="91440"/>
        </a:xfrm>
        <a:custGeom>
          <a:avLst/>
          <a:gdLst/>
          <a:ahLst/>
          <a:cxnLst/>
          <a:rect l="0" t="0" r="0" b="0"/>
          <a:pathLst>
            <a:path>
              <a:moveTo>
                <a:pt x="0" y="45720"/>
              </a:moveTo>
              <a:lnTo>
                <a:pt x="265846" y="45720"/>
              </a:lnTo>
              <a:lnTo>
                <a:pt x="265846" y="60631"/>
              </a:lnTo>
              <a:lnTo>
                <a:pt x="497492" y="6063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rial" panose="020B0604020202020204" pitchFamily="34" charset="0"/>
            <a:cs typeface="Arial" panose="020B0604020202020204" pitchFamily="34" charset="0"/>
          </a:endParaRPr>
        </a:p>
      </dsp:txBody>
      <dsp:txXfrm>
        <a:off x="4684816" y="1358803"/>
        <a:ext cx="26415" cy="4651"/>
      </dsp:txXfrm>
    </dsp:sp>
    <dsp:sp modelId="{626D02C4-72B9-4212-8233-0942EF57E710}">
      <dsp:nvSpPr>
        <dsp:cNvPr id="0" name=""/>
        <dsp:cNvSpPr/>
      </dsp:nvSpPr>
      <dsp:spPr>
        <a:xfrm>
          <a:off x="2430597" y="754984"/>
          <a:ext cx="2020480" cy="121228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altLang="en-US" sz="1600" kern="1200" dirty="0" err="1">
              <a:latin typeface="Arial" panose="020B0604020202020204" pitchFamily="34" charset="0"/>
              <a:cs typeface="Arial" panose="020B0604020202020204" pitchFamily="34" charset="0"/>
            </a:rPr>
            <a:t>Phản</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ánh</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không</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khí</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lao</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động</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hăng</a:t>
          </a:r>
          <a:r>
            <a:rPr lang="en-US" altLang="en-US" sz="1600" kern="1200" dirty="0">
              <a:latin typeface="Arial" panose="020B0604020202020204" pitchFamily="34" charset="0"/>
              <a:cs typeface="Arial" panose="020B0604020202020204" pitchFamily="34" charset="0"/>
            </a:rPr>
            <a:t> say </a:t>
          </a:r>
          <a:r>
            <a:rPr lang="en-US" altLang="en-US" sz="1600" kern="1200" dirty="0" err="1">
              <a:latin typeface="Arial" panose="020B0604020202020204" pitchFamily="34" charset="0"/>
              <a:cs typeface="Arial" panose="020B0604020202020204" pitchFamily="34" charset="0"/>
            </a:rPr>
            <a:t>của</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người</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dân</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chài</a:t>
          </a:r>
          <a:endParaRPr lang="en-US" sz="1600" kern="1200" dirty="0">
            <a:latin typeface="Arial" panose="020B0604020202020204" pitchFamily="34" charset="0"/>
            <a:cs typeface="Arial" panose="020B0604020202020204" pitchFamily="34" charset="0"/>
          </a:endParaRPr>
        </a:p>
      </dsp:txBody>
      <dsp:txXfrm>
        <a:off x="2430597" y="754984"/>
        <a:ext cx="2020480" cy="1212288"/>
      </dsp:txXfrm>
    </dsp:sp>
    <dsp:sp modelId="{61C8BA88-C250-4ACC-8129-9DF0A737D04E}">
      <dsp:nvSpPr>
        <dsp:cNvPr id="0" name=""/>
        <dsp:cNvSpPr/>
      </dsp:nvSpPr>
      <dsp:spPr>
        <a:xfrm>
          <a:off x="4979170" y="769895"/>
          <a:ext cx="2020480" cy="121228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altLang="en-US" sz="1600" kern="1200" dirty="0" err="1">
              <a:latin typeface="Arial" panose="020B0604020202020204" pitchFamily="34" charset="0"/>
              <a:cs typeface="Arial" panose="020B0604020202020204" pitchFamily="34" charset="0"/>
            </a:rPr>
            <a:t>Gợi</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thành</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quả</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lao</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động</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góp</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phần</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xây</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dựng</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đất</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nước</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sau</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chiến</a:t>
          </a:r>
          <a:r>
            <a:rPr lang="en-US" altLang="en-US" sz="1600" kern="1200" dirty="0">
              <a:latin typeface="Arial" panose="020B0604020202020204" pitchFamily="34" charset="0"/>
              <a:cs typeface="Arial" panose="020B0604020202020204" pitchFamily="34" charset="0"/>
            </a:rPr>
            <a:t>  </a:t>
          </a:r>
          <a:r>
            <a:rPr lang="en-US" altLang="en-US" sz="1600" kern="1200" dirty="0" err="1">
              <a:latin typeface="Arial" panose="020B0604020202020204" pitchFamily="34" charset="0"/>
              <a:cs typeface="Arial" panose="020B0604020202020204" pitchFamily="34" charset="0"/>
            </a:rPr>
            <a:t>tranh</a:t>
          </a:r>
          <a:endParaRPr lang="en-US" sz="1600" kern="1200" dirty="0">
            <a:latin typeface="Arial" panose="020B0604020202020204" pitchFamily="34" charset="0"/>
            <a:cs typeface="Arial" panose="020B0604020202020204" pitchFamily="34" charset="0"/>
          </a:endParaRPr>
        </a:p>
      </dsp:txBody>
      <dsp:txXfrm>
        <a:off x="4979170" y="769895"/>
        <a:ext cx="2020480" cy="1212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ACC54-4A2C-44CC-9BC2-2F568DB622E8}">
      <dsp:nvSpPr>
        <dsp:cNvPr id="0" name=""/>
        <dsp:cNvSpPr/>
      </dsp:nvSpPr>
      <dsp:spPr>
        <a:xfrm>
          <a:off x="2624" y="17168"/>
          <a:ext cx="1161422" cy="691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Lái</a:t>
          </a:r>
          <a:endParaRPr lang="en-US" sz="1800" kern="1200" dirty="0">
            <a:latin typeface="Arial" panose="020B0604020202020204" pitchFamily="34" charset="0"/>
            <a:cs typeface="Arial" panose="020B0604020202020204" pitchFamily="34" charset="0"/>
          </a:endParaRPr>
        </a:p>
      </dsp:txBody>
      <dsp:txXfrm>
        <a:off x="2624" y="17168"/>
        <a:ext cx="1161422" cy="460800"/>
      </dsp:txXfrm>
    </dsp:sp>
    <dsp:sp modelId="{568EB55E-BB39-4540-8424-5C000ECA3E24}">
      <dsp:nvSpPr>
        <dsp:cNvPr id="0" name=""/>
        <dsp:cNvSpPr/>
      </dsp:nvSpPr>
      <dsp:spPr>
        <a:xfrm>
          <a:off x="240505" y="670568"/>
          <a:ext cx="1161422" cy="53639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en-US" sz="1400" kern="1200" dirty="0" err="1">
              <a:latin typeface="Arial" panose="020B0604020202020204" pitchFamily="34" charset="0"/>
              <a:cs typeface="Arial" panose="020B0604020202020204" pitchFamily="34" charset="0"/>
            </a:rPr>
            <a:t>gió</a:t>
          </a:r>
          <a:endParaRPr lang="en-US" sz="1400" kern="1200" dirty="0">
            <a:latin typeface="Arial" panose="020B0604020202020204" pitchFamily="34" charset="0"/>
            <a:cs typeface="Arial" panose="020B0604020202020204" pitchFamily="34" charset="0"/>
          </a:endParaRPr>
        </a:p>
      </dsp:txBody>
      <dsp:txXfrm>
        <a:off x="256216" y="686279"/>
        <a:ext cx="1130000" cy="504976"/>
      </dsp:txXfrm>
    </dsp:sp>
    <dsp:sp modelId="{3CABF416-6989-4FB6-A922-23C307055115}">
      <dsp:nvSpPr>
        <dsp:cNvPr id="0" name=""/>
        <dsp:cNvSpPr/>
      </dsp:nvSpPr>
      <dsp:spPr>
        <a:xfrm rot="2645">
          <a:off x="1340113" y="103713"/>
          <a:ext cx="373263" cy="2891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Arial" panose="020B0604020202020204" pitchFamily="34" charset="0"/>
            <a:cs typeface="Arial" panose="020B0604020202020204" pitchFamily="34" charset="0"/>
          </a:endParaRPr>
        </a:p>
      </dsp:txBody>
      <dsp:txXfrm>
        <a:off x="1340113" y="161512"/>
        <a:ext cx="286515" cy="173496"/>
      </dsp:txXfrm>
    </dsp:sp>
    <dsp:sp modelId="{81D4C748-6065-4444-B624-D956942F2A00}">
      <dsp:nvSpPr>
        <dsp:cNvPr id="0" name=""/>
        <dsp:cNvSpPr/>
      </dsp:nvSpPr>
      <dsp:spPr>
        <a:xfrm>
          <a:off x="1868316" y="18603"/>
          <a:ext cx="1161422" cy="6912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lướt</a:t>
          </a:r>
          <a:endParaRPr lang="en-US" sz="1800" kern="1200" dirty="0">
            <a:latin typeface="Arial" panose="020B0604020202020204" pitchFamily="34" charset="0"/>
            <a:cs typeface="Arial" panose="020B0604020202020204" pitchFamily="34" charset="0"/>
          </a:endParaRPr>
        </a:p>
      </dsp:txBody>
      <dsp:txXfrm>
        <a:off x="1868316" y="18603"/>
        <a:ext cx="1161422" cy="460800"/>
      </dsp:txXfrm>
    </dsp:sp>
    <dsp:sp modelId="{E4BD196D-7C4F-4FBF-8F1B-DA6942C1CB70}">
      <dsp:nvSpPr>
        <dsp:cNvPr id="0" name=""/>
        <dsp:cNvSpPr/>
      </dsp:nvSpPr>
      <dsp:spPr>
        <a:xfrm>
          <a:off x="1979033" y="674875"/>
          <a:ext cx="1415750" cy="5306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en-US" sz="1400" kern="1200" dirty="0" err="1">
              <a:latin typeface="Arial" panose="020B0604020202020204" pitchFamily="34" charset="0"/>
              <a:cs typeface="Arial" panose="020B0604020202020204" pitchFamily="34" charset="0"/>
            </a:rPr>
            <a:t>giữa</a:t>
          </a:r>
          <a:r>
            <a:rPr lang="en-US" altLang="en-US" sz="1400" kern="1200" dirty="0">
              <a:latin typeface="Arial" panose="020B0604020202020204" pitchFamily="34" charset="0"/>
              <a:cs typeface="Arial" panose="020B0604020202020204" pitchFamily="34" charset="0"/>
            </a:rPr>
            <a:t> </a:t>
          </a:r>
          <a:r>
            <a:rPr lang="en-US" altLang="en-US" sz="1400" kern="1200" dirty="0" err="1">
              <a:latin typeface="Arial" panose="020B0604020202020204" pitchFamily="34" charset="0"/>
              <a:cs typeface="Arial" panose="020B0604020202020204" pitchFamily="34" charset="0"/>
            </a:rPr>
            <a:t>mây</a:t>
          </a:r>
          <a:r>
            <a:rPr lang="en-US" altLang="en-US" sz="1400" kern="1200" dirty="0">
              <a:latin typeface="Arial" panose="020B0604020202020204" pitchFamily="34" charset="0"/>
              <a:cs typeface="Arial" panose="020B0604020202020204" pitchFamily="34" charset="0"/>
            </a:rPr>
            <a:t>, </a:t>
          </a:r>
          <a:r>
            <a:rPr lang="en-US" altLang="en-US" sz="1400" kern="1200" dirty="0" err="1">
              <a:latin typeface="Arial" panose="020B0604020202020204" pitchFamily="34" charset="0"/>
              <a:cs typeface="Arial" panose="020B0604020202020204" pitchFamily="34" charset="0"/>
            </a:rPr>
            <a:t>biển</a:t>
          </a:r>
          <a:r>
            <a:rPr lang="en-US" altLang="en-US" sz="1400" kern="1200" dirty="0">
              <a:latin typeface="Arial" panose="020B0604020202020204" pitchFamily="34" charset="0"/>
              <a:cs typeface="Arial" panose="020B0604020202020204" pitchFamily="34" charset="0"/>
            </a:rPr>
            <a:t> </a:t>
          </a:r>
          <a:endParaRPr lang="en-US" sz="1400" kern="1200" dirty="0">
            <a:latin typeface="Arial" panose="020B0604020202020204" pitchFamily="34" charset="0"/>
            <a:cs typeface="Arial" panose="020B0604020202020204" pitchFamily="34" charset="0"/>
          </a:endParaRPr>
        </a:p>
      </dsp:txBody>
      <dsp:txXfrm>
        <a:off x="1994575" y="690417"/>
        <a:ext cx="1384666" cy="499573"/>
      </dsp:txXfrm>
    </dsp:sp>
    <dsp:sp modelId="{94812F2B-B1DF-4E29-A4B3-8C402854B550}">
      <dsp:nvSpPr>
        <dsp:cNvPr id="0" name=""/>
        <dsp:cNvSpPr/>
      </dsp:nvSpPr>
      <dsp:spPr>
        <a:xfrm rot="22146">
          <a:off x="3237592" y="110922"/>
          <a:ext cx="440669" cy="2891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Arial" panose="020B0604020202020204" pitchFamily="34" charset="0"/>
            <a:cs typeface="Arial" panose="020B0604020202020204" pitchFamily="34" charset="0"/>
          </a:endParaRPr>
        </a:p>
      </dsp:txBody>
      <dsp:txXfrm>
        <a:off x="3237593" y="168475"/>
        <a:ext cx="353921" cy="173496"/>
      </dsp:txXfrm>
    </dsp:sp>
    <dsp:sp modelId="{EC260C98-FDD4-4690-933A-9F2734BFBE7A}">
      <dsp:nvSpPr>
        <dsp:cNvPr id="0" name=""/>
        <dsp:cNvSpPr/>
      </dsp:nvSpPr>
      <dsp:spPr>
        <a:xfrm>
          <a:off x="3861172" y="31441"/>
          <a:ext cx="1161422" cy="6912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dò</a:t>
          </a:r>
          <a:endParaRPr lang="en-US" sz="1800" kern="1200" dirty="0">
            <a:latin typeface="Arial" panose="020B0604020202020204" pitchFamily="34" charset="0"/>
            <a:cs typeface="Arial" panose="020B0604020202020204" pitchFamily="34" charset="0"/>
          </a:endParaRPr>
        </a:p>
      </dsp:txBody>
      <dsp:txXfrm>
        <a:off x="3861172" y="31441"/>
        <a:ext cx="1161422" cy="460800"/>
      </dsp:txXfrm>
    </dsp:sp>
    <dsp:sp modelId="{C9860574-2E0D-4D2A-B030-7C94442CE8B7}">
      <dsp:nvSpPr>
        <dsp:cNvPr id="0" name=""/>
        <dsp:cNvSpPr/>
      </dsp:nvSpPr>
      <dsp:spPr>
        <a:xfrm>
          <a:off x="4099053" y="713388"/>
          <a:ext cx="1161422" cy="47930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en-US" sz="1400" kern="1200" dirty="0" err="1">
              <a:latin typeface="Arial" panose="020B0604020202020204" pitchFamily="34" charset="0"/>
              <a:cs typeface="Arial" panose="020B0604020202020204" pitchFamily="34" charset="0"/>
            </a:rPr>
            <a:t>bụng</a:t>
          </a:r>
          <a:r>
            <a:rPr lang="en-US" altLang="en-US" sz="1400" kern="1200" dirty="0">
              <a:latin typeface="Arial" panose="020B0604020202020204" pitchFamily="34" charset="0"/>
              <a:cs typeface="Arial" panose="020B0604020202020204" pitchFamily="34" charset="0"/>
            </a:rPr>
            <a:t> </a:t>
          </a:r>
          <a:r>
            <a:rPr lang="en-US" altLang="en-US" sz="1400" kern="1200" dirty="0" err="1">
              <a:latin typeface="Arial" panose="020B0604020202020204" pitchFamily="34" charset="0"/>
              <a:cs typeface="Arial" panose="020B0604020202020204" pitchFamily="34" charset="0"/>
            </a:rPr>
            <a:t>biển</a:t>
          </a:r>
          <a:endParaRPr lang="en-US" sz="1400" kern="1200" dirty="0">
            <a:latin typeface="Arial" panose="020B0604020202020204" pitchFamily="34" charset="0"/>
            <a:cs typeface="Arial" panose="020B0604020202020204" pitchFamily="34" charset="0"/>
          </a:endParaRPr>
        </a:p>
      </dsp:txBody>
      <dsp:txXfrm>
        <a:off x="4113091" y="727426"/>
        <a:ext cx="1133346" cy="451229"/>
      </dsp:txXfrm>
    </dsp:sp>
    <dsp:sp modelId="{569579DB-1251-463C-A01E-BF64EA618157}">
      <dsp:nvSpPr>
        <dsp:cNvPr id="0" name=""/>
        <dsp:cNvSpPr/>
      </dsp:nvSpPr>
      <dsp:spPr>
        <a:xfrm>
          <a:off x="5198661" y="117261"/>
          <a:ext cx="373262" cy="28916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Arial" panose="020B0604020202020204" pitchFamily="34" charset="0"/>
            <a:cs typeface="Arial" panose="020B0604020202020204" pitchFamily="34" charset="0"/>
          </a:endParaRPr>
        </a:p>
      </dsp:txBody>
      <dsp:txXfrm>
        <a:off x="5198661" y="175093"/>
        <a:ext cx="286514" cy="173496"/>
      </dsp:txXfrm>
    </dsp:sp>
    <dsp:sp modelId="{1DEAD7E3-69C1-4B85-BC34-93F772ECB317}">
      <dsp:nvSpPr>
        <dsp:cNvPr id="0" name=""/>
        <dsp:cNvSpPr/>
      </dsp:nvSpPr>
      <dsp:spPr>
        <a:xfrm>
          <a:off x="5726863" y="31441"/>
          <a:ext cx="1161422" cy="6912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dàn</a:t>
          </a:r>
          <a:endParaRPr lang="en-US" sz="1800" kern="1200" dirty="0">
            <a:latin typeface="Arial" panose="020B0604020202020204" pitchFamily="34" charset="0"/>
            <a:cs typeface="Arial" panose="020B0604020202020204" pitchFamily="34" charset="0"/>
          </a:endParaRPr>
        </a:p>
      </dsp:txBody>
      <dsp:txXfrm>
        <a:off x="5726863" y="31441"/>
        <a:ext cx="1161422" cy="460800"/>
      </dsp:txXfrm>
    </dsp:sp>
    <dsp:sp modelId="{B74975A0-D05A-4251-A91D-90F087D610D7}">
      <dsp:nvSpPr>
        <dsp:cNvPr id="0" name=""/>
        <dsp:cNvSpPr/>
      </dsp:nvSpPr>
      <dsp:spPr>
        <a:xfrm>
          <a:off x="5964745" y="713388"/>
          <a:ext cx="1161422" cy="47930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altLang="en-US" sz="1400" kern="1200" dirty="0" err="1">
              <a:latin typeface="Arial" panose="020B0604020202020204" pitchFamily="34" charset="0"/>
              <a:cs typeface="Arial" panose="020B0604020202020204" pitchFamily="34" charset="0"/>
            </a:rPr>
            <a:t>thế</a:t>
          </a:r>
          <a:r>
            <a:rPr lang="en-US" altLang="en-US" sz="1400" kern="1200" dirty="0">
              <a:latin typeface="Arial" panose="020B0604020202020204" pitchFamily="34" charset="0"/>
              <a:cs typeface="Arial" panose="020B0604020202020204" pitchFamily="34" charset="0"/>
            </a:rPr>
            <a:t> </a:t>
          </a:r>
          <a:r>
            <a:rPr lang="en-US" altLang="en-US" sz="1400" kern="1200" dirty="0" err="1">
              <a:latin typeface="Arial" panose="020B0604020202020204" pitchFamily="34" charset="0"/>
              <a:cs typeface="Arial" panose="020B0604020202020204" pitchFamily="34" charset="0"/>
            </a:rPr>
            <a:t>trận</a:t>
          </a:r>
          <a:endParaRPr lang="en-US" sz="1400" kern="1200" dirty="0">
            <a:latin typeface="Arial" panose="020B0604020202020204" pitchFamily="34" charset="0"/>
            <a:cs typeface="Arial" panose="020B0604020202020204" pitchFamily="34" charset="0"/>
          </a:endParaRPr>
        </a:p>
      </dsp:txBody>
      <dsp:txXfrm>
        <a:off x="5978783" y="727426"/>
        <a:ext cx="1133346" cy="45122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680FD-0E0D-4C2E-A2D0-0D2983C568A8}" type="datetimeFigureOut">
              <a:rPr lang="en-US" smtClean="0"/>
              <a:t>10/11/2021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F90EE-0372-425D-BD34-79F332919634}" type="slidenum">
              <a:rPr lang="en-US" smtClean="0"/>
              <a:t>‹#›</a:t>
            </a:fld>
            <a:endParaRPr lang="en-US"/>
          </a:p>
        </p:txBody>
      </p:sp>
    </p:spTree>
    <p:extLst>
      <p:ext uri="{BB962C8B-B14F-4D97-AF65-F5344CB8AC3E}">
        <p14:creationId xmlns:p14="http://schemas.microsoft.com/office/powerpoint/2010/main" val="55164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F90EE-0372-425D-BD34-79F3329196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38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8873D93-70EC-4640-A7C3-455446C3F9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3EC44760-F5E1-4B2E-B01E-862C0EAE52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800">
                <a:cs typeface="Arial" panose="020B0604020202020204" pitchFamily="34" charset="0"/>
              </a:rPr>
              <a:t>	</a:t>
            </a:r>
          </a:p>
          <a:p>
            <a:pPr>
              <a:spcBef>
                <a:spcPct val="0"/>
              </a:spcBef>
            </a:pPr>
            <a:r>
              <a:rPr lang="en-US" altLang="en-US" sz="800">
                <a:cs typeface="Arial" panose="020B0604020202020204" pitchFamily="34" charset="0"/>
              </a:rPr>
              <a:t>	</a:t>
            </a:r>
          </a:p>
          <a:p>
            <a:pPr>
              <a:spcBef>
                <a:spcPct val="0"/>
              </a:spcBef>
            </a:pPr>
            <a:r>
              <a:rPr lang="vi-VN" altLang="en-US" sz="800">
                <a:latin typeface="Calibri" panose="020F0502020204030204" pitchFamily="3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AF90EE-0372-425D-BD34-79F332919634}" type="slidenum">
              <a:rPr lang="en-US" smtClean="0"/>
              <a:t>18</a:t>
            </a:fld>
            <a:endParaRPr lang="en-US"/>
          </a:p>
        </p:txBody>
      </p:sp>
    </p:spTree>
    <p:extLst>
      <p:ext uri="{BB962C8B-B14F-4D97-AF65-F5344CB8AC3E}">
        <p14:creationId xmlns:p14="http://schemas.microsoft.com/office/powerpoint/2010/main" val="370400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AF90EE-0372-425D-BD34-79F332919634}" type="slidenum">
              <a:rPr lang="en-US" smtClean="0"/>
              <a:t>22</a:t>
            </a:fld>
            <a:endParaRPr lang="en-US"/>
          </a:p>
        </p:txBody>
      </p:sp>
    </p:spTree>
    <p:extLst>
      <p:ext uri="{BB962C8B-B14F-4D97-AF65-F5344CB8AC3E}">
        <p14:creationId xmlns:p14="http://schemas.microsoft.com/office/powerpoint/2010/main" val="244531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773D69-DBF8-428B-9FBF-D587073203F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321E3-8A15-4EE3-817B-564AC554C7F8}" type="slidenum">
              <a:rPr lang="en-US" smtClean="0"/>
              <a:t>‹#›</a:t>
            </a:fld>
            <a:endParaRPr lang="en-US"/>
          </a:p>
        </p:txBody>
      </p:sp>
    </p:spTree>
    <p:extLst>
      <p:ext uri="{BB962C8B-B14F-4D97-AF65-F5344CB8AC3E}">
        <p14:creationId xmlns:p14="http://schemas.microsoft.com/office/powerpoint/2010/main" val="308733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73D69-DBF8-428B-9FBF-D587073203F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321E3-8A15-4EE3-817B-564AC554C7F8}" type="slidenum">
              <a:rPr lang="en-US" smtClean="0"/>
              <a:t>‹#›</a:t>
            </a:fld>
            <a:endParaRPr lang="en-US"/>
          </a:p>
        </p:txBody>
      </p:sp>
    </p:spTree>
    <p:extLst>
      <p:ext uri="{BB962C8B-B14F-4D97-AF65-F5344CB8AC3E}">
        <p14:creationId xmlns:p14="http://schemas.microsoft.com/office/powerpoint/2010/main" val="293699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73D69-DBF8-428B-9FBF-D587073203F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321E3-8A15-4EE3-817B-564AC554C7F8}" type="slidenum">
              <a:rPr lang="en-US" smtClean="0"/>
              <a:t>‹#›</a:t>
            </a:fld>
            <a:endParaRPr lang="en-US"/>
          </a:p>
        </p:txBody>
      </p:sp>
    </p:spTree>
    <p:extLst>
      <p:ext uri="{BB962C8B-B14F-4D97-AF65-F5344CB8AC3E}">
        <p14:creationId xmlns:p14="http://schemas.microsoft.com/office/powerpoint/2010/main" val="398209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6279A41-7FAE-4107-8D24-C14AE2CE11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61CDAB-581E-4F71-BDD6-B504353F97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8512B1-BAA8-4F8C-97C6-7F87F6DBDC06}"/>
              </a:ext>
            </a:extLst>
          </p:cNvPr>
          <p:cNvSpPr>
            <a:spLocks noGrp="1" noChangeArrowheads="1"/>
          </p:cNvSpPr>
          <p:nvPr>
            <p:ph type="sldNum" sz="quarter" idx="12"/>
          </p:nvPr>
        </p:nvSpPr>
        <p:spPr>
          <a:ln/>
        </p:spPr>
        <p:txBody>
          <a:bodyPr/>
          <a:lstStyle>
            <a:lvl1pPr>
              <a:defRPr/>
            </a:lvl1pPr>
          </a:lstStyle>
          <a:p>
            <a:pPr>
              <a:defRPr/>
            </a:pPr>
            <a:fld id="{4442F792-F4EE-4F6F-A4F5-4469B2955F35}" type="slidenum">
              <a:rPr lang="en-US" altLang="en-US"/>
              <a:pPr>
                <a:defRPr/>
              </a:pPr>
              <a:t>‹#›</a:t>
            </a:fld>
            <a:endParaRPr lang="en-US" altLang="en-US"/>
          </a:p>
        </p:txBody>
      </p:sp>
    </p:spTree>
    <p:extLst>
      <p:ext uri="{BB962C8B-B14F-4D97-AF65-F5344CB8AC3E}">
        <p14:creationId xmlns:p14="http://schemas.microsoft.com/office/powerpoint/2010/main" val="91683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1AA086-47A6-478D-8559-074A3C500C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37B6E5-4F8E-4C14-8E55-DB19E48E17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09CA09-31B2-4BF2-87AD-36626D424082}"/>
              </a:ext>
            </a:extLst>
          </p:cNvPr>
          <p:cNvSpPr>
            <a:spLocks noGrp="1" noChangeArrowheads="1"/>
          </p:cNvSpPr>
          <p:nvPr>
            <p:ph type="sldNum" sz="quarter" idx="12"/>
          </p:nvPr>
        </p:nvSpPr>
        <p:spPr>
          <a:ln/>
        </p:spPr>
        <p:txBody>
          <a:bodyPr/>
          <a:lstStyle>
            <a:lvl1pPr>
              <a:defRPr/>
            </a:lvl1pPr>
          </a:lstStyle>
          <a:p>
            <a:pPr>
              <a:defRPr/>
            </a:pPr>
            <a:fld id="{8C9DC541-3376-43DD-BD74-E2678F42479D}" type="slidenum">
              <a:rPr lang="en-US" altLang="en-US"/>
              <a:pPr>
                <a:defRPr/>
              </a:pPr>
              <a:t>‹#›</a:t>
            </a:fld>
            <a:endParaRPr lang="en-US" altLang="en-US"/>
          </a:p>
        </p:txBody>
      </p:sp>
    </p:spTree>
    <p:extLst>
      <p:ext uri="{BB962C8B-B14F-4D97-AF65-F5344CB8AC3E}">
        <p14:creationId xmlns:p14="http://schemas.microsoft.com/office/powerpoint/2010/main" val="443941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24AAD840-DB85-49A3-BB44-CC9787B239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B899D3-75F9-4D40-AD79-E2BD199B25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FB20CF-AEC1-4D0C-AE33-68AB7B54AEBD}"/>
              </a:ext>
            </a:extLst>
          </p:cNvPr>
          <p:cNvSpPr>
            <a:spLocks noGrp="1" noChangeArrowheads="1"/>
          </p:cNvSpPr>
          <p:nvPr>
            <p:ph type="sldNum" sz="quarter" idx="12"/>
          </p:nvPr>
        </p:nvSpPr>
        <p:spPr>
          <a:ln/>
        </p:spPr>
        <p:txBody>
          <a:bodyPr/>
          <a:lstStyle>
            <a:lvl1pPr>
              <a:defRPr/>
            </a:lvl1pPr>
          </a:lstStyle>
          <a:p>
            <a:pPr>
              <a:defRPr/>
            </a:pPr>
            <a:fld id="{0B6EE0D4-71D2-470A-B679-9B9DE1653058}" type="slidenum">
              <a:rPr lang="en-US" altLang="en-US"/>
              <a:pPr>
                <a:defRPr/>
              </a:pPr>
              <a:t>‹#›</a:t>
            </a:fld>
            <a:endParaRPr lang="en-US" altLang="en-US"/>
          </a:p>
        </p:txBody>
      </p:sp>
    </p:spTree>
    <p:extLst>
      <p:ext uri="{BB962C8B-B14F-4D97-AF65-F5344CB8AC3E}">
        <p14:creationId xmlns:p14="http://schemas.microsoft.com/office/powerpoint/2010/main" val="360502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B8897B7-9115-4F34-8C1E-E38B91D667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97E4B8-26F0-425F-911C-8226D83237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8876A7-27E5-4E77-BCB2-0BEFD61671A7}"/>
              </a:ext>
            </a:extLst>
          </p:cNvPr>
          <p:cNvSpPr>
            <a:spLocks noGrp="1" noChangeArrowheads="1"/>
          </p:cNvSpPr>
          <p:nvPr>
            <p:ph type="sldNum" sz="quarter" idx="12"/>
          </p:nvPr>
        </p:nvSpPr>
        <p:spPr>
          <a:ln/>
        </p:spPr>
        <p:txBody>
          <a:bodyPr/>
          <a:lstStyle>
            <a:lvl1pPr>
              <a:defRPr/>
            </a:lvl1pPr>
          </a:lstStyle>
          <a:p>
            <a:pPr>
              <a:defRPr/>
            </a:pPr>
            <a:fld id="{F75D4831-8E97-45E5-B781-2806EF053C77}" type="slidenum">
              <a:rPr lang="en-US" altLang="en-US"/>
              <a:pPr>
                <a:defRPr/>
              </a:pPr>
              <a:t>‹#›</a:t>
            </a:fld>
            <a:endParaRPr lang="en-US" altLang="en-US"/>
          </a:p>
        </p:txBody>
      </p:sp>
    </p:spTree>
    <p:extLst>
      <p:ext uri="{BB962C8B-B14F-4D97-AF65-F5344CB8AC3E}">
        <p14:creationId xmlns:p14="http://schemas.microsoft.com/office/powerpoint/2010/main" val="204939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2676EE-402A-4896-AB1A-13C07DF8FDC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D8B0D73-3A53-4230-8CEE-F9C29F2DFF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8035CBE-6DB5-48FF-96F4-07E058FC3097}"/>
              </a:ext>
            </a:extLst>
          </p:cNvPr>
          <p:cNvSpPr>
            <a:spLocks noGrp="1" noChangeArrowheads="1"/>
          </p:cNvSpPr>
          <p:nvPr>
            <p:ph type="sldNum" sz="quarter" idx="12"/>
          </p:nvPr>
        </p:nvSpPr>
        <p:spPr>
          <a:ln/>
        </p:spPr>
        <p:txBody>
          <a:bodyPr/>
          <a:lstStyle>
            <a:lvl1pPr>
              <a:defRPr/>
            </a:lvl1pPr>
          </a:lstStyle>
          <a:p>
            <a:pPr>
              <a:defRPr/>
            </a:pPr>
            <a:fld id="{4448A806-7A7C-4F07-A9A6-8A7A01081AEE}" type="slidenum">
              <a:rPr lang="en-US" altLang="en-US"/>
              <a:pPr>
                <a:defRPr/>
              </a:pPr>
              <a:t>‹#›</a:t>
            </a:fld>
            <a:endParaRPr lang="en-US" altLang="en-US"/>
          </a:p>
        </p:txBody>
      </p:sp>
    </p:spTree>
    <p:extLst>
      <p:ext uri="{BB962C8B-B14F-4D97-AF65-F5344CB8AC3E}">
        <p14:creationId xmlns:p14="http://schemas.microsoft.com/office/powerpoint/2010/main" val="2785985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967A8E-F9A6-4509-9A1F-3610B3D60A9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863B3B9-D3E4-48D5-9F31-0777290147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D523360-E31A-4C65-BFE6-636040B54771}"/>
              </a:ext>
            </a:extLst>
          </p:cNvPr>
          <p:cNvSpPr>
            <a:spLocks noGrp="1" noChangeArrowheads="1"/>
          </p:cNvSpPr>
          <p:nvPr>
            <p:ph type="sldNum" sz="quarter" idx="12"/>
          </p:nvPr>
        </p:nvSpPr>
        <p:spPr>
          <a:ln/>
        </p:spPr>
        <p:txBody>
          <a:bodyPr/>
          <a:lstStyle>
            <a:lvl1pPr>
              <a:defRPr/>
            </a:lvl1pPr>
          </a:lstStyle>
          <a:p>
            <a:pPr>
              <a:defRPr/>
            </a:pPr>
            <a:fld id="{76B65927-332C-4F1C-AF1F-384993D67C72}" type="slidenum">
              <a:rPr lang="en-US" altLang="en-US"/>
              <a:pPr>
                <a:defRPr/>
              </a:pPr>
              <a:t>‹#›</a:t>
            </a:fld>
            <a:endParaRPr lang="en-US" altLang="en-US"/>
          </a:p>
        </p:txBody>
      </p:sp>
    </p:spTree>
    <p:extLst>
      <p:ext uri="{BB962C8B-B14F-4D97-AF65-F5344CB8AC3E}">
        <p14:creationId xmlns:p14="http://schemas.microsoft.com/office/powerpoint/2010/main" val="1749539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953757-534A-4460-8209-3C9A6F01B63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5EE29EF-178C-4A0C-9A0D-5BA1F74949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B6095B1-DA9D-4DC8-A47D-268DB867505D}"/>
              </a:ext>
            </a:extLst>
          </p:cNvPr>
          <p:cNvSpPr>
            <a:spLocks noGrp="1" noChangeArrowheads="1"/>
          </p:cNvSpPr>
          <p:nvPr>
            <p:ph type="sldNum" sz="quarter" idx="12"/>
          </p:nvPr>
        </p:nvSpPr>
        <p:spPr>
          <a:ln/>
        </p:spPr>
        <p:txBody>
          <a:bodyPr/>
          <a:lstStyle>
            <a:lvl1pPr>
              <a:defRPr/>
            </a:lvl1pPr>
          </a:lstStyle>
          <a:p>
            <a:pPr>
              <a:defRPr/>
            </a:pPr>
            <a:fld id="{09267075-FF0F-4CE5-981D-3240EEA5115E}" type="slidenum">
              <a:rPr lang="en-US" altLang="en-US"/>
              <a:pPr>
                <a:defRPr/>
              </a:pPr>
              <a:t>‹#›</a:t>
            </a:fld>
            <a:endParaRPr lang="en-US" altLang="en-US"/>
          </a:p>
        </p:txBody>
      </p:sp>
    </p:spTree>
    <p:extLst>
      <p:ext uri="{BB962C8B-B14F-4D97-AF65-F5344CB8AC3E}">
        <p14:creationId xmlns:p14="http://schemas.microsoft.com/office/powerpoint/2010/main" val="3418940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2592666A-4608-4F79-A3D3-15E8C637B8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451EA0-4D83-43A1-ACB6-ED5C76D6AD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14AA816-6A79-4ADD-A71F-4DA9FB3C28F7}"/>
              </a:ext>
            </a:extLst>
          </p:cNvPr>
          <p:cNvSpPr>
            <a:spLocks noGrp="1" noChangeArrowheads="1"/>
          </p:cNvSpPr>
          <p:nvPr>
            <p:ph type="sldNum" sz="quarter" idx="12"/>
          </p:nvPr>
        </p:nvSpPr>
        <p:spPr>
          <a:ln/>
        </p:spPr>
        <p:txBody>
          <a:bodyPr/>
          <a:lstStyle>
            <a:lvl1pPr>
              <a:defRPr/>
            </a:lvl1pPr>
          </a:lstStyle>
          <a:p>
            <a:pPr>
              <a:defRPr/>
            </a:pPr>
            <a:fld id="{26194884-7164-44EE-90E4-B4541CD402ED}" type="slidenum">
              <a:rPr lang="en-US" altLang="en-US"/>
              <a:pPr>
                <a:defRPr/>
              </a:pPr>
              <a:t>‹#›</a:t>
            </a:fld>
            <a:endParaRPr lang="en-US" altLang="en-US"/>
          </a:p>
        </p:txBody>
      </p:sp>
    </p:spTree>
    <p:extLst>
      <p:ext uri="{BB962C8B-B14F-4D97-AF65-F5344CB8AC3E}">
        <p14:creationId xmlns:p14="http://schemas.microsoft.com/office/powerpoint/2010/main" val="82399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73D69-DBF8-428B-9FBF-D587073203F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321E3-8A15-4EE3-817B-564AC554C7F8}" type="slidenum">
              <a:rPr lang="en-US" smtClean="0"/>
              <a:t>‹#›</a:t>
            </a:fld>
            <a:endParaRPr lang="en-US"/>
          </a:p>
        </p:txBody>
      </p:sp>
    </p:spTree>
    <p:extLst>
      <p:ext uri="{BB962C8B-B14F-4D97-AF65-F5344CB8AC3E}">
        <p14:creationId xmlns:p14="http://schemas.microsoft.com/office/powerpoint/2010/main" val="2513413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8A928821-5384-48CF-841D-3585EDD5A9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C993BA-8F04-48E7-8AE0-9B50E85C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00009FD-308E-4501-B4FA-2C45455DFC17}"/>
              </a:ext>
            </a:extLst>
          </p:cNvPr>
          <p:cNvSpPr>
            <a:spLocks noGrp="1" noChangeArrowheads="1"/>
          </p:cNvSpPr>
          <p:nvPr>
            <p:ph type="sldNum" sz="quarter" idx="12"/>
          </p:nvPr>
        </p:nvSpPr>
        <p:spPr>
          <a:ln/>
        </p:spPr>
        <p:txBody>
          <a:bodyPr/>
          <a:lstStyle>
            <a:lvl1pPr>
              <a:defRPr/>
            </a:lvl1pPr>
          </a:lstStyle>
          <a:p>
            <a:pPr>
              <a:defRPr/>
            </a:pPr>
            <a:fld id="{B08D5621-3D21-4809-BD9E-F496B98DB110}" type="slidenum">
              <a:rPr lang="en-US" altLang="en-US"/>
              <a:pPr>
                <a:defRPr/>
              </a:pPr>
              <a:t>‹#›</a:t>
            </a:fld>
            <a:endParaRPr lang="en-US" altLang="en-US"/>
          </a:p>
        </p:txBody>
      </p:sp>
    </p:spTree>
    <p:extLst>
      <p:ext uri="{BB962C8B-B14F-4D97-AF65-F5344CB8AC3E}">
        <p14:creationId xmlns:p14="http://schemas.microsoft.com/office/powerpoint/2010/main" val="1068606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0EAEF6-E158-48DB-BB8A-779B72FB86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DD6675-537D-4E35-9AB9-6B264D290F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811339-0AB6-4F79-934D-B56924D1D71D}"/>
              </a:ext>
            </a:extLst>
          </p:cNvPr>
          <p:cNvSpPr>
            <a:spLocks noGrp="1" noChangeArrowheads="1"/>
          </p:cNvSpPr>
          <p:nvPr>
            <p:ph type="sldNum" sz="quarter" idx="12"/>
          </p:nvPr>
        </p:nvSpPr>
        <p:spPr>
          <a:ln/>
        </p:spPr>
        <p:txBody>
          <a:bodyPr/>
          <a:lstStyle>
            <a:lvl1pPr>
              <a:defRPr/>
            </a:lvl1pPr>
          </a:lstStyle>
          <a:p>
            <a:pPr>
              <a:defRPr/>
            </a:pPr>
            <a:fld id="{D9A89F8E-B8A6-49FB-9BDE-9E58621C9502}" type="slidenum">
              <a:rPr lang="en-US" altLang="en-US"/>
              <a:pPr>
                <a:defRPr/>
              </a:pPr>
              <a:t>‹#›</a:t>
            </a:fld>
            <a:endParaRPr lang="en-US" altLang="en-US"/>
          </a:p>
        </p:txBody>
      </p:sp>
    </p:spTree>
    <p:extLst>
      <p:ext uri="{BB962C8B-B14F-4D97-AF65-F5344CB8AC3E}">
        <p14:creationId xmlns:p14="http://schemas.microsoft.com/office/powerpoint/2010/main" val="490789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838667-C31C-4DDC-B256-712B41C06A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BB2200-3C0B-4440-A2D1-7D03B0B83E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22F53A-765B-40A4-90F4-6BC65B311282}"/>
              </a:ext>
            </a:extLst>
          </p:cNvPr>
          <p:cNvSpPr>
            <a:spLocks noGrp="1" noChangeArrowheads="1"/>
          </p:cNvSpPr>
          <p:nvPr>
            <p:ph type="sldNum" sz="quarter" idx="12"/>
          </p:nvPr>
        </p:nvSpPr>
        <p:spPr>
          <a:ln/>
        </p:spPr>
        <p:txBody>
          <a:bodyPr/>
          <a:lstStyle>
            <a:lvl1pPr>
              <a:defRPr/>
            </a:lvl1pPr>
          </a:lstStyle>
          <a:p>
            <a:pPr>
              <a:defRPr/>
            </a:pPr>
            <a:fld id="{48B645F6-50FF-4EAF-8A88-B6FB718F8874}" type="slidenum">
              <a:rPr lang="en-US" altLang="en-US"/>
              <a:pPr>
                <a:defRPr/>
              </a:pPr>
              <a:t>‹#›</a:t>
            </a:fld>
            <a:endParaRPr lang="en-US" altLang="en-US"/>
          </a:p>
        </p:txBody>
      </p:sp>
    </p:spTree>
    <p:extLst>
      <p:ext uri="{BB962C8B-B14F-4D97-AF65-F5344CB8AC3E}">
        <p14:creationId xmlns:p14="http://schemas.microsoft.com/office/powerpoint/2010/main" val="820691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143000" y="841772"/>
            <a:ext cx="6858000" cy="1790700"/>
          </a:xfrm>
        </p:spPr>
        <p:txBody>
          <a:bodyPr anchor="b"/>
          <a:lstStyle>
            <a:lvl1pPr algn="ctr">
              <a:defRPr sz="40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10/12/2021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998608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171450" indent="-171450">
              <a:buFont typeface="Arial" panose="020B0604020202020204" pitchFamily="34" charset="0"/>
              <a:buChar char="•"/>
              <a:defRPr/>
            </a:lvl1pPr>
            <a:lvl2pPr marL="171450" indent="-171450">
              <a:buFont typeface="Arial" panose="020B0604020202020204" pitchFamily="34" charset="0"/>
              <a:buChar char="•"/>
              <a:defRPr/>
            </a:lvl2pPr>
            <a:lvl3pPr marL="171450" indent="-171450">
              <a:buFont typeface="Arial" panose="020B0604020202020204" pitchFamily="34" charset="0"/>
              <a:buChar char="•"/>
              <a:defRPr/>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10/12/2021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03853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342900" y="1282304"/>
            <a:ext cx="8167688" cy="2139553"/>
          </a:xfrm>
        </p:spPr>
        <p:txBody>
          <a:bodyPr anchor="b"/>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342900" y="3442098"/>
            <a:ext cx="8167688" cy="1125140"/>
          </a:xfrm>
        </p:spPr>
        <p:txBody>
          <a:bodyPr/>
          <a:lstStyle>
            <a:lvl1pPr marL="0" indent="0">
              <a:buNone/>
              <a:defRPr sz="1800">
                <a:solidFill>
                  <a:srgbClr val="FFFF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10/12/2021</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68812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342900" y="1369219"/>
            <a:ext cx="41719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10/12/2021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637686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629842" y="1365648"/>
            <a:ext cx="3868340" cy="863203"/>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629842" y="2326482"/>
            <a:ext cx="3868340" cy="2315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629150" y="1365648"/>
            <a:ext cx="3887391" cy="863203"/>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629150" y="2326482"/>
            <a:ext cx="3887391" cy="2315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10/12/2021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799424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10/12/2021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56949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10/12/2021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5930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73D69-DBF8-428B-9FBF-D587073203F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321E3-8A15-4EE3-817B-564AC554C7F8}" type="slidenum">
              <a:rPr lang="en-US" smtClean="0"/>
              <a:t>‹#›</a:t>
            </a:fld>
            <a:endParaRPr lang="en-US"/>
          </a:p>
        </p:txBody>
      </p:sp>
    </p:spTree>
    <p:extLst>
      <p:ext uri="{BB962C8B-B14F-4D97-AF65-F5344CB8AC3E}">
        <p14:creationId xmlns:p14="http://schemas.microsoft.com/office/powerpoint/2010/main" val="1828592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629841" y="514350"/>
            <a:ext cx="2949178" cy="1485900"/>
          </a:xfrm>
        </p:spPr>
        <p:txBody>
          <a:bodyPr anchor="b"/>
          <a:lstStyle>
            <a:lvl1pPr>
              <a:defRPr sz="3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3887391" y="514351"/>
            <a:ext cx="4629150" cy="38814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629841" y="2228850"/>
            <a:ext cx="2949178" cy="21728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10/12/2021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727469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629841" y="514351"/>
            <a:ext cx="2949178" cy="1657349"/>
          </a:xfrm>
        </p:spPr>
        <p:txBody>
          <a:bodyPr anchor="b"/>
          <a:lstStyle>
            <a:lvl1pPr>
              <a:defRPr sz="33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3887391" y="514351"/>
            <a:ext cx="4629150" cy="38814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629841" y="2228850"/>
            <a:ext cx="2949178" cy="21728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10/12/2021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29031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10/12/2021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744974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392654" y="4743450"/>
            <a:ext cx="1920165" cy="273844"/>
          </a:xfrm>
        </p:spPr>
        <p:txBody>
          <a:bodyPr/>
          <a:lstStyle/>
          <a:p>
            <a:fld id="{5CC8096C-64ED-4153-A483-5C02E44AD5C3}" type="datetime1">
              <a:rPr lang="en-US" smtClean="0"/>
              <a:t>10/12/2021</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3200400" y="4739879"/>
            <a:ext cx="2987086" cy="273844"/>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76793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773D69-DBF8-428B-9FBF-D587073203F1}"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321E3-8A15-4EE3-817B-564AC554C7F8}" type="slidenum">
              <a:rPr lang="en-US" smtClean="0"/>
              <a:t>‹#›</a:t>
            </a:fld>
            <a:endParaRPr lang="en-US"/>
          </a:p>
        </p:txBody>
      </p:sp>
    </p:spTree>
    <p:extLst>
      <p:ext uri="{BB962C8B-B14F-4D97-AF65-F5344CB8AC3E}">
        <p14:creationId xmlns:p14="http://schemas.microsoft.com/office/powerpoint/2010/main" val="135095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773D69-DBF8-428B-9FBF-D587073203F1}"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321E3-8A15-4EE3-817B-564AC554C7F8}" type="slidenum">
              <a:rPr lang="en-US" smtClean="0"/>
              <a:t>‹#›</a:t>
            </a:fld>
            <a:endParaRPr lang="en-US"/>
          </a:p>
        </p:txBody>
      </p:sp>
    </p:spTree>
    <p:extLst>
      <p:ext uri="{BB962C8B-B14F-4D97-AF65-F5344CB8AC3E}">
        <p14:creationId xmlns:p14="http://schemas.microsoft.com/office/powerpoint/2010/main" val="262109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773D69-DBF8-428B-9FBF-D587073203F1}"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321E3-8A15-4EE3-817B-564AC554C7F8}" type="slidenum">
              <a:rPr lang="en-US" smtClean="0"/>
              <a:t>‹#›</a:t>
            </a:fld>
            <a:endParaRPr lang="en-US"/>
          </a:p>
        </p:txBody>
      </p:sp>
    </p:spTree>
    <p:extLst>
      <p:ext uri="{BB962C8B-B14F-4D97-AF65-F5344CB8AC3E}">
        <p14:creationId xmlns:p14="http://schemas.microsoft.com/office/powerpoint/2010/main" val="153759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73D69-DBF8-428B-9FBF-D587073203F1}"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321E3-8A15-4EE3-817B-564AC554C7F8}" type="slidenum">
              <a:rPr lang="en-US" smtClean="0"/>
              <a:t>‹#›</a:t>
            </a:fld>
            <a:endParaRPr lang="en-US"/>
          </a:p>
        </p:txBody>
      </p:sp>
    </p:spTree>
    <p:extLst>
      <p:ext uri="{BB962C8B-B14F-4D97-AF65-F5344CB8AC3E}">
        <p14:creationId xmlns:p14="http://schemas.microsoft.com/office/powerpoint/2010/main" val="12748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773D69-DBF8-428B-9FBF-D587073203F1}"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321E3-8A15-4EE3-817B-564AC554C7F8}" type="slidenum">
              <a:rPr lang="en-US" smtClean="0"/>
              <a:t>‹#›</a:t>
            </a:fld>
            <a:endParaRPr lang="en-US"/>
          </a:p>
        </p:txBody>
      </p:sp>
    </p:spTree>
    <p:extLst>
      <p:ext uri="{BB962C8B-B14F-4D97-AF65-F5344CB8AC3E}">
        <p14:creationId xmlns:p14="http://schemas.microsoft.com/office/powerpoint/2010/main" val="356598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773D69-DBF8-428B-9FBF-D587073203F1}"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321E3-8A15-4EE3-817B-564AC554C7F8}" type="slidenum">
              <a:rPr lang="en-US" smtClean="0"/>
              <a:t>‹#›</a:t>
            </a:fld>
            <a:endParaRPr lang="en-US"/>
          </a:p>
        </p:txBody>
      </p:sp>
    </p:spTree>
    <p:extLst>
      <p:ext uri="{BB962C8B-B14F-4D97-AF65-F5344CB8AC3E}">
        <p14:creationId xmlns:p14="http://schemas.microsoft.com/office/powerpoint/2010/main" val="272070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alpha val="3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773D69-DBF8-428B-9FBF-D587073203F1}" type="datetimeFigureOut">
              <a:rPr lang="en-US" smtClean="0"/>
              <a:t>10/11/2021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F321E3-8A15-4EE3-817B-564AC554C7F8}" type="slidenum">
              <a:rPr lang="en-US" smtClean="0"/>
              <a:t>‹#›</a:t>
            </a:fld>
            <a:endParaRPr lang="en-US"/>
          </a:p>
        </p:txBody>
      </p:sp>
    </p:spTree>
    <p:extLst>
      <p:ext uri="{BB962C8B-B14F-4D97-AF65-F5344CB8AC3E}">
        <p14:creationId xmlns:p14="http://schemas.microsoft.com/office/powerpoint/2010/main" val="96319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716047-9114-4027-9DBA-02263A1E647C}"/>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D34B1E0-99EE-4F50-A21F-75B90BC68B38}"/>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1DC1060-13E7-4152-AC4C-E3BCA556F892}"/>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en-US"/>
          </a:p>
        </p:txBody>
      </p:sp>
      <p:sp>
        <p:nvSpPr>
          <p:cNvPr id="1029" name="Rectangle 5">
            <a:extLst>
              <a:ext uri="{FF2B5EF4-FFF2-40B4-BE49-F238E27FC236}">
                <a16:creationId xmlns:a16="http://schemas.microsoft.com/office/drawing/2014/main" id="{24C26FC7-B02A-46F5-A1ED-7A5B85ECA661}"/>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en-US"/>
          </a:p>
        </p:txBody>
      </p:sp>
      <p:sp>
        <p:nvSpPr>
          <p:cNvPr id="1030" name="Rectangle 6">
            <a:extLst>
              <a:ext uri="{FF2B5EF4-FFF2-40B4-BE49-F238E27FC236}">
                <a16:creationId xmlns:a16="http://schemas.microsoft.com/office/drawing/2014/main" id="{08763C3F-DCFC-4CC3-AE4D-6629E78E695D}"/>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48695715-A43B-450A-87C7-F8A62CC7AF3F}" type="slidenum">
              <a:rPr lang="en-US" altLang="en-US"/>
              <a:pPr>
                <a:defRPr/>
              </a:pPr>
              <a:t>‹#›</a:t>
            </a:fld>
            <a:endParaRPr lang="en-US" altLang="en-US"/>
          </a:p>
        </p:txBody>
      </p:sp>
    </p:spTree>
    <p:extLst>
      <p:ext uri="{BB962C8B-B14F-4D97-AF65-F5344CB8AC3E}">
        <p14:creationId xmlns:p14="http://schemas.microsoft.com/office/powerpoint/2010/main" val="2124895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9141714"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8559" y="0"/>
            <a:ext cx="9161120" cy="51435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4661" y="3761037"/>
            <a:ext cx="2100093" cy="1382463"/>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342900" y="273844"/>
            <a:ext cx="8042199"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342900" y="1369219"/>
            <a:ext cx="8042199"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342900" y="4743450"/>
            <a:ext cx="1920165" cy="273844"/>
          </a:xfrm>
          <a:prstGeom prst="rect">
            <a:avLst/>
          </a:prstGeom>
        </p:spPr>
        <p:txBody>
          <a:bodyPr vert="horz" lIns="91440" tIns="45720" rIns="91440" bIns="45720" rtlCol="0" anchor="ctr"/>
          <a:lstStyle>
            <a:lvl1pPr algn="l">
              <a:defRPr sz="675" cap="all" spc="113" baseline="0">
                <a:solidFill>
                  <a:srgbClr val="FFFFFF"/>
                </a:solidFill>
              </a:defRPr>
            </a:lvl1pPr>
          </a:lstStyle>
          <a:p>
            <a:fld id="{193BAB95-8DA7-460B-B00A-7037C8394FB0}" type="datetime1">
              <a:rPr lang="en-US" smtClean="0"/>
              <a:pPr/>
              <a:t>10/12/2021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3150646" y="4739879"/>
            <a:ext cx="2987086" cy="273844"/>
          </a:xfrm>
          <a:prstGeom prst="rect">
            <a:avLst/>
          </a:prstGeom>
        </p:spPr>
        <p:txBody>
          <a:bodyPr vert="horz" lIns="91440" tIns="45720" rIns="91440" bIns="45720" rtlCol="0" anchor="ctr"/>
          <a:lstStyle>
            <a:lvl1pPr algn="ctr">
              <a:defRPr sz="675" cap="all" spc="113"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393104" y="4743450"/>
            <a:ext cx="599309" cy="273844"/>
          </a:xfrm>
          <a:prstGeom prst="rect">
            <a:avLst/>
          </a:prstGeom>
        </p:spPr>
        <p:txBody>
          <a:bodyPr vert="horz" lIns="91440" tIns="45720" rIns="91440" bIns="45720" rtlCol="0" anchor="ctr"/>
          <a:lstStyle>
            <a:lvl1pPr algn="ctr">
              <a:defRPr sz="675" cap="all" spc="113"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5984796" y="0"/>
            <a:ext cx="3156918" cy="1237912"/>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solidFill>
                <a:schemeClr val="tx1"/>
              </a:solidFill>
            </a:endParaRPr>
          </a:p>
        </p:txBody>
      </p:sp>
    </p:spTree>
    <p:extLst>
      <p:ext uri="{BB962C8B-B14F-4D97-AF65-F5344CB8AC3E}">
        <p14:creationId xmlns:p14="http://schemas.microsoft.com/office/powerpoint/2010/main" val="2596817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Arial" panose="020B0604020202020204" pitchFamily="34" charset="0"/>
        <a:buChar char="•"/>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Arial" panose="020B0604020202020204" pitchFamily="34" charset="0"/>
        <a:buChar char="•"/>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Arial" panose="020B0604020202020204" pitchFamily="34" charset="0"/>
        <a:buChar char="•"/>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Arial" panose="020B0604020202020204" pitchFamily="34" charset="0"/>
        <a:buChar char="•"/>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Arial" panose="020B0604020202020204" pitchFamily="34" charset="0"/>
        <a:buChar char="•"/>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9.svg"/><Relationship Id="rId21" Type="http://schemas.openxmlformats.org/officeDocument/2006/relationships/image" Target="../media/image46.svg"/><Relationship Id="rId7" Type="http://schemas.openxmlformats.org/officeDocument/2006/relationships/image" Target="../media/image3.svg"/><Relationship Id="rId12" Type="http://schemas.openxmlformats.org/officeDocument/2006/relationships/image" Target="../media/image37.png"/><Relationship Id="rId17" Type="http://schemas.openxmlformats.org/officeDocument/2006/relationships/image" Target="../media/image42.svg"/><Relationship Id="rId25" Type="http://schemas.openxmlformats.org/officeDocument/2006/relationships/image" Target="../media/image50.svg"/><Relationship Id="rId2" Type="http://schemas.openxmlformats.org/officeDocument/2006/relationships/image" Target="../media/image28.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6.svg"/><Relationship Id="rId24" Type="http://schemas.openxmlformats.org/officeDocument/2006/relationships/image" Target="../media/image49.png"/><Relationship Id="rId5" Type="http://schemas.openxmlformats.org/officeDocument/2006/relationships/image" Target="../media/image31.svg"/><Relationship Id="rId15" Type="http://schemas.openxmlformats.org/officeDocument/2006/relationships/image" Target="../media/image40.svg"/><Relationship Id="rId23" Type="http://schemas.openxmlformats.org/officeDocument/2006/relationships/image" Target="../media/image48.sv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30.png"/><Relationship Id="rId9" Type="http://schemas.openxmlformats.org/officeDocument/2006/relationships/image" Target="../media/image34.sv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b="43786"/>
          <a:stretch>
            <a:fillRect/>
          </a:stretch>
        </p:blipFill>
        <p:spPr>
          <a:xfrm>
            <a:off x="8021" y="-119660"/>
            <a:ext cx="9144000" cy="5140196"/>
          </a:xfrm>
          <a:prstGeom prst="rect">
            <a:avLst/>
          </a:prstGeom>
        </p:spPr>
      </p:pic>
      <p:sp>
        <p:nvSpPr>
          <p:cNvPr id="4" name="AutoShape 4"/>
          <p:cNvSpPr/>
          <p:nvPr/>
        </p:nvSpPr>
        <p:spPr>
          <a:xfrm>
            <a:off x="2" y="0"/>
            <a:ext cx="738075" cy="5143500"/>
          </a:xfrm>
          <a:prstGeom prst="rect">
            <a:avLst/>
          </a:prstGeom>
          <a:solidFill>
            <a:srgbClr val="FDF5B6"/>
          </a:solidFill>
        </p:spPr>
      </p:sp>
      <p:grpSp>
        <p:nvGrpSpPr>
          <p:cNvPr id="7" name="Group 7"/>
          <p:cNvGrpSpPr/>
          <p:nvPr/>
        </p:nvGrpSpPr>
        <p:grpSpPr>
          <a:xfrm>
            <a:off x="1203160" y="640048"/>
            <a:ext cx="7004630" cy="2655602"/>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sp>
        <p:nvSpPr>
          <p:cNvPr id="13" name="TextBox 13"/>
          <p:cNvSpPr txBox="1"/>
          <p:nvPr/>
        </p:nvSpPr>
        <p:spPr>
          <a:xfrm>
            <a:off x="1471865" y="1073318"/>
            <a:ext cx="6591301" cy="1559338"/>
          </a:xfrm>
          <a:prstGeom prst="rect">
            <a:avLst/>
          </a:prstGeom>
        </p:spPr>
        <p:txBody>
          <a:bodyPr wrap="square" lIns="0" tIns="0" rIns="0" bIns="0" rtlCol="0" anchor="t">
            <a:spAutoFit/>
          </a:bodyPr>
          <a:lstStyle/>
          <a:p>
            <a:pPr algn="ctr">
              <a:lnSpc>
                <a:spcPct val="150000"/>
              </a:lnSpc>
            </a:pPr>
            <a:r>
              <a:rPr lang="en-US" sz="3600" b="1" dirty="0">
                <a:solidFill>
                  <a:srgbClr val="272626"/>
                </a:solidFill>
                <a:latin typeface="Arial" pitchFamily="34" charset="0"/>
                <a:cs typeface="Arial" pitchFamily="34" charset="0"/>
              </a:rPr>
              <a:t>CHÀO MỪNG </a:t>
            </a:r>
          </a:p>
          <a:p>
            <a:pPr algn="ctr">
              <a:lnSpc>
                <a:spcPct val="150000"/>
              </a:lnSpc>
            </a:pPr>
            <a:r>
              <a:rPr lang="en-US" sz="3600" b="1" dirty="0">
                <a:solidFill>
                  <a:srgbClr val="272626"/>
                </a:solidFill>
                <a:latin typeface="Arial" pitchFamily="34" charset="0"/>
                <a:cs typeface="Arial" pitchFamily="34" charset="0"/>
              </a:rPr>
              <a:t>CÁC EM ĐẾN VỚI TIẾT HỌC</a:t>
            </a:r>
          </a:p>
        </p:txBody>
      </p:sp>
      <p:pic>
        <p:nvPicPr>
          <p:cNvPr id="14"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87987">
            <a:off x="7288557" y="2678013"/>
            <a:ext cx="1938733" cy="2058500"/>
          </a:xfrm>
          <a:prstGeom prst="rect">
            <a:avLst/>
          </a:prstGeom>
        </p:spPr>
      </p:pic>
      <p:pic>
        <p:nvPicPr>
          <p:cNvPr id="15"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1369" y="3623533"/>
            <a:ext cx="1312994" cy="1413202"/>
          </a:xfrm>
          <a:prstGeom prst="rect">
            <a:avLst/>
          </a:prstGeom>
        </p:spPr>
      </p:pic>
      <p:pic>
        <p:nvPicPr>
          <p:cNvPr id="16"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2115">
            <a:off x="1524898" y="558091"/>
            <a:ext cx="1848146" cy="944234"/>
          </a:xfrm>
          <a:prstGeom prst="rect">
            <a:avLst/>
          </a:prstGeom>
        </p:spPr>
      </p:pic>
      <p:grpSp>
        <p:nvGrpSpPr>
          <p:cNvPr id="18" name="Group 2"/>
          <p:cNvGrpSpPr/>
          <p:nvPr/>
        </p:nvGrpSpPr>
        <p:grpSpPr>
          <a:xfrm>
            <a:off x="3496422" y="4101203"/>
            <a:ext cx="2800350" cy="534728"/>
            <a:chOff x="0" y="0"/>
            <a:chExt cx="15434913" cy="2503857"/>
          </a:xfrm>
        </p:grpSpPr>
        <p:sp>
          <p:nvSpPr>
            <p:cNvPr id="19"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20"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21" name="TextBox 6"/>
          <p:cNvSpPr txBox="1"/>
          <p:nvPr/>
        </p:nvSpPr>
        <p:spPr>
          <a:xfrm>
            <a:off x="3619500" y="4170051"/>
            <a:ext cx="2984790" cy="397032"/>
          </a:xfrm>
          <a:prstGeom prst="rect">
            <a:avLst/>
          </a:prstGeom>
        </p:spPr>
        <p:txBody>
          <a:bodyPr lIns="0" tIns="0" rIns="0" bIns="0" rtlCol="0" anchor="t">
            <a:spAutoFit/>
          </a:bodyPr>
          <a:lstStyle/>
          <a:p>
            <a:pPr>
              <a:lnSpc>
                <a:spcPts val="3360"/>
              </a:lnSpc>
            </a:pPr>
            <a:r>
              <a:rPr lang="en-US" sz="2400" b="1" dirty="0" err="1">
                <a:latin typeface="Arial" pitchFamily="34" charset="0"/>
                <a:cs typeface="Arial" pitchFamily="34" charset="0"/>
              </a:rPr>
              <a:t>Giáo</a:t>
            </a:r>
            <a:r>
              <a:rPr lang="en-US" sz="2400" b="1" dirty="0">
                <a:latin typeface="Arial" pitchFamily="34" charset="0"/>
                <a:cs typeface="Arial" pitchFamily="34" charset="0"/>
              </a:rPr>
              <a:t> </a:t>
            </a:r>
            <a:r>
              <a:rPr lang="en-US" sz="2400" b="1" dirty="0" err="1">
                <a:latin typeface="Arial" pitchFamily="34" charset="0"/>
                <a:cs typeface="Arial" pitchFamily="34" charset="0"/>
              </a:rPr>
              <a:t>viên</a:t>
            </a:r>
            <a:r>
              <a:rPr lang="en-US" sz="2400" b="1" dirty="0">
                <a:latin typeface="Arial" pitchFamily="34" charset="0"/>
                <a:cs typeface="Arial" pitchFamily="34" charset="0"/>
              </a:rPr>
              <a:t>:</a:t>
            </a:r>
          </a:p>
        </p:txBody>
      </p:sp>
    </p:spTree>
    <p:extLst>
      <p:ext uri="{BB962C8B-B14F-4D97-AF65-F5344CB8AC3E}">
        <p14:creationId xmlns:p14="http://schemas.microsoft.com/office/powerpoint/2010/main" val="190464107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288" y="350838"/>
            <a:ext cx="2736850" cy="368300"/>
          </a:xfrm>
          <a:prstGeom prst="rect">
            <a:avLst/>
          </a:prstGeom>
          <a:solidFill>
            <a:schemeClr val="accent3">
              <a:lumMod val="75000"/>
            </a:schemeClr>
          </a:solidFill>
        </p:spPr>
        <p:txBody>
          <a:bodyPr>
            <a:spAutoFit/>
          </a:bodyPr>
          <a:lstStyle/>
          <a:p>
            <a:pPr>
              <a:defRPr/>
            </a:pPr>
            <a:r>
              <a:rPr lang="en-US" b="1" dirty="0">
                <a:solidFill>
                  <a:schemeClr val="bg1"/>
                </a:solidFill>
                <a:latin typeface="Times New Roman" pitchFamily="18" charset="0"/>
                <a:cs typeface="Times New Roman" pitchFamily="18" charset="0"/>
              </a:rPr>
              <a:t>I</a:t>
            </a:r>
            <a:r>
              <a:rPr lang="en-US" b="1" dirty="0">
                <a:solidFill>
                  <a:schemeClr val="bg1"/>
                </a:solidFill>
                <a:latin typeface="Arial" pitchFamily="34" charset="0"/>
                <a:cs typeface="Arial" pitchFamily="34" charset="0"/>
              </a:rPr>
              <a:t>. TÌM HIỂU CHUNG</a:t>
            </a:r>
          </a:p>
        </p:txBody>
      </p:sp>
      <p:sp>
        <p:nvSpPr>
          <p:cNvPr id="4" name="TextBox 3"/>
          <p:cNvSpPr txBox="1">
            <a:spLocks noChangeArrowheads="1"/>
          </p:cNvSpPr>
          <p:nvPr/>
        </p:nvSpPr>
        <p:spPr bwMode="auto">
          <a:xfrm>
            <a:off x="468313" y="835025"/>
            <a:ext cx="1518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latin typeface="Arial" pitchFamily="34" charset="0"/>
                <a:cs typeface="Arial" pitchFamily="34" charset="0"/>
              </a:rPr>
              <a:t>2. </a:t>
            </a:r>
            <a:r>
              <a:rPr lang="en-US" b="1" dirty="0" err="1">
                <a:latin typeface="Arial" pitchFamily="34" charset="0"/>
                <a:cs typeface="Arial" pitchFamily="34" charset="0"/>
              </a:rPr>
              <a:t>Tác</a:t>
            </a:r>
            <a:r>
              <a:rPr lang="en-US" b="1" dirty="0">
                <a:latin typeface="Arial" pitchFamily="34" charset="0"/>
                <a:cs typeface="Arial" pitchFamily="34" charset="0"/>
              </a:rPr>
              <a:t> </a:t>
            </a:r>
            <a:r>
              <a:rPr lang="en-US" b="1" dirty="0" err="1">
                <a:latin typeface="Arial" pitchFamily="34" charset="0"/>
                <a:cs typeface="Arial" pitchFamily="34" charset="0"/>
              </a:rPr>
              <a:t>phẩm</a:t>
            </a:r>
            <a:endParaRPr lang="en-US" b="1" dirty="0">
              <a:latin typeface="Arial" pitchFamily="34" charset="0"/>
              <a:cs typeface="Arial" pitchFamily="34" charset="0"/>
            </a:endParaRPr>
          </a:p>
        </p:txBody>
      </p:sp>
      <p:cxnSp>
        <p:nvCxnSpPr>
          <p:cNvPr id="5" name="直接箭头连接符 9"/>
          <p:cNvCxnSpPr/>
          <p:nvPr/>
        </p:nvCxnSpPr>
        <p:spPr>
          <a:xfrm>
            <a:off x="795274" y="2671695"/>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6" name="Oval 4"/>
          <p:cNvSpPr/>
          <p:nvPr/>
        </p:nvSpPr>
        <p:spPr>
          <a:xfrm>
            <a:off x="1740321" y="2444573"/>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7" name="Rectangle 4"/>
          <p:cNvSpPr txBox="1">
            <a:spLocks noChangeArrowheads="1"/>
          </p:cNvSpPr>
          <p:nvPr/>
        </p:nvSpPr>
        <p:spPr bwMode="auto">
          <a:xfrm>
            <a:off x="1740322" y="2557181"/>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itchFamily="34" charset="0"/>
                <a:ea typeface="方正兰亭黑简体" panose="02000000000000000000" pitchFamily="2" charset="-122"/>
                <a:cs typeface="Arial" pitchFamily="34" charset="0"/>
              </a:rPr>
              <a:t>01</a:t>
            </a:r>
            <a:endParaRPr lang="zh-CN" altLang="en-US" dirty="0">
              <a:latin typeface="Arial" pitchFamily="34" charset="0"/>
              <a:ea typeface="方正兰亭黑简体" panose="02000000000000000000" pitchFamily="2" charset="-122"/>
              <a:cs typeface="Arial" pitchFamily="34" charset="0"/>
            </a:endParaRPr>
          </a:p>
        </p:txBody>
      </p:sp>
      <p:sp>
        <p:nvSpPr>
          <p:cNvPr id="8" name="Oval 4"/>
          <p:cNvSpPr/>
          <p:nvPr/>
        </p:nvSpPr>
        <p:spPr>
          <a:xfrm>
            <a:off x="3796977" y="2435693"/>
            <a:ext cx="469926" cy="472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9" name="Rectangle 4"/>
          <p:cNvSpPr txBox="1">
            <a:spLocks noChangeArrowheads="1"/>
          </p:cNvSpPr>
          <p:nvPr/>
        </p:nvSpPr>
        <p:spPr bwMode="auto">
          <a:xfrm>
            <a:off x="3796979" y="2548300"/>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itchFamily="34" charset="0"/>
                <a:ea typeface="方正兰亭黑简体" panose="02000000000000000000" pitchFamily="2" charset="-122"/>
                <a:cs typeface="Arial" pitchFamily="34" charset="0"/>
              </a:rPr>
              <a:t>02</a:t>
            </a:r>
            <a:endParaRPr lang="zh-CN" altLang="en-US" dirty="0">
              <a:latin typeface="Arial" pitchFamily="34" charset="0"/>
              <a:ea typeface="方正兰亭黑简体" panose="02000000000000000000" pitchFamily="2" charset="-122"/>
              <a:cs typeface="Arial" pitchFamily="34" charset="0"/>
            </a:endParaRPr>
          </a:p>
        </p:txBody>
      </p:sp>
      <p:sp>
        <p:nvSpPr>
          <p:cNvPr id="10" name="Oval 4"/>
          <p:cNvSpPr/>
          <p:nvPr/>
        </p:nvSpPr>
        <p:spPr>
          <a:xfrm>
            <a:off x="6240401" y="2449826"/>
            <a:ext cx="469926" cy="4720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1" name="Rectangle 4"/>
          <p:cNvSpPr txBox="1">
            <a:spLocks noChangeArrowheads="1"/>
          </p:cNvSpPr>
          <p:nvPr/>
        </p:nvSpPr>
        <p:spPr bwMode="auto">
          <a:xfrm>
            <a:off x="6240402" y="2562434"/>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itchFamily="34" charset="0"/>
                <a:ea typeface="方正兰亭黑简体" panose="02000000000000000000" pitchFamily="2" charset="-122"/>
                <a:cs typeface="Arial" pitchFamily="34" charset="0"/>
              </a:rPr>
              <a:t>03</a:t>
            </a:r>
            <a:endParaRPr lang="zh-CN" altLang="en-US" dirty="0">
              <a:latin typeface="Arial" pitchFamily="34" charset="0"/>
              <a:ea typeface="方正兰亭黑简体" panose="02000000000000000000" pitchFamily="2" charset="-122"/>
              <a:cs typeface="Arial" pitchFamily="34" charset="0"/>
            </a:endParaRPr>
          </a:p>
        </p:txBody>
      </p:sp>
      <p:sp>
        <p:nvSpPr>
          <p:cNvPr id="15" name="TextBox 14"/>
          <p:cNvSpPr txBox="1"/>
          <p:nvPr/>
        </p:nvSpPr>
        <p:spPr>
          <a:xfrm>
            <a:off x="955982" y="1553874"/>
            <a:ext cx="2061389" cy="923330"/>
          </a:xfrm>
          <a:prstGeom prst="rect">
            <a:avLst/>
          </a:prstGeom>
          <a:noFill/>
        </p:spPr>
        <p:txBody>
          <a:bodyPr wrap="square" rtlCol="0">
            <a:spAutoFit/>
          </a:bodyPr>
          <a:lstStyle/>
          <a:p>
            <a:pPr algn="ctr"/>
            <a:r>
              <a:rPr lang="vi-VN" altLang="en-US" b="1" dirty="0">
                <a:solidFill>
                  <a:srgbClr val="FF0000"/>
                </a:solidFill>
                <a:cs typeface="Arial" panose="020B0604020202020204" pitchFamily="34" charset="0"/>
              </a:rPr>
              <a:t>Hai khổ đầu:</a:t>
            </a:r>
          </a:p>
          <a:p>
            <a:pPr algn="ctr"/>
            <a:r>
              <a:rPr lang="vi-VN" altLang="en-US" dirty="0">
                <a:solidFill>
                  <a:srgbClr val="CC0099"/>
                </a:solidFill>
                <a:cs typeface="Arial" panose="020B0604020202020204" pitchFamily="34" charset="0"/>
              </a:rPr>
              <a:t> </a:t>
            </a:r>
            <a:r>
              <a:rPr lang="vi-VN" altLang="en-US" dirty="0">
                <a:solidFill>
                  <a:srgbClr val="0000CC"/>
                </a:solidFill>
                <a:cs typeface="Arial" panose="020B0604020202020204" pitchFamily="34" charset="0"/>
              </a:rPr>
              <a:t>Cảnh đoàn thuyền ra khơi.</a:t>
            </a:r>
          </a:p>
        </p:txBody>
      </p:sp>
      <p:sp>
        <p:nvSpPr>
          <p:cNvPr id="18" name="TextBox 17">
            <a:extLst>
              <a:ext uri="{FF2B5EF4-FFF2-40B4-BE49-F238E27FC236}">
                <a16:creationId xmlns:a16="http://schemas.microsoft.com/office/drawing/2014/main" id="{826F2D72-BCFC-426D-99A7-E78F69CBEA79}"/>
              </a:ext>
            </a:extLst>
          </p:cNvPr>
          <p:cNvSpPr txBox="1"/>
          <p:nvPr/>
        </p:nvSpPr>
        <p:spPr>
          <a:xfrm>
            <a:off x="3563888" y="1131590"/>
            <a:ext cx="1224136" cy="369332"/>
          </a:xfrm>
          <a:prstGeom prst="rect">
            <a:avLst/>
          </a:prstGeom>
          <a:solidFill>
            <a:srgbClr val="FFFF00"/>
          </a:solidFill>
        </p:spPr>
        <p:txBody>
          <a:bodyPr wrap="square" rtlCol="0">
            <a:spAutoFit/>
          </a:bodyPr>
          <a:lstStyle/>
          <a:p>
            <a:pPr algn="ctr"/>
            <a:r>
              <a:rPr lang="en-US" b="1" dirty="0">
                <a:latin typeface="Arial" panose="020B0604020202020204" pitchFamily="34" charset="0"/>
                <a:cs typeface="Arial" panose="020B0604020202020204" pitchFamily="34" charset="0"/>
              </a:rPr>
              <a:t>BỐ CỤC</a:t>
            </a:r>
          </a:p>
        </p:txBody>
      </p:sp>
      <p:sp>
        <p:nvSpPr>
          <p:cNvPr id="20" name="TextBox 19">
            <a:extLst>
              <a:ext uri="{FF2B5EF4-FFF2-40B4-BE49-F238E27FC236}">
                <a16:creationId xmlns:a16="http://schemas.microsoft.com/office/drawing/2014/main" id="{22E559EA-55DE-4ABA-9E7F-0F6D52AFB96E}"/>
              </a:ext>
            </a:extLst>
          </p:cNvPr>
          <p:cNvSpPr txBox="1"/>
          <p:nvPr/>
        </p:nvSpPr>
        <p:spPr>
          <a:xfrm>
            <a:off x="2231752" y="3016959"/>
            <a:ext cx="3600375" cy="923330"/>
          </a:xfrm>
          <a:prstGeom prst="rect">
            <a:avLst/>
          </a:prstGeom>
          <a:noFill/>
        </p:spPr>
        <p:txBody>
          <a:bodyPr wrap="square">
            <a:spAutoFit/>
          </a:bodyPr>
          <a:lstStyle/>
          <a:p>
            <a:pPr algn="ctr" eaLnBrk="1" hangingPunct="1">
              <a:defRPr/>
            </a:pPr>
            <a:r>
              <a:rPr lang="vi-VN" altLang="en-US" sz="1800" b="1" dirty="0">
                <a:solidFill>
                  <a:srgbClr val="FF0000"/>
                </a:solidFill>
                <a:latin typeface="Arial" panose="020B0604020202020204" pitchFamily="34" charset="0"/>
              </a:rPr>
              <a:t>Bốn khổ tiếp: </a:t>
            </a:r>
          </a:p>
          <a:p>
            <a:pPr algn="ctr" eaLnBrk="1" hangingPunct="1">
              <a:defRPr/>
            </a:pPr>
            <a:r>
              <a:rPr lang="vi-VN" altLang="en-US" sz="1800" dirty="0">
                <a:solidFill>
                  <a:srgbClr val="0000CC"/>
                </a:solidFill>
                <a:latin typeface="Arial" panose="020B0604020202020204" pitchFamily="34" charset="0"/>
              </a:rPr>
              <a:t>Cảnh đánh cá</a:t>
            </a:r>
            <a:endParaRPr lang="en-US" altLang="en-US" sz="1800" dirty="0">
              <a:solidFill>
                <a:srgbClr val="0000CC"/>
              </a:solidFill>
              <a:latin typeface="Arial" panose="020B0604020202020204" pitchFamily="34" charset="0"/>
            </a:endParaRPr>
          </a:p>
          <a:p>
            <a:pPr algn="ctr" eaLnBrk="1" hangingPunct="1">
              <a:defRPr/>
            </a:pPr>
            <a:r>
              <a:rPr lang="vi-VN" altLang="en-US" sz="1800" dirty="0">
                <a:solidFill>
                  <a:srgbClr val="0000CC"/>
                </a:solidFill>
                <a:latin typeface="Arial" panose="020B0604020202020204" pitchFamily="34" charset="0"/>
              </a:rPr>
              <a:t> trên biển.</a:t>
            </a:r>
            <a:endParaRPr lang="en-US" altLang="en-US" sz="1800" dirty="0">
              <a:solidFill>
                <a:srgbClr val="0000CC"/>
              </a:solidFill>
              <a:latin typeface="Arial" panose="020B0604020202020204" pitchFamily="34" charset="0"/>
            </a:endParaRPr>
          </a:p>
        </p:txBody>
      </p:sp>
      <p:sp>
        <p:nvSpPr>
          <p:cNvPr id="22" name="TextBox 21">
            <a:extLst>
              <a:ext uri="{FF2B5EF4-FFF2-40B4-BE49-F238E27FC236}">
                <a16:creationId xmlns:a16="http://schemas.microsoft.com/office/drawing/2014/main" id="{89570545-092D-4B7D-9266-94BBC362B9D7}"/>
              </a:ext>
            </a:extLst>
          </p:cNvPr>
          <p:cNvSpPr txBox="1"/>
          <p:nvPr/>
        </p:nvSpPr>
        <p:spPr>
          <a:xfrm>
            <a:off x="5248104" y="1402775"/>
            <a:ext cx="2454519" cy="923330"/>
          </a:xfrm>
          <a:prstGeom prst="rect">
            <a:avLst/>
          </a:prstGeom>
          <a:noFill/>
        </p:spPr>
        <p:txBody>
          <a:bodyPr wrap="square">
            <a:spAutoFit/>
          </a:bodyPr>
          <a:lstStyle/>
          <a:p>
            <a:pPr algn="ctr" eaLnBrk="1" hangingPunct="1">
              <a:defRPr/>
            </a:pPr>
            <a:r>
              <a:rPr lang="vi-VN" altLang="en-US" sz="1800" b="1" dirty="0">
                <a:solidFill>
                  <a:srgbClr val="FF0000"/>
                </a:solidFill>
                <a:latin typeface="Arial" panose="020B0604020202020204" pitchFamily="34" charset="0"/>
              </a:rPr>
              <a:t>Khổ cuối</a:t>
            </a:r>
            <a:r>
              <a:rPr lang="vi-VN" altLang="en-US" sz="1800" b="1" dirty="0">
                <a:solidFill>
                  <a:srgbClr val="0033CC"/>
                </a:solidFill>
                <a:latin typeface="Arial" panose="020B0604020202020204" pitchFamily="34" charset="0"/>
              </a:rPr>
              <a:t>: </a:t>
            </a:r>
          </a:p>
          <a:p>
            <a:pPr algn="ctr" eaLnBrk="1" hangingPunct="1">
              <a:defRPr/>
            </a:pPr>
            <a:r>
              <a:rPr lang="vi-VN" altLang="en-US" sz="1800" dirty="0">
                <a:solidFill>
                  <a:srgbClr val="0033CC"/>
                </a:solidFill>
                <a:latin typeface="Arial" panose="020B0604020202020204" pitchFamily="34" charset="0"/>
              </a:rPr>
              <a:t>    Cảnh đoàn thuyền </a:t>
            </a:r>
            <a:endParaRPr lang="en-US" altLang="en-US" sz="1800" dirty="0">
              <a:solidFill>
                <a:srgbClr val="0033CC"/>
              </a:solidFill>
              <a:latin typeface="Arial" panose="020B0604020202020204" pitchFamily="34" charset="0"/>
            </a:endParaRPr>
          </a:p>
          <a:p>
            <a:pPr algn="ctr" eaLnBrk="1" hangingPunct="1">
              <a:defRPr/>
            </a:pPr>
            <a:r>
              <a:rPr lang="vi-VN" altLang="en-US" sz="1800" dirty="0">
                <a:solidFill>
                  <a:srgbClr val="0033CC"/>
                </a:solidFill>
                <a:latin typeface="Arial" panose="020B0604020202020204" pitchFamily="34" charset="0"/>
              </a:rPr>
              <a:t>đánh cá trở về.</a:t>
            </a:r>
          </a:p>
        </p:txBody>
      </p:sp>
    </p:spTree>
    <p:extLst>
      <p:ext uri="{BB962C8B-B14F-4D97-AF65-F5344CB8AC3E}">
        <p14:creationId xmlns:p14="http://schemas.microsoft.com/office/powerpoint/2010/main" val="39065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2">
                                            <p:txEl>
                                              <p:pRg st="1" end="1"/>
                                            </p:txEl>
                                          </p:spTgt>
                                        </p:tgtEl>
                                        <p:attrNameLst>
                                          <p:attrName>style.visibility</p:attrName>
                                        </p:attrNameLst>
                                      </p:cBhvr>
                                      <p:to>
                                        <p:strVal val="visible"/>
                                      </p:to>
                                    </p:set>
                                    <p:animEffect transition="in" filter="fade">
                                      <p:cBhvr>
                                        <p:cTn id="44" dur="1000"/>
                                        <p:tgtEl>
                                          <p:spTgt spid="22">
                                            <p:txEl>
                                              <p:pRg st="1" end="1"/>
                                            </p:txEl>
                                          </p:spTgt>
                                        </p:tgtEl>
                                      </p:cBhvr>
                                    </p:animEffect>
                                    <p:anim calcmode="lin" valueType="num">
                                      <p:cBhvr>
                                        <p:cTn id="4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p:bldP spid="15"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BFFFF973-FBB5-4D24-9348-511A5078992C}"/>
              </a:ext>
            </a:extLst>
          </p:cNvPr>
          <p:cNvSpPr>
            <a:spLocks noChangeArrowheads="1"/>
          </p:cNvSpPr>
          <p:nvPr/>
        </p:nvSpPr>
        <p:spPr bwMode="auto">
          <a:xfrm>
            <a:off x="2700338" y="2433846"/>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None/>
            </a:pPr>
            <a:endParaRPr lang="vi-VN" altLang="en-US" sz="1200">
              <a:solidFill>
                <a:srgbClr val="000000"/>
              </a:solidFill>
              <a:latin typeface="+mn-lt"/>
              <a:cs typeface="Arial" panose="020B0604020202020204" pitchFamily="34" charset="0"/>
            </a:endParaRPr>
          </a:p>
        </p:txBody>
      </p:sp>
      <p:pic>
        <p:nvPicPr>
          <p:cNvPr id="16387" name="Picture 2" descr="C:\Documents and Settings\Administrator\Desktop\8L0JQCA72Z0ZCCAQ8GFZKCARQJUP1CAO3JH6HCAHZ60DQCAZW923GCAZBMYCSCAMRKWAPCARG37WKCAOWHC8YCA851414CAM91161CAX1ISAICA6KYB1RCAM3XNMKCATH3HUGCA3EDXSXCA5KHV82.jpg">
            <a:extLst>
              <a:ext uri="{FF2B5EF4-FFF2-40B4-BE49-F238E27FC236}">
                <a16:creationId xmlns:a16="http://schemas.microsoft.com/office/drawing/2014/main" id="{9602CC47-F31B-454A-99D3-454D0FEAC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028700"/>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C:\Documents and Settings\Administrator\Desktop\ca thu.jpg">
            <a:extLst>
              <a:ext uri="{FF2B5EF4-FFF2-40B4-BE49-F238E27FC236}">
                <a16:creationId xmlns:a16="http://schemas.microsoft.com/office/drawing/2014/main" id="{FF5DBD9F-E7F0-46C1-8608-7AC032696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1771650"/>
            <a:ext cx="1028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C:\Documents and Settings\Administrator\Desktop\Chim.jpg">
            <a:extLst>
              <a:ext uri="{FF2B5EF4-FFF2-40B4-BE49-F238E27FC236}">
                <a16:creationId xmlns:a16="http://schemas.microsoft.com/office/drawing/2014/main" id="{64AE5548-5FBA-4282-9D83-D7C20755F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2343150"/>
            <a:ext cx="914400"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C:\Documents and Settings\Administrator\Desktop\a.jpg">
            <a:extLst>
              <a:ext uri="{FF2B5EF4-FFF2-40B4-BE49-F238E27FC236}">
                <a16:creationId xmlns:a16="http://schemas.microsoft.com/office/drawing/2014/main" id="{E92D14D1-D188-485D-AF55-3790FBC1F9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0350" y="2971800"/>
            <a:ext cx="1085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C:\Documents and Settings\Administrator\Desktop\Ca nhu.jpg">
            <a:extLst>
              <a:ext uri="{FF2B5EF4-FFF2-40B4-BE49-F238E27FC236}">
                <a16:creationId xmlns:a16="http://schemas.microsoft.com/office/drawing/2014/main" id="{9239A241-7EA7-4A17-BE3D-3EA7AF4070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3771900"/>
            <a:ext cx="914400" cy="39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C:\Documents and Settings\Administrator\Desktop\đe.jpg">
            <a:extLst>
              <a:ext uri="{FF2B5EF4-FFF2-40B4-BE49-F238E27FC236}">
                <a16:creationId xmlns:a16="http://schemas.microsoft.com/office/drawing/2014/main" id="{BC6B144C-9541-4DE0-B80B-A59518AB34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343400"/>
            <a:ext cx="1028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14">
            <a:extLst>
              <a:ext uri="{FF2B5EF4-FFF2-40B4-BE49-F238E27FC236}">
                <a16:creationId xmlns:a16="http://schemas.microsoft.com/office/drawing/2014/main" id="{37C08B10-338F-40E0-9D7F-ABFF69763B84}"/>
              </a:ext>
            </a:extLst>
          </p:cNvPr>
          <p:cNvSpPr>
            <a:spLocks noChangeArrowheads="1"/>
          </p:cNvSpPr>
          <p:nvPr/>
        </p:nvSpPr>
        <p:spPr bwMode="auto">
          <a:xfrm>
            <a:off x="3142060" y="921544"/>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None/>
            </a:pPr>
            <a:r>
              <a:rPr lang="vi-VN" altLang="en-US" sz="800">
                <a:solidFill>
                  <a:srgbClr val="000000"/>
                </a:solidFill>
                <a:latin typeface="+mn-lt"/>
                <a:cs typeface="Times New Roman" panose="02020603050405020304" pitchFamily="18" charset="0"/>
              </a:rPr>
              <a:t> </a:t>
            </a:r>
            <a:endParaRPr lang="vi-VN" altLang="en-US" sz="1200">
              <a:solidFill>
                <a:srgbClr val="000000"/>
              </a:solidFill>
              <a:latin typeface="+mn-lt"/>
              <a:cs typeface="Arial" panose="020B0604020202020204" pitchFamily="34" charset="0"/>
            </a:endParaRPr>
          </a:p>
        </p:txBody>
      </p:sp>
      <p:sp>
        <p:nvSpPr>
          <p:cNvPr id="16394" name="Rectangle 15">
            <a:extLst>
              <a:ext uri="{FF2B5EF4-FFF2-40B4-BE49-F238E27FC236}">
                <a16:creationId xmlns:a16="http://schemas.microsoft.com/office/drawing/2014/main" id="{28C8B1A8-A46A-4A42-976F-2FBEE8F5FB82}"/>
              </a:ext>
            </a:extLst>
          </p:cNvPr>
          <p:cNvSpPr>
            <a:spLocks noChangeArrowheads="1"/>
          </p:cNvSpPr>
          <p:nvPr/>
        </p:nvSpPr>
        <p:spPr bwMode="auto">
          <a:xfrm>
            <a:off x="3142060" y="921544"/>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None/>
            </a:pPr>
            <a:r>
              <a:rPr lang="vi-VN" altLang="en-US" sz="800">
                <a:solidFill>
                  <a:srgbClr val="000000"/>
                </a:solidFill>
                <a:latin typeface="+mn-lt"/>
                <a:cs typeface="Times New Roman" panose="02020603050405020304" pitchFamily="18" charset="0"/>
              </a:rPr>
              <a:t> </a:t>
            </a:r>
            <a:endParaRPr lang="vi-VN" altLang="en-US" sz="1200">
              <a:solidFill>
                <a:srgbClr val="000000"/>
              </a:solidFill>
              <a:latin typeface="+mn-lt"/>
              <a:cs typeface="Arial" panose="020B0604020202020204" pitchFamily="34" charset="0"/>
            </a:endParaRPr>
          </a:p>
        </p:txBody>
      </p:sp>
      <p:sp>
        <p:nvSpPr>
          <p:cNvPr id="16395" name="Rectangle 16">
            <a:extLst>
              <a:ext uri="{FF2B5EF4-FFF2-40B4-BE49-F238E27FC236}">
                <a16:creationId xmlns:a16="http://schemas.microsoft.com/office/drawing/2014/main" id="{81129219-A4D7-4F4F-AF4B-27DB5A893141}"/>
              </a:ext>
            </a:extLst>
          </p:cNvPr>
          <p:cNvSpPr>
            <a:spLocks noChangeArrowheads="1"/>
          </p:cNvSpPr>
          <p:nvPr/>
        </p:nvSpPr>
        <p:spPr bwMode="auto">
          <a:xfrm>
            <a:off x="3142060" y="921544"/>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None/>
            </a:pPr>
            <a:r>
              <a:rPr lang="vi-VN" altLang="en-US" sz="800">
                <a:solidFill>
                  <a:srgbClr val="000000"/>
                </a:solidFill>
                <a:latin typeface="+mn-lt"/>
                <a:cs typeface="Times New Roman" panose="02020603050405020304" pitchFamily="18" charset="0"/>
              </a:rPr>
              <a:t> </a:t>
            </a:r>
            <a:endParaRPr lang="vi-VN" altLang="en-US" sz="1200">
              <a:solidFill>
                <a:srgbClr val="000000"/>
              </a:solidFill>
              <a:latin typeface="+mn-lt"/>
              <a:cs typeface="Arial" panose="020B0604020202020204" pitchFamily="34" charset="0"/>
            </a:endParaRPr>
          </a:p>
        </p:txBody>
      </p:sp>
      <p:sp>
        <p:nvSpPr>
          <p:cNvPr id="16396" name="Rectangle 17">
            <a:extLst>
              <a:ext uri="{FF2B5EF4-FFF2-40B4-BE49-F238E27FC236}">
                <a16:creationId xmlns:a16="http://schemas.microsoft.com/office/drawing/2014/main" id="{5980191A-DDCC-4A02-9614-41C825B3D57E}"/>
              </a:ext>
            </a:extLst>
          </p:cNvPr>
          <p:cNvSpPr>
            <a:spLocks noChangeArrowheads="1"/>
          </p:cNvSpPr>
          <p:nvPr/>
        </p:nvSpPr>
        <p:spPr bwMode="auto">
          <a:xfrm>
            <a:off x="3142060" y="921544"/>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None/>
            </a:pPr>
            <a:r>
              <a:rPr lang="vi-VN" altLang="en-US" sz="800">
                <a:solidFill>
                  <a:srgbClr val="000000"/>
                </a:solidFill>
                <a:latin typeface="+mn-lt"/>
                <a:cs typeface="Times New Roman" panose="02020603050405020304" pitchFamily="18" charset="0"/>
              </a:rPr>
              <a:t> </a:t>
            </a:r>
            <a:endParaRPr lang="vi-VN" altLang="en-US" sz="1200">
              <a:solidFill>
                <a:srgbClr val="000000"/>
              </a:solidFill>
              <a:latin typeface="+mn-lt"/>
              <a:cs typeface="Arial" panose="020B0604020202020204" pitchFamily="34" charset="0"/>
            </a:endParaRPr>
          </a:p>
        </p:txBody>
      </p:sp>
      <p:sp>
        <p:nvSpPr>
          <p:cNvPr id="16397" name="Rectangle 18">
            <a:extLst>
              <a:ext uri="{FF2B5EF4-FFF2-40B4-BE49-F238E27FC236}">
                <a16:creationId xmlns:a16="http://schemas.microsoft.com/office/drawing/2014/main" id="{2B3B8BF0-8AD0-42C3-8D12-E1FAB1F67AA1}"/>
              </a:ext>
            </a:extLst>
          </p:cNvPr>
          <p:cNvSpPr>
            <a:spLocks noChangeArrowheads="1"/>
          </p:cNvSpPr>
          <p:nvPr/>
        </p:nvSpPr>
        <p:spPr bwMode="auto">
          <a:xfrm>
            <a:off x="3142060" y="921544"/>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None/>
            </a:pPr>
            <a:r>
              <a:rPr lang="vi-VN" altLang="en-US" sz="800">
                <a:solidFill>
                  <a:srgbClr val="000000"/>
                </a:solidFill>
                <a:latin typeface="+mn-lt"/>
                <a:cs typeface="Times New Roman" panose="02020603050405020304" pitchFamily="18" charset="0"/>
              </a:rPr>
              <a:t> </a:t>
            </a:r>
            <a:endParaRPr lang="vi-VN" altLang="en-US" sz="1200">
              <a:solidFill>
                <a:srgbClr val="000000"/>
              </a:solidFill>
              <a:latin typeface="+mn-lt"/>
              <a:cs typeface="Arial" panose="020B0604020202020204" pitchFamily="34" charset="0"/>
            </a:endParaRPr>
          </a:p>
        </p:txBody>
      </p:sp>
      <p:sp>
        <p:nvSpPr>
          <p:cNvPr id="16398" name="Rectangle 19">
            <a:extLst>
              <a:ext uri="{FF2B5EF4-FFF2-40B4-BE49-F238E27FC236}">
                <a16:creationId xmlns:a16="http://schemas.microsoft.com/office/drawing/2014/main" id="{098F974B-4FDF-4BC8-92E0-5D78ADC32F4F}"/>
              </a:ext>
            </a:extLst>
          </p:cNvPr>
          <p:cNvSpPr>
            <a:spLocks noChangeArrowheads="1"/>
          </p:cNvSpPr>
          <p:nvPr/>
        </p:nvSpPr>
        <p:spPr bwMode="auto">
          <a:xfrm>
            <a:off x="3142060" y="921544"/>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None/>
            </a:pPr>
            <a:r>
              <a:rPr lang="vi-VN" altLang="en-US" sz="800">
                <a:solidFill>
                  <a:srgbClr val="000000"/>
                </a:solidFill>
                <a:latin typeface="+mn-lt"/>
                <a:cs typeface="Times New Roman" panose="02020603050405020304" pitchFamily="18" charset="0"/>
              </a:rPr>
              <a:t> </a:t>
            </a:r>
            <a:endParaRPr lang="vi-VN" altLang="en-US" sz="1200">
              <a:solidFill>
                <a:srgbClr val="000000"/>
              </a:solidFill>
              <a:latin typeface="+mn-lt"/>
              <a:cs typeface="Arial" panose="020B0604020202020204" pitchFamily="34" charset="0"/>
            </a:endParaRPr>
          </a:p>
        </p:txBody>
      </p:sp>
      <p:graphicFrame>
        <p:nvGraphicFramePr>
          <p:cNvPr id="57446" name="Group 102">
            <a:extLst>
              <a:ext uri="{FF2B5EF4-FFF2-40B4-BE49-F238E27FC236}">
                <a16:creationId xmlns:a16="http://schemas.microsoft.com/office/drawing/2014/main" id="{E7F0D0BA-844B-47B1-B97F-9223A56D5F22}"/>
              </a:ext>
            </a:extLst>
          </p:cNvPr>
          <p:cNvGraphicFramePr>
            <a:graphicFrameLocks noGrp="1"/>
          </p:cNvGraphicFramePr>
          <p:nvPr>
            <p:extLst>
              <p:ext uri="{D42A27DB-BD31-4B8C-83A1-F6EECF244321}">
                <p14:modId xmlns:p14="http://schemas.microsoft.com/office/powerpoint/2010/main" val="1026849444"/>
              </p:ext>
            </p:extLst>
          </p:nvPr>
        </p:nvGraphicFramePr>
        <p:xfrm>
          <a:off x="1102574" y="428623"/>
          <a:ext cx="7434013" cy="4429127"/>
        </p:xfrm>
        <a:graphic>
          <a:graphicData uri="http://schemas.openxmlformats.org/drawingml/2006/table">
            <a:tbl>
              <a:tblPr/>
              <a:tblGrid>
                <a:gridCol w="1447330">
                  <a:extLst>
                    <a:ext uri="{9D8B030D-6E8A-4147-A177-3AD203B41FA5}">
                      <a16:colId xmlns:a16="http://schemas.microsoft.com/office/drawing/2014/main" val="20000"/>
                    </a:ext>
                  </a:extLst>
                </a:gridCol>
                <a:gridCol w="1306164">
                  <a:extLst>
                    <a:ext uri="{9D8B030D-6E8A-4147-A177-3AD203B41FA5}">
                      <a16:colId xmlns:a16="http://schemas.microsoft.com/office/drawing/2014/main" val="20001"/>
                    </a:ext>
                  </a:extLst>
                </a:gridCol>
                <a:gridCol w="4680519">
                  <a:extLst>
                    <a:ext uri="{9D8B030D-6E8A-4147-A177-3AD203B41FA5}">
                      <a16:colId xmlns:a16="http://schemas.microsoft.com/office/drawing/2014/main" val="20002"/>
                    </a:ext>
                  </a:extLst>
                </a:gridCol>
              </a:tblGrid>
              <a:tr h="3786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dirty="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dirty="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dirty="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279">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dirty="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1400" b="0" i="0" u="none" strike="noStrike" cap="none" normalizeH="0" baseline="0">
                        <a:ln>
                          <a:noFill/>
                        </a:ln>
                        <a:solidFill>
                          <a:srgbClr val="000000"/>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2469">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dirty="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14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0544">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dirty="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14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1400" b="0" i="0" u="none" strike="noStrike" cap="none" normalizeH="0" baseline="0" dirty="0">
                          <a:ln>
                            <a:noFill/>
                          </a:ln>
                          <a:solidFill>
                            <a:schemeClr val="tx1"/>
                          </a:solidFill>
                          <a:effectLst/>
                          <a:latin typeface="Arial" charset="0"/>
                        </a:rPr>
                        <a:t> </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972">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dirty="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14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dirty="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2197">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dirty="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14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1400" b="0" i="0" u="none" strike="noStrike" cap="none" normalizeH="0" baseline="0">
                          <a:ln>
                            <a:noFill/>
                          </a:ln>
                          <a:solidFill>
                            <a:schemeClr val="tx1"/>
                          </a:solidFill>
                          <a:effectLst/>
                          <a:latin typeface="Arial" charset="0"/>
                        </a:rPr>
                        <a:t> </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6047">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400" b="0" i="0" u="none" strike="noStrike" cap="none" normalizeH="0" baseline="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14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1400" b="0" i="0" u="none" strike="noStrike" cap="none" normalizeH="0" baseline="0" dirty="0">
                          <a:ln>
                            <a:noFill/>
                          </a:ln>
                          <a:solidFill>
                            <a:schemeClr val="tx1"/>
                          </a:solidFill>
                          <a:effectLst/>
                          <a:latin typeface="Arial" charset="0"/>
                        </a:rPr>
                        <a:t> </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435" name="Rectangle 58">
            <a:extLst>
              <a:ext uri="{FF2B5EF4-FFF2-40B4-BE49-F238E27FC236}">
                <a16:creationId xmlns:a16="http://schemas.microsoft.com/office/drawing/2014/main" id="{6E544EF1-CAF3-474E-852E-BECB9614985C}"/>
              </a:ext>
            </a:extLst>
          </p:cNvPr>
          <p:cNvSpPr>
            <a:spLocks noChangeArrowheads="1"/>
          </p:cNvSpPr>
          <p:nvPr/>
        </p:nvSpPr>
        <p:spPr bwMode="auto">
          <a:xfrm>
            <a:off x="1254233" y="2408842"/>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685800" eaLnBrk="0" fontAlgn="base" hangingPunct="0">
              <a:spcBef>
                <a:spcPct val="0"/>
              </a:spcBef>
              <a:spcAft>
                <a:spcPct val="0"/>
              </a:spcAft>
              <a:buNone/>
            </a:pPr>
            <a:endParaRPr lang="vi-VN" altLang="en-US" sz="1200" i="1">
              <a:solidFill>
                <a:srgbClr val="000000"/>
              </a:solidFill>
              <a:latin typeface="+mn-lt"/>
              <a:cs typeface="Arial" panose="020B0604020202020204" pitchFamily="34" charset="0"/>
            </a:endParaRPr>
          </a:p>
        </p:txBody>
      </p:sp>
      <p:sp>
        <p:nvSpPr>
          <p:cNvPr id="12340" name="Rectangle 62">
            <a:extLst>
              <a:ext uri="{FF2B5EF4-FFF2-40B4-BE49-F238E27FC236}">
                <a16:creationId xmlns:a16="http://schemas.microsoft.com/office/drawing/2014/main" id="{E74FF1EA-F5ED-4F9D-9B77-0EA1315DDD0B}"/>
              </a:ext>
            </a:extLst>
          </p:cNvPr>
          <p:cNvSpPr>
            <a:spLocks noChangeArrowheads="1"/>
          </p:cNvSpPr>
          <p:nvPr/>
        </p:nvSpPr>
        <p:spPr bwMode="auto">
          <a:xfrm>
            <a:off x="1428750" y="1028700"/>
            <a:ext cx="9715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b="1" dirty="0" err="1">
                <a:solidFill>
                  <a:srgbClr val="0000FF"/>
                </a:solidFill>
                <a:latin typeface="+mn-lt"/>
                <a:cs typeface="Times New Roman" panose="02020603050405020304" pitchFamily="18" charset="0"/>
              </a:rPr>
              <a:t>Cá</a:t>
            </a:r>
            <a:r>
              <a:rPr lang="en-US" altLang="en-US" sz="1600" b="1" dirty="0">
                <a:solidFill>
                  <a:srgbClr val="0000FF"/>
                </a:solidFill>
                <a:latin typeface="+mn-lt"/>
                <a:cs typeface="Times New Roman" panose="02020603050405020304" pitchFamily="18" charset="0"/>
              </a:rPr>
              <a:t> </a:t>
            </a:r>
            <a:r>
              <a:rPr lang="en-US" altLang="en-US" sz="1600" b="1" dirty="0" err="1">
                <a:solidFill>
                  <a:srgbClr val="0000FF"/>
                </a:solidFill>
                <a:latin typeface="+mn-lt"/>
                <a:cs typeface="Times New Roman" panose="02020603050405020304" pitchFamily="18" charset="0"/>
              </a:rPr>
              <a:t>bạc</a:t>
            </a:r>
            <a:endParaRPr lang="en-US" altLang="en-US" sz="1600" b="1" dirty="0">
              <a:solidFill>
                <a:srgbClr val="0000FF"/>
              </a:solidFill>
              <a:latin typeface="+mn-lt"/>
              <a:cs typeface="Times New Roman" panose="02020603050405020304" pitchFamily="18" charset="0"/>
            </a:endParaRPr>
          </a:p>
        </p:txBody>
      </p:sp>
      <p:sp>
        <p:nvSpPr>
          <p:cNvPr id="12341" name="Rectangle 63">
            <a:extLst>
              <a:ext uri="{FF2B5EF4-FFF2-40B4-BE49-F238E27FC236}">
                <a16:creationId xmlns:a16="http://schemas.microsoft.com/office/drawing/2014/main" id="{5D47F64E-3FD4-4C5E-B70C-503CD4560EC2}"/>
              </a:ext>
            </a:extLst>
          </p:cNvPr>
          <p:cNvSpPr>
            <a:spLocks noChangeArrowheads="1"/>
          </p:cNvSpPr>
          <p:nvPr/>
        </p:nvSpPr>
        <p:spPr bwMode="auto">
          <a:xfrm>
            <a:off x="1428750" y="1657350"/>
            <a:ext cx="1028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b="1">
                <a:solidFill>
                  <a:srgbClr val="0000FF"/>
                </a:solidFill>
                <a:latin typeface="+mn-lt"/>
                <a:cs typeface="Times New Roman" panose="02020603050405020304" pitchFamily="18" charset="0"/>
              </a:rPr>
              <a:t>Cá thu</a:t>
            </a:r>
          </a:p>
        </p:txBody>
      </p:sp>
      <p:sp>
        <p:nvSpPr>
          <p:cNvPr id="12342" name="Rectangle 64">
            <a:extLst>
              <a:ext uri="{FF2B5EF4-FFF2-40B4-BE49-F238E27FC236}">
                <a16:creationId xmlns:a16="http://schemas.microsoft.com/office/drawing/2014/main" id="{9AE42EDB-D36B-4BF8-9138-D2C17EB17466}"/>
              </a:ext>
            </a:extLst>
          </p:cNvPr>
          <p:cNvSpPr>
            <a:spLocks noChangeArrowheads="1"/>
          </p:cNvSpPr>
          <p:nvPr/>
        </p:nvSpPr>
        <p:spPr bwMode="auto">
          <a:xfrm>
            <a:off x="1428750" y="2286000"/>
            <a:ext cx="1028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b="1" dirty="0" err="1">
                <a:solidFill>
                  <a:srgbClr val="0000FF"/>
                </a:solidFill>
                <a:latin typeface="+mn-lt"/>
                <a:cs typeface="Times New Roman" panose="02020603050405020304" pitchFamily="18" charset="0"/>
              </a:rPr>
              <a:t>Cá</a:t>
            </a:r>
            <a:r>
              <a:rPr lang="en-US" altLang="en-US" sz="1600" b="1" dirty="0">
                <a:solidFill>
                  <a:srgbClr val="0000FF"/>
                </a:solidFill>
                <a:latin typeface="+mn-lt"/>
                <a:cs typeface="Times New Roman" panose="02020603050405020304" pitchFamily="18" charset="0"/>
              </a:rPr>
              <a:t> </a:t>
            </a:r>
            <a:r>
              <a:rPr lang="en-US" altLang="en-US" sz="1600" b="1" dirty="0" err="1">
                <a:solidFill>
                  <a:srgbClr val="0000FF"/>
                </a:solidFill>
                <a:latin typeface="+mn-lt"/>
                <a:cs typeface="Times New Roman" panose="02020603050405020304" pitchFamily="18" charset="0"/>
              </a:rPr>
              <a:t>chim</a:t>
            </a:r>
            <a:endParaRPr lang="en-US" altLang="en-US" sz="1600" b="1" dirty="0">
              <a:solidFill>
                <a:srgbClr val="0000FF"/>
              </a:solidFill>
              <a:latin typeface="+mn-lt"/>
              <a:cs typeface="Times New Roman" panose="02020603050405020304" pitchFamily="18" charset="0"/>
            </a:endParaRPr>
          </a:p>
        </p:txBody>
      </p:sp>
      <p:sp>
        <p:nvSpPr>
          <p:cNvPr id="12343" name="Rectangle 65">
            <a:extLst>
              <a:ext uri="{FF2B5EF4-FFF2-40B4-BE49-F238E27FC236}">
                <a16:creationId xmlns:a16="http://schemas.microsoft.com/office/drawing/2014/main" id="{C4951C70-6A6F-4DFE-BC63-3D53C322B7C2}"/>
              </a:ext>
            </a:extLst>
          </p:cNvPr>
          <p:cNvSpPr>
            <a:spLocks noChangeArrowheads="1"/>
          </p:cNvSpPr>
          <p:nvPr/>
        </p:nvSpPr>
        <p:spPr bwMode="auto">
          <a:xfrm>
            <a:off x="1371600" y="3028950"/>
            <a:ext cx="1085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b="1" dirty="0" err="1">
                <a:solidFill>
                  <a:srgbClr val="0000FF"/>
                </a:solidFill>
                <a:latin typeface="+mn-lt"/>
                <a:cs typeface="Times New Roman" panose="02020603050405020304" pitchFamily="18" charset="0"/>
              </a:rPr>
              <a:t>Cá</a:t>
            </a:r>
            <a:r>
              <a:rPr lang="en-US" altLang="en-US" sz="1600" b="1" dirty="0">
                <a:solidFill>
                  <a:srgbClr val="0000FF"/>
                </a:solidFill>
                <a:latin typeface="+mn-lt"/>
                <a:cs typeface="Times New Roman" panose="02020603050405020304" pitchFamily="18" charset="0"/>
              </a:rPr>
              <a:t> song</a:t>
            </a:r>
          </a:p>
        </p:txBody>
      </p:sp>
      <p:sp>
        <p:nvSpPr>
          <p:cNvPr id="12344" name="Rectangle 66">
            <a:extLst>
              <a:ext uri="{FF2B5EF4-FFF2-40B4-BE49-F238E27FC236}">
                <a16:creationId xmlns:a16="http://schemas.microsoft.com/office/drawing/2014/main" id="{BB8CB181-9ED7-4557-B52F-F170C9A6FD1F}"/>
              </a:ext>
            </a:extLst>
          </p:cNvPr>
          <p:cNvSpPr>
            <a:spLocks noChangeArrowheads="1"/>
          </p:cNvSpPr>
          <p:nvPr/>
        </p:nvSpPr>
        <p:spPr bwMode="auto">
          <a:xfrm>
            <a:off x="1428750" y="4343400"/>
            <a:ext cx="1028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b="1">
                <a:solidFill>
                  <a:srgbClr val="0000FF"/>
                </a:solidFill>
                <a:latin typeface="+mn-lt"/>
                <a:cs typeface="Times New Roman" panose="02020603050405020304" pitchFamily="18" charset="0"/>
              </a:rPr>
              <a:t>Cá đé</a:t>
            </a:r>
          </a:p>
        </p:txBody>
      </p:sp>
      <p:sp>
        <p:nvSpPr>
          <p:cNvPr id="12345" name="Rectangle 67">
            <a:extLst>
              <a:ext uri="{FF2B5EF4-FFF2-40B4-BE49-F238E27FC236}">
                <a16:creationId xmlns:a16="http://schemas.microsoft.com/office/drawing/2014/main" id="{03EF2656-516D-4C68-B520-D612149FABA2}"/>
              </a:ext>
            </a:extLst>
          </p:cNvPr>
          <p:cNvSpPr>
            <a:spLocks noChangeArrowheads="1"/>
          </p:cNvSpPr>
          <p:nvPr/>
        </p:nvSpPr>
        <p:spPr bwMode="auto">
          <a:xfrm>
            <a:off x="1428750" y="3714750"/>
            <a:ext cx="1085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b="1">
                <a:solidFill>
                  <a:srgbClr val="0000FF"/>
                </a:solidFill>
                <a:latin typeface="+mn-lt"/>
                <a:cs typeface="Times New Roman" panose="02020603050405020304" pitchFamily="18" charset="0"/>
              </a:rPr>
              <a:t>Cá nhụ</a:t>
            </a:r>
          </a:p>
        </p:txBody>
      </p:sp>
      <p:sp>
        <p:nvSpPr>
          <p:cNvPr id="16442" name="Rectangle 68">
            <a:extLst>
              <a:ext uri="{FF2B5EF4-FFF2-40B4-BE49-F238E27FC236}">
                <a16:creationId xmlns:a16="http://schemas.microsoft.com/office/drawing/2014/main" id="{FC7990E3-A58E-4D94-8C16-728B8D93D9DA}"/>
              </a:ext>
            </a:extLst>
          </p:cNvPr>
          <p:cNvSpPr>
            <a:spLocks noChangeArrowheads="1"/>
          </p:cNvSpPr>
          <p:nvPr/>
        </p:nvSpPr>
        <p:spPr bwMode="auto">
          <a:xfrm>
            <a:off x="1428751" y="514350"/>
            <a:ext cx="10417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b="1">
                <a:solidFill>
                  <a:srgbClr val="0000FF"/>
                </a:solidFill>
                <a:latin typeface="+mn-lt"/>
                <a:cs typeface="Times New Roman" panose="02020603050405020304" pitchFamily="18" charset="0"/>
              </a:rPr>
              <a:t>Từ ngữ</a:t>
            </a:r>
          </a:p>
        </p:txBody>
      </p:sp>
      <p:sp>
        <p:nvSpPr>
          <p:cNvPr id="16443" name="Rectangle 69">
            <a:extLst>
              <a:ext uri="{FF2B5EF4-FFF2-40B4-BE49-F238E27FC236}">
                <a16:creationId xmlns:a16="http://schemas.microsoft.com/office/drawing/2014/main" id="{DD05334C-EB07-47E9-97E2-FEA9BAB9E157}"/>
              </a:ext>
            </a:extLst>
          </p:cNvPr>
          <p:cNvSpPr>
            <a:spLocks noChangeArrowheads="1"/>
          </p:cNvSpPr>
          <p:nvPr/>
        </p:nvSpPr>
        <p:spPr bwMode="auto">
          <a:xfrm>
            <a:off x="2686050" y="514350"/>
            <a:ext cx="12001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b="1">
                <a:solidFill>
                  <a:srgbClr val="0000FF"/>
                </a:solidFill>
                <a:latin typeface="+mn-lt"/>
                <a:cs typeface="Times New Roman" panose="02020603050405020304" pitchFamily="18" charset="0"/>
              </a:rPr>
              <a:t>Hình ảnh</a:t>
            </a:r>
          </a:p>
        </p:txBody>
      </p:sp>
      <p:sp>
        <p:nvSpPr>
          <p:cNvPr id="16444" name="Rectangle 70">
            <a:extLst>
              <a:ext uri="{FF2B5EF4-FFF2-40B4-BE49-F238E27FC236}">
                <a16:creationId xmlns:a16="http://schemas.microsoft.com/office/drawing/2014/main" id="{C379B53C-4D61-4F62-B4E4-ECE5D811ACE8}"/>
              </a:ext>
            </a:extLst>
          </p:cNvPr>
          <p:cNvSpPr>
            <a:spLocks noChangeArrowheads="1"/>
          </p:cNvSpPr>
          <p:nvPr/>
        </p:nvSpPr>
        <p:spPr bwMode="auto">
          <a:xfrm>
            <a:off x="4572000" y="457200"/>
            <a:ext cx="19431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b="1">
                <a:solidFill>
                  <a:srgbClr val="0033CC"/>
                </a:solidFill>
                <a:latin typeface="+mn-lt"/>
                <a:cs typeface="Times New Roman" panose="02020603050405020304" pitchFamily="18" charset="0"/>
              </a:rPr>
              <a:t>Đặc điểm</a:t>
            </a:r>
            <a:endParaRPr lang="vi-VN" altLang="en-US" sz="1600" b="1">
              <a:solidFill>
                <a:srgbClr val="0033CC"/>
              </a:solidFill>
              <a:latin typeface="+mn-lt"/>
              <a:cs typeface="Times New Roman" panose="02020603050405020304" pitchFamily="18" charset="0"/>
            </a:endParaRPr>
          </a:p>
        </p:txBody>
      </p:sp>
      <p:sp>
        <p:nvSpPr>
          <p:cNvPr id="57415" name="Rectangle 71">
            <a:extLst>
              <a:ext uri="{FF2B5EF4-FFF2-40B4-BE49-F238E27FC236}">
                <a16:creationId xmlns:a16="http://schemas.microsoft.com/office/drawing/2014/main" id="{23B59D41-AE53-4E5C-9EDA-121B440A6BA7}"/>
              </a:ext>
            </a:extLst>
          </p:cNvPr>
          <p:cNvSpPr>
            <a:spLocks noChangeArrowheads="1"/>
          </p:cNvSpPr>
          <p:nvPr/>
        </p:nvSpPr>
        <p:spPr bwMode="auto">
          <a:xfrm>
            <a:off x="4057650" y="914401"/>
            <a:ext cx="44747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dirty="0" err="1">
                <a:solidFill>
                  <a:srgbClr val="000000"/>
                </a:solidFill>
                <a:latin typeface="+mn-lt"/>
                <a:cs typeface="Times New Roman" panose="02020603050405020304" pitchFamily="18" charset="0"/>
              </a:rPr>
              <a:t>Loài</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cá</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cùng</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họ</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với</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cá</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thu</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thân</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và</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má</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có</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vảy</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nhỏ</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màu</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trắng</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nhạt</a:t>
            </a:r>
            <a:r>
              <a:rPr lang="en-US" altLang="en-US" sz="1600" dirty="0">
                <a:solidFill>
                  <a:srgbClr val="000000"/>
                </a:solidFill>
                <a:latin typeface="+mn-lt"/>
                <a:cs typeface="Times New Roman" panose="02020603050405020304" pitchFamily="18" charset="0"/>
              </a:rPr>
              <a:t>.</a:t>
            </a:r>
            <a:endParaRPr lang="vi-VN" altLang="en-US" sz="1600" dirty="0">
              <a:solidFill>
                <a:srgbClr val="000000"/>
              </a:solidFill>
              <a:latin typeface="+mn-lt"/>
              <a:cs typeface="Times New Roman" panose="02020603050405020304" pitchFamily="18" charset="0"/>
            </a:endParaRPr>
          </a:p>
        </p:txBody>
      </p:sp>
      <p:sp>
        <p:nvSpPr>
          <p:cNvPr id="57416" name="Rectangle 72">
            <a:extLst>
              <a:ext uri="{FF2B5EF4-FFF2-40B4-BE49-F238E27FC236}">
                <a16:creationId xmlns:a16="http://schemas.microsoft.com/office/drawing/2014/main" id="{F1C03E92-F591-405C-A2AC-65B3B0F47169}"/>
              </a:ext>
            </a:extLst>
          </p:cNvPr>
          <p:cNvSpPr>
            <a:spLocks noChangeArrowheads="1"/>
          </p:cNvSpPr>
          <p:nvPr/>
        </p:nvSpPr>
        <p:spPr bwMode="auto">
          <a:xfrm>
            <a:off x="4057650" y="1600201"/>
            <a:ext cx="44027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dirty="0" err="1">
                <a:solidFill>
                  <a:srgbClr val="000000"/>
                </a:solidFill>
                <a:latin typeface="+mn-lt"/>
                <a:cs typeface="Times New Roman" panose="02020603050405020304" pitchFamily="18" charset="0"/>
              </a:rPr>
              <a:t>Loài</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cá</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biển</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sống</a:t>
            </a:r>
            <a:r>
              <a:rPr lang="en-US" altLang="en-US" sz="1600" dirty="0">
                <a:solidFill>
                  <a:srgbClr val="000000"/>
                </a:solidFill>
                <a:latin typeface="+mn-lt"/>
                <a:cs typeface="Times New Roman" panose="02020603050405020304" pitchFamily="18" charset="0"/>
              </a:rPr>
              <a:t> ở </a:t>
            </a:r>
            <a:r>
              <a:rPr lang="en-US" altLang="en-US" sz="1600" dirty="0" err="1">
                <a:solidFill>
                  <a:srgbClr val="000000"/>
                </a:solidFill>
                <a:latin typeface="+mn-lt"/>
                <a:cs typeface="Times New Roman" panose="02020603050405020304" pitchFamily="18" charset="0"/>
              </a:rPr>
              <a:t>tầng</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mặt</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nước</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thân</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dẹt</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hình</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thoi</a:t>
            </a:r>
            <a:r>
              <a:rPr lang="en-US" altLang="en-US" sz="1600" dirty="0">
                <a:solidFill>
                  <a:srgbClr val="000000"/>
                </a:solidFill>
                <a:latin typeface="+mn-lt"/>
                <a:cs typeface="Times New Roman" panose="02020603050405020304" pitchFamily="18" charset="0"/>
              </a:rPr>
              <a:t>.</a:t>
            </a:r>
            <a:endParaRPr lang="vi-VN" altLang="en-US" sz="1600" dirty="0">
              <a:solidFill>
                <a:srgbClr val="000000"/>
              </a:solidFill>
              <a:latin typeface="+mn-lt"/>
              <a:cs typeface="Times New Roman" panose="02020603050405020304" pitchFamily="18" charset="0"/>
            </a:endParaRPr>
          </a:p>
        </p:txBody>
      </p:sp>
      <p:sp>
        <p:nvSpPr>
          <p:cNvPr id="57417" name="Rectangle 73">
            <a:extLst>
              <a:ext uri="{FF2B5EF4-FFF2-40B4-BE49-F238E27FC236}">
                <a16:creationId xmlns:a16="http://schemas.microsoft.com/office/drawing/2014/main" id="{AED6902E-F0C4-47A3-939F-DA4D2BB56982}"/>
              </a:ext>
            </a:extLst>
          </p:cNvPr>
          <p:cNvSpPr>
            <a:spLocks noChangeArrowheads="1"/>
          </p:cNvSpPr>
          <p:nvPr/>
        </p:nvSpPr>
        <p:spPr bwMode="auto">
          <a:xfrm>
            <a:off x="4114800" y="2327296"/>
            <a:ext cx="32575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None/>
            </a:pPr>
            <a:r>
              <a:rPr lang="en-US" altLang="en-US" sz="1600" dirty="0" err="1">
                <a:solidFill>
                  <a:srgbClr val="000000"/>
                </a:solidFill>
                <a:latin typeface="+mn-lt"/>
                <a:cs typeface="Times New Roman" panose="02020603050405020304" pitchFamily="18" charset="0"/>
              </a:rPr>
              <a:t>Loài</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cá</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mình</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dẹt</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vây</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lớn</a:t>
            </a:r>
            <a:r>
              <a:rPr lang="en-US" altLang="en-US" sz="1600" dirty="0">
                <a:solidFill>
                  <a:srgbClr val="000000"/>
                </a:solidFill>
                <a:latin typeface="+mn-lt"/>
                <a:cs typeface="Times New Roman" panose="02020603050405020304" pitchFamily="18" charset="0"/>
              </a:rPr>
              <a:t>.</a:t>
            </a:r>
            <a:r>
              <a:rPr lang="en-US" altLang="en-US" sz="1600" dirty="0">
                <a:solidFill>
                  <a:srgbClr val="0033CC"/>
                </a:solidFill>
                <a:latin typeface="+mn-lt"/>
                <a:cs typeface="Times New Roman" panose="02020603050405020304" pitchFamily="18" charset="0"/>
              </a:rPr>
              <a:t> </a:t>
            </a:r>
          </a:p>
        </p:txBody>
      </p:sp>
      <p:sp>
        <p:nvSpPr>
          <p:cNvPr id="57418" name="Rectangle 74">
            <a:extLst>
              <a:ext uri="{FF2B5EF4-FFF2-40B4-BE49-F238E27FC236}">
                <a16:creationId xmlns:a16="http://schemas.microsoft.com/office/drawing/2014/main" id="{D73C7640-0A41-4A69-90DB-61DF1695A387}"/>
              </a:ext>
            </a:extLst>
          </p:cNvPr>
          <p:cNvSpPr>
            <a:spLocks noChangeArrowheads="1"/>
          </p:cNvSpPr>
          <p:nvPr/>
        </p:nvSpPr>
        <p:spPr bwMode="auto">
          <a:xfrm>
            <a:off x="4114800" y="2926487"/>
            <a:ext cx="45616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685800" fontAlgn="base">
              <a:spcBef>
                <a:spcPct val="0"/>
              </a:spcBef>
              <a:spcAft>
                <a:spcPct val="0"/>
              </a:spcAft>
              <a:buNone/>
            </a:pPr>
            <a:r>
              <a:rPr lang="en-US" altLang="en-US" sz="1600" dirty="0" err="1">
                <a:solidFill>
                  <a:srgbClr val="000000"/>
                </a:solidFill>
                <a:latin typeface="+mn-lt"/>
                <a:cs typeface="Times New Roman" panose="02020603050405020304" pitchFamily="18" charset="0"/>
              </a:rPr>
              <a:t>Sống</a:t>
            </a:r>
            <a:r>
              <a:rPr lang="en-US" altLang="en-US" sz="1600" dirty="0">
                <a:solidFill>
                  <a:srgbClr val="000000"/>
                </a:solidFill>
                <a:latin typeface="+mn-lt"/>
                <a:cs typeface="Times New Roman" panose="02020603050405020304" pitchFamily="18" charset="0"/>
              </a:rPr>
              <a:t> ở </a:t>
            </a:r>
            <a:r>
              <a:rPr lang="en-US" altLang="en-US" sz="1600" dirty="0" err="1">
                <a:solidFill>
                  <a:srgbClr val="000000"/>
                </a:solidFill>
                <a:latin typeface="+mn-lt"/>
                <a:cs typeface="Times New Roman" panose="02020603050405020304" pitchFamily="18" charset="0"/>
              </a:rPr>
              <a:t>gần</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bờ</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thân</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dày</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và</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dài</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có</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nhiều</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vạch</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dọc</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thân</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hoặc</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các</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chấm</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màu</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đen</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và</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hồng</a:t>
            </a:r>
            <a:endParaRPr lang="vi-VN" altLang="en-US" sz="1600" dirty="0">
              <a:solidFill>
                <a:srgbClr val="000000"/>
              </a:solidFill>
              <a:latin typeface="+mn-lt"/>
              <a:cs typeface="Times New Roman" panose="02020603050405020304" pitchFamily="18" charset="0"/>
            </a:endParaRPr>
          </a:p>
        </p:txBody>
      </p:sp>
      <p:sp>
        <p:nvSpPr>
          <p:cNvPr id="57419" name="Rectangle 75">
            <a:extLst>
              <a:ext uri="{FF2B5EF4-FFF2-40B4-BE49-F238E27FC236}">
                <a16:creationId xmlns:a16="http://schemas.microsoft.com/office/drawing/2014/main" id="{87F247B2-FFBE-44F7-8F18-F4DF36749C4F}"/>
              </a:ext>
            </a:extLst>
          </p:cNvPr>
          <p:cNvSpPr>
            <a:spLocks noChangeArrowheads="1"/>
          </p:cNvSpPr>
          <p:nvPr/>
        </p:nvSpPr>
        <p:spPr bwMode="auto">
          <a:xfrm>
            <a:off x="4057650" y="3771900"/>
            <a:ext cx="28575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dirty="0" err="1">
                <a:solidFill>
                  <a:srgbClr val="000000"/>
                </a:solidFill>
                <a:latin typeface="+mn-lt"/>
                <a:cs typeface="Times New Roman" panose="02020603050405020304" pitchFamily="18" charset="0"/>
              </a:rPr>
              <a:t>Thân</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dài</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hơi</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dẹt</a:t>
            </a:r>
            <a:endParaRPr lang="vi-VN" altLang="en-US" sz="1600" dirty="0">
              <a:solidFill>
                <a:srgbClr val="000000"/>
              </a:solidFill>
              <a:latin typeface="+mn-lt"/>
              <a:cs typeface="Times New Roman" panose="02020603050405020304" pitchFamily="18" charset="0"/>
            </a:endParaRPr>
          </a:p>
        </p:txBody>
      </p:sp>
      <p:sp>
        <p:nvSpPr>
          <p:cNvPr id="57420" name="Rectangle 76">
            <a:extLst>
              <a:ext uri="{FF2B5EF4-FFF2-40B4-BE49-F238E27FC236}">
                <a16:creationId xmlns:a16="http://schemas.microsoft.com/office/drawing/2014/main" id="{F91C5530-B8DF-44F3-BABD-CAFF424986E9}"/>
              </a:ext>
            </a:extLst>
          </p:cNvPr>
          <p:cNvSpPr>
            <a:spLocks noChangeArrowheads="1"/>
          </p:cNvSpPr>
          <p:nvPr/>
        </p:nvSpPr>
        <p:spPr bwMode="auto">
          <a:xfrm>
            <a:off x="4057650" y="4229101"/>
            <a:ext cx="45616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1600" dirty="0" err="1">
                <a:solidFill>
                  <a:srgbClr val="000000"/>
                </a:solidFill>
                <a:latin typeface="+mn-lt"/>
                <a:cs typeface="Times New Roman" panose="02020603050405020304" pitchFamily="18" charset="0"/>
              </a:rPr>
              <a:t>Còn</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gọi</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là</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cá</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bẹ</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cùng</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họ</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với</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cá</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trích</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nhưng</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lớn</a:t>
            </a:r>
            <a:r>
              <a:rPr lang="en-US" altLang="en-US" sz="1600" dirty="0">
                <a:solidFill>
                  <a:srgbClr val="000000"/>
                </a:solidFill>
                <a:latin typeface="+mn-lt"/>
                <a:cs typeface="Times New Roman" panose="02020603050405020304" pitchFamily="18" charset="0"/>
              </a:rPr>
              <a:t> </a:t>
            </a:r>
            <a:r>
              <a:rPr lang="en-US" altLang="en-US" sz="1600" dirty="0" err="1">
                <a:solidFill>
                  <a:srgbClr val="000000"/>
                </a:solidFill>
                <a:latin typeface="+mn-lt"/>
                <a:cs typeface="Times New Roman" panose="02020603050405020304" pitchFamily="18" charset="0"/>
              </a:rPr>
              <a:t>hơn</a:t>
            </a:r>
            <a:r>
              <a:rPr lang="en-US" altLang="en-US" sz="1600" dirty="0">
                <a:solidFill>
                  <a:srgbClr val="000000"/>
                </a:solidFill>
                <a:latin typeface="+mn-lt"/>
                <a:cs typeface="Times New Roman" panose="02020603050405020304" pitchFamily="18" charset="0"/>
              </a:rPr>
              <a:t>.</a:t>
            </a:r>
            <a:endParaRPr lang="vi-VN" altLang="en-US" sz="1600" dirty="0">
              <a:solidFill>
                <a:srgbClr val="000000"/>
              </a:solidFill>
              <a:latin typeface="+mn-lt"/>
              <a:cs typeface="Times New Roman" panose="02020603050405020304" pitchFamily="18" charset="0"/>
            </a:endParaRPr>
          </a:p>
        </p:txBody>
      </p:sp>
      <p:sp>
        <p:nvSpPr>
          <p:cNvPr id="33" name="Cloud 32">
            <a:extLst>
              <a:ext uri="{FF2B5EF4-FFF2-40B4-BE49-F238E27FC236}">
                <a16:creationId xmlns:a16="http://schemas.microsoft.com/office/drawing/2014/main" id="{1E20758A-81BC-4F7A-ACC2-462308E579FA}"/>
              </a:ext>
            </a:extLst>
          </p:cNvPr>
          <p:cNvSpPr/>
          <p:nvPr/>
        </p:nvSpPr>
        <p:spPr>
          <a:xfrm>
            <a:off x="4128256" y="213122"/>
            <a:ext cx="4716016" cy="2304256"/>
          </a:xfrm>
          <a:prstGeom prst="cloud">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a:solidFill>
                  <a:srgbClr val="002060"/>
                </a:solidFill>
                <a:latin typeface="Arial" panose="020B0604020202020204" pitchFamily="34" charset="0"/>
                <a:cs typeface="Arial" panose="020B0604020202020204" pitchFamily="34" charset="0"/>
              </a:rPr>
              <a:t>Trong</a:t>
            </a:r>
            <a:r>
              <a:rPr lang="vi-VN" sz="1600" dirty="0">
                <a:solidFill>
                  <a:srgbClr val="002060"/>
                </a:solidFill>
                <a:latin typeface="Arial" panose="020B0604020202020204" pitchFamily="34" charset="0"/>
                <a:cs typeface="Arial" panose="020B0604020202020204" pitchFamily="34" charset="0"/>
              </a:rPr>
              <a:t> bài thơ, nhà thơ đã nhắc đến tên các loài cá nào? </a:t>
            </a:r>
            <a:r>
              <a:rPr lang="en-US" altLang="en-US" sz="1600" dirty="0" err="1">
                <a:solidFill>
                  <a:srgbClr val="002060"/>
                </a:solidFill>
                <a:latin typeface="Arial" panose="020B0604020202020204" pitchFamily="34" charset="0"/>
                <a:cs typeface="Arial" panose="020B0604020202020204" pitchFamily="34" charset="0"/>
              </a:rPr>
              <a:t>Vận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dụng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kiến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thức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của</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bộ</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môn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sinh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học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hãy</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nêu</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rõ</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đặc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điểm</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của</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các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loài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cá</a:t>
            </a:r>
            <a:r>
              <a:rPr lang="en-US" altLang="en-US" sz="1600" dirty="0">
                <a:solidFill>
                  <a:srgbClr val="002060"/>
                </a:solidFill>
                <a:latin typeface="Arial" panose="020B0604020202020204" pitchFamily="34" charset="0"/>
                <a:cs typeface="Arial" panose="020B0604020202020204" pitchFamily="34" charset="0"/>
              </a:rPr>
              <a:t> ?</a:t>
            </a:r>
            <a:endParaRPr lang="vi-VN" altLang="en-US" sz="1600" dirty="0">
              <a:solidFill>
                <a:srgbClr val="00206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6BA3544-C32D-4806-BD79-1480904B68BE}"/>
              </a:ext>
            </a:extLst>
          </p:cNvPr>
          <p:cNvSpPr txBox="1"/>
          <p:nvPr/>
        </p:nvSpPr>
        <p:spPr>
          <a:xfrm>
            <a:off x="52896" y="428623"/>
            <a:ext cx="939632" cy="646331"/>
          </a:xfrm>
          <a:prstGeom prst="rect">
            <a:avLst/>
          </a:prstGeom>
          <a:solidFill>
            <a:srgbClr val="FFFF00"/>
          </a:solidFill>
        </p:spPr>
        <p:txBody>
          <a:bodyPr wrap="square" rtlCol="0">
            <a:spAutoFit/>
          </a:bodyPr>
          <a:lstStyle/>
          <a:p>
            <a:pPr algn="ctr"/>
            <a:r>
              <a:rPr lang="en-US" b="1" dirty="0">
                <a:latin typeface="Arial" panose="020B0604020202020204" pitchFamily="34" charset="0"/>
                <a:cs typeface="Arial" panose="020B0604020202020204" pitchFamily="34" charset="0"/>
              </a:rPr>
              <a:t>CHÚ THÍCH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3"/>
                                        </p:tgtEl>
                                      </p:cBhvr>
                                    </p:animEffect>
                                    <p:anim calcmode="lin" valueType="num">
                                      <p:cBhvr>
                                        <p:cTn id="14" dur="1000"/>
                                        <p:tgtEl>
                                          <p:spTgt spid="33"/>
                                        </p:tgtEl>
                                        <p:attrNameLst>
                                          <p:attrName>ppt_x</p:attrName>
                                        </p:attrNameLst>
                                      </p:cBhvr>
                                      <p:tavLst>
                                        <p:tav tm="0">
                                          <p:val>
                                            <p:strVal val="ppt_x"/>
                                          </p:val>
                                        </p:tav>
                                        <p:tav tm="100000">
                                          <p:val>
                                            <p:strVal val="ppt_x"/>
                                          </p:val>
                                        </p:tav>
                                      </p:tavLst>
                                    </p:anim>
                                    <p:anim calcmode="lin" valueType="num">
                                      <p:cBhvr>
                                        <p:cTn id="15" dur="1000"/>
                                        <p:tgtEl>
                                          <p:spTgt spid="33"/>
                                        </p:tgtEl>
                                        <p:attrNameLst>
                                          <p:attrName>ppt_y</p:attrName>
                                        </p:attrNameLst>
                                      </p:cBhvr>
                                      <p:tavLst>
                                        <p:tav tm="0">
                                          <p:val>
                                            <p:strVal val="ppt_y"/>
                                          </p:val>
                                        </p:tav>
                                        <p:tav tm="100000">
                                          <p:val>
                                            <p:strVal val="ppt_y+.1"/>
                                          </p:val>
                                        </p:tav>
                                      </p:tavLst>
                                    </p:anim>
                                    <p:set>
                                      <p:cBhvr>
                                        <p:cTn id="16" dur="1" fill="hold">
                                          <p:stCondLst>
                                            <p:cond delay="999"/>
                                          </p:stCondLst>
                                        </p:cTn>
                                        <p:tgtEl>
                                          <p:spTgt spid="3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340"/>
                                        </p:tgtEl>
                                        <p:attrNameLst>
                                          <p:attrName>style.visibility</p:attrName>
                                        </p:attrNameLst>
                                      </p:cBhvr>
                                      <p:to>
                                        <p:strVal val="visible"/>
                                      </p:to>
                                    </p:set>
                                    <p:anim calcmode="lin" valueType="num">
                                      <p:cBhvr additive="base">
                                        <p:cTn id="21" dur="500" fill="hold"/>
                                        <p:tgtEl>
                                          <p:spTgt spid="12340"/>
                                        </p:tgtEl>
                                        <p:attrNameLst>
                                          <p:attrName>ppt_x</p:attrName>
                                        </p:attrNameLst>
                                      </p:cBhvr>
                                      <p:tavLst>
                                        <p:tav tm="0">
                                          <p:val>
                                            <p:strVal val="#ppt_x"/>
                                          </p:val>
                                        </p:tav>
                                        <p:tav tm="100000">
                                          <p:val>
                                            <p:strVal val="#ppt_x"/>
                                          </p:val>
                                        </p:tav>
                                      </p:tavLst>
                                    </p:anim>
                                    <p:anim calcmode="lin" valueType="num">
                                      <p:cBhvr additive="base">
                                        <p:cTn id="22" dur="500" fill="hold"/>
                                        <p:tgtEl>
                                          <p:spTgt spid="12340"/>
                                        </p:tgtEl>
                                        <p:attrNameLst>
                                          <p:attrName>ppt_y</p:attrName>
                                        </p:attrNameLst>
                                      </p:cBhvr>
                                      <p:tavLst>
                                        <p:tav tm="0">
                                          <p:val>
                                            <p:strVal val="1+#ppt_h/2"/>
                                          </p:val>
                                        </p:tav>
                                        <p:tav tm="100000">
                                          <p:val>
                                            <p:strVal val="#ppt_y"/>
                                          </p:val>
                                        </p:tav>
                                      </p:tavLst>
                                    </p:anim>
                                  </p:childTnLst>
                                </p:cTn>
                              </p:par>
                              <p:par>
                                <p:cTn id="23" presetID="5" presetClass="entr" presetSubtype="10" fill="hold" grpId="0" nodeType="withEffect">
                                  <p:stCondLst>
                                    <p:cond delay="0"/>
                                  </p:stCondLst>
                                  <p:childTnLst>
                                    <p:set>
                                      <p:cBhvr>
                                        <p:cTn id="24" dur="1" fill="hold">
                                          <p:stCondLst>
                                            <p:cond delay="0"/>
                                          </p:stCondLst>
                                        </p:cTn>
                                        <p:tgtEl>
                                          <p:spTgt spid="57415"/>
                                        </p:tgtEl>
                                        <p:attrNameLst>
                                          <p:attrName>style.visibility</p:attrName>
                                        </p:attrNameLst>
                                      </p:cBhvr>
                                      <p:to>
                                        <p:strVal val="visible"/>
                                      </p:to>
                                    </p:set>
                                    <p:animEffect transition="in" filter="checkerboard(across)">
                                      <p:cBhvr>
                                        <p:cTn id="25" dur="500"/>
                                        <p:tgtEl>
                                          <p:spTgt spid="57415"/>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2341"/>
                                        </p:tgtEl>
                                        <p:attrNameLst>
                                          <p:attrName>style.visibility</p:attrName>
                                        </p:attrNameLst>
                                      </p:cBhvr>
                                      <p:to>
                                        <p:strVal val="visible"/>
                                      </p:to>
                                    </p:set>
                                    <p:anim calcmode="lin" valueType="num">
                                      <p:cBhvr additive="base">
                                        <p:cTn id="28" dur="500" fill="hold"/>
                                        <p:tgtEl>
                                          <p:spTgt spid="12341"/>
                                        </p:tgtEl>
                                        <p:attrNameLst>
                                          <p:attrName>ppt_x</p:attrName>
                                        </p:attrNameLst>
                                      </p:cBhvr>
                                      <p:tavLst>
                                        <p:tav tm="0">
                                          <p:val>
                                            <p:strVal val="#ppt_x"/>
                                          </p:val>
                                        </p:tav>
                                        <p:tav tm="100000">
                                          <p:val>
                                            <p:strVal val="#ppt_x"/>
                                          </p:val>
                                        </p:tav>
                                      </p:tavLst>
                                    </p:anim>
                                    <p:anim calcmode="lin" valueType="num">
                                      <p:cBhvr additive="base">
                                        <p:cTn id="29" dur="500" fill="hold"/>
                                        <p:tgtEl>
                                          <p:spTgt spid="1234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7416"/>
                                        </p:tgtEl>
                                        <p:attrNameLst>
                                          <p:attrName>style.visibility</p:attrName>
                                        </p:attrNameLst>
                                      </p:cBhvr>
                                      <p:to>
                                        <p:strVal val="visible"/>
                                      </p:to>
                                    </p:set>
                                    <p:anim calcmode="lin" valueType="num">
                                      <p:cBhvr additive="base">
                                        <p:cTn id="32" dur="500" fill="hold"/>
                                        <p:tgtEl>
                                          <p:spTgt spid="57416"/>
                                        </p:tgtEl>
                                        <p:attrNameLst>
                                          <p:attrName>ppt_x</p:attrName>
                                        </p:attrNameLst>
                                      </p:cBhvr>
                                      <p:tavLst>
                                        <p:tav tm="0">
                                          <p:val>
                                            <p:strVal val="#ppt_x"/>
                                          </p:val>
                                        </p:tav>
                                        <p:tav tm="100000">
                                          <p:val>
                                            <p:strVal val="#ppt_x"/>
                                          </p:val>
                                        </p:tav>
                                      </p:tavLst>
                                    </p:anim>
                                    <p:anim calcmode="lin" valueType="num">
                                      <p:cBhvr additive="base">
                                        <p:cTn id="33" dur="500" fill="hold"/>
                                        <p:tgtEl>
                                          <p:spTgt spid="57416"/>
                                        </p:tgtEl>
                                        <p:attrNameLst>
                                          <p:attrName>ppt_y</p:attrName>
                                        </p:attrNameLst>
                                      </p:cBhvr>
                                      <p:tavLst>
                                        <p:tav tm="0">
                                          <p:val>
                                            <p:strVal val="1+#ppt_h/2"/>
                                          </p:val>
                                        </p:tav>
                                        <p:tav tm="100000">
                                          <p:val>
                                            <p:strVal val="#ppt_y"/>
                                          </p:val>
                                        </p:tav>
                                      </p:tavLst>
                                    </p:anim>
                                  </p:childTnLst>
                                </p:cTn>
                              </p:par>
                              <p:par>
                                <p:cTn id="34" presetID="1" presetClass="entr" presetSubtype="0" fill="hold" grpId="0" nodeType="withEffect">
                                  <p:stCondLst>
                                    <p:cond delay="0"/>
                                  </p:stCondLst>
                                  <p:childTnLst>
                                    <p:set>
                                      <p:cBhvr>
                                        <p:cTn id="35" dur="1" fill="hold">
                                          <p:stCondLst>
                                            <p:cond delay="0"/>
                                          </p:stCondLst>
                                        </p:cTn>
                                        <p:tgtEl>
                                          <p:spTgt spid="12342"/>
                                        </p:tgtEl>
                                        <p:attrNameLst>
                                          <p:attrName>style.visibility</p:attrName>
                                        </p:attrNameLst>
                                      </p:cBhvr>
                                      <p:to>
                                        <p:strVal val="visible"/>
                                      </p:to>
                                    </p:set>
                                  </p:childTnLst>
                                </p:cTn>
                              </p:par>
                              <p:par>
                                <p:cTn id="36" presetID="3" presetClass="entr" presetSubtype="10" fill="hold" grpId="0" nodeType="withEffect">
                                  <p:stCondLst>
                                    <p:cond delay="0"/>
                                  </p:stCondLst>
                                  <p:childTnLst>
                                    <p:set>
                                      <p:cBhvr>
                                        <p:cTn id="37" dur="1" fill="hold">
                                          <p:stCondLst>
                                            <p:cond delay="0"/>
                                          </p:stCondLst>
                                        </p:cTn>
                                        <p:tgtEl>
                                          <p:spTgt spid="57417"/>
                                        </p:tgtEl>
                                        <p:attrNameLst>
                                          <p:attrName>style.visibility</p:attrName>
                                        </p:attrNameLst>
                                      </p:cBhvr>
                                      <p:to>
                                        <p:strVal val="visible"/>
                                      </p:to>
                                    </p:set>
                                    <p:animEffect transition="in" filter="blinds(horizontal)">
                                      <p:cBhvr>
                                        <p:cTn id="38" dur="500"/>
                                        <p:tgtEl>
                                          <p:spTgt spid="57417"/>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12343"/>
                                        </p:tgtEl>
                                        <p:attrNameLst>
                                          <p:attrName>style.visibility</p:attrName>
                                        </p:attrNameLst>
                                      </p:cBhvr>
                                      <p:to>
                                        <p:strVal val="visible"/>
                                      </p:to>
                                    </p:set>
                                    <p:anim calcmode="lin" valueType="num">
                                      <p:cBhvr additive="base">
                                        <p:cTn id="41" dur="500" fill="hold"/>
                                        <p:tgtEl>
                                          <p:spTgt spid="12343"/>
                                        </p:tgtEl>
                                        <p:attrNameLst>
                                          <p:attrName>ppt_x</p:attrName>
                                        </p:attrNameLst>
                                      </p:cBhvr>
                                      <p:tavLst>
                                        <p:tav tm="0">
                                          <p:val>
                                            <p:strVal val="#ppt_x"/>
                                          </p:val>
                                        </p:tav>
                                        <p:tav tm="100000">
                                          <p:val>
                                            <p:strVal val="#ppt_x"/>
                                          </p:val>
                                        </p:tav>
                                      </p:tavLst>
                                    </p:anim>
                                    <p:anim calcmode="lin" valueType="num">
                                      <p:cBhvr additive="base">
                                        <p:cTn id="42" dur="500" fill="hold"/>
                                        <p:tgtEl>
                                          <p:spTgt spid="12343"/>
                                        </p:tgtEl>
                                        <p:attrNameLst>
                                          <p:attrName>ppt_y</p:attrName>
                                        </p:attrNameLst>
                                      </p:cBhvr>
                                      <p:tavLst>
                                        <p:tav tm="0">
                                          <p:val>
                                            <p:strVal val="1+#ppt_h/2"/>
                                          </p:val>
                                        </p:tav>
                                        <p:tav tm="100000">
                                          <p:val>
                                            <p:strVal val="#ppt_y"/>
                                          </p:val>
                                        </p:tav>
                                      </p:tavLst>
                                    </p:anim>
                                  </p:childTnLst>
                                </p:cTn>
                              </p:par>
                              <p:par>
                                <p:cTn id="43" presetID="5" presetClass="entr" presetSubtype="10" fill="hold" grpId="0" nodeType="withEffect">
                                  <p:stCondLst>
                                    <p:cond delay="0"/>
                                  </p:stCondLst>
                                  <p:childTnLst>
                                    <p:set>
                                      <p:cBhvr>
                                        <p:cTn id="44" dur="1" fill="hold">
                                          <p:stCondLst>
                                            <p:cond delay="0"/>
                                          </p:stCondLst>
                                        </p:cTn>
                                        <p:tgtEl>
                                          <p:spTgt spid="57418"/>
                                        </p:tgtEl>
                                        <p:attrNameLst>
                                          <p:attrName>style.visibility</p:attrName>
                                        </p:attrNameLst>
                                      </p:cBhvr>
                                      <p:to>
                                        <p:strVal val="visible"/>
                                      </p:to>
                                    </p:set>
                                    <p:animEffect transition="in" filter="checkerboard(across)">
                                      <p:cBhvr>
                                        <p:cTn id="45" dur="500"/>
                                        <p:tgtEl>
                                          <p:spTgt spid="57418"/>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12345"/>
                                        </p:tgtEl>
                                        <p:attrNameLst>
                                          <p:attrName>style.visibility</p:attrName>
                                        </p:attrNameLst>
                                      </p:cBhvr>
                                      <p:to>
                                        <p:strVal val="visible"/>
                                      </p:to>
                                    </p:set>
                                    <p:anim calcmode="lin" valueType="num">
                                      <p:cBhvr additive="base">
                                        <p:cTn id="48" dur="500" fill="hold"/>
                                        <p:tgtEl>
                                          <p:spTgt spid="12345"/>
                                        </p:tgtEl>
                                        <p:attrNameLst>
                                          <p:attrName>ppt_x</p:attrName>
                                        </p:attrNameLst>
                                      </p:cBhvr>
                                      <p:tavLst>
                                        <p:tav tm="0">
                                          <p:val>
                                            <p:strVal val="#ppt_x"/>
                                          </p:val>
                                        </p:tav>
                                        <p:tav tm="100000">
                                          <p:val>
                                            <p:strVal val="#ppt_x"/>
                                          </p:val>
                                        </p:tav>
                                      </p:tavLst>
                                    </p:anim>
                                    <p:anim calcmode="lin" valueType="num">
                                      <p:cBhvr additive="base">
                                        <p:cTn id="49" dur="500" fill="hold"/>
                                        <p:tgtEl>
                                          <p:spTgt spid="1234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7419"/>
                                        </p:tgtEl>
                                        <p:attrNameLst>
                                          <p:attrName>style.visibility</p:attrName>
                                        </p:attrNameLst>
                                      </p:cBhvr>
                                      <p:to>
                                        <p:strVal val="visible"/>
                                      </p:to>
                                    </p:set>
                                    <p:anim calcmode="lin" valueType="num">
                                      <p:cBhvr additive="base">
                                        <p:cTn id="52" dur="500" fill="hold"/>
                                        <p:tgtEl>
                                          <p:spTgt spid="57419"/>
                                        </p:tgtEl>
                                        <p:attrNameLst>
                                          <p:attrName>ppt_x</p:attrName>
                                        </p:attrNameLst>
                                      </p:cBhvr>
                                      <p:tavLst>
                                        <p:tav tm="0">
                                          <p:val>
                                            <p:strVal val="#ppt_x"/>
                                          </p:val>
                                        </p:tav>
                                        <p:tav tm="100000">
                                          <p:val>
                                            <p:strVal val="#ppt_x"/>
                                          </p:val>
                                        </p:tav>
                                      </p:tavLst>
                                    </p:anim>
                                    <p:anim calcmode="lin" valueType="num">
                                      <p:cBhvr additive="base">
                                        <p:cTn id="53" dur="500" fill="hold"/>
                                        <p:tgtEl>
                                          <p:spTgt spid="57419"/>
                                        </p:tgtEl>
                                        <p:attrNameLst>
                                          <p:attrName>ppt_y</p:attrName>
                                        </p:attrNameLst>
                                      </p:cBhvr>
                                      <p:tavLst>
                                        <p:tav tm="0">
                                          <p:val>
                                            <p:strVal val="1+#ppt_h/2"/>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344"/>
                                        </p:tgtEl>
                                        <p:attrNameLst>
                                          <p:attrName>style.visibility</p:attrName>
                                        </p:attrNameLst>
                                      </p:cBhvr>
                                      <p:to>
                                        <p:strVal val="visible"/>
                                      </p:to>
                                    </p:set>
                                    <p:animEffect transition="in" filter="fade">
                                      <p:cBhvr>
                                        <p:cTn id="56" dur="1000"/>
                                        <p:tgtEl>
                                          <p:spTgt spid="12344"/>
                                        </p:tgtEl>
                                      </p:cBhvr>
                                    </p:animEffect>
                                    <p:anim calcmode="lin" valueType="num">
                                      <p:cBhvr>
                                        <p:cTn id="57" dur="1000" fill="hold"/>
                                        <p:tgtEl>
                                          <p:spTgt spid="12344"/>
                                        </p:tgtEl>
                                        <p:attrNameLst>
                                          <p:attrName>ppt_x</p:attrName>
                                        </p:attrNameLst>
                                      </p:cBhvr>
                                      <p:tavLst>
                                        <p:tav tm="0">
                                          <p:val>
                                            <p:strVal val="#ppt_x"/>
                                          </p:val>
                                        </p:tav>
                                        <p:tav tm="100000">
                                          <p:val>
                                            <p:strVal val="#ppt_x"/>
                                          </p:val>
                                        </p:tav>
                                      </p:tavLst>
                                    </p:anim>
                                    <p:anim calcmode="lin" valueType="num">
                                      <p:cBhvr>
                                        <p:cTn id="58" dur="1000" fill="hold"/>
                                        <p:tgtEl>
                                          <p:spTgt spid="12344"/>
                                        </p:tgtEl>
                                        <p:attrNameLst>
                                          <p:attrName>ppt_y</p:attrName>
                                        </p:attrNameLst>
                                      </p:cBhvr>
                                      <p:tavLst>
                                        <p:tav tm="0">
                                          <p:val>
                                            <p:strVal val="#ppt_y+.1"/>
                                          </p:val>
                                        </p:tav>
                                        <p:tav tm="100000">
                                          <p:val>
                                            <p:strVal val="#ppt_y"/>
                                          </p:val>
                                        </p:tav>
                                      </p:tavLst>
                                    </p:anim>
                                  </p:childTnLst>
                                </p:cTn>
                              </p:par>
                              <p:par>
                                <p:cTn id="59" presetID="3" presetClass="entr" presetSubtype="10" fill="hold" grpId="0" nodeType="withEffect">
                                  <p:stCondLst>
                                    <p:cond delay="0"/>
                                  </p:stCondLst>
                                  <p:childTnLst>
                                    <p:set>
                                      <p:cBhvr>
                                        <p:cTn id="60" dur="1" fill="hold">
                                          <p:stCondLst>
                                            <p:cond delay="0"/>
                                          </p:stCondLst>
                                        </p:cTn>
                                        <p:tgtEl>
                                          <p:spTgt spid="57420"/>
                                        </p:tgtEl>
                                        <p:attrNameLst>
                                          <p:attrName>style.visibility</p:attrName>
                                        </p:attrNameLst>
                                      </p:cBhvr>
                                      <p:to>
                                        <p:strVal val="visible"/>
                                      </p:to>
                                    </p:set>
                                    <p:animEffect transition="in" filter="blinds(horizontal)">
                                      <p:cBhvr>
                                        <p:cTn id="61" dur="500"/>
                                        <p:tgtEl>
                                          <p:spTgt spid="5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0" grpId="0"/>
      <p:bldP spid="12341" grpId="0"/>
      <p:bldP spid="12342" grpId="0"/>
      <p:bldP spid="12343" grpId="0"/>
      <p:bldP spid="12344" grpId="0"/>
      <p:bldP spid="12345" grpId="0"/>
      <p:bldP spid="57415" grpId="0"/>
      <p:bldP spid="57416" grpId="0"/>
      <p:bldP spid="57417" grpId="0"/>
      <p:bldP spid="57418" grpId="0"/>
      <p:bldP spid="57419" grpId="0"/>
      <p:bldP spid="57420" grpId="0"/>
      <p:bldP spid="33" grpId="0" animBg="1"/>
      <p:bldP spid="3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rved Left Arrow 8">
            <a:extLst>
              <a:ext uri="{FF2B5EF4-FFF2-40B4-BE49-F238E27FC236}">
                <a16:creationId xmlns:a16="http://schemas.microsoft.com/office/drawing/2014/main" id="{B57BCE25-7421-4F2B-AFE6-8691989AC417}"/>
              </a:ext>
            </a:extLst>
          </p:cNvPr>
          <p:cNvSpPr/>
          <p:nvPr/>
        </p:nvSpPr>
        <p:spPr>
          <a:xfrm rot="16200000" flipH="1">
            <a:off x="3971925" y="485775"/>
            <a:ext cx="1485900" cy="6572250"/>
          </a:xfrm>
          <a:prstGeom prst="curvedLeftArrow">
            <a:avLst/>
          </a:prstGeom>
          <a:solidFill>
            <a:srgbClr val="0000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14" name="Rounded Rectangle 13">
            <a:extLst>
              <a:ext uri="{FF2B5EF4-FFF2-40B4-BE49-F238E27FC236}">
                <a16:creationId xmlns:a16="http://schemas.microsoft.com/office/drawing/2014/main" id="{23F6464F-8096-44D7-B73C-DDBC48F822A9}"/>
              </a:ext>
            </a:extLst>
          </p:cNvPr>
          <p:cNvSpPr/>
          <p:nvPr/>
        </p:nvSpPr>
        <p:spPr>
          <a:xfrm>
            <a:off x="1143000" y="2971800"/>
            <a:ext cx="1657350" cy="62865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a:ln w="50800"/>
                <a:solidFill>
                  <a:srgbClr val="FF0000"/>
                </a:solidFill>
                <a:cs typeface="Arial" pitchFamily="34" charset="0"/>
              </a:rPr>
              <a:t>Ra </a:t>
            </a:r>
            <a:r>
              <a:rPr lang="en-US" b="1" dirty="0" err="1">
                <a:ln w="50800"/>
                <a:solidFill>
                  <a:srgbClr val="FF0000"/>
                </a:solidFill>
                <a:cs typeface="Arial" pitchFamily="34" charset="0"/>
              </a:rPr>
              <a:t>khơi</a:t>
            </a:r>
            <a:endParaRPr lang="en-US" b="1" dirty="0">
              <a:ln w="50800"/>
              <a:solidFill>
                <a:srgbClr val="FF0000"/>
              </a:solidFill>
              <a:cs typeface="Arial" pitchFamily="34" charset="0"/>
            </a:endParaRPr>
          </a:p>
        </p:txBody>
      </p:sp>
      <p:sp>
        <p:nvSpPr>
          <p:cNvPr id="15" name="Rounded Rectangle 14">
            <a:extLst>
              <a:ext uri="{FF2B5EF4-FFF2-40B4-BE49-F238E27FC236}">
                <a16:creationId xmlns:a16="http://schemas.microsoft.com/office/drawing/2014/main" id="{A1C107CF-B995-4A5F-B0D5-F002B1E56462}"/>
              </a:ext>
            </a:extLst>
          </p:cNvPr>
          <p:cNvSpPr/>
          <p:nvPr/>
        </p:nvSpPr>
        <p:spPr>
          <a:xfrm>
            <a:off x="6343650" y="2971800"/>
            <a:ext cx="1657350" cy="62865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err="1">
                <a:ln w="50800"/>
                <a:solidFill>
                  <a:srgbClr val="FF0000"/>
                </a:solidFill>
                <a:cs typeface="Arial" pitchFamily="34" charset="0"/>
              </a:rPr>
              <a:t>Trơ</a:t>
            </a:r>
            <a:r>
              <a:rPr lang="en-US" b="1" dirty="0">
                <a:ln w="50800"/>
                <a:solidFill>
                  <a:srgbClr val="FF0000"/>
                </a:solidFill>
                <a:cs typeface="Arial" pitchFamily="34" charset="0"/>
              </a:rPr>
              <a:t>̉ </a:t>
            </a:r>
            <a:r>
              <a:rPr lang="en-US" b="1" dirty="0" err="1">
                <a:ln w="50800"/>
                <a:solidFill>
                  <a:srgbClr val="FF0000"/>
                </a:solidFill>
                <a:cs typeface="Arial" pitchFamily="34" charset="0"/>
              </a:rPr>
              <a:t>vê</a:t>
            </a:r>
            <a:r>
              <a:rPr lang="en-US" b="1" dirty="0">
                <a:ln w="50800"/>
                <a:solidFill>
                  <a:srgbClr val="FF0000"/>
                </a:solidFill>
                <a:cs typeface="Arial" pitchFamily="34" charset="0"/>
              </a:rPr>
              <a:t>̀</a:t>
            </a:r>
          </a:p>
        </p:txBody>
      </p:sp>
      <p:sp>
        <p:nvSpPr>
          <p:cNvPr id="16" name="Rounded Rectangle 15">
            <a:extLst>
              <a:ext uri="{FF2B5EF4-FFF2-40B4-BE49-F238E27FC236}">
                <a16:creationId xmlns:a16="http://schemas.microsoft.com/office/drawing/2014/main" id="{B20B74D9-F699-4B20-8C27-BC82D2534E94}"/>
              </a:ext>
            </a:extLst>
          </p:cNvPr>
          <p:cNvSpPr/>
          <p:nvPr/>
        </p:nvSpPr>
        <p:spPr>
          <a:xfrm>
            <a:off x="3886200" y="3943350"/>
            <a:ext cx="1657350" cy="62865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err="1">
                <a:ln w="50800"/>
                <a:solidFill>
                  <a:srgbClr val="FF0000"/>
                </a:solidFill>
                <a:cs typeface="Arial" pitchFamily="34" charset="0"/>
              </a:rPr>
              <a:t>Đánh</a:t>
            </a:r>
            <a:r>
              <a:rPr lang="en-US" b="1" dirty="0">
                <a:ln w="50800"/>
                <a:solidFill>
                  <a:srgbClr val="FF0000"/>
                </a:solidFill>
                <a:cs typeface="Arial" pitchFamily="34" charset="0"/>
              </a:rPr>
              <a:t> </a:t>
            </a:r>
            <a:r>
              <a:rPr lang="en-US" b="1" dirty="0" err="1">
                <a:ln w="50800"/>
                <a:solidFill>
                  <a:srgbClr val="FF0000"/>
                </a:solidFill>
                <a:cs typeface="Arial" pitchFamily="34" charset="0"/>
              </a:rPr>
              <a:t>bắt</a:t>
            </a:r>
            <a:r>
              <a:rPr lang="en-US" b="1" dirty="0">
                <a:ln w="50800"/>
                <a:solidFill>
                  <a:srgbClr val="FF0000"/>
                </a:solidFill>
                <a:cs typeface="Arial" pitchFamily="34" charset="0"/>
              </a:rPr>
              <a:t> </a:t>
            </a:r>
            <a:r>
              <a:rPr lang="en-US" b="1" dirty="0" err="1">
                <a:ln w="50800"/>
                <a:solidFill>
                  <a:srgbClr val="FF0000"/>
                </a:solidFill>
                <a:cs typeface="Arial" pitchFamily="34" charset="0"/>
              </a:rPr>
              <a:t>ca</a:t>
            </a:r>
            <a:r>
              <a:rPr lang="en-US" b="1" dirty="0">
                <a:ln w="50800"/>
                <a:solidFill>
                  <a:srgbClr val="FF0000"/>
                </a:solidFill>
                <a:cs typeface="Arial" pitchFamily="34" charset="0"/>
              </a:rPr>
              <a:t>́</a:t>
            </a:r>
          </a:p>
        </p:txBody>
      </p:sp>
      <p:sp>
        <p:nvSpPr>
          <p:cNvPr id="36" name="Curved Right Arrow 35">
            <a:extLst>
              <a:ext uri="{FF2B5EF4-FFF2-40B4-BE49-F238E27FC236}">
                <a16:creationId xmlns:a16="http://schemas.microsoft.com/office/drawing/2014/main" id="{635A3B7C-1D93-4CF6-A79D-03741494D3EF}"/>
              </a:ext>
            </a:extLst>
          </p:cNvPr>
          <p:cNvSpPr/>
          <p:nvPr/>
        </p:nvSpPr>
        <p:spPr>
          <a:xfrm rot="5400000" flipV="1">
            <a:off x="4000500" y="-1028700"/>
            <a:ext cx="1428750" cy="6572250"/>
          </a:xfrm>
          <a:prstGeom prst="curvedRightArrow">
            <a:avLst>
              <a:gd name="adj1" fmla="val 25000"/>
              <a:gd name="adj2" fmla="val 50000"/>
              <a:gd name="adj3" fmla="val 31358"/>
            </a:avLst>
          </a:prstGeom>
          <a:solidFill>
            <a:srgbClr val="0000FF"/>
          </a:solidFill>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350">
              <a:ln>
                <a:solidFill>
                  <a:schemeClr val="tx1"/>
                </a:solidFill>
              </a:ln>
              <a:solidFill>
                <a:schemeClr val="tx1"/>
              </a:solidFill>
            </a:endParaRPr>
          </a:p>
        </p:txBody>
      </p:sp>
      <p:sp>
        <p:nvSpPr>
          <p:cNvPr id="17" name="Rounded Rectangle 16">
            <a:extLst>
              <a:ext uri="{FF2B5EF4-FFF2-40B4-BE49-F238E27FC236}">
                <a16:creationId xmlns:a16="http://schemas.microsoft.com/office/drawing/2014/main" id="{2D58546B-80C8-4502-BDBC-40E47B1FB164}"/>
              </a:ext>
            </a:extLst>
          </p:cNvPr>
          <p:cNvSpPr/>
          <p:nvPr/>
        </p:nvSpPr>
        <p:spPr>
          <a:xfrm>
            <a:off x="6343650" y="2343150"/>
            <a:ext cx="1657350" cy="62865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err="1">
                <a:ln w="50800"/>
                <a:solidFill>
                  <a:srgbClr val="FF0000"/>
                </a:solidFill>
                <a:cs typeface="Arial" pitchFamily="34" charset="0"/>
              </a:rPr>
              <a:t>Bình</a:t>
            </a:r>
            <a:r>
              <a:rPr lang="en-US" b="1" dirty="0">
                <a:ln w="50800"/>
                <a:solidFill>
                  <a:srgbClr val="FF0000"/>
                </a:solidFill>
                <a:cs typeface="Arial" pitchFamily="34" charset="0"/>
              </a:rPr>
              <a:t> minh</a:t>
            </a:r>
          </a:p>
        </p:txBody>
      </p:sp>
      <p:sp>
        <p:nvSpPr>
          <p:cNvPr id="10" name="Rounded Rectangle 9">
            <a:extLst>
              <a:ext uri="{FF2B5EF4-FFF2-40B4-BE49-F238E27FC236}">
                <a16:creationId xmlns:a16="http://schemas.microsoft.com/office/drawing/2014/main" id="{92CE4E5A-96C5-4E8E-AE56-95F67527C5A8}"/>
              </a:ext>
            </a:extLst>
          </p:cNvPr>
          <p:cNvSpPr/>
          <p:nvPr/>
        </p:nvSpPr>
        <p:spPr>
          <a:xfrm>
            <a:off x="3771900" y="1428750"/>
            <a:ext cx="1657350" cy="62865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ln w="50800"/>
                <a:solidFill>
                  <a:srgbClr val="FF0000"/>
                </a:solidFill>
                <a:cs typeface="Arial" pitchFamily="34" charset="0"/>
              </a:rPr>
              <a:t>Đêm</a:t>
            </a:r>
            <a:r>
              <a:rPr lang="en-US" b="1" dirty="0">
                <a:ln w="50800"/>
                <a:solidFill>
                  <a:srgbClr val="FF0000"/>
                </a:solidFill>
                <a:cs typeface="Arial" pitchFamily="34" charset="0"/>
              </a:rPr>
              <a:t> </a:t>
            </a:r>
            <a:r>
              <a:rPr lang="en-US" b="1" dirty="0" err="1">
                <a:ln w="50800"/>
                <a:solidFill>
                  <a:srgbClr val="FF0000"/>
                </a:solidFill>
                <a:cs typeface="Arial" pitchFamily="34" charset="0"/>
              </a:rPr>
              <a:t>trăng</a:t>
            </a:r>
            <a:endParaRPr lang="en-US" b="1" dirty="0">
              <a:ln w="50800"/>
              <a:solidFill>
                <a:srgbClr val="FF0000"/>
              </a:solidFill>
              <a:cs typeface="Arial" pitchFamily="34" charset="0"/>
            </a:endParaRPr>
          </a:p>
        </p:txBody>
      </p:sp>
      <p:sp>
        <p:nvSpPr>
          <p:cNvPr id="13" name="Rounded Rectangle 12">
            <a:extLst>
              <a:ext uri="{FF2B5EF4-FFF2-40B4-BE49-F238E27FC236}">
                <a16:creationId xmlns:a16="http://schemas.microsoft.com/office/drawing/2014/main" id="{8C230070-01B2-4020-9162-C601F1F6920D}"/>
              </a:ext>
            </a:extLst>
          </p:cNvPr>
          <p:cNvSpPr/>
          <p:nvPr/>
        </p:nvSpPr>
        <p:spPr>
          <a:xfrm>
            <a:off x="1143000" y="2343150"/>
            <a:ext cx="1657350" cy="62865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b="1" dirty="0" err="1">
                <a:ln w="50800"/>
                <a:solidFill>
                  <a:srgbClr val="FF0000"/>
                </a:solidFill>
                <a:cs typeface="Arial" pitchFamily="34" charset="0"/>
              </a:rPr>
              <a:t>Hoàng</a:t>
            </a:r>
            <a:r>
              <a:rPr lang="en-US" b="1" dirty="0">
                <a:ln w="50800"/>
                <a:solidFill>
                  <a:srgbClr val="FF0000"/>
                </a:solidFill>
                <a:cs typeface="Arial" pitchFamily="34" charset="0"/>
              </a:rPr>
              <a:t> </a:t>
            </a:r>
            <a:r>
              <a:rPr lang="en-US" b="1" dirty="0" err="1">
                <a:ln w="50800"/>
                <a:solidFill>
                  <a:srgbClr val="FF0000"/>
                </a:solidFill>
                <a:cs typeface="Arial" pitchFamily="34" charset="0"/>
              </a:rPr>
              <a:t>hôn</a:t>
            </a:r>
            <a:endParaRPr lang="en-US" b="1" dirty="0">
              <a:ln w="50800"/>
              <a:solidFill>
                <a:srgbClr val="FF0000"/>
              </a:solidFill>
              <a:cs typeface="Arial" pitchFamily="34" charset="0"/>
            </a:endParaRPr>
          </a:p>
        </p:txBody>
      </p:sp>
      <p:sp>
        <p:nvSpPr>
          <p:cNvPr id="45" name="Rectangle 44">
            <a:extLst>
              <a:ext uri="{FF2B5EF4-FFF2-40B4-BE49-F238E27FC236}">
                <a16:creationId xmlns:a16="http://schemas.microsoft.com/office/drawing/2014/main" id="{35DEF0BE-EFCA-4E68-94A3-4FE9B14227A5}"/>
              </a:ext>
            </a:extLst>
          </p:cNvPr>
          <p:cNvSpPr/>
          <p:nvPr/>
        </p:nvSpPr>
        <p:spPr>
          <a:xfrm>
            <a:off x="3943350" y="2514600"/>
            <a:ext cx="1479892" cy="369332"/>
          </a:xfrm>
          <a:prstGeom prst="rect">
            <a:avLst/>
          </a:prstGeom>
        </p:spPr>
        <p:txBody>
          <a:bodyPr wrap="none">
            <a:spAutoFit/>
          </a:bodyPr>
          <a:lstStyle/>
          <a:p>
            <a:pPr>
              <a:defRPr/>
            </a:pPr>
            <a:r>
              <a:rPr lang="en-US" b="1" noProof="1">
                <a:ln>
                  <a:solidFill>
                    <a:schemeClr val="accent6">
                      <a:lumMod val="75000"/>
                    </a:schemeClr>
                  </a:solidFill>
                </a:ln>
                <a:solidFill>
                  <a:schemeClr val="accent6">
                    <a:lumMod val="75000"/>
                  </a:schemeClr>
                </a:solidFill>
                <a:latin typeface="Arial" pitchFamily="34" charset="0"/>
                <a:cs typeface="Arial" pitchFamily="34" charset="0"/>
              </a:rPr>
              <a:t>Thiên nhiên</a:t>
            </a:r>
            <a:endParaRPr lang="en-US">
              <a:ln>
                <a:solidFill>
                  <a:schemeClr val="accent6">
                    <a:lumMod val="75000"/>
                  </a:schemeClr>
                </a:solidFill>
              </a:ln>
              <a:solidFill>
                <a:schemeClr val="accent6">
                  <a:lumMod val="75000"/>
                </a:schemeClr>
              </a:solidFill>
            </a:endParaRPr>
          </a:p>
        </p:txBody>
      </p:sp>
      <p:sp>
        <p:nvSpPr>
          <p:cNvPr id="46" name="Rectangle 45">
            <a:extLst>
              <a:ext uri="{FF2B5EF4-FFF2-40B4-BE49-F238E27FC236}">
                <a16:creationId xmlns:a16="http://schemas.microsoft.com/office/drawing/2014/main" id="{3FB3D60F-E007-425B-A96B-B8AF6265750E}"/>
              </a:ext>
            </a:extLst>
          </p:cNvPr>
          <p:cNvSpPr/>
          <p:nvPr/>
        </p:nvSpPr>
        <p:spPr>
          <a:xfrm>
            <a:off x="3943350" y="3028950"/>
            <a:ext cx="1374094" cy="369332"/>
          </a:xfrm>
          <a:prstGeom prst="rect">
            <a:avLst/>
          </a:prstGeom>
        </p:spPr>
        <p:txBody>
          <a:bodyPr wrap="none">
            <a:spAutoFit/>
          </a:bodyPr>
          <a:lstStyle/>
          <a:p>
            <a:pPr>
              <a:defRPr/>
            </a:pPr>
            <a:r>
              <a:rPr lang="en-US" b="1" noProof="1">
                <a:ln>
                  <a:solidFill>
                    <a:schemeClr val="accent6">
                      <a:lumMod val="75000"/>
                    </a:schemeClr>
                  </a:solidFill>
                </a:ln>
                <a:solidFill>
                  <a:schemeClr val="accent6">
                    <a:lumMod val="75000"/>
                  </a:schemeClr>
                </a:solidFill>
                <a:latin typeface="Arial" pitchFamily="34" charset="0"/>
                <a:cs typeface="Arial" pitchFamily="34" charset="0"/>
              </a:rPr>
              <a:t>Con người</a:t>
            </a:r>
            <a:endParaRPr lang="en-US" dirty="0">
              <a:ln>
                <a:solidFill>
                  <a:schemeClr val="accent6">
                    <a:lumMod val="75000"/>
                  </a:schemeClr>
                </a:solidFill>
              </a:ln>
              <a:solidFill>
                <a:schemeClr val="accent6">
                  <a:lumMod val="75000"/>
                </a:schemeClr>
              </a:solidFill>
            </a:endParaRPr>
          </a:p>
        </p:txBody>
      </p:sp>
      <p:cxnSp>
        <p:nvCxnSpPr>
          <p:cNvPr id="20" name="Straight Arrow Connector 19">
            <a:extLst>
              <a:ext uri="{FF2B5EF4-FFF2-40B4-BE49-F238E27FC236}">
                <a16:creationId xmlns:a16="http://schemas.microsoft.com/office/drawing/2014/main" id="{F1B42D8E-804F-48C0-A642-46E96B697490}"/>
              </a:ext>
            </a:extLst>
          </p:cNvPr>
          <p:cNvCxnSpPr/>
          <p:nvPr/>
        </p:nvCxnSpPr>
        <p:spPr>
          <a:xfrm>
            <a:off x="2686050" y="2971800"/>
            <a:ext cx="3771900" cy="1191"/>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19" name="Rectangle 18">
            <a:extLst>
              <a:ext uri="{FF2B5EF4-FFF2-40B4-BE49-F238E27FC236}">
                <a16:creationId xmlns:a16="http://schemas.microsoft.com/office/drawing/2014/main" id="{E7F8B2C7-23ED-48CD-B34D-024EB7C8D58B}"/>
              </a:ext>
            </a:extLst>
          </p:cNvPr>
          <p:cNvSpPr/>
          <p:nvPr/>
        </p:nvSpPr>
        <p:spPr>
          <a:xfrm>
            <a:off x="2800350" y="2228850"/>
            <a:ext cx="3486150" cy="685800"/>
          </a:xfrm>
          <a:prstGeom prst="rect">
            <a:avLst/>
          </a:prstGeom>
        </p:spPr>
        <p:txBody>
          <a:bodyPr spcFirstLastPara="1" wrap="none">
            <a:prstTxWarp prst="textArchUp">
              <a:avLst/>
            </a:prstTxWarp>
            <a:spAutoFit/>
          </a:bodyPr>
          <a:lstStyle/>
          <a:p>
            <a:pPr algn="ctr">
              <a:defRPr/>
            </a:pPr>
            <a:r>
              <a:rPr lang="en-US" sz="1650" b="1" noProof="1">
                <a:ln w="10541" cmpd="sng">
                  <a:solidFill>
                    <a:schemeClr val="accent1">
                      <a:shade val="88000"/>
                      <a:satMod val="110000"/>
                    </a:schemeClr>
                  </a:solidFill>
                  <a:prstDash val="solid"/>
                </a:ln>
                <a:solidFill>
                  <a:srgbClr val="FF0000"/>
                </a:solidFill>
                <a:latin typeface="Arial" pitchFamily="34" charset="0"/>
                <a:cs typeface="Arial" pitchFamily="34" charset="0"/>
              </a:rPr>
              <a:t>theo trình tự thời gian</a:t>
            </a:r>
            <a:endParaRPr lang="en-US" sz="1650" b="1">
              <a:ln w="10541" cmpd="sng">
                <a:solidFill>
                  <a:schemeClr val="accent1">
                    <a:shade val="88000"/>
                    <a:satMod val="110000"/>
                  </a:schemeClr>
                </a:solidFill>
                <a:prstDash val="solid"/>
              </a:ln>
              <a:solidFill>
                <a:srgbClr val="FF0000"/>
              </a:solidFill>
            </a:endParaRPr>
          </a:p>
        </p:txBody>
      </p:sp>
      <p:sp>
        <p:nvSpPr>
          <p:cNvPr id="21" name="Rectangle 20">
            <a:extLst>
              <a:ext uri="{FF2B5EF4-FFF2-40B4-BE49-F238E27FC236}">
                <a16:creationId xmlns:a16="http://schemas.microsoft.com/office/drawing/2014/main" id="{F82C3415-A423-4FE0-8672-1791B0E86D35}"/>
              </a:ext>
            </a:extLst>
          </p:cNvPr>
          <p:cNvSpPr/>
          <p:nvPr/>
        </p:nvSpPr>
        <p:spPr>
          <a:xfrm>
            <a:off x="2686050" y="2971800"/>
            <a:ext cx="3771900" cy="800100"/>
          </a:xfrm>
          <a:prstGeom prst="rect">
            <a:avLst/>
          </a:prstGeom>
        </p:spPr>
        <p:txBody>
          <a:bodyPr spcFirstLastPara="1">
            <a:prstTxWarp prst="textArchDown">
              <a:avLst/>
            </a:prstTxWarp>
            <a:spAutoFit/>
          </a:bodyPr>
          <a:lstStyle/>
          <a:p>
            <a:pPr algn="ctr">
              <a:defRPr/>
            </a:pPr>
            <a:r>
              <a:rPr lang="en-US" sz="1650" b="1" noProof="1">
                <a:ln>
                  <a:solidFill>
                    <a:srgbClr val="FFFF00"/>
                  </a:solidFill>
                </a:ln>
                <a:solidFill>
                  <a:srgbClr val="FF0000"/>
                </a:solidFill>
                <a:latin typeface="Arial" pitchFamily="34" charset="0"/>
                <a:cs typeface="Arial" pitchFamily="34" charset="0"/>
              </a:rPr>
              <a:t>theo chuyến </a:t>
            </a:r>
            <a:r>
              <a:rPr lang="en-US" sz="1500" b="1" noProof="1">
                <a:ln>
                  <a:solidFill>
                    <a:srgbClr val="FFFF00"/>
                  </a:solidFill>
                </a:ln>
                <a:solidFill>
                  <a:srgbClr val="FF0000"/>
                </a:solidFill>
                <a:latin typeface="Arial" pitchFamily="34" charset="0"/>
                <a:cs typeface="Arial" pitchFamily="34" charset="0"/>
              </a:rPr>
              <a:t>hành</a:t>
            </a:r>
            <a:r>
              <a:rPr lang="en-US" sz="1650" b="1" noProof="1">
                <a:ln>
                  <a:solidFill>
                    <a:srgbClr val="FFFF00"/>
                  </a:solidFill>
                </a:ln>
                <a:solidFill>
                  <a:srgbClr val="FF0000"/>
                </a:solidFill>
                <a:latin typeface="Arial" pitchFamily="34" charset="0"/>
                <a:cs typeface="Arial" pitchFamily="34" charset="0"/>
              </a:rPr>
              <a:t> trình trên biển</a:t>
            </a:r>
            <a:endParaRPr lang="en-US" sz="1650" dirty="0">
              <a:ln>
                <a:solidFill>
                  <a:srgbClr val="FFFF00"/>
                </a:solidFill>
              </a:ln>
              <a:solidFill>
                <a:srgbClr val="FF0000"/>
              </a:solidFill>
            </a:endParaRPr>
          </a:p>
        </p:txBody>
      </p:sp>
      <p:sp>
        <p:nvSpPr>
          <p:cNvPr id="18" name="Freeform 1">
            <a:extLst>
              <a:ext uri="{FF2B5EF4-FFF2-40B4-BE49-F238E27FC236}">
                <a16:creationId xmlns:a16="http://schemas.microsoft.com/office/drawing/2014/main" id="{A71A8071-82D6-44D5-BC60-19BF639FEA4E}"/>
              </a:ext>
            </a:extLst>
          </p:cNvPr>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22" name="TextBox 21">
            <a:extLst>
              <a:ext uri="{FF2B5EF4-FFF2-40B4-BE49-F238E27FC236}">
                <a16:creationId xmlns:a16="http://schemas.microsoft.com/office/drawing/2014/main" id="{7E5581E8-C842-4684-AF54-A782E01B10C6}"/>
              </a:ext>
            </a:extLst>
          </p:cNvPr>
          <p:cNvSpPr txBox="1"/>
          <p:nvPr/>
        </p:nvSpPr>
        <p:spPr>
          <a:xfrm>
            <a:off x="395288" y="350838"/>
            <a:ext cx="2736850" cy="368300"/>
          </a:xfrm>
          <a:prstGeom prst="rect">
            <a:avLst/>
          </a:prstGeom>
          <a:solidFill>
            <a:schemeClr val="accent3">
              <a:lumMod val="75000"/>
            </a:schemeClr>
          </a:solidFill>
        </p:spPr>
        <p:txBody>
          <a:bodyPr>
            <a:spAutoFit/>
          </a:bodyPr>
          <a:lstStyle/>
          <a:p>
            <a:pPr>
              <a:defRPr/>
            </a:pPr>
            <a:r>
              <a:rPr lang="en-US" b="1" dirty="0">
                <a:solidFill>
                  <a:schemeClr val="bg1"/>
                </a:solidFill>
                <a:latin typeface="Arial" pitchFamily="34" charset="0"/>
                <a:cs typeface="Arial" pitchFamily="34" charset="0"/>
              </a:rPr>
              <a:t>II. TÌM HIỂU CHI TIẾT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plus(in)">
                                      <p:cBhvr>
                                        <p:cTn id="12" dur="2000"/>
                                        <p:tgtEl>
                                          <p:spTgt spid="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2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edge">
                                      <p:cBhvr>
                                        <p:cTn id="27" dur="20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randombar(horizontal)">
                                      <p:cBhvr>
                                        <p:cTn id="32" dur="500"/>
                                        <p:tgtEl>
                                          <p:spTgt spid="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ppt_x</p:attrName>
                                        </p:attrNameLst>
                                      </p:cBhvr>
                                      <p:tavLst>
                                        <p:tav tm="0">
                                          <p:val>
                                            <p:strVal val="#ppt_x-.2"/>
                                          </p:val>
                                        </p:tav>
                                        <p:tav tm="100000">
                                          <p:val>
                                            <p:strVal val="#ppt_x"/>
                                          </p:val>
                                        </p:tav>
                                      </p:tavLst>
                                    </p:anim>
                                    <p:anim calcmode="lin" valueType="num">
                                      <p:cBhvr>
                                        <p:cTn id="4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ppt_x</p:attrName>
                                        </p:attrNameLst>
                                      </p:cBhvr>
                                      <p:tavLst>
                                        <p:tav tm="0">
                                          <p:val>
                                            <p:strVal val="#ppt_x-.2"/>
                                          </p:val>
                                        </p:tav>
                                        <p:tav tm="100000">
                                          <p:val>
                                            <p:strVal val="#ppt_x"/>
                                          </p:val>
                                        </p:tav>
                                      </p:tavLst>
                                    </p:anim>
                                    <p:anim calcmode="lin" valueType="num">
                                      <p:cBhvr>
                                        <p:cTn id="5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ppt_x</p:attrName>
                                        </p:attrNameLst>
                                      </p:cBhvr>
                                      <p:tavLst>
                                        <p:tav tm="0">
                                          <p:val>
                                            <p:strVal val="#ppt_x-.2"/>
                                          </p:val>
                                        </p:tav>
                                        <p:tav tm="100000">
                                          <p:val>
                                            <p:strVal val="#ppt_x"/>
                                          </p:val>
                                        </p:tav>
                                      </p:tavLst>
                                    </p:anim>
                                    <p:anim calcmode="lin" valueType="num">
                                      <p:cBhvr>
                                        <p:cTn id="57"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strVal val="#ppt_w+.3"/>
                                          </p:val>
                                        </p:tav>
                                        <p:tav tm="100000">
                                          <p:val>
                                            <p:strVal val="#ppt_w"/>
                                          </p:val>
                                        </p:tav>
                                      </p:tavLst>
                                    </p:anim>
                                    <p:anim calcmode="lin" valueType="num">
                                      <p:cBhvr>
                                        <p:cTn id="64" dur="1000" fill="hold"/>
                                        <p:tgtEl>
                                          <p:spTgt spid="20"/>
                                        </p:tgtEl>
                                        <p:attrNameLst>
                                          <p:attrName>ppt_h</p:attrName>
                                        </p:attrNameLst>
                                      </p:cBhvr>
                                      <p:tavLst>
                                        <p:tav tm="0">
                                          <p:val>
                                            <p:strVal val="#ppt_h"/>
                                          </p:val>
                                        </p:tav>
                                        <p:tav tm="100000">
                                          <p:val>
                                            <p:strVal val="#ppt_h"/>
                                          </p:val>
                                        </p:tav>
                                      </p:tavLst>
                                    </p:anim>
                                    <p:animEffect transition="in" filter="fade">
                                      <p:cBhvr>
                                        <p:cTn id="65" dur="1000"/>
                                        <p:tgtEl>
                                          <p:spTgt spid="2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4" presetClass="entr" presetSubtype="1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randombar(horizontal)">
                                      <p:cBhvr>
                                        <p:cTn id="70" dur="500"/>
                                        <p:tgtEl>
                                          <p:spTgt spid="1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4" presetClass="entr" presetSubtype="1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randombar(horizontal)">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288" y="350838"/>
            <a:ext cx="2736850" cy="368300"/>
          </a:xfrm>
          <a:prstGeom prst="rect">
            <a:avLst/>
          </a:prstGeom>
          <a:solidFill>
            <a:schemeClr val="accent3">
              <a:lumMod val="75000"/>
            </a:schemeClr>
          </a:solidFill>
        </p:spPr>
        <p:txBody>
          <a:bodyPr>
            <a:spAutoFit/>
          </a:bodyPr>
          <a:lstStyle/>
          <a:p>
            <a:pPr>
              <a:defRPr/>
            </a:pPr>
            <a:r>
              <a:rPr lang="en-US" b="1" dirty="0">
                <a:solidFill>
                  <a:schemeClr val="bg1"/>
                </a:solidFill>
                <a:latin typeface="Arial" pitchFamily="34" charset="0"/>
                <a:cs typeface="Arial" pitchFamily="34" charset="0"/>
              </a:rPr>
              <a:t>II. TÌM HIỂU CHI TIẾT</a:t>
            </a:r>
          </a:p>
        </p:txBody>
      </p:sp>
      <p:sp>
        <p:nvSpPr>
          <p:cNvPr id="21" name="Rectangle 12">
            <a:extLst>
              <a:ext uri="{FF2B5EF4-FFF2-40B4-BE49-F238E27FC236}">
                <a16:creationId xmlns:a16="http://schemas.microsoft.com/office/drawing/2014/main" id="{EFBD1EA1-5E13-42C4-B55D-85F523CCA4C7}"/>
              </a:ext>
            </a:extLst>
          </p:cNvPr>
          <p:cNvSpPr>
            <a:spLocks noChangeArrowheads="1"/>
          </p:cNvSpPr>
          <p:nvPr/>
        </p:nvSpPr>
        <p:spPr bwMode="auto">
          <a:xfrm>
            <a:off x="459085" y="840747"/>
            <a:ext cx="5675226" cy="241064"/>
          </a:xfrm>
          <a:prstGeom prst="rect">
            <a:avLst/>
          </a:prstGeom>
          <a:noFill/>
          <a:ln>
            <a:noFill/>
          </a:ln>
          <a:effectLst/>
        </p:spPr>
        <p:txBody>
          <a:bodyPr wrap="none" anchor="ctr"/>
          <a:lstStyle/>
          <a:p>
            <a:pPr marL="342900" indent="-342900" eaLnBrk="1" hangingPunct="1">
              <a:buFontTx/>
              <a:buAutoNum type="arabicPeriod"/>
              <a:defRPr/>
            </a:pPr>
            <a:r>
              <a:rPr lang="en-US" sz="1600" b="1" dirty="0" err="1">
                <a:solidFill>
                  <a:srgbClr val="FF0000"/>
                </a:solidFill>
                <a:latin typeface="Arial" panose="020B0604020202020204" pitchFamily="34" charset="0"/>
                <a:cs typeface="Arial" panose="020B0604020202020204" pitchFamily="34" charset="0"/>
              </a:rPr>
              <a:t>Hoàng</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hôn</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trên</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biển</a:t>
            </a:r>
            <a:r>
              <a:rPr lang="vi-VN"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và</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đoàn</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thuyền</a:t>
            </a:r>
            <a:r>
              <a:rPr lang="vi-VN"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ra</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khơi</a:t>
            </a:r>
            <a:r>
              <a:rPr lang="vi-VN"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đánh</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cá</a:t>
            </a:r>
            <a:r>
              <a:rPr lang="en-US" sz="1600" b="1" dirty="0">
                <a:solidFill>
                  <a:srgbClr val="FF0000"/>
                </a:solidFill>
                <a:latin typeface="Arial" panose="020B0604020202020204" pitchFamily="34" charset="0"/>
                <a:cs typeface="Arial" panose="020B0604020202020204" pitchFamily="34" charset="0"/>
              </a:rPr>
              <a:t> </a:t>
            </a:r>
          </a:p>
        </p:txBody>
      </p:sp>
      <p:sp>
        <p:nvSpPr>
          <p:cNvPr id="22" name="Text Box 13">
            <a:extLst>
              <a:ext uri="{FF2B5EF4-FFF2-40B4-BE49-F238E27FC236}">
                <a16:creationId xmlns:a16="http://schemas.microsoft.com/office/drawing/2014/main" id="{2E37357B-9CAD-4EB3-AC07-AD2E3525BD5E}"/>
              </a:ext>
            </a:extLst>
          </p:cNvPr>
          <p:cNvSpPr txBox="1">
            <a:spLocks noChangeArrowheads="1"/>
          </p:cNvSpPr>
          <p:nvPr/>
        </p:nvSpPr>
        <p:spPr bwMode="auto">
          <a:xfrm>
            <a:off x="1281586" y="1572398"/>
            <a:ext cx="3650454" cy="1077218"/>
          </a:xfrm>
          <a:prstGeom prst="rect">
            <a:avLst/>
          </a:prstGeom>
          <a:solidFill>
            <a:srgbClr val="FFC000"/>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i="1" dirty="0" err="1">
                <a:solidFill>
                  <a:srgbClr val="002060"/>
                </a:solidFill>
                <a:cs typeface="Arial" panose="020B0604020202020204" pitchFamily="34" charset="0"/>
              </a:rPr>
              <a:t>Mặt</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trời</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xuống</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biển</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như</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hòn</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lửa</a:t>
            </a:r>
            <a:endParaRPr lang="en-US" altLang="en-US" sz="1600" i="1" dirty="0">
              <a:solidFill>
                <a:srgbClr val="002060"/>
              </a:solidFill>
              <a:cs typeface="Arial" panose="020B0604020202020204" pitchFamily="34" charset="0"/>
            </a:endParaRPr>
          </a:p>
          <a:p>
            <a:pPr eaLnBrk="1" hangingPunct="1">
              <a:spcBef>
                <a:spcPct val="0"/>
              </a:spcBef>
              <a:buFontTx/>
              <a:buNone/>
            </a:pPr>
            <a:r>
              <a:rPr lang="en-US" altLang="en-US" sz="1600" i="1" dirty="0" err="1">
                <a:solidFill>
                  <a:srgbClr val="002060"/>
                </a:solidFill>
                <a:cs typeface="Arial" panose="020B0604020202020204" pitchFamily="34" charset="0"/>
              </a:rPr>
              <a:t>Sóng</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đã</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cài</a:t>
            </a:r>
            <a:r>
              <a:rPr lang="en-US" altLang="en-US" sz="1600" i="1" dirty="0">
                <a:solidFill>
                  <a:srgbClr val="002060"/>
                </a:solidFill>
                <a:cs typeface="Arial" panose="020B0604020202020204" pitchFamily="34" charset="0"/>
              </a:rPr>
              <a:t> then </a:t>
            </a:r>
            <a:r>
              <a:rPr lang="en-US" altLang="en-US" sz="1600" i="1" dirty="0" err="1">
                <a:solidFill>
                  <a:srgbClr val="002060"/>
                </a:solidFill>
                <a:cs typeface="Arial" panose="020B0604020202020204" pitchFamily="34" charset="0"/>
              </a:rPr>
              <a:t>đêm</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sập</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cửa</a:t>
            </a:r>
            <a:endParaRPr lang="en-US" altLang="en-US" sz="1600" i="1" dirty="0">
              <a:solidFill>
                <a:srgbClr val="002060"/>
              </a:solidFill>
              <a:cs typeface="Arial" panose="020B0604020202020204" pitchFamily="34" charset="0"/>
            </a:endParaRPr>
          </a:p>
          <a:p>
            <a:pPr eaLnBrk="1" hangingPunct="1">
              <a:spcBef>
                <a:spcPct val="0"/>
              </a:spcBef>
              <a:buFontTx/>
              <a:buNone/>
            </a:pPr>
            <a:r>
              <a:rPr lang="en-US" altLang="en-US" sz="1600" i="1" dirty="0">
                <a:solidFill>
                  <a:srgbClr val="002060"/>
                </a:solidFill>
                <a:cs typeface="Arial" panose="020B0604020202020204" pitchFamily="34" charset="0"/>
              </a:rPr>
              <a:t> </a:t>
            </a:r>
            <a:r>
              <a:rPr lang="vi-VN" altLang="en-US" sz="1600" i="1" dirty="0">
                <a:solidFill>
                  <a:srgbClr val="002060"/>
                </a:solidFill>
                <a:cs typeface="Arial" panose="020B0604020202020204" pitchFamily="34" charset="0"/>
              </a:rPr>
              <a:t>Đoàn thuyền</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đánh</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cá</a:t>
            </a:r>
            <a:r>
              <a:rPr lang="en-US" altLang="en-US" sz="1600" i="1" dirty="0">
                <a:solidFill>
                  <a:srgbClr val="002060"/>
                </a:solidFill>
                <a:cs typeface="Arial" panose="020B0604020202020204" pitchFamily="34" charset="0"/>
              </a:rPr>
              <a:t> </a:t>
            </a:r>
            <a:r>
              <a:rPr lang="vi-VN" altLang="en-US" sz="1600" i="1" dirty="0">
                <a:solidFill>
                  <a:srgbClr val="002060"/>
                </a:solidFill>
                <a:cs typeface="Arial" panose="020B0604020202020204" pitchFamily="34" charset="0"/>
              </a:rPr>
              <a:t>lại ra khơi</a:t>
            </a:r>
          </a:p>
          <a:p>
            <a:pPr eaLnBrk="1" hangingPunct="1">
              <a:spcBef>
                <a:spcPct val="0"/>
              </a:spcBef>
              <a:buFontTx/>
              <a:buNone/>
            </a:pPr>
            <a:r>
              <a:rPr lang="vi-VN" altLang="en-US" sz="1600" i="1" dirty="0">
                <a:solidFill>
                  <a:srgbClr val="002060"/>
                </a:solidFill>
                <a:cs typeface="Arial" panose="020B0604020202020204" pitchFamily="34" charset="0"/>
              </a:rPr>
              <a:t>Câu hát căng buồm</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cùng</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gió</a:t>
            </a:r>
            <a:r>
              <a:rPr lang="en-US" altLang="en-US" sz="1600" i="1" dirty="0">
                <a:solidFill>
                  <a:srgbClr val="002060"/>
                </a:solidFill>
                <a:cs typeface="Arial" panose="020B0604020202020204" pitchFamily="34" charset="0"/>
              </a:rPr>
              <a:t> </a:t>
            </a:r>
            <a:r>
              <a:rPr lang="en-US" altLang="en-US" sz="1600" i="1" dirty="0" err="1">
                <a:solidFill>
                  <a:srgbClr val="002060"/>
                </a:solidFill>
                <a:cs typeface="Arial" panose="020B0604020202020204" pitchFamily="34" charset="0"/>
              </a:rPr>
              <a:t>khơi</a:t>
            </a:r>
            <a:r>
              <a:rPr lang="vi-VN" altLang="en-US" sz="1600" i="1" dirty="0">
                <a:solidFill>
                  <a:srgbClr val="002060"/>
                </a:solidFill>
                <a:cs typeface="Arial" panose="020B0604020202020204" pitchFamily="34" charset="0"/>
              </a:rPr>
              <a:t> </a:t>
            </a:r>
            <a:endParaRPr lang="en-US" altLang="en-US" sz="1600" i="1" dirty="0">
              <a:solidFill>
                <a:srgbClr val="002060"/>
              </a:solidFill>
              <a:cs typeface="Arial" panose="020B0604020202020204" pitchFamily="34" charset="0"/>
            </a:endParaRPr>
          </a:p>
        </p:txBody>
      </p:sp>
      <p:sp>
        <p:nvSpPr>
          <p:cNvPr id="23" name="Oval Callout 2">
            <a:extLst>
              <a:ext uri="{FF2B5EF4-FFF2-40B4-BE49-F238E27FC236}">
                <a16:creationId xmlns:a16="http://schemas.microsoft.com/office/drawing/2014/main" id="{CE7D3F45-AD8B-4C7A-80E0-8560E5D8C5D3}"/>
              </a:ext>
            </a:extLst>
          </p:cNvPr>
          <p:cNvSpPr/>
          <p:nvPr/>
        </p:nvSpPr>
        <p:spPr>
          <a:xfrm>
            <a:off x="6142770" y="95392"/>
            <a:ext cx="2889366" cy="1119567"/>
          </a:xfrm>
          <a:prstGeom prst="wedgeEllipseCallout">
            <a:avLst>
              <a:gd name="adj1" fmla="val -21108"/>
              <a:gd name="adj2" fmla="val 6971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1400" b="1" i="1" dirty="0">
                <a:solidFill>
                  <a:srgbClr val="002060"/>
                </a:solidFill>
                <a:latin typeface="Arial" panose="020B0604020202020204" pitchFamily="34" charset="0"/>
                <a:cs typeface="Arial" panose="020B0604020202020204" pitchFamily="34" charset="0"/>
              </a:rPr>
              <a:t>Cảnh biển được miêu tả vào thời điểm nào? Phân tích nghệ thuât của hai dòng thơ đầu.</a:t>
            </a:r>
            <a:endParaRPr lang="en-US" sz="1400" b="1" dirty="0">
              <a:solidFill>
                <a:srgbClr val="002060"/>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EA6CF1C4-0287-4006-863D-C8265F9A7DBF}"/>
              </a:ext>
            </a:extLst>
          </p:cNvPr>
          <p:cNvPicPr>
            <a:picLocks noChangeAspect="1"/>
          </p:cNvPicPr>
          <p:nvPr/>
        </p:nvPicPr>
        <p:blipFill rotWithShape="1">
          <a:blip r:embed="rId2"/>
          <a:srcRect t="8849" b="14441"/>
          <a:stretch/>
        </p:blipFill>
        <p:spPr>
          <a:xfrm>
            <a:off x="5264053" y="1326885"/>
            <a:ext cx="1423190" cy="1091731"/>
          </a:xfrm>
          <a:prstGeom prst="rect">
            <a:avLst/>
          </a:prstGeom>
        </p:spPr>
      </p:pic>
      <p:sp>
        <p:nvSpPr>
          <p:cNvPr id="26" name="Rectangle 25">
            <a:extLst>
              <a:ext uri="{FF2B5EF4-FFF2-40B4-BE49-F238E27FC236}">
                <a16:creationId xmlns:a16="http://schemas.microsoft.com/office/drawing/2014/main" id="{989B2AAE-069A-450D-9F77-2AF90A37DE15}"/>
              </a:ext>
            </a:extLst>
          </p:cNvPr>
          <p:cNvSpPr>
            <a:spLocks noChangeArrowheads="1"/>
          </p:cNvSpPr>
          <p:nvPr/>
        </p:nvSpPr>
        <p:spPr bwMode="auto">
          <a:xfrm>
            <a:off x="162747" y="2724885"/>
            <a:ext cx="8818506" cy="2308324"/>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a:solidFill>
                  <a:srgbClr val="FF0000"/>
                </a:solidFill>
                <a:latin typeface="Arial" panose="020B0604020202020204" pitchFamily="34" charset="0"/>
                <a:cs typeface="Arial" panose="020B0604020202020204" pitchFamily="34" charset="0"/>
              </a:rPr>
              <a:t>*</a:t>
            </a:r>
            <a:r>
              <a:rPr lang="en-US" altLang="en-US" b="1" dirty="0" err="1">
                <a:solidFill>
                  <a:srgbClr val="FF0000"/>
                </a:solidFill>
                <a:latin typeface="Arial" panose="020B0604020202020204" pitchFamily="34" charset="0"/>
                <a:cs typeface="Arial" panose="020B0604020202020204" pitchFamily="34" charset="0"/>
              </a:rPr>
              <a:t>Thời</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gian</a:t>
            </a:r>
            <a:r>
              <a:rPr lang="en-US" altLang="en-US" b="1" dirty="0">
                <a:solidFill>
                  <a:srgbClr val="FF000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buổi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chiều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hoàng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hôn</a:t>
            </a:r>
            <a:r>
              <a:rPr lang="en-US" altLang="en-US" dirty="0">
                <a:solidFill>
                  <a:srgbClr val="002060"/>
                </a:solidFill>
                <a:latin typeface="Arial" panose="020B0604020202020204" pitchFamily="34" charset="0"/>
                <a:cs typeface="Arial" panose="020B0604020202020204" pitchFamily="34" charset="0"/>
              </a:rPr>
              <a:t>.”</a:t>
            </a:r>
          </a:p>
          <a:p>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Nghệ</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thuật</a:t>
            </a:r>
            <a:r>
              <a:rPr lang="en-US" altLang="en-US" b="1" dirty="0">
                <a:solidFill>
                  <a:srgbClr val="FF0000"/>
                </a:solidFill>
                <a:latin typeface="Arial" panose="020B0604020202020204" pitchFamily="34" charset="0"/>
                <a:cs typeface="Arial" panose="020B0604020202020204" pitchFamily="34" charset="0"/>
              </a:rPr>
              <a:t>:</a:t>
            </a:r>
          </a:p>
          <a:p>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Điểm</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nhìn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từ</a:t>
            </a:r>
            <a:r>
              <a:rPr lang="en-US" altLang="en-US" dirty="0">
                <a:solidFill>
                  <a:srgbClr val="002060"/>
                </a:solidFill>
                <a:latin typeface="Arial" panose="020B0604020202020204" pitchFamily="34" charset="0"/>
                <a:cs typeface="Arial" panose="020B0604020202020204" pitchFamily="34" charset="0"/>
              </a:rPr>
              <a:t> con </a:t>
            </a:r>
            <a:r>
              <a:rPr lang="en-US" altLang="en-US" dirty="0" err="1">
                <a:solidFill>
                  <a:srgbClr val="002060"/>
                </a:solidFill>
                <a:latin typeface="Arial" panose="020B0604020202020204" pitchFamily="34" charset="0"/>
                <a:cs typeface="Arial" panose="020B0604020202020204" pitchFamily="34" charset="0"/>
              </a:rPr>
              <a:t>thuyền</a:t>
            </a:r>
            <a:endParaRPr lang="en-US" altLang="en-US" dirty="0">
              <a:solidFill>
                <a:srgbClr val="002060"/>
              </a:solidFill>
              <a:latin typeface="Arial" panose="020B0604020202020204" pitchFamily="34" charset="0"/>
              <a:cs typeface="Arial" panose="020B0604020202020204" pitchFamily="34" charset="0"/>
            </a:endParaRPr>
          </a:p>
          <a:p>
            <a:r>
              <a:rPr lang="en-US" altLang="en-US" b="1" dirty="0">
                <a:solidFill>
                  <a:srgbClr val="002060"/>
                </a:solidFill>
                <a:latin typeface="Arial" panose="020B0604020202020204" pitchFamily="34" charset="0"/>
                <a:cs typeface="Arial" panose="020B0604020202020204" pitchFamily="34" charset="0"/>
              </a:rPr>
              <a:t>- NT so </a:t>
            </a:r>
            <a:r>
              <a:rPr lang="en-US" altLang="en-US" b="1" dirty="0" err="1">
                <a:solidFill>
                  <a:srgbClr val="002060"/>
                </a:solidFill>
                <a:latin typeface="Arial" panose="020B0604020202020204" pitchFamily="34" charset="0"/>
                <a:cs typeface="Arial" panose="020B0604020202020204" pitchFamily="34" charset="0"/>
              </a:rPr>
              <a:t>sánh</a:t>
            </a:r>
            <a:r>
              <a:rPr lang="en-US" altLang="en-US" b="1"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Mặt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trời</a:t>
            </a:r>
            <a:r>
              <a:rPr lang="en-US" altLang="en-US" dirty="0">
                <a:solidFill>
                  <a:srgbClr val="002060"/>
                </a:solidFill>
                <a:latin typeface="Arial" panose="020B0604020202020204" pitchFamily="34" charset="0"/>
                <a:cs typeface="Arial" panose="020B0604020202020204" pitchFamily="34" charset="0"/>
              </a:rPr>
              <a:t>…</a:t>
            </a:r>
            <a:r>
              <a:rPr lang="en-US" altLang="en-US" dirty="0" err="1">
                <a:solidFill>
                  <a:srgbClr val="002060"/>
                </a:solidFill>
                <a:latin typeface="Arial" panose="020B0604020202020204" pitchFamily="34" charset="0"/>
                <a:cs typeface="Arial" panose="020B0604020202020204" pitchFamily="34" charset="0"/>
              </a:rPr>
              <a:t>như</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hòn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lủa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hình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ảnh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tả</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thực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mặt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trời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xuống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biển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khép</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lại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một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ngày</a:t>
            </a:r>
            <a:endParaRPr lang="en-US" altLang="en-US" dirty="0">
              <a:solidFill>
                <a:srgbClr val="002060"/>
              </a:solidFill>
              <a:latin typeface="Arial" panose="020B0604020202020204" pitchFamily="34" charset="0"/>
              <a:cs typeface="Arial" panose="020B0604020202020204" pitchFamily="34" charset="0"/>
            </a:endParaRPr>
          </a:p>
          <a:p>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Gợi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quang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cảnh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kì</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vĩ</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tráng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lệ</a:t>
            </a:r>
            <a:r>
              <a:rPr lang="en-US" altLang="en-US" dirty="0">
                <a:solidFill>
                  <a:srgbClr val="002060"/>
                </a:solidFill>
                <a:latin typeface="Arial" panose="020B0604020202020204" pitchFamily="34" charset="0"/>
                <a:cs typeface="Arial" panose="020B0604020202020204" pitchFamily="34" charset="0"/>
              </a:rPr>
              <a:t>.</a:t>
            </a:r>
          </a:p>
          <a:p>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Gợi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bước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của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thời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gian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không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chết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mà</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vận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động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theo</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hành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trình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của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đoàn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thuyền</a:t>
            </a:r>
            <a:r>
              <a:rPr lang="en-US" altLang="en-US" dirty="0">
                <a:solidFill>
                  <a:srgbClr val="002060"/>
                </a:solidFill>
                <a:latin typeface="Arial" panose="020B0604020202020204" pitchFamily="34" charset="0"/>
                <a:cs typeface="Arial" panose="020B0604020202020204" pitchFamily="34" charset="0"/>
              </a:rPr>
              <a:t>.</a:t>
            </a:r>
          </a:p>
        </p:txBody>
      </p:sp>
      <p:sp>
        <p:nvSpPr>
          <p:cNvPr id="27" name="Rectangle 26">
            <a:extLst>
              <a:ext uri="{FF2B5EF4-FFF2-40B4-BE49-F238E27FC236}">
                <a16:creationId xmlns:a16="http://schemas.microsoft.com/office/drawing/2014/main" id="{1F10C0BD-59F9-419C-95D3-FBF4A5A7FB3A}"/>
              </a:ext>
            </a:extLst>
          </p:cNvPr>
          <p:cNvSpPr>
            <a:spLocks noChangeArrowheads="1"/>
          </p:cNvSpPr>
          <p:nvPr/>
        </p:nvSpPr>
        <p:spPr bwMode="auto">
          <a:xfrm>
            <a:off x="642055" y="1149262"/>
            <a:ext cx="3057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a:solidFill>
                  <a:srgbClr val="002060"/>
                </a:solidFill>
                <a:latin typeface="Arial" panose="020B0604020202020204" pitchFamily="34" charset="0"/>
                <a:cs typeface="Arial" panose="020B0604020202020204" pitchFamily="34" charset="0"/>
              </a:rPr>
              <a:t>a. </a:t>
            </a:r>
            <a:r>
              <a:rPr lang="en-US" altLang="en-US" b="1" dirty="0" err="1">
                <a:solidFill>
                  <a:srgbClr val="002060"/>
                </a:solidFill>
                <a:latin typeface="Arial" panose="020B0604020202020204" pitchFamily="34" charset="0"/>
                <a:cs typeface="Arial" panose="020B0604020202020204" pitchFamily="34" charset="0"/>
              </a:rPr>
              <a:t>Cảnh</a:t>
            </a:r>
            <a:r>
              <a:rPr lang="en-US" altLang="en-US" b="1" dirty="0">
                <a:solidFill>
                  <a:srgbClr val="002060"/>
                </a:solidFill>
                <a:latin typeface="Arial" panose="020B0604020202020204" pitchFamily="34" charset="0"/>
                <a:cs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rPr>
              <a:t>thiên</a:t>
            </a:r>
            <a:r>
              <a:rPr lang="en-US" altLang="en-US" b="1" dirty="0">
                <a:solidFill>
                  <a:srgbClr val="002060"/>
                </a:solidFill>
                <a:latin typeface="Arial" panose="020B0604020202020204" pitchFamily="34" charset="0"/>
                <a:cs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rPr>
              <a:t>nhiên</a:t>
            </a:r>
            <a:r>
              <a:rPr lang="en-US" altLang="en-US" b="1" dirty="0">
                <a:solidFill>
                  <a:srgbClr val="002060"/>
                </a:solidFill>
                <a:latin typeface="Arial" panose="020B0604020202020204" pitchFamily="34" charset="0"/>
                <a:cs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rPr>
              <a:t>khổ</a:t>
            </a:r>
            <a:r>
              <a:rPr lang="en-US" altLang="en-US" b="1" dirty="0">
                <a:solidFill>
                  <a:srgbClr val="002060"/>
                </a:solidFill>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322513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fade">
                                      <p:cBhvr>
                                        <p:cTn id="27" dur="1000"/>
                                        <p:tgtEl>
                                          <p:spTgt spid="26">
                                            <p:txEl>
                                              <p:pRg st="0" end="0"/>
                                            </p:txEl>
                                          </p:spTgt>
                                        </p:tgtEl>
                                      </p:cBhvr>
                                    </p:animEffect>
                                    <p:anim calcmode="lin" valueType="num">
                                      <p:cBhvr>
                                        <p:cTn id="2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6">
                                            <p:txEl>
                                              <p:pRg st="1" end="1"/>
                                            </p:txEl>
                                          </p:spTgt>
                                        </p:tgtEl>
                                        <p:attrNameLst>
                                          <p:attrName>style.visibility</p:attrName>
                                        </p:attrNameLst>
                                      </p:cBhvr>
                                      <p:to>
                                        <p:strVal val="visible"/>
                                      </p:to>
                                    </p:set>
                                    <p:animEffect transition="in" filter="fade">
                                      <p:cBhvr>
                                        <p:cTn id="34" dur="1000"/>
                                        <p:tgtEl>
                                          <p:spTgt spid="26">
                                            <p:txEl>
                                              <p:pRg st="1" end="1"/>
                                            </p:txEl>
                                          </p:spTgt>
                                        </p:tgtEl>
                                      </p:cBhvr>
                                    </p:animEffect>
                                    <p:anim calcmode="lin" valueType="num">
                                      <p:cBhvr>
                                        <p:cTn id="3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6">
                                            <p:txEl>
                                              <p:pRg st="2" end="2"/>
                                            </p:txEl>
                                          </p:spTgt>
                                        </p:tgtEl>
                                        <p:attrNameLst>
                                          <p:attrName>style.visibility</p:attrName>
                                        </p:attrNameLst>
                                      </p:cBhvr>
                                      <p:to>
                                        <p:strVal val="visible"/>
                                      </p:to>
                                    </p:set>
                                    <p:animEffect transition="in" filter="fade">
                                      <p:cBhvr>
                                        <p:cTn id="41" dur="1000"/>
                                        <p:tgtEl>
                                          <p:spTgt spid="26">
                                            <p:txEl>
                                              <p:pRg st="2" end="2"/>
                                            </p:txEl>
                                          </p:spTgt>
                                        </p:tgtEl>
                                      </p:cBhvr>
                                    </p:animEffect>
                                    <p:anim calcmode="lin" valueType="num">
                                      <p:cBhvr>
                                        <p:cTn id="4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6">
                                            <p:txEl>
                                              <p:pRg st="3" end="3"/>
                                            </p:txEl>
                                          </p:spTgt>
                                        </p:tgtEl>
                                        <p:attrNameLst>
                                          <p:attrName>style.visibility</p:attrName>
                                        </p:attrNameLst>
                                      </p:cBhvr>
                                      <p:to>
                                        <p:strVal val="visible"/>
                                      </p:to>
                                    </p:set>
                                    <p:animEffect transition="in" filter="fade">
                                      <p:cBhvr>
                                        <p:cTn id="48" dur="1000"/>
                                        <p:tgtEl>
                                          <p:spTgt spid="26">
                                            <p:txEl>
                                              <p:pRg st="3" end="3"/>
                                            </p:txEl>
                                          </p:spTgt>
                                        </p:tgtEl>
                                      </p:cBhvr>
                                    </p:animEffect>
                                    <p:anim calcmode="lin" valueType="num">
                                      <p:cBhvr>
                                        <p:cTn id="4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6">
                                            <p:txEl>
                                              <p:pRg st="4" end="4"/>
                                            </p:txEl>
                                          </p:spTgt>
                                        </p:tgtEl>
                                        <p:attrNameLst>
                                          <p:attrName>style.visibility</p:attrName>
                                        </p:attrNameLst>
                                      </p:cBhvr>
                                      <p:to>
                                        <p:strVal val="visible"/>
                                      </p:to>
                                    </p:set>
                                    <p:animEffect transition="in" filter="fade">
                                      <p:cBhvr>
                                        <p:cTn id="55" dur="1000"/>
                                        <p:tgtEl>
                                          <p:spTgt spid="26">
                                            <p:txEl>
                                              <p:pRg st="4" end="4"/>
                                            </p:txEl>
                                          </p:spTgt>
                                        </p:tgtEl>
                                      </p:cBhvr>
                                    </p:animEffect>
                                    <p:anim calcmode="lin" valueType="num">
                                      <p:cBhvr>
                                        <p:cTn id="5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26">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6">
                                            <p:txEl>
                                              <p:pRg st="5" end="5"/>
                                            </p:txEl>
                                          </p:spTgt>
                                        </p:tgtEl>
                                        <p:attrNameLst>
                                          <p:attrName>style.visibility</p:attrName>
                                        </p:attrNameLst>
                                      </p:cBhvr>
                                      <p:to>
                                        <p:strVal val="visible"/>
                                      </p:to>
                                    </p:set>
                                    <p:animEffect transition="in" filter="fade">
                                      <p:cBhvr>
                                        <p:cTn id="60" dur="1000"/>
                                        <p:tgtEl>
                                          <p:spTgt spid="26">
                                            <p:txEl>
                                              <p:pRg st="5" end="5"/>
                                            </p:txEl>
                                          </p:spTgt>
                                        </p:tgtEl>
                                      </p:cBhvr>
                                    </p:animEffect>
                                    <p:anim calcmode="lin" valueType="num">
                                      <p:cBhvr>
                                        <p:cTn id="61"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utoUpdateAnimBg="0"/>
      <p:bldP spid="23"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AF0B60E0-8CDD-49A7-A405-EDB1B7A6088A}"/>
              </a:ext>
            </a:extLst>
          </p:cNvPr>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5" name="TextBox 4">
            <a:extLst>
              <a:ext uri="{FF2B5EF4-FFF2-40B4-BE49-F238E27FC236}">
                <a16:creationId xmlns:a16="http://schemas.microsoft.com/office/drawing/2014/main" id="{645E654C-DBB1-45F5-919C-5D8A89A97A61}"/>
              </a:ext>
            </a:extLst>
          </p:cNvPr>
          <p:cNvSpPr txBox="1"/>
          <p:nvPr/>
        </p:nvSpPr>
        <p:spPr>
          <a:xfrm>
            <a:off x="395288" y="350838"/>
            <a:ext cx="2736850" cy="368300"/>
          </a:xfrm>
          <a:prstGeom prst="rect">
            <a:avLst/>
          </a:prstGeom>
          <a:solidFill>
            <a:schemeClr val="accent3">
              <a:lumMod val="75000"/>
            </a:schemeClr>
          </a:solidFill>
        </p:spPr>
        <p:txBody>
          <a:bodyPr>
            <a:spAutoFit/>
          </a:bodyPr>
          <a:lstStyle/>
          <a:p>
            <a:pPr>
              <a:defRPr/>
            </a:pPr>
            <a:r>
              <a:rPr lang="en-US" b="1" dirty="0">
                <a:solidFill>
                  <a:schemeClr val="bg1"/>
                </a:solidFill>
                <a:latin typeface="Arial" pitchFamily="34" charset="0"/>
                <a:cs typeface="Arial" pitchFamily="34" charset="0"/>
              </a:rPr>
              <a:t>II. TÌM HIỂU CHI TIẾT</a:t>
            </a:r>
          </a:p>
        </p:txBody>
      </p:sp>
      <p:sp>
        <p:nvSpPr>
          <p:cNvPr id="6" name="TextBox 5">
            <a:extLst>
              <a:ext uri="{FF2B5EF4-FFF2-40B4-BE49-F238E27FC236}">
                <a16:creationId xmlns:a16="http://schemas.microsoft.com/office/drawing/2014/main" id="{36FB293A-93CD-45F7-85E1-2097DF9D1AD2}"/>
              </a:ext>
            </a:extLst>
          </p:cNvPr>
          <p:cNvSpPr txBox="1">
            <a:spLocks noChangeArrowheads="1"/>
          </p:cNvSpPr>
          <p:nvPr/>
        </p:nvSpPr>
        <p:spPr bwMode="auto">
          <a:xfrm>
            <a:off x="358449" y="1672229"/>
            <a:ext cx="4464744" cy="2616101"/>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buFontTx/>
              <a:buChar char="-"/>
            </a:pP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Nhân</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hóa</a:t>
            </a:r>
            <a:r>
              <a:rPr lang="en-US" altLang="en-US" sz="1600" b="1" dirty="0">
                <a:solidFill>
                  <a:srgbClr val="002060"/>
                </a:solidFill>
                <a:latin typeface="Arial" panose="020B0604020202020204" pitchFamily="34" charset="0"/>
                <a:cs typeface="Arial" panose="020B0604020202020204" pitchFamily="34" charset="0"/>
              </a:rPr>
              <a:t>:</a:t>
            </a:r>
          </a:p>
          <a:p>
            <a:pPr algn="just"/>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Sóng</a:t>
            </a:r>
            <a:r>
              <a:rPr lang="en-US" altLang="en-US" sz="1600" dirty="0">
                <a:solidFill>
                  <a:srgbClr val="002060"/>
                </a:solidFill>
                <a:latin typeface="Arial" panose="020B0604020202020204" pitchFamily="34" charset="0"/>
                <a:cs typeface="Arial" panose="020B0604020202020204" pitchFamily="34" charset="0"/>
              </a:rPr>
              <a:t> - </a:t>
            </a:r>
            <a:r>
              <a:rPr lang="en-US" altLang="en-US" sz="1600" dirty="0" err="1">
                <a:solidFill>
                  <a:srgbClr val="002060"/>
                </a:solidFill>
                <a:latin typeface="Arial" panose="020B0604020202020204" pitchFamily="34" charset="0"/>
                <a:cs typeface="Arial" panose="020B0604020202020204" pitchFamily="34" charset="0"/>
              </a:rPr>
              <a:t>cài</a:t>
            </a:r>
            <a:r>
              <a:rPr lang="en-US" altLang="en-US" sz="1600" dirty="0">
                <a:solidFill>
                  <a:srgbClr val="002060"/>
                </a:solidFill>
                <a:latin typeface="Arial" panose="020B0604020202020204" pitchFamily="34" charset="0"/>
                <a:cs typeface="Arial" panose="020B0604020202020204" pitchFamily="34" charset="0"/>
              </a:rPr>
              <a:t> then →</a:t>
            </a:r>
            <a:r>
              <a:rPr lang="en-US" altLang="en-US" sz="1600" dirty="0" err="1">
                <a:solidFill>
                  <a:srgbClr val="002060"/>
                </a:solidFill>
                <a:latin typeface="Arial" panose="020B0604020202020204" pitchFamily="34" charset="0"/>
                <a:cs typeface="Arial" panose="020B0604020202020204" pitchFamily="34" charset="0"/>
              </a:rPr>
              <a:t>Tả</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những</a:t>
            </a:r>
            <a:r>
              <a:rPr lang="en-US" altLang="en-US" sz="1600" dirty="0">
                <a:solidFill>
                  <a:srgbClr val="002060"/>
                </a:solidFill>
                <a:latin typeface="Arial" panose="020B0604020202020204" pitchFamily="34" charset="0"/>
                <a:cs typeface="Arial" panose="020B0604020202020204" pitchFamily="34" charset="0"/>
              </a:rPr>
              <a:t> con </a:t>
            </a:r>
            <a:r>
              <a:rPr lang="en-US" altLang="en-US" sz="1600" dirty="0" err="1">
                <a:solidFill>
                  <a:srgbClr val="002060"/>
                </a:solidFill>
                <a:latin typeface="Arial" panose="020B0604020202020204" pitchFamily="34" charset="0"/>
                <a:cs typeface="Arial" panose="020B0604020202020204" pitchFamily="34" charset="0"/>
              </a:rPr>
              <a:t>sóng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xô</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bờ</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như</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chiếc</a:t>
            </a:r>
            <a:r>
              <a:rPr lang="en-US" altLang="en-US" sz="1600" dirty="0">
                <a:solidFill>
                  <a:srgbClr val="002060"/>
                </a:solidFill>
                <a:latin typeface="Arial" panose="020B0604020202020204" pitchFamily="34" charset="0"/>
                <a:cs typeface="Arial" panose="020B0604020202020204" pitchFamily="34" charset="0"/>
              </a:rPr>
              <a:t> then </a:t>
            </a:r>
            <a:r>
              <a:rPr lang="en-US" altLang="en-US" sz="1600" dirty="0" err="1">
                <a:solidFill>
                  <a:srgbClr val="002060"/>
                </a:solidFill>
                <a:latin typeface="Arial" panose="020B0604020202020204" pitchFamily="34" charset="0"/>
                <a:cs typeface="Arial" panose="020B0604020202020204" pitchFamily="34" charset="0"/>
              </a:rPr>
              <a:t>cửa</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vũ</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trụ</a:t>
            </a:r>
            <a:endParaRPr lang="en-US" altLang="en-US" sz="1600" dirty="0">
              <a:solidFill>
                <a:srgbClr val="002060"/>
              </a:solidFill>
              <a:latin typeface="Arial" panose="020B0604020202020204" pitchFamily="34" charset="0"/>
              <a:cs typeface="Arial" panose="020B0604020202020204" pitchFamily="34" charset="0"/>
            </a:endParaRPr>
          </a:p>
          <a:p>
            <a:pPr algn="just"/>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sau</a:t>
            </a:r>
            <a:r>
              <a:rPr lang="en-US" altLang="en-US" sz="1600" dirty="0">
                <a:solidFill>
                  <a:srgbClr val="002060"/>
                </a:solidFill>
                <a:latin typeface="Arial" panose="020B0604020202020204" pitchFamily="34" charset="0"/>
                <a:cs typeface="Arial" panose="020B0604020202020204" pitchFamily="34" charset="0"/>
              </a:rPr>
              <a:t> 1 </a:t>
            </a:r>
            <a:r>
              <a:rPr lang="en-US" altLang="en-US" sz="1600" dirty="0" err="1">
                <a:solidFill>
                  <a:srgbClr val="002060"/>
                </a:solidFill>
                <a:latin typeface="Arial" panose="020B0604020202020204" pitchFamily="34" charset="0"/>
                <a:cs typeface="Arial" panose="020B0604020202020204" pitchFamily="34" charset="0"/>
              </a:rPr>
              <a:t>ngày</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vũ</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trụ</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vào</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nghỉ</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ngơi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thư</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giãn</a:t>
            </a:r>
            <a:r>
              <a:rPr lang="en-US" altLang="en-US" sz="1600" dirty="0">
                <a:solidFill>
                  <a:srgbClr val="002060"/>
                </a:solidFill>
                <a:latin typeface="Arial" panose="020B0604020202020204" pitchFamily="34" charset="0"/>
                <a:cs typeface="Arial" panose="020B0604020202020204" pitchFamily="34" charset="0"/>
              </a:rPr>
              <a:t>.</a:t>
            </a:r>
          </a:p>
          <a:p>
            <a:pPr algn="just"/>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Đêm</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sập</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cửa</a:t>
            </a:r>
            <a:r>
              <a:rPr lang="en-US" altLang="en-US" sz="1600" dirty="0">
                <a:solidFill>
                  <a:srgbClr val="002060"/>
                </a:solidFill>
                <a:latin typeface="Arial" panose="020B0604020202020204" pitchFamily="34" charset="0"/>
                <a:cs typeface="Arial" panose="020B0604020202020204" pitchFamily="34" charset="0"/>
              </a:rPr>
              <a:t> </a:t>
            </a:r>
          </a:p>
          <a:p>
            <a:pPr algn="just"/>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Tác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dụng</a:t>
            </a:r>
            <a:r>
              <a:rPr lang="en-US" altLang="en-US" sz="1600" dirty="0">
                <a:solidFill>
                  <a:srgbClr val="002060"/>
                </a:solidFill>
                <a:latin typeface="Arial" panose="020B0604020202020204" pitchFamily="34" charset="0"/>
                <a:cs typeface="Arial" panose="020B0604020202020204" pitchFamily="34" charset="0"/>
              </a:rPr>
              <a:t> NT </a:t>
            </a:r>
            <a:r>
              <a:rPr lang="en-US" altLang="en-US" sz="1600" dirty="0" err="1">
                <a:solidFill>
                  <a:srgbClr val="002060"/>
                </a:solidFill>
                <a:latin typeface="Arial" panose="020B0604020202020204" pitchFamily="34" charset="0"/>
                <a:cs typeface="Arial" panose="020B0604020202020204" pitchFamily="34" charset="0"/>
              </a:rPr>
              <a:t>nhân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hóa</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gợi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cảm</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giác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gần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giũ</a:t>
            </a:r>
            <a:r>
              <a:rPr lang="en-US" altLang="en-US" sz="1600" dirty="0">
                <a:solidFill>
                  <a:srgbClr val="002060"/>
                </a:solidFill>
                <a:latin typeface="Arial" panose="020B0604020202020204" pitchFamily="34" charset="0"/>
                <a:cs typeface="Arial" panose="020B0604020202020204" pitchFamily="34" charset="0"/>
              </a:rPr>
              <a:t> , </a:t>
            </a:r>
            <a:r>
              <a:rPr lang="en-US" altLang="en-US" sz="1600" dirty="0" err="1">
                <a:solidFill>
                  <a:srgbClr val="002060"/>
                </a:solidFill>
                <a:latin typeface="Arial" panose="020B0604020202020204" pitchFamily="34" charset="0"/>
                <a:cs typeface="Arial" panose="020B0604020202020204" pitchFamily="34" charset="0"/>
              </a:rPr>
              <a:t>thân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thương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vũ</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trụ</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được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hình</a:t>
            </a:r>
            <a:r>
              <a:rPr lang="en-US" altLang="en-US" sz="1600" dirty="0">
                <a:solidFill>
                  <a:srgbClr val="002060"/>
                </a:solidFill>
                <a:latin typeface="Arial" panose="020B0604020202020204" pitchFamily="34" charset="0"/>
                <a:cs typeface="Arial" panose="020B0604020202020204" pitchFamily="34" charset="0"/>
              </a:rPr>
              <a:t> dung </a:t>
            </a:r>
            <a:r>
              <a:rPr lang="en-US" altLang="en-US" sz="1600" dirty="0" err="1">
                <a:solidFill>
                  <a:srgbClr val="002060"/>
                </a:solidFill>
                <a:latin typeface="Arial" panose="020B0604020202020204" pitchFamily="34" charset="0"/>
                <a:cs typeface="Arial" panose="020B0604020202020204" pitchFamily="34" charset="0"/>
              </a:rPr>
              <a:t>như</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ngôi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nhà</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lớn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của</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người</a:t>
            </a:r>
            <a:endParaRPr lang="en-US" altLang="en-US" sz="1600" dirty="0">
              <a:solidFill>
                <a:srgbClr val="002060"/>
              </a:solidFill>
              <a:latin typeface="Arial" panose="020B0604020202020204" pitchFamily="34" charset="0"/>
              <a:cs typeface="Arial" panose="020B0604020202020204" pitchFamily="34" charset="0"/>
            </a:endParaRPr>
          </a:p>
          <a:p>
            <a:pPr algn="just"/>
            <a:r>
              <a:rPr lang="en-US" altLang="en-US" sz="1600" b="1" i="1" dirty="0">
                <a:solidFill>
                  <a:srgbClr val="FF0000"/>
                </a:solidFill>
                <a:latin typeface="Arial" panose="020B0604020202020204" pitchFamily="34" charset="0"/>
                <a:cs typeface="Arial" panose="020B0604020202020204" pitchFamily="34" charset="0"/>
              </a:rPr>
              <a:t>↔ </a:t>
            </a:r>
            <a:r>
              <a:rPr lang="en-US" altLang="en-US" sz="1600" b="1" i="1" dirty="0" err="1">
                <a:solidFill>
                  <a:srgbClr val="FF0000"/>
                </a:solidFill>
                <a:latin typeface="Arial" panose="020B0604020202020204" pitchFamily="34" charset="0"/>
                <a:cs typeface="Arial" panose="020B0604020202020204" pitchFamily="34" charset="0"/>
              </a:rPr>
              <a:t>Huy</a:t>
            </a:r>
            <a:r>
              <a:rPr lang="en-US" altLang="en-US" sz="1600" b="1" i="1" dirty="0">
                <a:solidFill>
                  <a:srgbClr val="FF0000"/>
                </a:solidFill>
                <a:latin typeface="Arial" panose="020B0604020202020204" pitchFamily="34" charset="0"/>
                <a:cs typeface="Arial" panose="020B0604020202020204" pitchFamily="34" charset="0"/>
              </a:rPr>
              <a:t> </a:t>
            </a:r>
            <a:r>
              <a:rPr lang="en-US" altLang="en-US" sz="1600" b="1" i="1" dirty="0" err="1">
                <a:solidFill>
                  <a:srgbClr val="FF0000"/>
                </a:solidFill>
                <a:latin typeface="Arial" panose="020B0604020202020204" pitchFamily="34" charset="0"/>
                <a:cs typeface="Arial" panose="020B0604020202020204" pitchFamily="34" charset="0"/>
              </a:rPr>
              <a:t>Cận</a:t>
            </a:r>
            <a:r>
              <a:rPr lang="en-US" altLang="en-US" sz="1600" b="1" i="1" dirty="0">
                <a:solidFill>
                  <a:srgbClr val="FF0000"/>
                </a:solidFill>
                <a:latin typeface="Arial" panose="020B0604020202020204" pitchFamily="34" charset="0"/>
                <a:cs typeface="Arial" panose="020B0604020202020204" pitchFamily="34" charset="0"/>
              </a:rPr>
              <a:t> </a:t>
            </a:r>
            <a:r>
              <a:rPr lang="en-US" altLang="en-US" sz="1600" b="1" i="1" dirty="0" err="1">
                <a:solidFill>
                  <a:srgbClr val="FF0000"/>
                </a:solidFill>
                <a:latin typeface="Arial" panose="020B0604020202020204" pitchFamily="34" charset="0"/>
                <a:cs typeface="Arial" panose="020B0604020202020204" pitchFamily="34" charset="0"/>
              </a:rPr>
              <a:t>yêu</a:t>
            </a:r>
            <a:r>
              <a:rPr lang="en-US" altLang="en-US" sz="1600" b="1" i="1" dirty="0">
                <a:solidFill>
                  <a:srgbClr val="FF0000"/>
                </a:solidFill>
                <a:latin typeface="Arial" panose="020B0604020202020204" pitchFamily="34" charset="0"/>
                <a:cs typeface="Arial" panose="020B0604020202020204" pitchFamily="34" charset="0"/>
              </a:rPr>
              <a:t> </a:t>
            </a:r>
            <a:r>
              <a:rPr lang="en-US" altLang="en-US" sz="1600" b="1" i="1" dirty="0" err="1">
                <a:solidFill>
                  <a:srgbClr val="FF0000"/>
                </a:solidFill>
                <a:latin typeface="Arial" panose="020B0604020202020204" pitchFamily="34" charset="0"/>
                <a:cs typeface="Arial" panose="020B0604020202020204" pitchFamily="34" charset="0"/>
              </a:rPr>
              <a:t>thiên</a:t>
            </a:r>
            <a:r>
              <a:rPr lang="en-US" altLang="en-US" sz="1600" b="1" i="1" dirty="0">
                <a:solidFill>
                  <a:srgbClr val="FF0000"/>
                </a:solidFill>
                <a:latin typeface="Arial" panose="020B0604020202020204" pitchFamily="34" charset="0"/>
                <a:cs typeface="Arial" panose="020B0604020202020204" pitchFamily="34" charset="0"/>
              </a:rPr>
              <a:t> </a:t>
            </a:r>
            <a:r>
              <a:rPr lang="en-US" altLang="en-US" sz="1600" b="1" i="1" dirty="0" err="1">
                <a:solidFill>
                  <a:srgbClr val="FF0000"/>
                </a:solidFill>
                <a:latin typeface="Arial" panose="020B0604020202020204" pitchFamily="34" charset="0"/>
                <a:cs typeface="Arial" panose="020B0604020202020204" pitchFamily="34" charset="0"/>
              </a:rPr>
              <a:t>nhiên</a:t>
            </a:r>
            <a:r>
              <a:rPr lang="en-US" altLang="en-US" sz="1600" b="1" i="1" dirty="0">
                <a:solidFill>
                  <a:srgbClr val="FF0000"/>
                </a:solidFill>
                <a:latin typeface="Arial" panose="020B0604020202020204" pitchFamily="34" charset="0"/>
                <a:cs typeface="Arial" panose="020B0604020202020204" pitchFamily="34" charset="0"/>
              </a:rPr>
              <a:t> </a:t>
            </a:r>
            <a:r>
              <a:rPr lang="en-US" altLang="en-US" sz="1600" b="1" i="1" dirty="0" err="1">
                <a:solidFill>
                  <a:srgbClr val="FF0000"/>
                </a:solidFill>
                <a:latin typeface="Arial" panose="020B0604020202020204" pitchFamily="34" charset="0"/>
                <a:cs typeface="Arial" panose="020B0604020202020204" pitchFamily="34" charset="0"/>
              </a:rPr>
              <a:t>và</a:t>
            </a:r>
            <a:r>
              <a:rPr lang="en-US" altLang="en-US" sz="1600" b="1" i="1" dirty="0">
                <a:solidFill>
                  <a:srgbClr val="FF0000"/>
                </a:solidFill>
                <a:latin typeface="Arial" panose="020B0604020202020204" pitchFamily="34" charset="0"/>
                <a:cs typeface="Arial" panose="020B0604020202020204" pitchFamily="34" charset="0"/>
              </a:rPr>
              <a:t> </a:t>
            </a:r>
            <a:r>
              <a:rPr lang="en-US" altLang="en-US" sz="1600" b="1" i="1" dirty="0" err="1">
                <a:solidFill>
                  <a:srgbClr val="FF0000"/>
                </a:solidFill>
                <a:latin typeface="Arial" panose="020B0604020202020204" pitchFamily="34" charset="0"/>
                <a:cs typeface="Arial" panose="020B0604020202020204" pitchFamily="34" charset="0"/>
              </a:rPr>
              <a:t>yêu</a:t>
            </a:r>
            <a:r>
              <a:rPr lang="en-US" altLang="en-US" sz="1600" b="1" i="1" dirty="0">
                <a:solidFill>
                  <a:srgbClr val="FF0000"/>
                </a:solidFill>
                <a:latin typeface="Arial" panose="020B0604020202020204" pitchFamily="34" charset="0"/>
                <a:cs typeface="Arial" panose="020B0604020202020204" pitchFamily="34" charset="0"/>
              </a:rPr>
              <a:t> </a:t>
            </a:r>
            <a:r>
              <a:rPr lang="en-US" altLang="en-US" sz="1600" b="1" i="1" dirty="0" err="1">
                <a:solidFill>
                  <a:srgbClr val="FF0000"/>
                </a:solidFill>
                <a:latin typeface="Arial" panose="020B0604020202020204" pitchFamily="34" charset="0"/>
                <a:cs typeface="Arial" panose="020B0604020202020204" pitchFamily="34" charset="0"/>
              </a:rPr>
              <a:t>mến</a:t>
            </a:r>
            <a:r>
              <a:rPr lang="en-US" altLang="en-US" sz="1600" b="1" i="1" dirty="0">
                <a:solidFill>
                  <a:srgbClr val="FF0000"/>
                </a:solidFill>
                <a:latin typeface="Arial" panose="020B0604020202020204" pitchFamily="34" charset="0"/>
                <a:cs typeface="Arial" panose="020B0604020202020204" pitchFamily="34" charset="0"/>
              </a:rPr>
              <a:t> </a:t>
            </a:r>
            <a:r>
              <a:rPr lang="en-US" altLang="en-US" sz="1600" b="1" i="1" dirty="0" err="1">
                <a:solidFill>
                  <a:srgbClr val="FF0000"/>
                </a:solidFill>
                <a:latin typeface="Arial" panose="020B0604020202020204" pitchFamily="34" charset="0"/>
                <a:cs typeface="Arial" panose="020B0604020202020204" pitchFamily="34" charset="0"/>
              </a:rPr>
              <a:t>cuộc</a:t>
            </a:r>
            <a:r>
              <a:rPr lang="en-US" altLang="en-US" sz="1600" b="1" i="1" dirty="0">
                <a:solidFill>
                  <a:srgbClr val="FF0000"/>
                </a:solidFill>
                <a:latin typeface="Arial" panose="020B0604020202020204" pitchFamily="34" charset="0"/>
                <a:cs typeface="Arial" panose="020B0604020202020204" pitchFamily="34" charset="0"/>
              </a:rPr>
              <a:t> </a:t>
            </a:r>
            <a:r>
              <a:rPr lang="en-US" altLang="en-US" sz="1600" b="1" i="1" dirty="0" err="1">
                <a:solidFill>
                  <a:srgbClr val="FF0000"/>
                </a:solidFill>
                <a:latin typeface="Arial" panose="020B0604020202020204" pitchFamily="34" charset="0"/>
                <a:cs typeface="Arial" panose="020B0604020202020204" pitchFamily="34" charset="0"/>
              </a:rPr>
              <a:t>đời</a:t>
            </a:r>
            <a:r>
              <a:rPr lang="en-US" altLang="en-US" sz="1600" b="1" i="1" dirty="0">
                <a:solidFill>
                  <a:srgbClr val="FF0000"/>
                </a:solidFill>
                <a:latin typeface="Arial" panose="020B0604020202020204" pitchFamily="34" charset="0"/>
                <a:cs typeface="Arial" panose="020B0604020202020204" pitchFamily="34" charset="0"/>
              </a:rPr>
              <a:t>.</a:t>
            </a:r>
          </a:p>
        </p:txBody>
      </p:sp>
      <p:sp>
        <p:nvSpPr>
          <p:cNvPr id="7" name="Rectangle 12">
            <a:extLst>
              <a:ext uri="{FF2B5EF4-FFF2-40B4-BE49-F238E27FC236}">
                <a16:creationId xmlns:a16="http://schemas.microsoft.com/office/drawing/2014/main" id="{03D6F5F8-3728-4E94-B126-5BC2D49ED9F0}"/>
              </a:ext>
            </a:extLst>
          </p:cNvPr>
          <p:cNvSpPr>
            <a:spLocks noChangeArrowheads="1"/>
          </p:cNvSpPr>
          <p:nvPr/>
        </p:nvSpPr>
        <p:spPr bwMode="auto">
          <a:xfrm>
            <a:off x="416519" y="889759"/>
            <a:ext cx="7379742" cy="417966"/>
          </a:xfrm>
          <a:prstGeom prst="rect">
            <a:avLst/>
          </a:prstGeom>
          <a:noFill/>
          <a:ln>
            <a:noFill/>
          </a:ln>
          <a:effectLst/>
        </p:spPr>
        <p:txBody>
          <a:bodyPr wrap="none" anchor="ctr"/>
          <a:lstStyle/>
          <a:p>
            <a:pPr marL="342900" indent="-342900" eaLnBrk="1" hangingPunct="1">
              <a:buFontTx/>
              <a:buAutoNum type="arabicPeriod"/>
              <a:defRPr/>
            </a:pPr>
            <a:r>
              <a:rPr lang="en-US" b="1" dirty="0" err="1">
                <a:solidFill>
                  <a:srgbClr val="FF0000"/>
                </a:solidFill>
                <a:latin typeface="Arial" panose="020B0604020202020204" pitchFamily="34" charset="0"/>
                <a:cs typeface="Arial" panose="020B0604020202020204" pitchFamily="34" charset="0"/>
              </a:rPr>
              <a:t>Hoàng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hôn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trên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biển</a:t>
            </a:r>
            <a:r>
              <a:rPr lang="vi-VN"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và</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đoàn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thuyền</a:t>
            </a:r>
            <a:r>
              <a:rPr lang="vi-VN"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ra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khơi</a:t>
            </a:r>
            <a:r>
              <a:rPr lang="vi-VN"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đánh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cá</a:t>
            </a:r>
            <a:r>
              <a:rPr lang="en-US" b="1" dirty="0">
                <a:solidFill>
                  <a:srgbClr val="FF0000"/>
                </a:solidFill>
                <a:latin typeface="Arial" panose="020B0604020202020204" pitchFamily="34" charset="0"/>
                <a:cs typeface="Arial" panose="020B0604020202020204" pitchFamily="34" charset="0"/>
              </a:rPr>
              <a:t> </a:t>
            </a:r>
          </a:p>
        </p:txBody>
      </p:sp>
      <p:pic>
        <p:nvPicPr>
          <p:cNvPr id="2052" name="Picture 4" descr="Cách xác định phương hướng đông tây nam bắc chính xác nhất">
            <a:extLst>
              <a:ext uri="{FF2B5EF4-FFF2-40B4-BE49-F238E27FC236}">
                <a16:creationId xmlns:a16="http://schemas.microsoft.com/office/drawing/2014/main" id="{8D3B66D9-07D1-48F0-9C49-301B6A3F6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672229"/>
            <a:ext cx="385611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0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ircle(in)">
                                      <p:cBhvr>
                                        <p:cTn id="1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9C6A267-DBEA-47A3-8860-C11AE28FCEA4}"/>
              </a:ext>
            </a:extLst>
          </p:cNvPr>
          <p:cNvSpPr>
            <a:spLocks noGrp="1"/>
          </p:cNvSpPr>
          <p:nvPr>
            <p:ph type="title"/>
          </p:nvPr>
        </p:nvSpPr>
        <p:spPr>
          <a:xfrm>
            <a:off x="683568" y="703322"/>
            <a:ext cx="5032375" cy="216024"/>
          </a:xfrm>
        </p:spPr>
        <p:txBody>
          <a:bodyPr>
            <a:normAutofit fontScale="90000"/>
          </a:bodyPr>
          <a:lstStyle/>
          <a:p>
            <a:pPr algn="l" eaLnBrk="1" hangingPunct="1">
              <a:defRPr/>
            </a:pPr>
            <a:r>
              <a:rPr lang="en-US" sz="2000" b="1" dirty="0">
                <a:solidFill>
                  <a:srgbClr val="002060"/>
                </a:solidFill>
                <a:latin typeface="Arial" panose="020B0604020202020204" pitchFamily="34" charset="0"/>
                <a:cs typeface="Arial" panose="020B0604020202020204" pitchFamily="34" charset="0"/>
              </a:rPr>
              <a:t>b. </a:t>
            </a:r>
            <a:r>
              <a:rPr lang="en-US" sz="2000" b="1" dirty="0" err="1">
                <a:solidFill>
                  <a:srgbClr val="002060"/>
                </a:solidFill>
                <a:latin typeface="Arial" panose="020B0604020202020204" pitchFamily="34" charset="0"/>
                <a:cs typeface="Arial" panose="020B0604020202020204" pitchFamily="34" charset="0"/>
              </a:rPr>
              <a:t>Cảnh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đoàn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thuyền</a:t>
            </a:r>
            <a:r>
              <a:rPr lang="en-US" sz="2000" b="1" dirty="0">
                <a:solidFill>
                  <a:srgbClr val="002060"/>
                </a:solidFill>
                <a:latin typeface="Arial" panose="020B0604020202020204" pitchFamily="34" charset="0"/>
                <a:cs typeface="Arial" panose="020B0604020202020204" pitchFamily="34" charset="0"/>
              </a:rPr>
              <a:t> ra </a:t>
            </a:r>
            <a:r>
              <a:rPr lang="en-US" sz="2000" b="1" dirty="0" err="1">
                <a:solidFill>
                  <a:srgbClr val="002060"/>
                </a:solidFill>
                <a:latin typeface="Arial" panose="020B0604020202020204" pitchFamily="34" charset="0"/>
                <a:cs typeface="Arial" panose="020B0604020202020204" pitchFamily="34" charset="0"/>
              </a:rPr>
              <a:t>khơi</a:t>
            </a:r>
            <a:endParaRPr lang="en-US" sz="2000" b="1" dirty="0">
              <a:solidFill>
                <a:srgbClr val="002060"/>
              </a:solidFill>
              <a:latin typeface="Arial" panose="020B0604020202020204" pitchFamily="34" charset="0"/>
              <a:cs typeface="Arial" panose="020B0604020202020204" pitchFamily="34" charset="0"/>
            </a:endParaRPr>
          </a:p>
        </p:txBody>
      </p:sp>
      <p:sp>
        <p:nvSpPr>
          <p:cNvPr id="23" name="Rectangle 12">
            <a:extLst>
              <a:ext uri="{FF2B5EF4-FFF2-40B4-BE49-F238E27FC236}">
                <a16:creationId xmlns:a16="http://schemas.microsoft.com/office/drawing/2014/main" id="{7CD05957-413D-4339-A0E0-5CA593CD944C}"/>
              </a:ext>
            </a:extLst>
          </p:cNvPr>
          <p:cNvSpPr>
            <a:spLocks noChangeArrowheads="1"/>
          </p:cNvSpPr>
          <p:nvPr/>
        </p:nvSpPr>
        <p:spPr bwMode="auto">
          <a:xfrm>
            <a:off x="226729" y="195486"/>
            <a:ext cx="5675226" cy="339408"/>
          </a:xfrm>
          <a:prstGeom prst="rect">
            <a:avLst/>
          </a:prstGeom>
          <a:solidFill>
            <a:srgbClr val="00B050"/>
          </a:solidFill>
          <a:ln>
            <a:noFill/>
          </a:ln>
          <a:effectLst/>
        </p:spPr>
        <p:txBody>
          <a:bodyPr wrap="none" anchor="ctr"/>
          <a:lstStyle/>
          <a:p>
            <a:pPr marL="342900" indent="-342900" eaLnBrk="1" hangingPunct="1">
              <a:buFontTx/>
              <a:buAutoNum type="arabicPeriod"/>
              <a:defRPr/>
            </a:pPr>
            <a:r>
              <a:rPr lang="en-US" sz="1600" b="1" dirty="0" err="1">
                <a:solidFill>
                  <a:schemeClr val="bg1"/>
                </a:solidFill>
                <a:latin typeface="Arial" panose="020B0604020202020204" pitchFamily="34" charset="0"/>
                <a:cs typeface="Arial" panose="020B0604020202020204" pitchFamily="34" charset="0"/>
              </a:rPr>
              <a:t>Hoàng</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hôn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trên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biển</a:t>
            </a:r>
            <a:r>
              <a:rPr lang="vi-VN"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và</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đoàn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thuyền</a:t>
            </a:r>
            <a:r>
              <a:rPr lang="vi-VN"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ra</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khơi</a:t>
            </a:r>
            <a:r>
              <a:rPr lang="vi-VN"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đánh</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cá</a:t>
            </a:r>
            <a:r>
              <a:rPr lang="en-US" sz="1600" b="1" dirty="0">
                <a:solidFill>
                  <a:schemeClr val="bg1"/>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5DB03B75-ED61-4ED6-8A27-08002D6F8242}"/>
              </a:ext>
            </a:extLst>
          </p:cNvPr>
          <p:cNvSpPr txBox="1">
            <a:spLocks noChangeArrowheads="1"/>
          </p:cNvSpPr>
          <p:nvPr/>
        </p:nvSpPr>
        <p:spPr bwMode="auto">
          <a:xfrm>
            <a:off x="2339752" y="3732292"/>
            <a:ext cx="4176464" cy="707886"/>
          </a:xfrm>
          <a:prstGeom prst="rect">
            <a:avLst/>
          </a:prstGeom>
          <a:solidFill>
            <a:schemeClr val="accent3">
              <a:lumMod val="60000"/>
              <a:lumOff val="40000"/>
            </a:schemeClr>
          </a:solidFill>
          <a:ln w="38100">
            <a:solidFill>
              <a:schemeClr val="accent3">
                <a:lumMod val="50000"/>
              </a:schemeClr>
            </a:solidFill>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Đoàn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thuyền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đánh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lại</a:t>
            </a:r>
            <a:r>
              <a:rPr lang="en-US" altLang="en-US" sz="2000" dirty="0">
                <a:solidFill>
                  <a:srgbClr val="002060"/>
                </a:solidFill>
                <a:latin typeface="Arial" panose="020B0604020202020204" pitchFamily="34" charset="0"/>
                <a:cs typeface="Arial" panose="020B0604020202020204" pitchFamily="34" charset="0"/>
              </a:rPr>
              <a:t> ra </a:t>
            </a:r>
            <a:r>
              <a:rPr lang="en-US" altLang="en-US" sz="2000" dirty="0" err="1">
                <a:solidFill>
                  <a:srgbClr val="002060"/>
                </a:solidFill>
                <a:latin typeface="Arial" panose="020B0604020202020204" pitchFamily="34" charset="0"/>
                <a:cs typeface="Arial" panose="020B0604020202020204" pitchFamily="34" charset="0"/>
              </a:rPr>
              <a:t>khơi</a:t>
            </a:r>
            <a:r>
              <a:rPr lang="en-US" altLang="en-US" sz="2000" dirty="0">
                <a:solidFill>
                  <a:srgbClr val="002060"/>
                </a:solidFill>
                <a:latin typeface="Arial" panose="020B0604020202020204" pitchFamily="34" charset="0"/>
                <a:cs typeface="Arial" panose="020B0604020202020204" pitchFamily="34" charset="0"/>
              </a:rPr>
              <a:t>,</a:t>
            </a:r>
            <a:br>
              <a:rPr lang="en-US" altLang="en-US" sz="2000" dirty="0">
                <a:solidFill>
                  <a:srgbClr val="002060"/>
                </a:solidFill>
                <a:latin typeface="Arial" panose="020B0604020202020204" pitchFamily="34" charset="0"/>
                <a:cs typeface="Arial" panose="020B0604020202020204" pitchFamily="34" charset="0"/>
              </a:rPr>
            </a:b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Câu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hát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căng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buồm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cùng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gió</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khơi</a:t>
            </a:r>
            <a:r>
              <a:rPr lang="en-US" altLang="en-US" sz="2000" dirty="0">
                <a:solidFill>
                  <a:srgbClr val="002060"/>
                </a:solidFill>
                <a:latin typeface="Arial" panose="020B0604020202020204" pitchFamily="34" charset="0"/>
                <a:cs typeface="Arial" panose="020B0604020202020204" pitchFamily="34" charset="0"/>
              </a:rPr>
              <a:t>.</a:t>
            </a:r>
          </a:p>
        </p:txBody>
      </p:sp>
      <p:sp>
        <p:nvSpPr>
          <p:cNvPr id="5" name="Rectangle: Rounded Corners 4">
            <a:extLst>
              <a:ext uri="{FF2B5EF4-FFF2-40B4-BE49-F238E27FC236}">
                <a16:creationId xmlns:a16="http://schemas.microsoft.com/office/drawing/2014/main" id="{92CE3851-B932-4B4E-9B98-D68F4AED420C}"/>
              </a:ext>
            </a:extLst>
          </p:cNvPr>
          <p:cNvSpPr/>
          <p:nvPr/>
        </p:nvSpPr>
        <p:spPr>
          <a:xfrm>
            <a:off x="827584" y="1277496"/>
            <a:ext cx="7704856" cy="1942326"/>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anose="020B0604020202020204" pitchFamily="34" charset="0"/>
                <a:cs typeface="Arial" panose="020B0604020202020204" pitchFamily="34" charset="0"/>
              </a:rPr>
              <a:t>SUY NGHĨ VÀ TRẢ LỜI:</a:t>
            </a:r>
          </a:p>
          <a:p>
            <a:pPr algn="ctr"/>
            <a:endParaRPr lang="en-US" b="1"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vi-VN" i="1" dirty="0">
                <a:solidFill>
                  <a:srgbClr val="002060"/>
                </a:solidFill>
                <a:latin typeface="Arial" panose="020B0604020202020204" pitchFamily="34" charset="0"/>
                <a:cs typeface="Arial" panose="020B0604020202020204" pitchFamily="34" charset="0"/>
              </a:rPr>
              <a:t>Trong câu thơ miêu tả cảnh đoàn thuyền đánh cá</a:t>
            </a:r>
            <a:r>
              <a:rPr lang="en-US" i="1" dirty="0">
                <a:solidFill>
                  <a:srgbClr val="002060"/>
                </a:solidFill>
                <a:latin typeface="Arial" panose="020B0604020202020204" pitchFamily="34" charset="0"/>
                <a:cs typeface="Arial" panose="020B0604020202020204" pitchFamily="34" charset="0"/>
              </a:rPr>
              <a:t> ra </a:t>
            </a:r>
            <a:r>
              <a:rPr lang="en-US" i="1" dirty="0" err="1">
                <a:solidFill>
                  <a:srgbClr val="002060"/>
                </a:solidFill>
                <a:latin typeface="Arial" panose="020B0604020202020204" pitchFamily="34" charset="0"/>
                <a:cs typeface="Arial" panose="020B0604020202020204" pitchFamily="34" charset="0"/>
              </a:rPr>
              <a:t>khơi</a:t>
            </a:r>
            <a:r>
              <a:rPr lang="vi-VN" i="1" dirty="0">
                <a:solidFill>
                  <a:srgbClr val="002060"/>
                </a:solidFill>
                <a:latin typeface="Arial" panose="020B0604020202020204" pitchFamily="34" charset="0"/>
                <a:cs typeface="Arial" panose="020B0604020202020204" pitchFamily="34" charset="0"/>
              </a:rPr>
              <a:t>, từ «lại» có ý nghĩa gì?</a:t>
            </a:r>
            <a:endParaRPr lang="en-US"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vi-VN" i="1" dirty="0">
                <a:solidFill>
                  <a:srgbClr val="002060"/>
                </a:solidFill>
                <a:latin typeface="Arial" panose="020B0604020202020204" pitchFamily="34" charset="0"/>
                <a:cs typeface="Arial" panose="020B0604020202020204" pitchFamily="34" charset="0"/>
              </a:rPr>
              <a:t>Câu thơ “câu hát căng buồm...”sử dụng nghệ thuật gì? Nó cho thấy tinh thần gì của người lao động?</a:t>
            </a:r>
            <a:endParaRPr lang="en-US" dirty="0">
              <a:solidFill>
                <a:srgbClr val="002060"/>
              </a:solidFill>
              <a:latin typeface="Arial" panose="020B0604020202020204" pitchFamily="34" charset="0"/>
              <a:cs typeface="Arial" panose="020B0604020202020204" pitchFamily="34" charset="0"/>
            </a:endParaRPr>
          </a:p>
        </p:txBody>
      </p:sp>
      <p:sp>
        <p:nvSpPr>
          <p:cNvPr id="25" name="Arrow: Down 24">
            <a:extLst>
              <a:ext uri="{FF2B5EF4-FFF2-40B4-BE49-F238E27FC236}">
                <a16:creationId xmlns:a16="http://schemas.microsoft.com/office/drawing/2014/main" id="{DB59903D-04E0-44C8-8216-EB4876B260F7}"/>
              </a:ext>
            </a:extLst>
          </p:cNvPr>
          <p:cNvSpPr/>
          <p:nvPr/>
        </p:nvSpPr>
        <p:spPr>
          <a:xfrm>
            <a:off x="4229110" y="3219822"/>
            <a:ext cx="432048" cy="504056"/>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11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AF2BEE20-8CFE-46B3-A111-32B0738A7C8C}"/>
              </a:ext>
            </a:extLst>
          </p:cNvPr>
          <p:cNvSpPr txBox="1">
            <a:spLocks noChangeArrowheads="1"/>
          </p:cNvSpPr>
          <p:nvPr/>
        </p:nvSpPr>
        <p:spPr bwMode="auto">
          <a:xfrm>
            <a:off x="408571" y="814214"/>
            <a:ext cx="373138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b="1" dirty="0">
                <a:solidFill>
                  <a:srgbClr val="002060"/>
                </a:solidFill>
                <a:latin typeface="Arial" panose="020B0604020202020204" pitchFamily="34" charset="0"/>
                <a:cs typeface="Arial" panose="020B0604020202020204" pitchFamily="34" charset="0"/>
              </a:rPr>
              <a:t>b. </a:t>
            </a:r>
            <a:r>
              <a:rPr lang="en-US" altLang="en-US" sz="2000" b="1" dirty="0" err="1">
                <a:solidFill>
                  <a:srgbClr val="002060"/>
                </a:solidFill>
                <a:latin typeface="Arial" panose="020B0604020202020204" pitchFamily="34" charset="0"/>
                <a:cs typeface="Arial" panose="020B0604020202020204" pitchFamily="34" charset="0"/>
              </a:rPr>
              <a:t>Cảnh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đoàn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thuyền</a:t>
            </a:r>
            <a:r>
              <a:rPr lang="en-US" altLang="en-US" sz="2000" b="1" dirty="0">
                <a:solidFill>
                  <a:srgbClr val="002060"/>
                </a:solidFill>
                <a:latin typeface="Arial" panose="020B0604020202020204" pitchFamily="34" charset="0"/>
                <a:cs typeface="Arial" panose="020B0604020202020204" pitchFamily="34" charset="0"/>
              </a:rPr>
              <a:t> ra </a:t>
            </a:r>
            <a:r>
              <a:rPr lang="en-US" altLang="en-US" sz="2000" b="1" dirty="0" err="1">
                <a:solidFill>
                  <a:srgbClr val="002060"/>
                </a:solidFill>
                <a:latin typeface="Arial" panose="020B0604020202020204" pitchFamily="34" charset="0"/>
                <a:cs typeface="Arial" panose="020B0604020202020204" pitchFamily="34" charset="0"/>
              </a:rPr>
              <a:t>khơi</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571326D-A0CF-4261-BF93-C40BCB828066}"/>
              </a:ext>
            </a:extLst>
          </p:cNvPr>
          <p:cNvSpPr txBox="1">
            <a:spLocks noChangeArrowheads="1"/>
          </p:cNvSpPr>
          <p:nvPr/>
        </p:nvSpPr>
        <p:spPr bwMode="auto">
          <a:xfrm>
            <a:off x="408571" y="1364332"/>
            <a:ext cx="4891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b="1" i="1" dirty="0">
                <a:solidFill>
                  <a:srgbClr val="002060"/>
                </a:solidFill>
                <a:latin typeface="Arial" panose="020B0604020202020204" pitchFamily="34" charset="0"/>
                <a:cs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rPr>
              <a:t>Hình</a:t>
            </a:r>
            <a:r>
              <a:rPr lang="en-US" altLang="en-US" sz="2000" b="1" i="1" dirty="0">
                <a:solidFill>
                  <a:srgbClr val="002060"/>
                </a:solidFill>
                <a:latin typeface="Arial" panose="020B0604020202020204" pitchFamily="34" charset="0"/>
                <a:cs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rPr>
              <a:t>ảnh</a:t>
            </a:r>
            <a:r>
              <a:rPr lang="en-US" altLang="en-US" sz="2000" b="1" i="1" dirty="0">
                <a:solidFill>
                  <a:srgbClr val="002060"/>
                </a:solidFill>
                <a:latin typeface="Arial" panose="020B0604020202020204" pitchFamily="34" charset="0"/>
                <a:cs typeface="Arial" panose="020B0604020202020204" pitchFamily="34" charset="0"/>
              </a:rPr>
              <a:t> con </a:t>
            </a:r>
            <a:r>
              <a:rPr lang="en-US" altLang="en-US" sz="2000" b="1" i="1" dirty="0" err="1">
                <a:solidFill>
                  <a:srgbClr val="002060"/>
                </a:solidFill>
                <a:latin typeface="Arial" panose="020B0604020202020204" pitchFamily="34" charset="0"/>
                <a:cs typeface="Arial" panose="020B0604020202020204" pitchFamily="34" charset="0"/>
              </a:rPr>
              <a:t>người</a:t>
            </a:r>
            <a:r>
              <a:rPr lang="en-US" altLang="en-US" sz="2000" b="1" i="1" dirty="0">
                <a:solidFill>
                  <a:srgbClr val="002060"/>
                </a:solidFill>
                <a:latin typeface="Arial" panose="020B0604020202020204" pitchFamily="34" charset="0"/>
                <a:cs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rPr>
              <a:t>xuất</a:t>
            </a:r>
            <a:r>
              <a:rPr lang="en-US" altLang="en-US" sz="2000" b="1" i="1" dirty="0">
                <a:solidFill>
                  <a:srgbClr val="002060"/>
                </a:solidFill>
                <a:latin typeface="Arial" panose="020B0604020202020204" pitchFamily="34" charset="0"/>
                <a:cs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rPr>
              <a:t>hiện</a:t>
            </a:r>
            <a:r>
              <a:rPr lang="en-US" altLang="en-US" sz="2000" b="1" i="1" dirty="0">
                <a:solidFill>
                  <a:srgbClr val="002060"/>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D46B1014-5BBE-421C-A450-0FACD4932C6A}"/>
              </a:ext>
            </a:extLst>
          </p:cNvPr>
          <p:cNvSpPr txBox="1">
            <a:spLocks noChangeArrowheads="1"/>
          </p:cNvSpPr>
          <p:nvPr/>
        </p:nvSpPr>
        <p:spPr bwMode="auto">
          <a:xfrm>
            <a:off x="239713" y="3179190"/>
            <a:ext cx="1524000" cy="369332"/>
          </a:xfrm>
          <a:prstGeom prst="rect">
            <a:avLst/>
          </a:prstGeom>
          <a:solidFill>
            <a:schemeClr val="accent5">
              <a:lumMod val="40000"/>
              <a:lumOff val="60000"/>
            </a:schemeClr>
          </a:solidFill>
          <a:ln w="28575">
            <a:solidFill>
              <a:schemeClr val="accent5">
                <a:lumMod val="75000"/>
              </a:schemeClr>
            </a:solidFill>
            <a:miter lim="800000"/>
            <a:headEnd/>
            <a:tailEnd/>
          </a:ln>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err="1">
                <a:solidFill>
                  <a:srgbClr val="002060"/>
                </a:solidFill>
                <a:latin typeface="Arial" panose="020B0604020202020204" pitchFamily="34" charset="0"/>
                <a:cs typeface="Arial" panose="020B0604020202020204" pitchFamily="34" charset="0"/>
              </a:rPr>
              <a:t>Phụ</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từ</a:t>
            </a:r>
            <a:r>
              <a:rPr lang="en-US" altLang="en-US"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Lại</a:t>
            </a:r>
            <a:r>
              <a:rPr lang="en-US" altLang="en-US" dirty="0">
                <a:solidFill>
                  <a:srgbClr val="00206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0662A5D8-D027-4DF0-ADBC-45DB51EF163A}"/>
              </a:ext>
            </a:extLst>
          </p:cNvPr>
          <p:cNvSpPr txBox="1">
            <a:spLocks noChangeArrowheads="1"/>
          </p:cNvSpPr>
          <p:nvPr/>
        </p:nvSpPr>
        <p:spPr bwMode="auto">
          <a:xfrm>
            <a:off x="2925229" y="2448733"/>
            <a:ext cx="3324200"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err="1">
                <a:solidFill>
                  <a:srgbClr val="002060"/>
                </a:solidFill>
                <a:latin typeface="Arial" panose="020B0604020202020204" pitchFamily="34" charset="0"/>
                <a:cs typeface="Arial" panose="020B0604020202020204" pitchFamily="34" charset="0"/>
              </a:rPr>
              <a:t>Tạo</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điểm</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nhấn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cho</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câu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thơ</a:t>
            </a:r>
            <a:r>
              <a:rPr lang="en-US" altLang="en-US" dirty="0">
                <a:solidFill>
                  <a:srgbClr val="002060"/>
                </a:solidFill>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42DE4828-2718-4118-8F0A-893CFEBA2A18}"/>
              </a:ext>
            </a:extLst>
          </p:cNvPr>
          <p:cNvSpPr>
            <a:spLocks noChangeArrowheads="1"/>
          </p:cNvSpPr>
          <p:nvPr/>
        </p:nvSpPr>
        <p:spPr bwMode="auto">
          <a:xfrm>
            <a:off x="2908433" y="4182859"/>
            <a:ext cx="5791200"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Miêu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tả</a:t>
            </a:r>
            <a:r>
              <a:rPr lang="en-US" altLang="en-US"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hành</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động</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đối</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lập</a:t>
            </a:r>
            <a:r>
              <a:rPr lang="en-US" altLang="en-US" b="1" i="1"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giữa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vũ</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trụ</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và</a:t>
            </a:r>
            <a:r>
              <a:rPr lang="en-US" altLang="en-US" dirty="0">
                <a:solidFill>
                  <a:srgbClr val="002060"/>
                </a:solidFill>
                <a:latin typeface="Arial" panose="020B0604020202020204" pitchFamily="34" charset="0"/>
                <a:cs typeface="Arial" panose="020B0604020202020204" pitchFamily="34" charset="0"/>
              </a:rPr>
              <a:t> con </a:t>
            </a:r>
            <a:r>
              <a:rPr lang="en-US" altLang="en-US" dirty="0" err="1">
                <a:solidFill>
                  <a:srgbClr val="002060"/>
                </a:solidFill>
                <a:latin typeface="Arial" panose="020B0604020202020204" pitchFamily="34" charset="0"/>
                <a:cs typeface="Arial" panose="020B0604020202020204" pitchFamily="34" charset="0"/>
              </a:rPr>
              <a:t>người</a:t>
            </a:r>
            <a:endParaRPr lang="en-US" altLang="en-US"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8FB3EBB-ED60-4EAD-9649-FD87D209D439}"/>
              </a:ext>
            </a:extLst>
          </p:cNvPr>
          <p:cNvSpPr txBox="1">
            <a:spLocks noChangeArrowheads="1"/>
          </p:cNvSpPr>
          <p:nvPr/>
        </p:nvSpPr>
        <p:spPr bwMode="auto">
          <a:xfrm>
            <a:off x="2895601" y="3200400"/>
            <a:ext cx="5492823"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err="1">
                <a:solidFill>
                  <a:srgbClr val="002060"/>
                </a:solidFill>
                <a:latin typeface="Arial" panose="020B0604020202020204" pitchFamily="34" charset="0"/>
                <a:cs typeface="Arial" panose="020B0604020202020204" pitchFamily="34" charset="0"/>
              </a:rPr>
              <a:t>Gợi</a:t>
            </a:r>
            <a:r>
              <a:rPr lang="en-US" altLang="en-US"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tư</a:t>
            </a:r>
            <a:r>
              <a:rPr lang="en-US" altLang="en-US"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thế</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chủ</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động</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của</a:t>
            </a:r>
            <a:r>
              <a:rPr lang="en-US" altLang="en-US" b="1" i="1" dirty="0">
                <a:solidFill>
                  <a:srgbClr val="002060"/>
                </a:solidFill>
                <a:latin typeface="Arial" panose="020B0604020202020204" pitchFamily="34" charset="0"/>
                <a:cs typeface="Arial" panose="020B0604020202020204" pitchFamily="34" charset="0"/>
              </a:rPr>
              <a:t> con </a:t>
            </a:r>
            <a:r>
              <a:rPr lang="en-US" altLang="en-US" b="1" i="1" dirty="0" err="1">
                <a:solidFill>
                  <a:srgbClr val="002060"/>
                </a:solidFill>
                <a:latin typeface="Arial" panose="020B0604020202020204" pitchFamily="34" charset="0"/>
                <a:cs typeface="Arial" panose="020B0604020202020204" pitchFamily="34" charset="0"/>
              </a:rPr>
              <a:t>người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Công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việc</a:t>
            </a:r>
            <a:r>
              <a:rPr lang="en-US" altLang="en-US" dirty="0">
                <a:solidFill>
                  <a:srgbClr val="002060"/>
                </a:solidFill>
                <a:latin typeface="Arial" panose="020B0604020202020204" pitchFamily="34" charset="0"/>
                <a:cs typeface="Arial" panose="020B0604020202020204" pitchFamily="34" charset="0"/>
              </a:rPr>
              <a:t> ra </a:t>
            </a:r>
            <a:r>
              <a:rPr lang="en-US" altLang="en-US" dirty="0" err="1">
                <a:solidFill>
                  <a:srgbClr val="002060"/>
                </a:solidFill>
                <a:latin typeface="Arial" panose="020B0604020202020204" pitchFamily="34" charset="0"/>
                <a:cs typeface="Arial" panose="020B0604020202020204" pitchFamily="34" charset="0"/>
              </a:rPr>
              <a:t>khơi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vẫn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lặp</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lặp</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lại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hằng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ngày</a:t>
            </a:r>
            <a:r>
              <a:rPr lang="en-US" altLang="en-US" dirty="0">
                <a:solidFill>
                  <a:srgbClr val="002060"/>
                </a:solidFill>
                <a:latin typeface="Arial" panose="020B0604020202020204" pitchFamily="34" charset="0"/>
                <a:cs typeface="Arial" panose="020B0604020202020204" pitchFamily="34" charset="0"/>
              </a:rPr>
              <a:t>.</a:t>
            </a:r>
          </a:p>
        </p:txBody>
      </p:sp>
      <p:cxnSp>
        <p:nvCxnSpPr>
          <p:cNvPr id="15" name="Straight Arrow Connector 14">
            <a:extLst>
              <a:ext uri="{FF2B5EF4-FFF2-40B4-BE49-F238E27FC236}">
                <a16:creationId xmlns:a16="http://schemas.microsoft.com/office/drawing/2014/main" id="{056EF0CE-2C6E-4196-8810-026CC9F5B6D1}"/>
              </a:ext>
            </a:extLst>
          </p:cNvPr>
          <p:cNvCxnSpPr>
            <a:stCxn id="11" idx="3"/>
            <a:endCxn id="12" idx="1"/>
          </p:cNvCxnSpPr>
          <p:nvPr/>
        </p:nvCxnSpPr>
        <p:spPr bwMode="auto">
          <a:xfrm flipV="1">
            <a:off x="1763713" y="2633399"/>
            <a:ext cx="1161516" cy="730457"/>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F0E53DB-2F92-4233-81C0-58DD63081C75}"/>
              </a:ext>
            </a:extLst>
          </p:cNvPr>
          <p:cNvCxnSpPr>
            <a:stCxn id="11" idx="3"/>
            <a:endCxn id="14" idx="1"/>
          </p:cNvCxnSpPr>
          <p:nvPr/>
        </p:nvCxnSpPr>
        <p:spPr bwMode="auto">
          <a:xfrm>
            <a:off x="1763713" y="3363856"/>
            <a:ext cx="1131888" cy="15971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7840EDF-F4B5-4493-A281-9CD110FD02E2}"/>
              </a:ext>
            </a:extLst>
          </p:cNvPr>
          <p:cNvCxnSpPr>
            <a:stCxn id="11" idx="3"/>
            <a:endCxn id="13" idx="1"/>
          </p:cNvCxnSpPr>
          <p:nvPr/>
        </p:nvCxnSpPr>
        <p:spPr bwMode="auto">
          <a:xfrm>
            <a:off x="1763713" y="3363856"/>
            <a:ext cx="1144720" cy="1003669"/>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6" name="Rectangle 12">
            <a:extLst>
              <a:ext uri="{FF2B5EF4-FFF2-40B4-BE49-F238E27FC236}">
                <a16:creationId xmlns:a16="http://schemas.microsoft.com/office/drawing/2014/main" id="{F8AE292E-BA48-4EF4-AF84-A0BF0033D3CE}"/>
              </a:ext>
            </a:extLst>
          </p:cNvPr>
          <p:cNvSpPr>
            <a:spLocks noChangeArrowheads="1"/>
          </p:cNvSpPr>
          <p:nvPr/>
        </p:nvSpPr>
        <p:spPr bwMode="auto">
          <a:xfrm>
            <a:off x="408571" y="279282"/>
            <a:ext cx="7010399" cy="339408"/>
          </a:xfrm>
          <a:prstGeom prst="rect">
            <a:avLst/>
          </a:prstGeom>
          <a:solidFill>
            <a:srgbClr val="00B050"/>
          </a:solidFill>
          <a:ln w="38100">
            <a:solidFill>
              <a:schemeClr val="bg1"/>
            </a:solidFill>
          </a:ln>
          <a:effectLst/>
        </p:spPr>
        <p:txBody>
          <a:bodyPr wrap="none" anchor="ctr"/>
          <a:lstStyle/>
          <a:p>
            <a:pPr marL="342900" indent="-342900" eaLnBrk="1" hangingPunct="1">
              <a:buFontTx/>
              <a:buAutoNum type="arabicPeriod"/>
              <a:defRPr/>
            </a:pPr>
            <a:r>
              <a:rPr lang="en-US" sz="2000" b="1" dirty="0" err="1">
                <a:solidFill>
                  <a:schemeClr val="bg1"/>
                </a:solidFill>
                <a:latin typeface="Arial" panose="020B0604020202020204" pitchFamily="34" charset="0"/>
                <a:cs typeface="Arial" panose="020B0604020202020204" pitchFamily="34" charset="0"/>
              </a:rPr>
              <a:t>Hoàng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hôn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trên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biển</a:t>
            </a:r>
            <a:r>
              <a:rPr lang="vi-VN"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và</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đoàn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thuyền</a:t>
            </a:r>
            <a:r>
              <a:rPr lang="vi-VN"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ra</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khơi</a:t>
            </a:r>
            <a:r>
              <a:rPr lang="vi-VN"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đánh</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cá</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998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a:extLst>
              <a:ext uri="{FF2B5EF4-FFF2-40B4-BE49-F238E27FC236}">
                <a16:creationId xmlns:a16="http://schemas.microsoft.com/office/drawing/2014/main" id="{753176BE-81CD-4DEE-9552-B6F26EA92B58}"/>
              </a:ext>
            </a:extLst>
          </p:cNvPr>
          <p:cNvSpPr txBox="1">
            <a:spLocks noChangeArrowheads="1"/>
          </p:cNvSpPr>
          <p:nvPr/>
        </p:nvSpPr>
        <p:spPr bwMode="auto">
          <a:xfrm>
            <a:off x="408571" y="814214"/>
            <a:ext cx="373138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b="1" dirty="0">
                <a:solidFill>
                  <a:srgbClr val="002060"/>
                </a:solidFill>
                <a:latin typeface="Arial" panose="020B0604020202020204" pitchFamily="34" charset="0"/>
                <a:cs typeface="Arial" panose="020B0604020202020204" pitchFamily="34" charset="0"/>
              </a:rPr>
              <a:t>b. </a:t>
            </a:r>
            <a:r>
              <a:rPr lang="en-US" altLang="en-US" sz="2000" b="1" dirty="0" err="1">
                <a:solidFill>
                  <a:srgbClr val="002060"/>
                </a:solidFill>
                <a:latin typeface="Arial" panose="020B0604020202020204" pitchFamily="34" charset="0"/>
                <a:cs typeface="Arial" panose="020B0604020202020204" pitchFamily="34" charset="0"/>
              </a:rPr>
              <a:t>Cảnh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đoàn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thuyền</a:t>
            </a:r>
            <a:r>
              <a:rPr lang="en-US" altLang="en-US" sz="2000" b="1" dirty="0">
                <a:solidFill>
                  <a:srgbClr val="002060"/>
                </a:solidFill>
                <a:latin typeface="Arial" panose="020B0604020202020204" pitchFamily="34" charset="0"/>
                <a:cs typeface="Arial" panose="020B0604020202020204" pitchFamily="34" charset="0"/>
              </a:rPr>
              <a:t> ra </a:t>
            </a:r>
            <a:r>
              <a:rPr lang="en-US" altLang="en-US" sz="2000" b="1" dirty="0" err="1">
                <a:solidFill>
                  <a:srgbClr val="002060"/>
                </a:solidFill>
                <a:latin typeface="Arial" panose="020B0604020202020204" pitchFamily="34" charset="0"/>
                <a:cs typeface="Arial" panose="020B0604020202020204" pitchFamily="34" charset="0"/>
              </a:rPr>
              <a:t>khơi</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14" name="Rectangle 12">
            <a:extLst>
              <a:ext uri="{FF2B5EF4-FFF2-40B4-BE49-F238E27FC236}">
                <a16:creationId xmlns:a16="http://schemas.microsoft.com/office/drawing/2014/main" id="{14148CD1-9220-4749-A90B-35431FF778A2}"/>
              </a:ext>
            </a:extLst>
          </p:cNvPr>
          <p:cNvSpPr>
            <a:spLocks noChangeArrowheads="1"/>
          </p:cNvSpPr>
          <p:nvPr/>
        </p:nvSpPr>
        <p:spPr bwMode="auto">
          <a:xfrm>
            <a:off x="408571" y="279282"/>
            <a:ext cx="7010399" cy="339408"/>
          </a:xfrm>
          <a:prstGeom prst="rect">
            <a:avLst/>
          </a:prstGeom>
          <a:solidFill>
            <a:srgbClr val="00B050"/>
          </a:solidFill>
          <a:ln w="38100">
            <a:solidFill>
              <a:schemeClr val="bg1"/>
            </a:solidFill>
          </a:ln>
          <a:effectLst/>
        </p:spPr>
        <p:txBody>
          <a:bodyPr wrap="none" anchor="ctr"/>
          <a:lstStyle/>
          <a:p>
            <a:pPr marL="342900" indent="-342900" eaLnBrk="1" hangingPunct="1">
              <a:buFontTx/>
              <a:buAutoNum type="arabicPeriod"/>
              <a:defRPr/>
            </a:pPr>
            <a:r>
              <a:rPr lang="en-US" sz="2000" b="1" dirty="0" err="1">
                <a:solidFill>
                  <a:schemeClr val="bg1"/>
                </a:solidFill>
                <a:latin typeface="Arial" panose="020B0604020202020204" pitchFamily="34" charset="0"/>
                <a:cs typeface="Arial" panose="020B0604020202020204" pitchFamily="34" charset="0"/>
              </a:rPr>
              <a:t>Hoàng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hôn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trên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biển</a:t>
            </a:r>
            <a:r>
              <a:rPr lang="vi-VN"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và</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đoàn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thuyền</a:t>
            </a:r>
            <a:r>
              <a:rPr lang="vi-VN"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ra</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khơi</a:t>
            </a:r>
            <a:r>
              <a:rPr lang="vi-VN"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đánh</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cá</a:t>
            </a:r>
            <a:r>
              <a:rPr lang="en-US" sz="2000" b="1" dirty="0">
                <a:solidFill>
                  <a:schemeClr val="bg1"/>
                </a:solidFill>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69712724-6107-4197-93EF-E15D86A491E5}"/>
              </a:ext>
            </a:extLst>
          </p:cNvPr>
          <p:cNvSpPr txBox="1">
            <a:spLocks noChangeArrowheads="1"/>
          </p:cNvSpPr>
          <p:nvPr/>
        </p:nvSpPr>
        <p:spPr bwMode="auto">
          <a:xfrm>
            <a:off x="2123728" y="1438140"/>
            <a:ext cx="471601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000" b="1" dirty="0" err="1">
                <a:solidFill>
                  <a:srgbClr val="FF0000"/>
                </a:solidFill>
                <a:latin typeface="Arial" panose="020B0604020202020204" pitchFamily="34" charset="0"/>
                <a:cs typeface="Arial" panose="020B0604020202020204" pitchFamily="34" charset="0"/>
              </a:rPr>
              <a:t>Câu</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hát</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căng</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buồm</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cùng</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gió</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khơi</a:t>
            </a:r>
            <a:endParaRPr lang="en-US" altLang="en-US" sz="2000" b="1"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FF2D133-97DC-4AD8-B3A9-3132C13FBF4F}"/>
              </a:ext>
            </a:extLst>
          </p:cNvPr>
          <p:cNvSpPr txBox="1">
            <a:spLocks noChangeArrowheads="1"/>
          </p:cNvSpPr>
          <p:nvPr/>
        </p:nvSpPr>
        <p:spPr bwMode="auto">
          <a:xfrm>
            <a:off x="2915817" y="2456496"/>
            <a:ext cx="3042083"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b="1" dirty="0" err="1">
                <a:solidFill>
                  <a:srgbClr val="FF0000"/>
                </a:solidFill>
                <a:latin typeface="Arial" panose="020B0604020202020204" pitchFamily="34" charset="0"/>
                <a:cs typeface="Arial" panose="020B0604020202020204" pitchFamily="34" charset="0"/>
              </a:rPr>
              <a:t>Cách</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nói</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độc</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đáo</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tưởng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như</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tiếng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hát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hòa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cùng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gió</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mạnh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thổi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căng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buồm</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đẩy</a:t>
            </a:r>
            <a:r>
              <a:rPr lang="en-US" altLang="en-US" dirty="0">
                <a:solidFill>
                  <a:srgbClr val="002060"/>
                </a:solidFill>
                <a:latin typeface="Arial" panose="020B0604020202020204" pitchFamily="34" charset="0"/>
                <a:cs typeface="Arial" panose="020B0604020202020204" pitchFamily="34" charset="0"/>
              </a:rPr>
              <a:t> con </a:t>
            </a:r>
            <a:r>
              <a:rPr lang="en-US" altLang="en-US" dirty="0" err="1">
                <a:solidFill>
                  <a:srgbClr val="002060"/>
                </a:solidFill>
                <a:latin typeface="Arial" panose="020B0604020202020204" pitchFamily="34" charset="0"/>
                <a:cs typeface="Arial" panose="020B0604020202020204" pitchFamily="34" charset="0"/>
              </a:rPr>
              <a:t>thuyền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rẽ</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sóng</a:t>
            </a:r>
            <a:r>
              <a:rPr lang="en-US" altLang="en-US" dirty="0">
                <a:solidFill>
                  <a:srgbClr val="00206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13BB6325-30F4-47A0-B274-3CC0EB1856BC}"/>
              </a:ext>
            </a:extLst>
          </p:cNvPr>
          <p:cNvSpPr txBox="1">
            <a:spLocks noChangeArrowheads="1"/>
          </p:cNvSpPr>
          <p:nvPr/>
        </p:nvSpPr>
        <p:spPr bwMode="auto">
          <a:xfrm>
            <a:off x="6084169" y="2430539"/>
            <a:ext cx="2929131"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b="1" dirty="0">
                <a:solidFill>
                  <a:srgbClr val="FF0000"/>
                </a:solidFill>
                <a:latin typeface="Arial" panose="020B0604020202020204" pitchFamily="34" charset="0"/>
                <a:cs typeface="Arial" panose="020B0604020202020204" pitchFamily="34" charset="0"/>
              </a:rPr>
              <a:t>“</a:t>
            </a:r>
            <a:r>
              <a:rPr lang="en-US" altLang="en-US" b="1" dirty="0" err="1">
                <a:solidFill>
                  <a:srgbClr val="FF0000"/>
                </a:solidFill>
                <a:latin typeface="Arial" panose="020B0604020202020204" pitchFamily="34" charset="0"/>
                <a:cs typeface="Arial" panose="020B0604020202020204" pitchFamily="34" charset="0"/>
              </a:rPr>
              <a:t>Cánh</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buồm</a:t>
            </a:r>
            <a:r>
              <a:rPr lang="en-US" altLang="en-US" b="1" dirty="0">
                <a:solidFill>
                  <a:srgbClr val="FF0000"/>
                </a:solidFill>
                <a:latin typeface="Arial" panose="020B0604020202020204" pitchFamily="34" charset="0"/>
                <a:cs typeface="Arial" panose="020B0604020202020204" pitchFamily="34" charset="0"/>
              </a:rPr>
              <a:t> ” </a:t>
            </a:r>
            <a:r>
              <a:rPr lang="en-US" altLang="en-US" dirty="0">
                <a:solidFill>
                  <a:srgbClr val="002060"/>
                </a:solidFill>
                <a:latin typeface="Arial" panose="020B0604020202020204" pitchFamily="34" charset="0"/>
                <a:cs typeface="Arial" panose="020B0604020202020204" pitchFamily="34" charset="0"/>
              </a:rPr>
              <a:t>no </a:t>
            </a:r>
            <a:r>
              <a:rPr lang="en-US" altLang="en-US" dirty="0" err="1">
                <a:solidFill>
                  <a:srgbClr val="002060"/>
                </a:solidFill>
                <a:latin typeface="Arial" panose="020B0604020202020204" pitchFamily="34" charset="0"/>
                <a:cs typeface="Arial" panose="020B0604020202020204" pitchFamily="34" charset="0"/>
              </a:rPr>
              <a:t>gió</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còn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tượng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trưng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cho</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khí</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thế</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phơi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phới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lên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của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công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cuộc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xây</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dựng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đất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nước</a:t>
            </a:r>
            <a:r>
              <a:rPr lang="en-US" altLang="en-US" dirty="0">
                <a:solidFill>
                  <a:srgbClr val="00206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99D24BF9-CCC6-41B6-9357-95EDB98B7E3C}"/>
              </a:ext>
            </a:extLst>
          </p:cNvPr>
          <p:cNvSpPr txBox="1">
            <a:spLocks noChangeArrowheads="1"/>
          </p:cNvSpPr>
          <p:nvPr/>
        </p:nvSpPr>
        <p:spPr bwMode="auto">
          <a:xfrm>
            <a:off x="155890" y="2446277"/>
            <a:ext cx="2592288"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sz="2000" b="1" dirty="0" err="1">
                <a:solidFill>
                  <a:srgbClr val="FF0000"/>
                </a:solidFill>
                <a:latin typeface="Arial" panose="020B0604020202020204" pitchFamily="34" charset="0"/>
                <a:cs typeface="Arial" panose="020B0604020202020204" pitchFamily="34" charset="0"/>
              </a:rPr>
              <a:t>Cụ</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thể</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hóa</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niềm</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vui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sự</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hào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hứng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hăm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hở</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của</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người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lao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động</a:t>
            </a:r>
            <a:endParaRPr lang="en-US" altLang="en-US" sz="2000" dirty="0">
              <a:solidFill>
                <a:srgbClr val="002060"/>
              </a:solidFill>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CCC7F09A-FF89-4D3F-BF78-7607A1D24F4E}"/>
              </a:ext>
            </a:extLst>
          </p:cNvPr>
          <p:cNvCxnSpPr>
            <a:stCxn id="15" idx="2"/>
          </p:cNvCxnSpPr>
          <p:nvPr/>
        </p:nvCxnSpPr>
        <p:spPr>
          <a:xfrm flipH="1">
            <a:off x="1704715" y="1838250"/>
            <a:ext cx="2777021" cy="592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8D2BA43-3CDB-427C-9C73-658DB7F945C4}"/>
              </a:ext>
            </a:extLst>
          </p:cNvPr>
          <p:cNvCxnSpPr>
            <a:stCxn id="15" idx="2"/>
          </p:cNvCxnSpPr>
          <p:nvPr/>
        </p:nvCxnSpPr>
        <p:spPr>
          <a:xfrm>
            <a:off x="4481736" y="1838250"/>
            <a:ext cx="0" cy="592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666C217-1706-4725-A21C-67EDCFD47EA3}"/>
              </a:ext>
            </a:extLst>
          </p:cNvPr>
          <p:cNvCxnSpPr>
            <a:stCxn id="15" idx="2"/>
            <a:endCxn id="17" idx="0"/>
          </p:cNvCxnSpPr>
          <p:nvPr/>
        </p:nvCxnSpPr>
        <p:spPr>
          <a:xfrm>
            <a:off x="4481736" y="1838250"/>
            <a:ext cx="3066999" cy="592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8">
            <a:extLst>
              <a:ext uri="{FF2B5EF4-FFF2-40B4-BE49-F238E27FC236}">
                <a16:creationId xmlns:a16="http://schemas.microsoft.com/office/drawing/2014/main" id="{8F0C247A-9DBF-4872-BC41-ED865A67167F}"/>
              </a:ext>
            </a:extLst>
          </p:cNvPr>
          <p:cNvSpPr txBox="1">
            <a:spLocks noChangeArrowheads="1"/>
          </p:cNvSpPr>
          <p:nvPr/>
        </p:nvSpPr>
        <p:spPr bwMode="auto">
          <a:xfrm>
            <a:off x="155890" y="3986006"/>
            <a:ext cx="8991600" cy="1015663"/>
          </a:xfrm>
          <a:prstGeom prst="rect">
            <a:avLst/>
          </a:prstGeom>
          <a:solidFill>
            <a:schemeClr val="accent3">
              <a:lumMod val="40000"/>
              <a:lumOff val="60000"/>
            </a:schemeClr>
          </a:solidFill>
          <a:ln>
            <a:noFill/>
          </a:ln>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2000" dirty="0" err="1">
                <a:solidFill>
                  <a:srgbClr val="002060"/>
                </a:solidFill>
                <a:latin typeface="Arial" panose="020B0604020202020204" pitchFamily="34" charset="0"/>
                <a:cs typeface="Arial" panose="020B0604020202020204" pitchFamily="34" charset="0"/>
              </a:rPr>
              <a:t>Đoàn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thuyền</a:t>
            </a:r>
            <a:r>
              <a:rPr lang="en-US" altLang="en-US" sz="2000" dirty="0">
                <a:solidFill>
                  <a:srgbClr val="002060"/>
                </a:solidFill>
                <a:latin typeface="Arial" panose="020B0604020202020204" pitchFamily="34" charset="0"/>
                <a:cs typeface="Arial" panose="020B0604020202020204" pitchFamily="34" charset="0"/>
              </a:rPr>
              <a:t> ra </a:t>
            </a:r>
            <a:r>
              <a:rPr lang="en-US" altLang="en-US" sz="2000" dirty="0" err="1">
                <a:solidFill>
                  <a:srgbClr val="002060"/>
                </a:solidFill>
                <a:latin typeface="Arial" panose="020B0604020202020204" pitchFamily="34" charset="0"/>
                <a:cs typeface="Arial" panose="020B0604020202020204" pitchFamily="34" charset="0"/>
              </a:rPr>
              <a:t>khơi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trong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tâm</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trạng</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phấn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chấn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náo</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nức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của</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người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lao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động</a:t>
            </a:r>
            <a:r>
              <a:rPr lang="en-US" altLang="en-US" sz="2000" dirty="0">
                <a:solidFill>
                  <a:srgbClr val="002060"/>
                </a:solidFill>
                <a:latin typeface="Arial" panose="020B0604020202020204" pitchFamily="34" charset="0"/>
                <a:cs typeface="Arial" panose="020B0604020202020204" pitchFamily="34" charset="0"/>
              </a:rPr>
              <a:t> → </a:t>
            </a:r>
            <a:r>
              <a:rPr lang="en-US" altLang="en-US" sz="2000" dirty="0" err="1">
                <a:solidFill>
                  <a:srgbClr val="002060"/>
                </a:solidFill>
                <a:latin typeface="Arial" panose="020B0604020202020204" pitchFamily="34" charset="0"/>
                <a:cs typeface="Arial" panose="020B0604020202020204" pitchFamily="34" charset="0"/>
              </a:rPr>
              <a:t>sức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mạnh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của</a:t>
            </a:r>
            <a:r>
              <a:rPr lang="en-US" altLang="en-US" sz="2000" dirty="0">
                <a:solidFill>
                  <a:srgbClr val="002060"/>
                </a:solidFill>
                <a:latin typeface="Arial" panose="020B0604020202020204" pitchFamily="34" charset="0"/>
                <a:cs typeface="Arial" panose="020B0604020202020204" pitchFamily="34" charset="0"/>
              </a:rPr>
              <a:t> con </a:t>
            </a:r>
            <a:r>
              <a:rPr lang="en-US" altLang="en-US" sz="2000" dirty="0" err="1">
                <a:solidFill>
                  <a:srgbClr val="002060"/>
                </a:solidFill>
                <a:latin typeface="Arial" panose="020B0604020202020204" pitchFamily="34" charset="0"/>
                <a:cs typeface="Arial" panose="020B0604020202020204" pitchFamily="34" charset="0"/>
              </a:rPr>
              <a:t>người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và</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sức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mạnh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của</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thiên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nhiên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đã</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đẩy</a:t>
            </a:r>
            <a:r>
              <a:rPr lang="en-US" altLang="en-US" sz="2000" dirty="0">
                <a:solidFill>
                  <a:srgbClr val="002060"/>
                </a:solidFill>
                <a:latin typeface="Arial" panose="020B0604020202020204" pitchFamily="34" charset="0"/>
                <a:cs typeface="Arial" panose="020B0604020202020204" pitchFamily="34" charset="0"/>
              </a:rPr>
              <a:t> con </a:t>
            </a:r>
            <a:r>
              <a:rPr lang="en-US" altLang="en-US" sz="2000" dirty="0" err="1">
                <a:solidFill>
                  <a:srgbClr val="002060"/>
                </a:solidFill>
                <a:latin typeface="Arial" panose="020B0604020202020204" pitchFamily="34" charset="0"/>
                <a:cs typeface="Arial" panose="020B0604020202020204" pitchFamily="34" charset="0"/>
              </a:rPr>
              <a:t>thuyền</a:t>
            </a:r>
            <a:r>
              <a:rPr lang="en-US" altLang="en-US" sz="2000" dirty="0">
                <a:solidFill>
                  <a:srgbClr val="002060"/>
                </a:solidFill>
                <a:latin typeface="Arial" panose="020B0604020202020204" pitchFamily="34" charset="0"/>
                <a:cs typeface="Arial" panose="020B0604020202020204" pitchFamily="34" charset="0"/>
              </a:rPr>
              <a:t> ra </a:t>
            </a:r>
            <a:r>
              <a:rPr lang="en-US" altLang="en-US" sz="2000" dirty="0" err="1">
                <a:solidFill>
                  <a:srgbClr val="002060"/>
                </a:solidFill>
                <a:latin typeface="Arial" panose="020B0604020202020204" pitchFamily="34" charset="0"/>
                <a:cs typeface="Arial" panose="020B0604020202020204" pitchFamily="34" charset="0"/>
              </a:rPr>
              <a:t>khơi</a:t>
            </a:r>
            <a:r>
              <a:rPr lang="en-US" altLang="en-US" sz="20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7237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Callout 1">
            <a:extLst>
              <a:ext uri="{FF2B5EF4-FFF2-40B4-BE49-F238E27FC236}">
                <a16:creationId xmlns:a16="http://schemas.microsoft.com/office/drawing/2014/main" id="{CA16F3E3-6244-4C5D-8FC3-6941A09AD0FD}"/>
              </a:ext>
            </a:extLst>
          </p:cNvPr>
          <p:cNvSpPr/>
          <p:nvPr/>
        </p:nvSpPr>
        <p:spPr>
          <a:xfrm>
            <a:off x="5084134" y="324569"/>
            <a:ext cx="4139230" cy="1512168"/>
          </a:xfrm>
          <a:prstGeom prst="wedgeEllipseCallout">
            <a:avLst>
              <a:gd name="adj1" fmla="val -45720"/>
              <a:gd name="adj2" fmla="val 57881"/>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600" b="1" dirty="0">
              <a:solidFill>
                <a:schemeClr val="tx1"/>
              </a:solidFill>
              <a:latin typeface="Arial" panose="020B0604020202020204" pitchFamily="34" charset="0"/>
              <a:cs typeface="Arial" panose="020B0604020202020204" pitchFamily="34" charset="0"/>
            </a:endParaRPr>
          </a:p>
          <a:p>
            <a:pPr algn="ctr">
              <a:defRPr/>
            </a:pPr>
            <a:r>
              <a:rPr lang="vi-VN" sz="1600" b="1" dirty="0">
                <a:solidFill>
                  <a:schemeClr val="tx1"/>
                </a:solidFill>
                <a:latin typeface="Arial" panose="020B0604020202020204" pitchFamily="34" charset="0"/>
                <a:cs typeface="Arial" panose="020B0604020202020204" pitchFamily="34" charset="0"/>
              </a:rPr>
              <a:t>Ngư chài đã hát gì?</a:t>
            </a:r>
            <a:r>
              <a:rPr lang="en-US" sz="1600" b="1" i="1" dirty="0">
                <a:solidFill>
                  <a:schemeClr val="tx1"/>
                </a:solidFill>
                <a:latin typeface="Arial" panose="020B0604020202020204" pitchFamily="34" charset="0"/>
                <a:cs typeface="Arial" panose="020B0604020202020204" pitchFamily="34" charset="0"/>
              </a:rPr>
              <a:t> </a:t>
            </a:r>
            <a:r>
              <a:rPr lang="en-US" sz="1600" b="1" i="1" dirty="0" err="1">
                <a:solidFill>
                  <a:schemeClr val="tx1"/>
                </a:solidFill>
                <a:latin typeface="Arial" panose="020B0604020202020204" pitchFamily="34" charset="0"/>
                <a:cs typeface="Arial" panose="020B0604020202020204" pitchFamily="34" charset="0"/>
              </a:rPr>
              <a:t>Chỉ</a:t>
            </a:r>
            <a:r>
              <a:rPr lang="en-US" sz="1600" b="1" i="1" dirty="0">
                <a:solidFill>
                  <a:schemeClr val="tx1"/>
                </a:solidFill>
                <a:latin typeface="Arial" panose="020B0604020202020204" pitchFamily="34" charset="0"/>
                <a:cs typeface="Arial" panose="020B0604020202020204" pitchFamily="34" charset="0"/>
              </a:rPr>
              <a:t> </a:t>
            </a:r>
            <a:r>
              <a:rPr lang="en-US" sz="1600" b="1" i="1" dirty="0" err="1">
                <a:solidFill>
                  <a:schemeClr val="tx1"/>
                </a:solidFill>
                <a:latin typeface="Arial" panose="020B0604020202020204" pitchFamily="34" charset="0"/>
                <a:cs typeface="Arial" panose="020B0604020202020204" pitchFamily="34" charset="0"/>
              </a:rPr>
              <a:t>ra</a:t>
            </a:r>
            <a:r>
              <a:rPr lang="en-US" sz="1600" b="1" i="1" dirty="0">
                <a:solidFill>
                  <a:schemeClr val="tx1"/>
                </a:solidFill>
                <a:latin typeface="Arial" panose="020B0604020202020204" pitchFamily="34" charset="0"/>
                <a:cs typeface="Arial" panose="020B0604020202020204" pitchFamily="34" charset="0"/>
              </a:rPr>
              <a:t> </a:t>
            </a:r>
            <a:r>
              <a:rPr lang="vi-VN" sz="1600" b="1" i="1" dirty="0">
                <a:solidFill>
                  <a:schemeClr val="tx1"/>
                </a:solidFill>
                <a:latin typeface="Arial" panose="020B0604020202020204" pitchFamily="34" charset="0"/>
                <a:cs typeface="Arial" panose="020B0604020202020204" pitchFamily="34" charset="0"/>
              </a:rPr>
              <a:t> biện pháp nghệ thuật </a:t>
            </a:r>
            <a:r>
              <a:rPr lang="en-US" sz="1600" b="1" i="1" dirty="0" err="1">
                <a:solidFill>
                  <a:schemeClr val="tx1"/>
                </a:solidFill>
                <a:latin typeface="Arial" panose="020B0604020202020204" pitchFamily="34" charset="0"/>
                <a:cs typeface="Arial" panose="020B0604020202020204" pitchFamily="34" charset="0"/>
              </a:rPr>
              <a:t>được</a:t>
            </a:r>
            <a:r>
              <a:rPr lang="en-US" sz="1600" b="1" i="1" dirty="0">
                <a:solidFill>
                  <a:schemeClr val="tx1"/>
                </a:solidFill>
                <a:latin typeface="Arial" panose="020B0604020202020204" pitchFamily="34" charset="0"/>
                <a:cs typeface="Arial" panose="020B0604020202020204" pitchFamily="34" charset="0"/>
              </a:rPr>
              <a:t> </a:t>
            </a:r>
            <a:r>
              <a:rPr lang="en-US" sz="1600" b="1" i="1" dirty="0" err="1">
                <a:solidFill>
                  <a:schemeClr val="tx1"/>
                </a:solidFill>
                <a:latin typeface="Arial" panose="020B0604020202020204" pitchFamily="34" charset="0"/>
                <a:cs typeface="Arial" panose="020B0604020202020204" pitchFamily="34" charset="0"/>
              </a:rPr>
              <a:t>tác</a:t>
            </a:r>
            <a:r>
              <a:rPr lang="en-US" sz="1600" b="1" i="1" dirty="0">
                <a:solidFill>
                  <a:schemeClr val="tx1"/>
                </a:solidFill>
                <a:latin typeface="Arial" panose="020B0604020202020204" pitchFamily="34" charset="0"/>
                <a:cs typeface="Arial" panose="020B0604020202020204" pitchFamily="34" charset="0"/>
              </a:rPr>
              <a:t> </a:t>
            </a:r>
            <a:r>
              <a:rPr lang="en-US" sz="1600" b="1" i="1" dirty="0" err="1">
                <a:solidFill>
                  <a:schemeClr val="tx1"/>
                </a:solidFill>
                <a:latin typeface="Arial" panose="020B0604020202020204" pitchFamily="34" charset="0"/>
                <a:cs typeface="Arial" panose="020B0604020202020204" pitchFamily="34" charset="0"/>
              </a:rPr>
              <a:t>giả</a:t>
            </a:r>
            <a:r>
              <a:rPr lang="en-US" sz="1600" b="1" i="1" dirty="0">
                <a:solidFill>
                  <a:schemeClr val="tx1"/>
                </a:solidFill>
                <a:latin typeface="Arial" panose="020B0604020202020204" pitchFamily="34" charset="0"/>
                <a:cs typeface="Arial" panose="020B0604020202020204" pitchFamily="34" charset="0"/>
              </a:rPr>
              <a:t> </a:t>
            </a:r>
            <a:r>
              <a:rPr lang="en-US" sz="1600" b="1" i="1" dirty="0" err="1">
                <a:solidFill>
                  <a:schemeClr val="tx1"/>
                </a:solidFill>
                <a:latin typeface="Arial" panose="020B0604020202020204" pitchFamily="34" charset="0"/>
                <a:cs typeface="Arial" panose="020B0604020202020204" pitchFamily="34" charset="0"/>
              </a:rPr>
              <a:t>sử</a:t>
            </a:r>
            <a:r>
              <a:rPr lang="en-US" sz="1600" b="1" i="1" dirty="0">
                <a:solidFill>
                  <a:schemeClr val="tx1"/>
                </a:solidFill>
                <a:latin typeface="Arial" panose="020B0604020202020204" pitchFamily="34" charset="0"/>
                <a:cs typeface="Arial" panose="020B0604020202020204" pitchFamily="34" charset="0"/>
              </a:rPr>
              <a:t> </a:t>
            </a:r>
            <a:r>
              <a:rPr lang="en-US" sz="1600" b="1" i="1" dirty="0" err="1">
                <a:solidFill>
                  <a:schemeClr val="tx1"/>
                </a:solidFill>
                <a:latin typeface="Arial" panose="020B0604020202020204" pitchFamily="34" charset="0"/>
                <a:cs typeface="Arial" panose="020B0604020202020204" pitchFamily="34" charset="0"/>
              </a:rPr>
              <a:t>dụng</a:t>
            </a:r>
            <a:r>
              <a:rPr lang="en-US" sz="1600" b="1" i="1" dirty="0">
                <a:solidFill>
                  <a:schemeClr val="tx1"/>
                </a:solidFill>
                <a:latin typeface="Arial" panose="020B0604020202020204" pitchFamily="34" charset="0"/>
                <a:cs typeface="Arial" panose="020B0604020202020204" pitchFamily="34" charset="0"/>
              </a:rPr>
              <a:t> </a:t>
            </a:r>
            <a:r>
              <a:rPr lang="en-US" sz="1600" b="1" i="1" dirty="0" err="1">
                <a:solidFill>
                  <a:schemeClr val="tx1"/>
                </a:solidFill>
                <a:latin typeface="Arial" panose="020B0604020202020204" pitchFamily="34" charset="0"/>
                <a:cs typeface="Arial" panose="020B0604020202020204" pitchFamily="34" charset="0"/>
              </a:rPr>
              <a:t>trong</a:t>
            </a:r>
            <a:r>
              <a:rPr lang="vi-VN" sz="1600" b="1" i="1" dirty="0">
                <a:solidFill>
                  <a:schemeClr val="tx1"/>
                </a:solidFill>
                <a:latin typeface="Arial" panose="020B0604020202020204" pitchFamily="34" charset="0"/>
                <a:cs typeface="Arial" panose="020B0604020202020204" pitchFamily="34" charset="0"/>
              </a:rPr>
              <a:t> đoạn thơ, qua đó </a:t>
            </a:r>
            <a:r>
              <a:rPr lang="en-US" sz="1600" b="1" i="1" dirty="0" err="1">
                <a:solidFill>
                  <a:schemeClr val="tx1"/>
                </a:solidFill>
                <a:latin typeface="Arial" panose="020B0604020202020204" pitchFamily="34" charset="0"/>
                <a:cs typeface="Arial" panose="020B0604020202020204" pitchFamily="34" charset="0"/>
              </a:rPr>
              <a:t>tác</a:t>
            </a:r>
            <a:r>
              <a:rPr lang="en-US" sz="1600" b="1" i="1" dirty="0">
                <a:solidFill>
                  <a:schemeClr val="tx1"/>
                </a:solidFill>
                <a:latin typeface="Arial" panose="020B0604020202020204" pitchFamily="34" charset="0"/>
                <a:cs typeface="Arial" panose="020B0604020202020204" pitchFamily="34" charset="0"/>
              </a:rPr>
              <a:t> </a:t>
            </a:r>
            <a:r>
              <a:rPr lang="en-US" sz="1600" b="1" i="1" dirty="0" err="1">
                <a:solidFill>
                  <a:schemeClr val="tx1"/>
                </a:solidFill>
                <a:latin typeface="Arial" panose="020B0604020202020204" pitchFamily="34" charset="0"/>
                <a:cs typeface="Arial" panose="020B0604020202020204" pitchFamily="34" charset="0"/>
              </a:rPr>
              <a:t>giả</a:t>
            </a:r>
            <a:r>
              <a:rPr lang="en-US" sz="1600" b="1" i="1" dirty="0">
                <a:solidFill>
                  <a:schemeClr val="tx1"/>
                </a:solidFill>
                <a:latin typeface="Arial" panose="020B0604020202020204" pitchFamily="34" charset="0"/>
                <a:cs typeface="Arial" panose="020B0604020202020204" pitchFamily="34" charset="0"/>
              </a:rPr>
              <a:t> </a:t>
            </a:r>
            <a:r>
              <a:rPr lang="vi-VN" sz="1600" b="1" i="1" dirty="0">
                <a:solidFill>
                  <a:schemeClr val="tx1"/>
                </a:solidFill>
                <a:latin typeface="Arial" panose="020B0604020202020204" pitchFamily="34" charset="0"/>
                <a:cs typeface="Arial" panose="020B0604020202020204" pitchFamily="34" charset="0"/>
              </a:rPr>
              <a:t> muốn ca ngợi gì ?</a:t>
            </a:r>
            <a:endParaRPr lang="en-US" sz="1600" dirty="0">
              <a:solidFill>
                <a:schemeClr val="tx1"/>
              </a:solidFill>
              <a:latin typeface="Arial" panose="020B0604020202020204" pitchFamily="34" charset="0"/>
              <a:cs typeface="Arial" panose="020B0604020202020204" pitchFamily="34" charset="0"/>
            </a:endParaRPr>
          </a:p>
          <a:p>
            <a:pPr algn="ctr">
              <a:defRPr/>
            </a:pPr>
            <a:endParaRPr lang="en-US" sz="1600" dirty="0">
              <a:solidFill>
                <a:schemeClr val="tx1"/>
              </a:solidFill>
              <a:latin typeface="Arial" panose="020B0604020202020204" pitchFamily="34" charset="0"/>
              <a:cs typeface="Arial" panose="020B0604020202020204" pitchFamily="34" charset="0"/>
            </a:endParaRPr>
          </a:p>
        </p:txBody>
      </p:sp>
      <p:sp>
        <p:nvSpPr>
          <p:cNvPr id="15" name="Text Box 13">
            <a:extLst>
              <a:ext uri="{FF2B5EF4-FFF2-40B4-BE49-F238E27FC236}">
                <a16:creationId xmlns:a16="http://schemas.microsoft.com/office/drawing/2014/main" id="{4B4E77DA-F104-419B-9C25-3BCF32DCF80D}"/>
              </a:ext>
            </a:extLst>
          </p:cNvPr>
          <p:cNvSpPr txBox="1">
            <a:spLocks noChangeArrowheads="1"/>
          </p:cNvSpPr>
          <p:nvPr/>
        </p:nvSpPr>
        <p:spPr bwMode="auto">
          <a:xfrm>
            <a:off x="333888" y="1319242"/>
            <a:ext cx="4750246" cy="1200329"/>
          </a:xfrm>
          <a:prstGeom prst="rect">
            <a:avLst/>
          </a:prstGeom>
          <a:solidFill>
            <a:schemeClr val="accent6">
              <a:lumMod val="20000"/>
              <a:lumOff val="80000"/>
            </a:schemeClr>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err="1">
                <a:solidFill>
                  <a:srgbClr val="002060"/>
                </a:solidFill>
                <a:cs typeface="Arial" panose="020B0604020202020204" pitchFamily="34" charset="0"/>
              </a:rPr>
              <a:t>Hát</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rằng</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cá</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bạc</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biển</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đông</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lặng</a:t>
            </a:r>
            <a:r>
              <a:rPr lang="en-US" altLang="en-US" sz="1800" b="1" dirty="0">
                <a:solidFill>
                  <a:srgbClr val="002060"/>
                </a:solidFill>
                <a:cs typeface="Arial" panose="020B0604020202020204" pitchFamily="34" charset="0"/>
              </a:rPr>
              <a:t>, </a:t>
            </a:r>
          </a:p>
          <a:p>
            <a:pPr eaLnBrk="1" hangingPunct="1">
              <a:spcBef>
                <a:spcPct val="0"/>
              </a:spcBef>
              <a:buFontTx/>
              <a:buNone/>
            </a:pPr>
            <a:r>
              <a:rPr lang="en-US" altLang="en-US" sz="1800" b="1" dirty="0" err="1">
                <a:solidFill>
                  <a:srgbClr val="002060"/>
                </a:solidFill>
                <a:cs typeface="Arial" panose="020B0604020202020204" pitchFamily="34" charset="0"/>
              </a:rPr>
              <a:t>Cá</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thu</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biển</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Đông</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như</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đoàn</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thoi</a:t>
            </a:r>
            <a:r>
              <a:rPr lang="en-US" altLang="en-US" sz="1800" b="1" dirty="0">
                <a:solidFill>
                  <a:srgbClr val="002060"/>
                </a:solidFill>
                <a:cs typeface="Arial" panose="020B0604020202020204" pitchFamily="34" charset="0"/>
              </a:rPr>
              <a:t> </a:t>
            </a:r>
          </a:p>
          <a:p>
            <a:pPr eaLnBrk="1" hangingPunct="1">
              <a:spcBef>
                <a:spcPct val="0"/>
              </a:spcBef>
              <a:buFontTx/>
              <a:buNone/>
            </a:pPr>
            <a:r>
              <a:rPr lang="en-US" altLang="en-US" sz="1800" b="1" dirty="0" err="1">
                <a:solidFill>
                  <a:srgbClr val="002060"/>
                </a:solidFill>
                <a:cs typeface="Arial" panose="020B0604020202020204" pitchFamily="34" charset="0"/>
              </a:rPr>
              <a:t>Đêm</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ngày</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dệt</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biển</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muôn</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luồng</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sáng</a:t>
            </a:r>
            <a:r>
              <a:rPr lang="en-US" altLang="en-US" sz="1800" b="1" dirty="0">
                <a:solidFill>
                  <a:srgbClr val="002060"/>
                </a:solidFill>
                <a:cs typeface="Arial" panose="020B0604020202020204" pitchFamily="34" charset="0"/>
              </a:rPr>
              <a:t>.</a:t>
            </a:r>
          </a:p>
          <a:p>
            <a:pPr eaLnBrk="1" hangingPunct="1">
              <a:spcBef>
                <a:spcPct val="0"/>
              </a:spcBef>
              <a:buFontTx/>
              <a:buNone/>
            </a:pPr>
            <a:r>
              <a:rPr lang="en-US" altLang="en-US" sz="1800" b="1" dirty="0" err="1">
                <a:solidFill>
                  <a:srgbClr val="002060"/>
                </a:solidFill>
                <a:cs typeface="Arial" panose="020B0604020202020204" pitchFamily="34" charset="0"/>
              </a:rPr>
              <a:t>Đến</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dệt</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lưới</a:t>
            </a:r>
            <a:r>
              <a:rPr lang="en-US" altLang="en-US" sz="1800" b="1" dirty="0">
                <a:solidFill>
                  <a:srgbClr val="002060"/>
                </a:solidFill>
                <a:cs typeface="Arial" panose="020B0604020202020204" pitchFamily="34" charset="0"/>
              </a:rPr>
              <a:t> ta, </a:t>
            </a:r>
            <a:r>
              <a:rPr lang="en-US" altLang="en-US" sz="1800" b="1" dirty="0" err="1">
                <a:solidFill>
                  <a:srgbClr val="002060"/>
                </a:solidFill>
                <a:cs typeface="Arial" panose="020B0604020202020204" pitchFamily="34" charset="0"/>
              </a:rPr>
              <a:t>đoàn</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cá</a:t>
            </a:r>
            <a:r>
              <a:rPr lang="en-US" altLang="en-US" sz="1800" b="1" dirty="0">
                <a:solidFill>
                  <a:srgbClr val="002060"/>
                </a:solidFill>
                <a:cs typeface="Arial" panose="020B0604020202020204" pitchFamily="34" charset="0"/>
              </a:rPr>
              <a:t> </a:t>
            </a:r>
            <a:r>
              <a:rPr lang="en-US" altLang="en-US" sz="1800" b="1" dirty="0" err="1">
                <a:solidFill>
                  <a:srgbClr val="002060"/>
                </a:solidFill>
                <a:cs typeface="Arial" panose="020B0604020202020204" pitchFamily="34" charset="0"/>
              </a:rPr>
              <a:t>ơi</a:t>
            </a:r>
            <a:r>
              <a:rPr lang="en-US" altLang="en-US" sz="1800" b="1" dirty="0">
                <a:solidFill>
                  <a:srgbClr val="002060"/>
                </a:solidFill>
                <a:cs typeface="Arial" panose="020B0604020202020204" pitchFamily="34" charset="0"/>
              </a:rPr>
              <a:t>!</a:t>
            </a:r>
          </a:p>
        </p:txBody>
      </p:sp>
      <p:sp>
        <p:nvSpPr>
          <p:cNvPr id="18" name="Line 7">
            <a:extLst>
              <a:ext uri="{FF2B5EF4-FFF2-40B4-BE49-F238E27FC236}">
                <a16:creationId xmlns:a16="http://schemas.microsoft.com/office/drawing/2014/main" id="{F5BBED5E-307A-4E8E-AD42-F57E9910C21A}"/>
              </a:ext>
            </a:extLst>
          </p:cNvPr>
          <p:cNvSpPr>
            <a:spLocks noChangeShapeType="1"/>
          </p:cNvSpPr>
          <p:nvPr/>
        </p:nvSpPr>
        <p:spPr bwMode="auto">
          <a:xfrm>
            <a:off x="777677" y="2285762"/>
            <a:ext cx="685800" cy="0"/>
          </a:xfrm>
          <a:prstGeom prst="line">
            <a:avLst/>
          </a:prstGeom>
          <a:noFill/>
          <a:ln w="381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a:extLst>
              <a:ext uri="{FF2B5EF4-FFF2-40B4-BE49-F238E27FC236}">
                <a16:creationId xmlns:a16="http://schemas.microsoft.com/office/drawing/2014/main" id="{9FB3006A-5BFC-40F7-86D1-5287FDA0D1FE}"/>
              </a:ext>
            </a:extLst>
          </p:cNvPr>
          <p:cNvSpPr>
            <a:spLocks noChangeShapeType="1"/>
          </p:cNvSpPr>
          <p:nvPr/>
        </p:nvSpPr>
        <p:spPr bwMode="auto">
          <a:xfrm>
            <a:off x="1844477" y="2573100"/>
            <a:ext cx="419100" cy="0"/>
          </a:xfrm>
          <a:prstGeom prst="line">
            <a:avLst/>
          </a:prstGeom>
          <a:noFill/>
          <a:ln w="381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7">
            <a:extLst>
              <a:ext uri="{FF2B5EF4-FFF2-40B4-BE49-F238E27FC236}">
                <a16:creationId xmlns:a16="http://schemas.microsoft.com/office/drawing/2014/main" id="{C5DD7A2E-36C1-4987-9807-4B10D07A9E94}"/>
              </a:ext>
            </a:extLst>
          </p:cNvPr>
          <p:cNvSpPr>
            <a:spLocks noChangeShapeType="1"/>
          </p:cNvSpPr>
          <p:nvPr/>
        </p:nvSpPr>
        <p:spPr bwMode="auto">
          <a:xfrm>
            <a:off x="1920677" y="1980962"/>
            <a:ext cx="685800" cy="0"/>
          </a:xfrm>
          <a:prstGeom prst="line">
            <a:avLst/>
          </a:prstGeom>
          <a:noFill/>
          <a:ln w="381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7">
            <a:extLst>
              <a:ext uri="{FF2B5EF4-FFF2-40B4-BE49-F238E27FC236}">
                <a16:creationId xmlns:a16="http://schemas.microsoft.com/office/drawing/2014/main" id="{B9155684-8C6B-4567-A113-98D4E40C69A4}"/>
              </a:ext>
            </a:extLst>
          </p:cNvPr>
          <p:cNvSpPr>
            <a:spLocks noChangeShapeType="1"/>
          </p:cNvSpPr>
          <p:nvPr/>
        </p:nvSpPr>
        <p:spPr bwMode="auto">
          <a:xfrm flipV="1">
            <a:off x="2938063" y="2285762"/>
            <a:ext cx="1632795" cy="0"/>
          </a:xfrm>
          <a:prstGeom prst="line">
            <a:avLst/>
          </a:prstGeom>
          <a:noFill/>
          <a:ln w="381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12">
            <a:extLst>
              <a:ext uri="{FF2B5EF4-FFF2-40B4-BE49-F238E27FC236}">
                <a16:creationId xmlns:a16="http://schemas.microsoft.com/office/drawing/2014/main" id="{37BAB37C-7781-460B-B31E-4A41B5571E08}"/>
              </a:ext>
            </a:extLst>
          </p:cNvPr>
          <p:cNvSpPr>
            <a:spLocks noChangeArrowheads="1"/>
          </p:cNvSpPr>
          <p:nvPr/>
        </p:nvSpPr>
        <p:spPr bwMode="auto">
          <a:xfrm>
            <a:off x="100372" y="191362"/>
            <a:ext cx="7010399" cy="339408"/>
          </a:xfrm>
          <a:prstGeom prst="rect">
            <a:avLst/>
          </a:prstGeom>
          <a:solidFill>
            <a:srgbClr val="00B050"/>
          </a:solidFill>
          <a:ln w="38100">
            <a:solidFill>
              <a:schemeClr val="bg1"/>
            </a:solidFill>
          </a:ln>
          <a:effectLst/>
        </p:spPr>
        <p:txBody>
          <a:bodyPr wrap="none" anchor="ctr"/>
          <a:lstStyle/>
          <a:p>
            <a:pPr marL="342900" indent="-342900" eaLnBrk="1" hangingPunct="1">
              <a:buFontTx/>
              <a:buAutoNum type="arabicPeriod"/>
              <a:defRPr/>
            </a:pPr>
            <a:r>
              <a:rPr lang="en-US" sz="2000" b="1" dirty="0" err="1">
                <a:solidFill>
                  <a:schemeClr val="bg1"/>
                </a:solidFill>
                <a:latin typeface="Arial" panose="020B0604020202020204" pitchFamily="34" charset="0"/>
                <a:cs typeface="Arial" panose="020B0604020202020204" pitchFamily="34" charset="0"/>
              </a:rPr>
              <a:t>Hoàng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hôn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trên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biển</a:t>
            </a:r>
            <a:r>
              <a:rPr lang="vi-VN"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và</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đoàn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thuyền</a:t>
            </a:r>
            <a:r>
              <a:rPr lang="vi-VN"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ra</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khơi</a:t>
            </a:r>
            <a:r>
              <a:rPr lang="vi-VN"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đánh</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cá</a:t>
            </a:r>
            <a:r>
              <a:rPr lang="en-US" sz="2000" b="1" dirty="0">
                <a:solidFill>
                  <a:schemeClr val="bg1"/>
                </a:solidFill>
                <a:latin typeface="Arial" panose="020B0604020202020204" pitchFamily="34" charset="0"/>
                <a:cs typeface="Arial" panose="020B0604020202020204" pitchFamily="34" charset="0"/>
              </a:rPr>
              <a:t> </a:t>
            </a:r>
          </a:p>
        </p:txBody>
      </p:sp>
      <p:sp>
        <p:nvSpPr>
          <p:cNvPr id="23" name="Title 1">
            <a:extLst>
              <a:ext uri="{FF2B5EF4-FFF2-40B4-BE49-F238E27FC236}">
                <a16:creationId xmlns:a16="http://schemas.microsoft.com/office/drawing/2014/main" id="{F9BA5220-59E1-4025-AFF2-392FA0A83CB6}"/>
              </a:ext>
            </a:extLst>
          </p:cNvPr>
          <p:cNvSpPr>
            <a:spLocks noGrp="1"/>
          </p:cNvSpPr>
          <p:nvPr>
            <p:ph type="title"/>
          </p:nvPr>
        </p:nvSpPr>
        <p:spPr>
          <a:xfrm>
            <a:off x="284667" y="663966"/>
            <a:ext cx="4355809" cy="406497"/>
          </a:xfrm>
          <a:ln>
            <a:solidFill>
              <a:schemeClr val="tx1"/>
            </a:solidFill>
          </a:ln>
        </p:spPr>
        <p:txBody>
          <a:bodyPr>
            <a:noAutofit/>
          </a:bodyPr>
          <a:lstStyle/>
          <a:p>
            <a:pPr algn="l">
              <a:defRPr/>
            </a:pPr>
            <a:r>
              <a:rPr lang="en-US" sz="2000" b="1" dirty="0">
                <a:solidFill>
                  <a:srgbClr val="002060"/>
                </a:solidFill>
                <a:latin typeface="Arial" panose="020B0604020202020204" pitchFamily="34" charset="0"/>
                <a:cs typeface="Arial" panose="020B0604020202020204" pitchFamily="34" charset="0"/>
              </a:rPr>
              <a:t>c. </a:t>
            </a:r>
            <a:r>
              <a:rPr lang="en-US" sz="2000" b="1" dirty="0" err="1">
                <a:solidFill>
                  <a:srgbClr val="002060"/>
                </a:solidFill>
                <a:latin typeface="Arial" panose="020B0604020202020204" pitchFamily="34" charset="0"/>
                <a:cs typeface="Arial" panose="020B0604020202020204" pitchFamily="34" charset="0"/>
              </a:rPr>
              <a:t>Câu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hát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của</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người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lao</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động</a:t>
            </a:r>
            <a:endParaRPr lang="en-US" sz="2000" b="1" dirty="0">
              <a:solidFill>
                <a:srgbClr val="002060"/>
              </a:solid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269A0925-ECBE-4385-B00F-24A633BC7E2E}"/>
              </a:ext>
            </a:extLst>
          </p:cNvPr>
          <p:cNvGrpSpPr/>
          <p:nvPr/>
        </p:nvGrpSpPr>
        <p:grpSpPr>
          <a:xfrm>
            <a:off x="329772" y="1275606"/>
            <a:ext cx="8480340" cy="3384376"/>
            <a:chOff x="329772" y="1275606"/>
            <a:chExt cx="8480340" cy="3384376"/>
          </a:xfrm>
        </p:grpSpPr>
        <p:sp>
          <p:nvSpPr>
            <p:cNvPr id="32" name="Right Brace 31">
              <a:extLst>
                <a:ext uri="{FF2B5EF4-FFF2-40B4-BE49-F238E27FC236}">
                  <a16:creationId xmlns:a16="http://schemas.microsoft.com/office/drawing/2014/main" id="{6C0E8092-911E-4F81-9297-02264A022823}"/>
                </a:ext>
              </a:extLst>
            </p:cNvPr>
            <p:cNvSpPr/>
            <p:nvPr/>
          </p:nvSpPr>
          <p:spPr>
            <a:xfrm>
              <a:off x="3131840" y="2571750"/>
              <a:ext cx="288032" cy="79208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a:extLst>
                <a:ext uri="{FF2B5EF4-FFF2-40B4-BE49-F238E27FC236}">
                  <a16:creationId xmlns:a16="http://schemas.microsoft.com/office/drawing/2014/main" id="{647B5BE0-9A60-481A-A7B9-EB096978C515}"/>
                </a:ext>
              </a:extLst>
            </p:cNvPr>
            <p:cNvSpPr/>
            <p:nvPr/>
          </p:nvSpPr>
          <p:spPr>
            <a:xfrm>
              <a:off x="3129782" y="3472018"/>
              <a:ext cx="288032" cy="79208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a:extLst>
                <a:ext uri="{FF2B5EF4-FFF2-40B4-BE49-F238E27FC236}">
                  <a16:creationId xmlns:a16="http://schemas.microsoft.com/office/drawing/2014/main" id="{ED604829-40CB-4CA7-A263-C2F7022177E1}"/>
                </a:ext>
              </a:extLst>
            </p:cNvPr>
            <p:cNvSpPr/>
            <p:nvPr/>
          </p:nvSpPr>
          <p:spPr>
            <a:xfrm>
              <a:off x="329772" y="1275606"/>
              <a:ext cx="8476224" cy="33843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altLang="en-US" sz="1800" i="1" dirty="0" err="1">
                  <a:solidFill>
                    <a:srgbClr val="002060"/>
                  </a:solidFill>
                  <a:latin typeface="Arial" panose="020B0604020202020204" pitchFamily="34" charset="0"/>
                  <a:cs typeface="Arial" panose="020B0604020202020204" pitchFamily="34" charset="0"/>
                </a:rPr>
                <a:t>Hát</a:t>
              </a:r>
              <a:r>
                <a:rPr lang="en-US" altLang="en-US" sz="1800" i="1" dirty="0">
                  <a:solidFill>
                    <a:srgbClr val="002060"/>
                  </a:solidFill>
                  <a:latin typeface="Arial" panose="020B0604020202020204" pitchFamily="34" charset="0"/>
                  <a:cs typeface="Arial" panose="020B0604020202020204" pitchFamily="34" charset="0"/>
                </a:rPr>
                <a:t> .. </a:t>
              </a:r>
              <a:r>
                <a:rPr lang="en-US" altLang="en-US" sz="1800" i="1" dirty="0" err="1">
                  <a:solidFill>
                    <a:srgbClr val="002060"/>
                  </a:solidFill>
                  <a:latin typeface="Arial" panose="020B0604020202020204" pitchFamily="34" charset="0"/>
                  <a:cs typeface="Arial" panose="020B0604020202020204" pitchFamily="34" charset="0"/>
                </a:rPr>
                <a:t>Biển</a:t>
              </a:r>
              <a:r>
                <a:rPr lang="en-US" altLang="en-US" sz="1800" i="1" dirty="0">
                  <a:solidFill>
                    <a:srgbClr val="002060"/>
                  </a:solidFill>
                  <a:latin typeface="Arial" panose="020B0604020202020204" pitchFamily="34" charset="0"/>
                  <a:cs typeface="Arial" panose="020B0604020202020204" pitchFamily="34" charset="0"/>
                </a:rPr>
                <a:t> </a:t>
              </a:r>
              <a:r>
                <a:rPr lang="en-US" altLang="en-US" sz="1800" i="1" dirty="0" err="1">
                  <a:solidFill>
                    <a:srgbClr val="002060"/>
                  </a:solidFill>
                  <a:latin typeface="Arial" panose="020B0604020202020204" pitchFamily="34" charset="0"/>
                  <a:cs typeface="Arial" panose="020B0604020202020204" pitchFamily="34" charset="0"/>
                </a:rPr>
                <a:t>đông</a:t>
              </a:r>
              <a:r>
                <a:rPr lang="en-US" altLang="en-US" sz="1800" i="1" dirty="0">
                  <a:solidFill>
                    <a:srgbClr val="002060"/>
                  </a:solidFill>
                  <a:latin typeface="Arial" panose="020B0604020202020204" pitchFamily="34" charset="0"/>
                  <a:cs typeface="Arial" panose="020B0604020202020204" pitchFamily="34" charset="0"/>
                </a:rPr>
                <a:t> </a:t>
              </a:r>
              <a:r>
                <a:rPr lang="en-US" altLang="en-US" sz="1800" i="1" dirty="0" err="1">
                  <a:solidFill>
                    <a:srgbClr val="002060"/>
                  </a:solidFill>
                  <a:latin typeface="Arial" panose="020B0604020202020204" pitchFamily="34" charset="0"/>
                  <a:cs typeface="Arial" panose="020B0604020202020204" pitchFamily="34" charset="0"/>
                </a:rPr>
                <a:t>lặng</a:t>
              </a:r>
              <a:r>
                <a:rPr lang="en-US" altLang="en-US" sz="1800" i="1"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Gợi</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lên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niềm</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vui</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mong</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ước</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về</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một</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chuyến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đi</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bình</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yên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trời</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yên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biển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lặng</a:t>
              </a:r>
              <a:endParaRPr lang="en-US" altLang="en-US" sz="1800" dirty="0">
                <a:solidFill>
                  <a:srgbClr val="002060"/>
                </a:solidFill>
                <a:latin typeface="Arial" panose="020B0604020202020204" pitchFamily="34" charset="0"/>
                <a:cs typeface="Arial" panose="020B0604020202020204" pitchFamily="34" charset="0"/>
              </a:endParaRPr>
            </a:p>
            <a:p>
              <a:endParaRPr lang="en-US" altLang="en-US" sz="1800" dirty="0">
                <a:solidFill>
                  <a:srgbClr val="002060"/>
                </a:solidFill>
                <a:latin typeface="Arial" panose="020B0604020202020204" pitchFamily="34" charset="0"/>
                <a:cs typeface="Arial" panose="020B0604020202020204" pitchFamily="34" charset="0"/>
              </a:endParaRPr>
            </a:p>
            <a:p>
              <a:pPr>
                <a:buFontTx/>
                <a:buChar char="-"/>
              </a:pPr>
              <a:r>
                <a:rPr lang="en-US" altLang="en-US" sz="1800" b="1" dirty="0" err="1">
                  <a:solidFill>
                    <a:srgbClr val="002060"/>
                  </a:solidFill>
                  <a:latin typeface="Arial" panose="020B0604020202020204" pitchFamily="34" charset="0"/>
                  <a:cs typeface="Arial" panose="020B0604020202020204" pitchFamily="34" charset="0"/>
                </a:rPr>
                <a:t>Nghệ</a:t>
              </a:r>
              <a:r>
                <a:rPr lang="en-US" altLang="en-US" sz="1800" b="1" dirty="0">
                  <a:solidFill>
                    <a:srgbClr val="002060"/>
                  </a:solidFill>
                  <a:latin typeface="Arial" panose="020B0604020202020204" pitchFamily="34" charset="0"/>
                  <a:cs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rPr>
                <a:t>thuật</a:t>
              </a:r>
              <a:r>
                <a:rPr lang="en-US" altLang="en-US" sz="1800" b="1"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en-US" dirty="0" err="1">
                  <a:solidFill>
                    <a:srgbClr val="002060"/>
                  </a:solidFill>
                  <a:latin typeface="Arial" panose="020B0604020202020204" pitchFamily="34" charset="0"/>
                  <a:cs typeface="Arial" panose="020B0604020202020204" pitchFamily="34" charset="0"/>
                </a:rPr>
                <a:t>L</a:t>
              </a:r>
              <a:r>
                <a:rPr lang="en-US" altLang="en-US" sz="1800" dirty="0" err="1">
                  <a:solidFill>
                    <a:srgbClr val="002060"/>
                  </a:solidFill>
                  <a:latin typeface="Arial" panose="020B0604020202020204" pitchFamily="34" charset="0"/>
                  <a:cs typeface="Arial" panose="020B0604020202020204" pitchFamily="34" charset="0"/>
                </a:rPr>
                <a:t>iệt</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kê</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Cá</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bạc</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cá</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thu</a:t>
              </a:r>
              <a:endParaRPr lang="en-US" altLang="en-US" sz="1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800" dirty="0">
                  <a:solidFill>
                    <a:srgbClr val="002060"/>
                  </a:solidFill>
                  <a:latin typeface="Arial" panose="020B0604020202020204" pitchFamily="34" charset="0"/>
                  <a:cs typeface="Arial" panose="020B0604020202020204" pitchFamily="34" charset="0"/>
                </a:rPr>
                <a:t>So </a:t>
              </a:r>
              <a:r>
                <a:rPr lang="en-US" altLang="en-US" sz="1800" dirty="0" err="1">
                  <a:solidFill>
                    <a:srgbClr val="002060"/>
                  </a:solidFill>
                  <a:latin typeface="Arial" panose="020B0604020202020204" pitchFamily="34" charset="0"/>
                  <a:cs typeface="Arial" panose="020B0604020202020204" pitchFamily="34" charset="0"/>
                </a:rPr>
                <a:t>sánh</a:t>
              </a:r>
              <a:r>
                <a:rPr lang="en-US" altLang="en-US" sz="1800" dirty="0">
                  <a:solidFill>
                    <a:srgbClr val="002060"/>
                  </a:solidFill>
                  <a:latin typeface="Arial" panose="020B0604020202020204" pitchFamily="34" charset="0"/>
                  <a:cs typeface="Arial" panose="020B0604020202020204" pitchFamily="34" charset="0"/>
                </a:rPr>
                <a:t> : </a:t>
              </a:r>
              <a:r>
                <a:rPr lang="en-US" altLang="en-US" sz="1800" dirty="0" err="1">
                  <a:solidFill>
                    <a:srgbClr val="002060"/>
                  </a:solidFill>
                  <a:latin typeface="Arial" panose="020B0604020202020204" pitchFamily="34" charset="0"/>
                  <a:cs typeface="Arial" panose="020B0604020202020204" pitchFamily="34" charset="0"/>
                </a:rPr>
                <a:t>Cá</a:t>
              </a:r>
              <a:r>
                <a:rPr lang="en-US" altLang="en-US" sz="1800" dirty="0">
                  <a:solidFill>
                    <a:srgbClr val="002060"/>
                  </a:solidFill>
                  <a:latin typeface="Arial" panose="020B0604020202020204" pitchFamily="34" charset="0"/>
                  <a:cs typeface="Arial" panose="020B0604020202020204" pitchFamily="34" charset="0"/>
                </a:rPr>
                <a:t> = </a:t>
              </a:r>
              <a:r>
                <a:rPr lang="en-US" altLang="en-US" sz="1800" dirty="0" err="1">
                  <a:solidFill>
                    <a:srgbClr val="002060"/>
                  </a:solidFill>
                  <a:latin typeface="Arial" panose="020B0604020202020204" pitchFamily="34" charset="0"/>
                  <a:cs typeface="Arial" panose="020B0604020202020204" pitchFamily="34" charset="0"/>
                </a:rPr>
                <a:t>đoàn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thoi</a:t>
              </a:r>
              <a:endParaRPr lang="en-US" altLang="en-US" sz="1800" dirty="0">
                <a:solidFill>
                  <a:srgbClr val="002060"/>
                </a:solidFill>
                <a:latin typeface="Arial" panose="020B0604020202020204" pitchFamily="34" charset="0"/>
                <a:cs typeface="Arial" panose="020B0604020202020204" pitchFamily="34" charset="0"/>
              </a:endParaRPr>
            </a:p>
            <a:p>
              <a:pPr marL="285750" indent="-285750">
                <a:buFontTx/>
                <a:buChar char="-"/>
              </a:pPr>
              <a:endParaRPr lang="en-US" altLang="en-US" sz="1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800" dirty="0" err="1">
                  <a:solidFill>
                    <a:srgbClr val="002060"/>
                  </a:solidFill>
                  <a:latin typeface="Arial" panose="020B0604020202020204" pitchFamily="34" charset="0"/>
                  <a:cs typeface="Arial" panose="020B0604020202020204" pitchFamily="34" charset="0"/>
                </a:rPr>
                <a:t>Nhân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hóa</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dệt</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biển</a:t>
              </a:r>
              <a:r>
                <a:rPr lang="en-US" altLang="en-US" dirty="0">
                  <a:solidFill>
                    <a:srgbClr val="002060"/>
                  </a:solidFill>
                  <a:latin typeface="Arial" panose="020B0604020202020204" pitchFamily="34" charset="0"/>
                  <a:cs typeface="Arial" panose="020B0604020202020204" pitchFamily="34" charset="0"/>
                </a:rPr>
                <a:t>,</a:t>
              </a:r>
            </a:p>
            <a:p>
              <a:r>
                <a:rPr lang="en-US" altLang="en-US" sz="1800" dirty="0" err="1">
                  <a:solidFill>
                    <a:srgbClr val="002060"/>
                  </a:solidFill>
                  <a:latin typeface="Arial" panose="020B0604020202020204" pitchFamily="34" charset="0"/>
                  <a:cs typeface="Arial" panose="020B0604020202020204" pitchFamily="34" charset="0"/>
                </a:rPr>
                <a:t>dệt</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lưới</a:t>
              </a:r>
              <a:r>
                <a:rPr lang="en-US" altLang="en-US" sz="1800" dirty="0">
                  <a:solidFill>
                    <a:srgbClr val="002060"/>
                  </a:solidFill>
                  <a:latin typeface="Arial" panose="020B0604020202020204" pitchFamily="34" charset="0"/>
                  <a:cs typeface="Arial" panose="020B0604020202020204" pitchFamily="34" charset="0"/>
                </a:rPr>
                <a:t>…</a:t>
              </a:r>
            </a:p>
            <a:p>
              <a:endParaRPr lang="en-US" altLang="en-US" sz="1800" i="1" dirty="0">
                <a:solidFill>
                  <a:srgbClr val="00206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DE3BDE4-E4A0-444B-BDA6-0CBF09A7FB5E}"/>
                </a:ext>
              </a:extLst>
            </p:cNvPr>
            <p:cNvSpPr txBox="1">
              <a:spLocks noChangeArrowheads="1"/>
            </p:cNvSpPr>
            <p:nvPr/>
          </p:nvSpPr>
          <p:spPr bwMode="auto">
            <a:xfrm>
              <a:off x="3497969" y="2728236"/>
              <a:ext cx="4452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Tự</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hào</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về</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sự</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giàu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có</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của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biển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cả</a:t>
              </a:r>
              <a:r>
                <a:rPr lang="en-US" altLang="en-US" dirty="0">
                  <a:solidFill>
                    <a:srgbClr val="002060"/>
                  </a:solidFill>
                  <a:latin typeface="Arial" panose="020B0604020202020204" pitchFamily="34" charset="0"/>
                  <a:cs typeface="Arial" panose="020B0604020202020204" pitchFamily="34" charset="0"/>
                </a:rPr>
                <a:t>.</a:t>
              </a:r>
            </a:p>
          </p:txBody>
        </p:sp>
        <p:sp>
          <p:nvSpPr>
            <p:cNvPr id="36" name="TextBox 35">
              <a:extLst>
                <a:ext uri="{FF2B5EF4-FFF2-40B4-BE49-F238E27FC236}">
                  <a16:creationId xmlns:a16="http://schemas.microsoft.com/office/drawing/2014/main" id="{FC55A6CD-8195-49CD-A26D-C546D790C668}"/>
                </a:ext>
              </a:extLst>
            </p:cNvPr>
            <p:cNvSpPr txBox="1">
              <a:spLocks noChangeArrowheads="1"/>
            </p:cNvSpPr>
            <p:nvPr/>
          </p:nvSpPr>
          <p:spPr bwMode="auto">
            <a:xfrm>
              <a:off x="3499618" y="3472018"/>
              <a:ext cx="53104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Gợi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không</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khí</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hăng</a:t>
              </a:r>
              <a:r>
                <a:rPr lang="en-US" altLang="en-US" sz="1600" dirty="0">
                  <a:solidFill>
                    <a:srgbClr val="002060"/>
                  </a:solidFill>
                  <a:latin typeface="Arial" panose="020B0604020202020204" pitchFamily="34" charset="0"/>
                  <a:cs typeface="Arial" panose="020B0604020202020204" pitchFamily="34" charset="0"/>
                </a:rPr>
                <a:t> say </a:t>
              </a:r>
              <a:r>
                <a:rPr lang="en-US" altLang="en-US" sz="1600" dirty="0" err="1">
                  <a:solidFill>
                    <a:srgbClr val="002060"/>
                  </a:solidFill>
                  <a:latin typeface="Arial" panose="020B0604020202020204" pitchFamily="34" charset="0"/>
                  <a:cs typeface="Arial" panose="020B0604020202020204" pitchFamily="34" charset="0"/>
                </a:rPr>
                <a:t>của</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người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lao</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động</a:t>
              </a:r>
              <a:endParaRPr lang="en-US" altLang="en-US" sz="1600" dirty="0">
                <a:solidFill>
                  <a:srgbClr val="002060"/>
                </a:solidFill>
                <a:latin typeface="Arial" panose="020B0604020202020204" pitchFamily="34" charset="0"/>
                <a:cs typeface="Arial" panose="020B0604020202020204" pitchFamily="34" charset="0"/>
              </a:endParaRPr>
            </a:p>
            <a:p>
              <a:pPr>
                <a:buFontTx/>
                <a:buChar char="-"/>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Gợi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hình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ảnh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đàn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cá</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dệt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tấm</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lưới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giữa</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biển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đêm</a:t>
              </a:r>
              <a:endParaRPr lang="en-US" altLang="en-US" sz="1600" dirty="0">
                <a:solidFill>
                  <a:srgbClr val="002060"/>
                </a:solidFill>
                <a:latin typeface="Arial" panose="020B0604020202020204" pitchFamily="34" charset="0"/>
                <a:cs typeface="Arial" panose="020B0604020202020204" pitchFamily="34" charset="0"/>
              </a:endParaRPr>
            </a:p>
            <a:p>
              <a:pPr>
                <a:buFontTx/>
                <a:buChar char="-"/>
              </a:pP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Gợi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vệt</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nước</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lấp</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lánh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khi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đàn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cá</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bơi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lội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giữa</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ánh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trăng</a:t>
              </a:r>
              <a:endParaRPr lang="en-US" altLang="en-US" sz="16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1182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cTn>
                              </p:par>
                              <p:par>
                                <p:cTn id="29" presetID="42" presetClass="exit" presetSubtype="0" fill="hold" grpId="1" nodeType="withEffect">
                                  <p:stCondLst>
                                    <p:cond delay="0"/>
                                  </p:stCondLst>
                                  <p:childTnLst>
                                    <p:animEffect transition="out" filter="fade">
                                      <p:cBhvr>
                                        <p:cTn id="30" dur="1000"/>
                                        <p:tgtEl>
                                          <p:spTgt spid="15"/>
                                        </p:tgtEl>
                                      </p:cBhvr>
                                    </p:animEffect>
                                    <p:anim calcmode="lin" valueType="num">
                                      <p:cBhvr>
                                        <p:cTn id="31" dur="1000"/>
                                        <p:tgtEl>
                                          <p:spTgt spid="15"/>
                                        </p:tgtEl>
                                        <p:attrNameLst>
                                          <p:attrName>ppt_x</p:attrName>
                                        </p:attrNameLst>
                                      </p:cBhvr>
                                      <p:tavLst>
                                        <p:tav tm="0">
                                          <p:val>
                                            <p:strVal val="ppt_x"/>
                                          </p:val>
                                        </p:tav>
                                        <p:tav tm="100000">
                                          <p:val>
                                            <p:strVal val="ppt_x"/>
                                          </p:val>
                                        </p:tav>
                                      </p:tavLst>
                                    </p:anim>
                                    <p:anim calcmode="lin" valueType="num">
                                      <p:cBhvr>
                                        <p:cTn id="32" dur="1000"/>
                                        <p:tgtEl>
                                          <p:spTgt spid="15"/>
                                        </p:tgtEl>
                                        <p:attrNameLst>
                                          <p:attrName>ppt_y</p:attrName>
                                        </p:attrNameLst>
                                      </p:cBhvr>
                                      <p:tavLst>
                                        <p:tav tm="0">
                                          <p:val>
                                            <p:strVal val="ppt_y"/>
                                          </p:val>
                                        </p:tav>
                                        <p:tav tm="100000">
                                          <p:val>
                                            <p:strVal val="ppt_y+.1"/>
                                          </p:val>
                                        </p:tav>
                                      </p:tavLst>
                                    </p:anim>
                                    <p:set>
                                      <p:cBhvr>
                                        <p:cTn id="33" dur="1" fill="hold">
                                          <p:stCondLst>
                                            <p:cond delay="9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9"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Trải nghiệm du lịch Phú Quốc tại 5 làng chài tuyệt đẹp và yên bình">
            <a:extLst>
              <a:ext uri="{FF2B5EF4-FFF2-40B4-BE49-F238E27FC236}">
                <a16:creationId xmlns:a16="http://schemas.microsoft.com/office/drawing/2014/main" id="{9E62BFC2-5439-4EE7-A6C1-6329C5ABC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4" b="-2"/>
          <a:stretch/>
        </p:blipFill>
        <p:spPr bwMode="auto">
          <a:xfrm>
            <a:off x="1891767" y="10"/>
            <a:ext cx="7252231" cy="5143490"/>
          </a:xfrm>
          <a:prstGeom prst="rect">
            <a:avLst/>
          </a:prstGeom>
          <a:noFill/>
          <a:extLst>
            <a:ext uri="{909E8E84-426E-40DD-AFC4-6F175D3DCCD1}">
              <a14:hiddenFill xmlns:a14="http://schemas.microsoft.com/office/drawing/2010/main">
                <a:solidFill>
                  <a:srgbClr val="FFFFFF"/>
                </a:solidFill>
              </a14:hiddenFill>
            </a:ext>
          </a:extLst>
        </p:spPr>
      </p:pic>
      <p:sp>
        <p:nvSpPr>
          <p:cNvPr id="19470"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E6FA041-DF46-49E1-A124-B1D3F8BE7D94}"/>
              </a:ext>
            </a:extLst>
          </p:cNvPr>
          <p:cNvSpPr txBox="1"/>
          <p:nvPr/>
        </p:nvSpPr>
        <p:spPr>
          <a:xfrm>
            <a:off x="107504" y="1779662"/>
            <a:ext cx="2866641" cy="1368152"/>
          </a:xfrm>
          <a:prstGeom prst="rect">
            <a:avLst/>
          </a:prstGeom>
        </p:spPr>
        <p:txBody>
          <a:bodyPr vert="horz" lIns="91440" tIns="45720" rIns="91440" bIns="45720" rtlCol="0">
            <a:normAutofit fontScale="92500" lnSpcReduction="20000"/>
          </a:bodyPr>
          <a:lstStyle/>
          <a:p>
            <a:pPr algn="just">
              <a:lnSpc>
                <a:spcPct val="150000"/>
              </a:lnSpc>
            </a:pPr>
            <a:r>
              <a:rPr lang="en-US" altLang="en-US" sz="1400" b="1" dirty="0" err="1">
                <a:latin typeface="Arial" panose="020B0604020202020204" pitchFamily="34" charset="0"/>
                <a:cs typeface="Arial" panose="020B0604020202020204" pitchFamily="34" charset="0"/>
              </a:rPr>
              <a:t>Khổ</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thơ</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gợi</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lên</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bức</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tranh</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lao</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động</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đặc</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sắc</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và</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tráng</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lệ</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bức</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tranh</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như</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thâu</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tóm</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được</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cả</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không</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gian</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vũ</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trụ,nâng</a:t>
            </a:r>
            <a:r>
              <a:rPr lang="en-US" altLang="en-US" sz="1400" b="1" dirty="0">
                <a:latin typeface="Arial" panose="020B0604020202020204" pitchFamily="34" charset="0"/>
                <a:cs typeface="Arial" panose="020B0604020202020204" pitchFamily="34" charset="0"/>
              </a:rPr>
              <a:t> con </a:t>
            </a:r>
            <a:r>
              <a:rPr lang="en-US" altLang="en-US" sz="1400" b="1" dirty="0" err="1">
                <a:latin typeface="Arial" panose="020B0604020202020204" pitchFamily="34" charset="0"/>
                <a:cs typeface="Arial" panose="020B0604020202020204" pitchFamily="34" charset="0"/>
              </a:rPr>
              <a:t>người</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lên</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tầm</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vóc</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vũ</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trụ</a:t>
            </a:r>
            <a:r>
              <a:rPr lang="en-US" altLang="en-US" sz="1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9502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408281" y="239571"/>
            <a:ext cx="2592536" cy="523220"/>
          </a:xfrm>
          <a:prstGeom prst="rect">
            <a:avLst/>
          </a:prstGeom>
          <a:solidFill>
            <a:schemeClr val="accent3">
              <a:lumMod val="75000"/>
            </a:schemeClr>
          </a:solidFill>
        </p:spPr>
        <p:txBody>
          <a:bodyPr wrap="square">
            <a:spAutoFit/>
          </a:bodyPr>
          <a:lstStyle/>
          <a:p>
            <a:pPr algn="ctr">
              <a:defRPr/>
            </a:pPr>
            <a:r>
              <a:rPr lang="en-US" sz="2800" b="1" dirty="0">
                <a:solidFill>
                  <a:schemeClr val="bg1"/>
                </a:solidFill>
                <a:latin typeface="Arial" pitchFamily="34" charset="0"/>
                <a:cs typeface="Arial" pitchFamily="34" charset="0"/>
              </a:rPr>
              <a:t>KHỞI ĐỘNG</a:t>
            </a:r>
          </a:p>
        </p:txBody>
      </p:sp>
      <p:pic>
        <p:nvPicPr>
          <p:cNvPr id="1026" name="Picture 2" descr="Mãn nhãn với cảnh hoàng hôn trên biển Phú Quốc đẹp đến lịm tim | Kênh Thời  Tiết">
            <a:extLst>
              <a:ext uri="{FF2B5EF4-FFF2-40B4-BE49-F238E27FC236}">
                <a16:creationId xmlns:a16="http://schemas.microsoft.com/office/drawing/2014/main" id="{51BCA3F7-7296-4F30-B709-4CDB59EEE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737243"/>
            <a:ext cx="4768652" cy="2924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B4F91C-3172-4940-BA83-C2E8F04EB2D4}"/>
              </a:ext>
            </a:extLst>
          </p:cNvPr>
          <p:cNvSpPr txBox="1"/>
          <p:nvPr/>
        </p:nvSpPr>
        <p:spPr>
          <a:xfrm>
            <a:off x="755576" y="910325"/>
            <a:ext cx="8064896" cy="646331"/>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Cùng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hát</a:t>
            </a:r>
            <a:r>
              <a:rPr lang="en-US"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Tình</a:t>
            </a:r>
            <a:r>
              <a:rPr lang="en-US" b="1" i="1" dirty="0">
                <a:latin typeface="Arial" panose="020B0604020202020204" pitchFamily="34" charset="0"/>
                <a:cs typeface="Arial" panose="020B0604020202020204" pitchFamily="34" charset="0"/>
              </a:rPr>
              <a:t> ta </a:t>
            </a:r>
            <a:r>
              <a:rPr lang="en-US" b="1" i="1" dirty="0" err="1">
                <a:latin typeface="Arial" panose="020B0604020202020204" pitchFamily="34" charset="0"/>
                <a:cs typeface="Arial" panose="020B0604020202020204" pitchFamily="34" charset="0"/>
              </a:rPr>
              <a:t>biển</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bạc</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đồng</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xanh</a:t>
            </a:r>
            <a:r>
              <a:rPr lang="en-US" b="1"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pt-BR" sz="1800" dirty="0">
                <a:effectLst/>
                <a:latin typeface="Arial" panose="020B0604020202020204" pitchFamily="34" charset="0"/>
                <a:ea typeface="Times New Roman" panose="02020603050405020304" pitchFamily="18" charset="0"/>
                <a:cs typeface="Arial" panose="020B0604020202020204" pitchFamily="34" charset="0"/>
              </a:rPr>
              <a:t>Hoàng Sông 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nhiên</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hát</a:t>
            </a:r>
            <a:r>
              <a:rPr lang="en-US" dirty="0">
                <a:latin typeface="Arial" panose="020B0604020202020204" pitchFamily="34" charset="0"/>
                <a:cs typeface="Arial" panose="020B0604020202020204" pitchFamily="34" charset="0"/>
              </a:rPr>
              <a:t>.</a:t>
            </a:r>
          </a:p>
        </p:txBody>
      </p:sp>
      <p:pic>
        <p:nvPicPr>
          <p:cNvPr id="8" name="Tinh-Ta-Bien-Bac-Dong-Xanh-Tan-Nhan">
            <a:hlinkClick r:id="" action="ppaction://media"/>
            <a:extLst>
              <a:ext uri="{FF2B5EF4-FFF2-40B4-BE49-F238E27FC236}">
                <a16:creationId xmlns:a16="http://schemas.microsoft.com/office/drawing/2014/main" id="{B735FB7E-54D8-4A39-B74A-8C25531735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8304" y="4299942"/>
            <a:ext cx="609600" cy="609600"/>
          </a:xfrm>
          <a:prstGeom prst="rect">
            <a:avLst/>
          </a:prstGeom>
        </p:spPr>
      </p:pic>
    </p:spTree>
    <p:extLst>
      <p:ext uri="{BB962C8B-B14F-4D97-AF65-F5344CB8AC3E}">
        <p14:creationId xmlns:p14="http://schemas.microsoft.com/office/powerpoint/2010/main" val="278752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4814EB-0F29-4752-9D84-C57E8E7C5672}"/>
              </a:ext>
            </a:extLst>
          </p:cNvPr>
          <p:cNvSpPr/>
          <p:nvPr/>
        </p:nvSpPr>
        <p:spPr>
          <a:xfrm>
            <a:off x="179512" y="123478"/>
            <a:ext cx="6048672" cy="576064"/>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000" dirty="0">
                <a:solidFill>
                  <a:schemeClr val="bg1"/>
                </a:solidFill>
                <a:latin typeface="Arial" panose="020B0604020202020204" pitchFamily="34" charset="0"/>
                <a:cs typeface="Arial" panose="020B0604020202020204" pitchFamily="34" charset="0"/>
              </a:rPr>
              <a:t>2. </a:t>
            </a:r>
            <a:r>
              <a:rPr lang="en-US" altLang="en-US" sz="2000" dirty="0" err="1">
                <a:solidFill>
                  <a:schemeClr val="bg1"/>
                </a:solidFill>
                <a:latin typeface="Arial" panose="020B0604020202020204" pitchFamily="34" charset="0"/>
                <a:cs typeface="Arial" panose="020B0604020202020204" pitchFamily="34" charset="0"/>
              </a:rPr>
              <a:t>Cảnh</a:t>
            </a: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err="1">
                <a:solidFill>
                  <a:schemeClr val="bg1"/>
                </a:solidFill>
                <a:latin typeface="Arial" panose="020B0604020202020204" pitchFamily="34" charset="0"/>
                <a:cs typeface="Arial" panose="020B0604020202020204" pitchFamily="34" charset="0"/>
              </a:rPr>
              <a:t>đoàn</a:t>
            </a: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err="1">
                <a:solidFill>
                  <a:schemeClr val="bg1"/>
                </a:solidFill>
                <a:latin typeface="Arial" panose="020B0604020202020204" pitchFamily="34" charset="0"/>
                <a:cs typeface="Arial" panose="020B0604020202020204" pitchFamily="34" charset="0"/>
              </a:rPr>
              <a:t>thuyền</a:t>
            </a: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err="1">
                <a:solidFill>
                  <a:schemeClr val="bg1"/>
                </a:solidFill>
                <a:latin typeface="Arial" panose="020B0604020202020204" pitchFamily="34" charset="0"/>
                <a:cs typeface="Arial" panose="020B0604020202020204" pitchFamily="34" charset="0"/>
              </a:rPr>
              <a:t>đánh</a:t>
            </a: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err="1">
                <a:solidFill>
                  <a:schemeClr val="bg1"/>
                </a:solidFill>
                <a:latin typeface="Arial" panose="020B0604020202020204" pitchFamily="34" charset="0"/>
                <a:cs typeface="Arial" panose="020B0604020202020204" pitchFamily="34" charset="0"/>
              </a:rPr>
              <a:t>cá</a:t>
            </a: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err="1">
                <a:solidFill>
                  <a:schemeClr val="bg1"/>
                </a:solidFill>
                <a:latin typeface="Arial" panose="020B0604020202020204" pitchFamily="34" charset="0"/>
                <a:cs typeface="Arial" panose="020B0604020202020204" pitchFamily="34" charset="0"/>
              </a:rPr>
              <a:t>trên</a:t>
            </a: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err="1">
                <a:solidFill>
                  <a:schemeClr val="bg1"/>
                </a:solidFill>
                <a:latin typeface="Arial" panose="020B0604020202020204" pitchFamily="34" charset="0"/>
                <a:cs typeface="Arial" panose="020B0604020202020204" pitchFamily="34" charset="0"/>
              </a:rPr>
              <a:t>biển</a:t>
            </a: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err="1">
                <a:solidFill>
                  <a:schemeClr val="bg1"/>
                </a:solidFill>
                <a:latin typeface="Arial" panose="020B0604020202020204" pitchFamily="34" charset="0"/>
                <a:cs typeface="Arial" panose="020B0604020202020204" pitchFamily="34" charset="0"/>
              </a:rPr>
              <a:t>khổ</a:t>
            </a:r>
            <a:r>
              <a:rPr lang="en-US" altLang="en-US" sz="2000" dirty="0">
                <a:solidFill>
                  <a:schemeClr val="bg1"/>
                </a:solidFill>
                <a:latin typeface="Arial" panose="020B0604020202020204" pitchFamily="34" charset="0"/>
                <a:cs typeface="Arial" panose="020B0604020202020204" pitchFamily="34" charset="0"/>
              </a:rPr>
              <a:t> 3,4,5,6</a:t>
            </a:r>
          </a:p>
        </p:txBody>
      </p:sp>
      <p:sp>
        <p:nvSpPr>
          <p:cNvPr id="6" name="TextBox 5">
            <a:extLst>
              <a:ext uri="{FF2B5EF4-FFF2-40B4-BE49-F238E27FC236}">
                <a16:creationId xmlns:a16="http://schemas.microsoft.com/office/drawing/2014/main" id="{20EBA7D8-D847-4B3A-BF6E-05287A556B7C}"/>
              </a:ext>
            </a:extLst>
          </p:cNvPr>
          <p:cNvSpPr txBox="1">
            <a:spLocks noChangeArrowheads="1"/>
          </p:cNvSpPr>
          <p:nvPr/>
        </p:nvSpPr>
        <p:spPr bwMode="auto">
          <a:xfrm>
            <a:off x="539552" y="843558"/>
            <a:ext cx="626469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b="1" dirty="0">
                <a:solidFill>
                  <a:srgbClr val="002060"/>
                </a:solidFill>
                <a:latin typeface="Arial" panose="020B0604020202020204" pitchFamily="34" charset="0"/>
                <a:cs typeface="Arial" panose="020B0604020202020204" pitchFamily="34" charset="0"/>
              </a:rPr>
              <a:t>a. </a:t>
            </a:r>
            <a:r>
              <a:rPr lang="en-US" altLang="en-US" sz="2000" b="1" dirty="0" err="1">
                <a:solidFill>
                  <a:srgbClr val="002060"/>
                </a:solidFill>
                <a:latin typeface="Arial" panose="020B0604020202020204" pitchFamily="34" charset="0"/>
                <a:cs typeface="Arial" panose="020B0604020202020204" pitchFamily="34" charset="0"/>
              </a:rPr>
              <a:t>Hình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ảnh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đoàn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thuyền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đánh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cá</a:t>
            </a:r>
            <a:r>
              <a:rPr lang="en-US" altLang="en-US" sz="2000" b="1" dirty="0">
                <a:solidFill>
                  <a:srgbClr val="002060"/>
                </a:solidFill>
                <a:latin typeface="Arial" panose="020B0604020202020204" pitchFamily="34" charset="0"/>
                <a:cs typeface="Arial" panose="020B0604020202020204" pitchFamily="34" charset="0"/>
              </a:rPr>
              <a:t> ra </a:t>
            </a:r>
            <a:r>
              <a:rPr lang="en-US" altLang="en-US" sz="2000" b="1" dirty="0" err="1">
                <a:solidFill>
                  <a:srgbClr val="002060"/>
                </a:solidFill>
                <a:latin typeface="Arial" panose="020B0604020202020204" pitchFamily="34" charset="0"/>
                <a:cs typeface="Arial" panose="020B0604020202020204" pitchFamily="34" charset="0"/>
              </a:rPr>
              <a:t>khơi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khổ</a:t>
            </a:r>
            <a:r>
              <a:rPr lang="en-US" altLang="en-US" sz="2000" b="1" dirty="0">
                <a:solidFill>
                  <a:srgbClr val="002060"/>
                </a:solidFill>
                <a:latin typeface="Arial" panose="020B0604020202020204" pitchFamily="34" charset="0"/>
                <a:cs typeface="Arial" panose="020B0604020202020204" pitchFamily="34" charset="0"/>
              </a:rPr>
              <a:t> 3</a:t>
            </a:r>
          </a:p>
        </p:txBody>
      </p:sp>
      <p:graphicFrame>
        <p:nvGraphicFramePr>
          <p:cNvPr id="7" name="Diagram 6">
            <a:extLst>
              <a:ext uri="{FF2B5EF4-FFF2-40B4-BE49-F238E27FC236}">
                <a16:creationId xmlns:a16="http://schemas.microsoft.com/office/drawing/2014/main" id="{3AC1982D-BE9E-4023-94B2-B9B6639B83BB}"/>
              </a:ext>
            </a:extLst>
          </p:cNvPr>
          <p:cNvGraphicFramePr/>
          <p:nvPr>
            <p:extLst>
              <p:ext uri="{D42A27DB-BD31-4B8C-83A1-F6EECF244321}">
                <p14:modId xmlns:p14="http://schemas.microsoft.com/office/powerpoint/2010/main" val="3577463667"/>
              </p:ext>
            </p:extLst>
          </p:nvPr>
        </p:nvGraphicFramePr>
        <p:xfrm>
          <a:off x="899592" y="1347614"/>
          <a:ext cx="7128792"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57DECC1-B3F0-4E09-B2A5-CCCED87AEAE3}"/>
              </a:ext>
            </a:extLst>
          </p:cNvPr>
          <p:cNvSpPr txBox="1"/>
          <p:nvPr/>
        </p:nvSpPr>
        <p:spPr>
          <a:xfrm>
            <a:off x="367096" y="2694604"/>
            <a:ext cx="8193784" cy="369332"/>
          </a:xfrm>
          <a:prstGeom prst="rect">
            <a:avLst/>
          </a:prstGeom>
          <a:noFill/>
        </p:spPr>
        <p:txBody>
          <a:bodyPr wrap="square">
            <a:spAutoFit/>
          </a:bodyPr>
          <a:lstStyle/>
          <a:p>
            <a:r>
              <a:rPr lang="en-US" altLang="en-US" sz="18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en-US" sz="1800" b="1" dirty="0" err="1">
                <a:solidFill>
                  <a:srgbClr val="FF0000"/>
                </a:solidFill>
                <a:latin typeface="Arial" panose="020B0604020202020204" pitchFamily="34" charset="0"/>
                <a:cs typeface="Arial" panose="020B0604020202020204" pitchFamily="34" charset="0"/>
              </a:rPr>
              <a:t>Đoàn</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thuyền</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được</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tái</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hiện</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trên</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nền</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của</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thiên</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nhiên</a:t>
            </a:r>
            <a:r>
              <a:rPr lang="en-US" altLang="en-US" sz="1800" b="1" dirty="0">
                <a:solidFill>
                  <a:srgbClr val="FF0000"/>
                </a:solidFill>
                <a:latin typeface="Arial" panose="020B0604020202020204" pitchFamily="34" charset="0"/>
                <a:cs typeface="Arial" panose="020B0604020202020204" pitchFamily="34" charset="0"/>
              </a:rPr>
              <a:t>  bao la </a:t>
            </a:r>
            <a:r>
              <a:rPr lang="en-US" altLang="en-US" sz="1800" b="1" dirty="0" err="1">
                <a:solidFill>
                  <a:srgbClr val="FF0000"/>
                </a:solidFill>
                <a:latin typeface="Arial" panose="020B0604020202020204" pitchFamily="34" charset="0"/>
                <a:cs typeface="Arial" panose="020B0604020202020204" pitchFamily="34" charset="0"/>
              </a:rPr>
              <a:t>rộng</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lớn</a:t>
            </a:r>
            <a:r>
              <a:rPr lang="en-US" altLang="en-US" sz="1800" b="1" dirty="0">
                <a:solidFill>
                  <a:srgbClr val="FF0000"/>
                </a:solidFill>
                <a:latin typeface="Arial" panose="020B0604020202020204" pitchFamily="34" charset="0"/>
                <a:cs typeface="Arial" panose="020B0604020202020204" pitchFamily="34" charset="0"/>
              </a:rPr>
              <a:t>.</a:t>
            </a:r>
            <a:endParaRPr lang="en-US" b="1"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5C3D9FC-3F86-4200-BDC7-13E67E7A4CC5}"/>
              </a:ext>
            </a:extLst>
          </p:cNvPr>
          <p:cNvSpPr txBox="1">
            <a:spLocks noChangeArrowheads="1"/>
          </p:cNvSpPr>
          <p:nvPr/>
        </p:nvSpPr>
        <p:spPr bwMode="auto">
          <a:xfrm>
            <a:off x="188785" y="3186790"/>
            <a:ext cx="8991600" cy="17543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b="1" dirty="0" err="1">
                <a:solidFill>
                  <a:srgbClr val="FF0000"/>
                </a:solidFill>
                <a:latin typeface="Arial" panose="020B0604020202020204" pitchFamily="34" charset="0"/>
                <a:cs typeface="Arial" panose="020B0604020202020204" pitchFamily="34" charset="0"/>
              </a:rPr>
              <a:t>Nghệ</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thuật</a:t>
            </a:r>
            <a:r>
              <a:rPr lang="en-US" b="1" dirty="0">
                <a:solidFill>
                  <a:srgbClr val="FF0000"/>
                </a:solidFill>
                <a:latin typeface="Arial" panose="020B0604020202020204" pitchFamily="34" charset="0"/>
                <a:cs typeface="Arial" panose="020B0604020202020204" pitchFamily="34" charset="0"/>
              </a:rPr>
              <a:t>: </a:t>
            </a:r>
          </a:p>
          <a:p>
            <a:pPr>
              <a:defRPr/>
            </a:pP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Cảm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hứng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lãng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mạn</a:t>
            </a:r>
            <a:r>
              <a:rPr lang="en-US" dirty="0">
                <a:solidFill>
                  <a:srgbClr val="002060"/>
                </a:solidFill>
                <a:latin typeface="Arial" panose="020B0604020202020204" pitchFamily="34" charset="0"/>
                <a:cs typeface="Arial" panose="020B0604020202020204" pitchFamily="34" charset="0"/>
              </a:rPr>
              <a:t> + </a:t>
            </a:r>
            <a:r>
              <a:rPr lang="en-US" dirty="0" err="1">
                <a:solidFill>
                  <a:srgbClr val="002060"/>
                </a:solidFill>
                <a:latin typeface="Arial" panose="020B0604020202020204" pitchFamily="34" charset="0"/>
                <a:cs typeface="Arial" panose="020B0604020202020204" pitchFamily="34" charset="0"/>
              </a:rPr>
              <a:t>cảm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hứng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nhân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sinh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trụ</a:t>
            </a:r>
            <a:endParaRPr lang="en-US" dirty="0">
              <a:solidFill>
                <a:srgbClr val="002060"/>
              </a:solidFill>
              <a:latin typeface="Arial" panose="020B0604020202020204" pitchFamily="34" charset="0"/>
              <a:cs typeface="Arial" panose="020B0604020202020204" pitchFamily="34" charset="0"/>
            </a:endParaRPr>
          </a:p>
          <a:p>
            <a:pPr>
              <a:defRPr/>
            </a:pP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Động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từ</a:t>
            </a:r>
            <a:r>
              <a:rPr lang="en-US"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lái</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lướt</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dò</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dàn</a:t>
            </a:r>
            <a:r>
              <a:rPr lang="en-US" b="1" i="1" dirty="0">
                <a:solidFill>
                  <a:srgbClr val="002060"/>
                </a:solidFill>
                <a:latin typeface="Arial" panose="020B0604020202020204" pitchFamily="34" charset="0"/>
                <a:cs typeface="Arial" panose="020B0604020202020204" pitchFamily="34" charset="0"/>
              </a:rPr>
              <a:t>.</a:t>
            </a:r>
          </a:p>
          <a:p>
            <a:pPr>
              <a:defRPr/>
            </a:pPr>
            <a:r>
              <a:rPr lang="en-US" b="1" i="1"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Khoa </a:t>
            </a:r>
            <a:r>
              <a:rPr lang="en-US" dirty="0" err="1">
                <a:solidFill>
                  <a:srgbClr val="002060"/>
                </a:solidFill>
                <a:latin typeface="Arial" panose="020B0604020202020204" pitchFamily="34" charset="0"/>
                <a:cs typeface="Arial" panose="020B0604020202020204" pitchFamily="34" charset="0"/>
              </a:rPr>
              <a:t>trương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phóng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đại</a:t>
            </a:r>
            <a:r>
              <a:rPr lang="en-US" dirty="0">
                <a:solidFill>
                  <a:srgbClr val="002060"/>
                </a:solidFill>
                <a:latin typeface="Arial" panose="020B0604020202020204" pitchFamily="34" charset="0"/>
                <a:cs typeface="Arial" panose="020B0604020202020204" pitchFamily="34" charset="0"/>
              </a:rPr>
              <a:t> qua </a:t>
            </a:r>
            <a:r>
              <a:rPr lang="en-US" dirty="0" err="1">
                <a:solidFill>
                  <a:srgbClr val="002060"/>
                </a:solidFill>
                <a:latin typeface="Arial" panose="020B0604020202020204" pitchFamily="34" charset="0"/>
                <a:cs typeface="Arial" panose="020B0604020202020204" pitchFamily="34" charset="0"/>
              </a:rPr>
              <a:t>hình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ảnh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lái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gió</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với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buồm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trăng</a:t>
            </a:r>
            <a:endParaRPr lang="en-US" b="1" i="1" dirty="0">
              <a:solidFill>
                <a:srgbClr val="002060"/>
              </a:solidFill>
              <a:latin typeface="Arial" panose="020B0604020202020204" pitchFamily="34" charset="0"/>
              <a:cs typeface="Arial" panose="020B0604020202020204" pitchFamily="34" charset="0"/>
            </a:endParaRPr>
          </a:p>
          <a:p>
            <a:pPr>
              <a:defRPr/>
            </a:pP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Đoàn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thuyền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vốn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nhỏ</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bé</a:t>
            </a:r>
            <a:r>
              <a:rPr lang="en-US" dirty="0">
                <a:solidFill>
                  <a:srgbClr val="002060"/>
                </a:solidFill>
                <a:latin typeface="Arial" panose="020B0604020202020204" pitchFamily="34" charset="0"/>
                <a:cs typeface="Arial" panose="020B0604020202020204" pitchFamily="34" charset="0"/>
              </a:rPr>
              <a:t> nay </a:t>
            </a:r>
            <a:r>
              <a:rPr lang="en-US" dirty="0" err="1">
                <a:solidFill>
                  <a:srgbClr val="002060"/>
                </a:solidFill>
                <a:latin typeface="Arial" panose="020B0604020202020204" pitchFamily="34" charset="0"/>
                <a:cs typeface="Arial" panose="020B0604020202020204" pitchFamily="34" charset="0"/>
              </a:rPr>
              <a:t>đã</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trở</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thành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kì</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khổng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lồ</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hòa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nhập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với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không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gian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bao</a:t>
            </a:r>
            <a:r>
              <a:rPr lang="en-US" dirty="0">
                <a:solidFill>
                  <a:srgbClr val="002060"/>
                </a:solidFill>
                <a:latin typeface="Arial" panose="020B0604020202020204" pitchFamily="34" charset="0"/>
                <a:cs typeface="Arial" panose="020B0604020202020204" pitchFamily="34" charset="0"/>
              </a:rPr>
              <a:t> la </a:t>
            </a:r>
            <a:r>
              <a:rPr lang="en-US" dirty="0" err="1">
                <a:solidFill>
                  <a:srgbClr val="002060"/>
                </a:solidFill>
                <a:latin typeface="Arial" panose="020B0604020202020204" pitchFamily="34" charset="0"/>
                <a:cs typeface="Arial" panose="020B0604020202020204" pitchFamily="34" charset="0"/>
              </a:rPr>
              <a:t>của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trụ</a:t>
            </a:r>
            <a:r>
              <a:rPr lang="en-US" dirty="0">
                <a:solidFill>
                  <a:srgbClr val="002060"/>
                </a:solidFill>
                <a:latin typeface="Arial" panose="020B0604020202020204" pitchFamily="34" charset="0"/>
                <a:cs typeface="Arial" panose="020B0604020202020204" pitchFamily="34" charset="0"/>
              </a:rPr>
              <a:t>→ con </a:t>
            </a:r>
            <a:r>
              <a:rPr lang="en-US" dirty="0" err="1">
                <a:solidFill>
                  <a:srgbClr val="002060"/>
                </a:solidFill>
                <a:latin typeface="Arial" panose="020B0604020202020204" pitchFamily="34" charset="0"/>
                <a:cs typeface="Arial" panose="020B0604020202020204" pitchFamily="34" charset="0"/>
              </a:rPr>
              <a:t>thuyền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như</a:t>
            </a:r>
            <a:r>
              <a:rPr lang="en-US" dirty="0">
                <a:solidFill>
                  <a:srgbClr val="002060"/>
                </a:solidFill>
                <a:latin typeface="Arial" panose="020B0604020202020204" pitchFamily="34" charset="0"/>
                <a:cs typeface="Arial" panose="020B0604020202020204" pitchFamily="34" charset="0"/>
              </a:rPr>
              <a:t> con </a:t>
            </a:r>
            <a:r>
              <a:rPr lang="en-US" dirty="0" err="1">
                <a:solidFill>
                  <a:srgbClr val="002060"/>
                </a:solidFill>
                <a:latin typeface="Arial" panose="020B0604020202020204" pitchFamily="34" charset="0"/>
                <a:cs typeface="Arial" panose="020B0604020202020204" pitchFamily="34" charset="0"/>
              </a:rPr>
              <a:t>người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đang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làm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chủ</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không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gian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3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1000"/>
                                        <p:tgtEl>
                                          <p:spTgt spid="10">
                                            <p:txEl>
                                              <p:pRg st="1" end="1"/>
                                            </p:txEl>
                                          </p:spTgt>
                                        </p:tgtEl>
                                      </p:cBhvr>
                                    </p:animEffect>
                                    <p:anim calcmode="lin" valueType="num">
                                      <p:cBhvr>
                                        <p:cTn id="1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1000"/>
                                        <p:tgtEl>
                                          <p:spTgt spid="10">
                                            <p:txEl>
                                              <p:pRg st="2" end="2"/>
                                            </p:txEl>
                                          </p:spTgt>
                                        </p:tgtEl>
                                      </p:cBhvr>
                                    </p:animEffect>
                                    <p:anim calcmode="lin" valueType="num">
                                      <p:cBhvr>
                                        <p:cTn id="2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1000"/>
                                        <p:tgtEl>
                                          <p:spTgt spid="10">
                                            <p:txEl>
                                              <p:pRg st="3" end="3"/>
                                            </p:txEl>
                                          </p:spTgt>
                                        </p:tgtEl>
                                      </p:cBhvr>
                                    </p:animEffect>
                                    <p:anim calcmode="lin" valueType="num">
                                      <p:cBhvr>
                                        <p:cTn id="2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1000"/>
                                        <p:tgtEl>
                                          <p:spTgt spid="10">
                                            <p:txEl>
                                              <p:pRg st="4" end="4"/>
                                            </p:txEl>
                                          </p:spTgt>
                                        </p:tgtEl>
                                      </p:cBhvr>
                                    </p:animEffect>
                                    <p:anim calcmode="lin" valueType="num">
                                      <p:cBhvr>
                                        <p:cTn id="3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BD3160-1CED-4DAD-AF45-7C2CDE307BC5}"/>
              </a:ext>
            </a:extLst>
          </p:cNvPr>
          <p:cNvSpPr txBox="1">
            <a:spLocks noChangeArrowheads="1"/>
          </p:cNvSpPr>
          <p:nvPr/>
        </p:nvSpPr>
        <p:spPr bwMode="auto">
          <a:xfrm>
            <a:off x="301907" y="1059582"/>
            <a:ext cx="8496944" cy="646331"/>
          </a:xfrm>
          <a:prstGeom prst="rect">
            <a:avLst/>
          </a:prstGeom>
          <a:noFill/>
          <a:ln w="38100">
            <a:noFill/>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b="1" dirty="0" err="1">
                <a:solidFill>
                  <a:srgbClr val="FF0000"/>
                </a:solidFill>
                <a:latin typeface="Arial" panose="020B0604020202020204" pitchFamily="34" charset="0"/>
                <a:cs typeface="Arial" panose="020B0604020202020204" pitchFamily="34" charset="0"/>
              </a:rPr>
              <a:t>Khổ</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thơ</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gợi</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lên</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bức</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tranh</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lao</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động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đặc</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sắc</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và</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tráng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lệ</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bức</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tranh</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như</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thâu</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tóm</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được</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cả</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không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gian</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vũ</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trụ,nâng</a:t>
            </a:r>
            <a:r>
              <a:rPr lang="en-US" altLang="en-US" b="1" dirty="0">
                <a:solidFill>
                  <a:srgbClr val="FF0000"/>
                </a:solidFill>
                <a:latin typeface="Arial" panose="020B0604020202020204" pitchFamily="34" charset="0"/>
                <a:cs typeface="Arial" panose="020B0604020202020204" pitchFamily="34" charset="0"/>
              </a:rPr>
              <a:t> con </a:t>
            </a:r>
            <a:r>
              <a:rPr lang="en-US" altLang="en-US" b="1" dirty="0" err="1">
                <a:solidFill>
                  <a:srgbClr val="FF0000"/>
                </a:solidFill>
                <a:latin typeface="Arial" panose="020B0604020202020204" pitchFamily="34" charset="0"/>
                <a:cs typeface="Arial" panose="020B0604020202020204" pitchFamily="34" charset="0"/>
              </a:rPr>
              <a:t>người</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lên</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tầm</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vóc</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vũ</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trụ</a:t>
            </a:r>
            <a:r>
              <a:rPr lang="en-US" altLang="en-US" b="1" dirty="0">
                <a:solidFill>
                  <a:srgbClr val="FF0000"/>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F1184B5E-3C3B-4590-9B12-2D79243163D9}"/>
              </a:ext>
            </a:extLst>
          </p:cNvPr>
          <p:cNvSpPr txBox="1">
            <a:spLocks noChangeArrowheads="1"/>
          </p:cNvSpPr>
          <p:nvPr/>
        </p:nvSpPr>
        <p:spPr bwMode="auto">
          <a:xfrm>
            <a:off x="321790" y="339502"/>
            <a:ext cx="561662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b="1" dirty="0">
                <a:solidFill>
                  <a:srgbClr val="002060"/>
                </a:solidFill>
                <a:latin typeface="Arial" panose="020B0604020202020204" pitchFamily="34" charset="0"/>
                <a:cs typeface="Arial" panose="020B0604020202020204" pitchFamily="34" charset="0"/>
              </a:rPr>
              <a:t>a. </a:t>
            </a:r>
            <a:r>
              <a:rPr lang="en-US" altLang="en-US" sz="2000" b="1" dirty="0" err="1">
                <a:solidFill>
                  <a:srgbClr val="002060"/>
                </a:solidFill>
                <a:latin typeface="Arial" panose="020B0604020202020204" pitchFamily="34" charset="0"/>
                <a:cs typeface="Arial" panose="020B0604020202020204" pitchFamily="34" charset="0"/>
              </a:rPr>
              <a:t>Hình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ảnh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đoàn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thuyền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đánh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cá</a:t>
            </a:r>
            <a:r>
              <a:rPr lang="en-US" altLang="en-US" sz="2000" b="1" dirty="0">
                <a:solidFill>
                  <a:srgbClr val="002060"/>
                </a:solidFill>
                <a:latin typeface="Arial" panose="020B0604020202020204" pitchFamily="34" charset="0"/>
                <a:cs typeface="Arial" panose="020B0604020202020204" pitchFamily="34" charset="0"/>
              </a:rPr>
              <a:t> ra </a:t>
            </a:r>
            <a:r>
              <a:rPr lang="en-US" altLang="en-US" sz="2000" b="1" dirty="0" err="1">
                <a:solidFill>
                  <a:srgbClr val="002060"/>
                </a:solidFill>
                <a:latin typeface="Arial" panose="020B0604020202020204" pitchFamily="34" charset="0"/>
                <a:cs typeface="Arial" panose="020B0604020202020204" pitchFamily="34" charset="0"/>
              </a:rPr>
              <a:t>khơi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khổ</a:t>
            </a:r>
            <a:r>
              <a:rPr lang="en-US" altLang="en-US" sz="2000" b="1" dirty="0">
                <a:solidFill>
                  <a:srgbClr val="002060"/>
                </a:solidFill>
                <a:latin typeface="Arial" panose="020B0604020202020204" pitchFamily="34" charset="0"/>
                <a:cs typeface="Arial" panose="020B0604020202020204" pitchFamily="34" charset="0"/>
              </a:rPr>
              <a:t> 3</a:t>
            </a:r>
          </a:p>
        </p:txBody>
      </p:sp>
      <p:pic>
        <p:nvPicPr>
          <p:cNvPr id="24578" name="Picture 2" descr="Đóng vai ngư dân kể lại Đoàn thuyền đánh cá - Văn mẫu lớp 9 (4 mẫu)">
            <a:extLst>
              <a:ext uri="{FF2B5EF4-FFF2-40B4-BE49-F238E27FC236}">
                <a16:creationId xmlns:a16="http://schemas.microsoft.com/office/drawing/2014/main" id="{DAEA4BC1-8725-4254-8700-63BF30D64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778" y="2025883"/>
            <a:ext cx="4996443" cy="261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8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circle(in)">
                                      <p:cBhvr>
                                        <p:cTn id="1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0CB8DD-E052-4854-A343-45EEE436A96C}"/>
              </a:ext>
            </a:extLst>
          </p:cNvPr>
          <p:cNvSpPr txBox="1"/>
          <p:nvPr/>
        </p:nvSpPr>
        <p:spPr>
          <a:xfrm>
            <a:off x="373908" y="283463"/>
            <a:ext cx="4572000" cy="400110"/>
          </a:xfrm>
          <a:prstGeom prst="rect">
            <a:avLst/>
          </a:prstGeom>
          <a:noFill/>
          <a:ln>
            <a:solidFill>
              <a:srgbClr val="002060"/>
            </a:solidFill>
          </a:ln>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b. </a:t>
            </a:r>
            <a:r>
              <a:rPr lang="en-US" sz="2000" b="1" dirty="0" err="1">
                <a:solidFill>
                  <a:srgbClr val="002060"/>
                </a:solidFill>
                <a:latin typeface="Arial" panose="020B0604020202020204" pitchFamily="34" charset="0"/>
                <a:cs typeface="Arial" panose="020B0604020202020204" pitchFamily="34" charset="0"/>
              </a:rPr>
              <a:t>Sự</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giàu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có</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của</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biển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khơi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khổ</a:t>
            </a:r>
            <a:r>
              <a:rPr lang="en-US" sz="2000" b="1" dirty="0">
                <a:solidFill>
                  <a:srgbClr val="002060"/>
                </a:solidFill>
                <a:latin typeface="Arial" panose="020B0604020202020204" pitchFamily="34" charset="0"/>
                <a:cs typeface="Arial" panose="020B0604020202020204" pitchFamily="34" charset="0"/>
              </a:rPr>
              <a:t> 4,5</a:t>
            </a:r>
          </a:p>
        </p:txBody>
      </p:sp>
      <p:sp>
        <p:nvSpPr>
          <p:cNvPr id="7" name="TextBox 6">
            <a:extLst>
              <a:ext uri="{FF2B5EF4-FFF2-40B4-BE49-F238E27FC236}">
                <a16:creationId xmlns:a16="http://schemas.microsoft.com/office/drawing/2014/main" id="{6D26EDAE-34AC-494C-88FC-3DD01DDFB6CF}"/>
              </a:ext>
            </a:extLst>
          </p:cNvPr>
          <p:cNvSpPr txBox="1"/>
          <p:nvPr/>
        </p:nvSpPr>
        <p:spPr>
          <a:xfrm>
            <a:off x="1065236" y="832149"/>
            <a:ext cx="4248472" cy="923330"/>
          </a:xfrm>
          <a:prstGeom prst="rect">
            <a:avLst/>
          </a:prstGeom>
          <a:solidFill>
            <a:schemeClr val="accent6">
              <a:lumMod val="20000"/>
              <a:lumOff val="80000"/>
            </a:schemeClr>
          </a:solidFill>
        </p:spPr>
        <p:txBody>
          <a:bodyPr wrap="square">
            <a:spAutoFit/>
          </a:bodyPr>
          <a:lstStyle/>
          <a:p>
            <a:r>
              <a:rPr lang="en-US" sz="1800" i="1" dirty="0" err="1">
                <a:latin typeface="Arial" panose="020B0604020202020204" pitchFamily="34" charset="0"/>
                <a:cs typeface="Arial" panose="020B0604020202020204" pitchFamily="34" charset="0"/>
              </a:rPr>
              <a:t>Cá</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nhụ</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cá</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chim</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cùng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cá</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đé</a:t>
            </a:r>
            <a:r>
              <a:rPr lang="en-US" sz="1800" i="1" dirty="0">
                <a:latin typeface="Arial" panose="020B0604020202020204" pitchFamily="34" charset="0"/>
                <a:cs typeface="Arial" panose="020B0604020202020204" pitchFamily="34" charset="0"/>
              </a:rPr>
              <a:t> </a:t>
            </a:r>
            <a:br>
              <a:rPr lang="en-US" sz="1800" i="1"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a:t>
            </a:r>
            <a:br>
              <a:rPr lang="en-US" sz="1800" i="1" dirty="0">
                <a:latin typeface="Arial" panose="020B0604020202020204" pitchFamily="34" charset="0"/>
                <a:cs typeface="Arial" panose="020B0604020202020204" pitchFamily="34" charset="0"/>
              </a:rPr>
            </a:br>
            <a:r>
              <a:rPr lang="en-US" sz="1800" i="1" dirty="0" err="1">
                <a:latin typeface="Arial" panose="020B0604020202020204" pitchFamily="34" charset="0"/>
                <a:cs typeface="Arial" panose="020B0604020202020204" pitchFamily="34" charset="0"/>
              </a:rPr>
              <a:t>Đêm</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thở</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sao</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lùa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nước</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Hạ</a:t>
            </a:r>
            <a:r>
              <a:rPr lang="en-US" sz="1800" i="1" dirty="0">
                <a:latin typeface="Arial" panose="020B0604020202020204" pitchFamily="34" charset="0"/>
                <a:cs typeface="Arial" panose="020B0604020202020204" pitchFamily="34" charset="0"/>
              </a:rPr>
              <a:t> Long</a:t>
            </a:r>
            <a:endParaRPr lang="en-US" i="1" dirty="0">
              <a:latin typeface="Arial" panose="020B0604020202020204" pitchFamily="34" charset="0"/>
              <a:cs typeface="Arial" panose="020B0604020202020204" pitchFamily="34" charset="0"/>
            </a:endParaRPr>
          </a:p>
        </p:txBody>
      </p:sp>
      <p:sp>
        <p:nvSpPr>
          <p:cNvPr id="8" name="Cloud 7">
            <a:extLst>
              <a:ext uri="{FF2B5EF4-FFF2-40B4-BE49-F238E27FC236}">
                <a16:creationId xmlns:a16="http://schemas.microsoft.com/office/drawing/2014/main" id="{C9C692FB-9607-41EE-91C9-78C386E149E0}"/>
              </a:ext>
            </a:extLst>
          </p:cNvPr>
          <p:cNvSpPr/>
          <p:nvPr/>
        </p:nvSpPr>
        <p:spPr>
          <a:xfrm>
            <a:off x="5313708" y="-25888"/>
            <a:ext cx="3456384" cy="1800200"/>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Hai </a:t>
            </a:r>
            <a:r>
              <a:rPr lang="en-US" dirty="0" err="1">
                <a:solidFill>
                  <a:srgbClr val="FF0000"/>
                </a:solidFill>
              </a:rPr>
              <a:t>khổ</a:t>
            </a:r>
            <a:r>
              <a:rPr lang="en-US" dirty="0">
                <a:solidFill>
                  <a:srgbClr val="FF0000"/>
                </a:solidFill>
              </a:rPr>
              <a:t> </a:t>
            </a:r>
            <a:r>
              <a:rPr lang="en-US" dirty="0" err="1">
                <a:solidFill>
                  <a:srgbClr val="FF0000"/>
                </a:solidFill>
              </a:rPr>
              <a:t>thơ</a:t>
            </a:r>
            <a:r>
              <a:rPr lang="en-US" dirty="0">
                <a:solidFill>
                  <a:srgbClr val="FF0000"/>
                </a:solidFill>
              </a:rPr>
              <a:t> </a:t>
            </a:r>
            <a:r>
              <a:rPr lang="en-US" dirty="0" err="1">
                <a:solidFill>
                  <a:srgbClr val="FF0000"/>
                </a:solidFill>
              </a:rPr>
              <a:t>đã</a:t>
            </a:r>
            <a:r>
              <a:rPr lang="en-US" dirty="0">
                <a:solidFill>
                  <a:srgbClr val="FF0000"/>
                </a:solidFill>
              </a:rPr>
              <a:t> </a:t>
            </a:r>
            <a:r>
              <a:rPr lang="en-US" dirty="0" err="1">
                <a:solidFill>
                  <a:srgbClr val="FF0000"/>
                </a:solidFill>
              </a:rPr>
              <a:t>sử</a:t>
            </a:r>
            <a:r>
              <a:rPr lang="en-US" dirty="0">
                <a:solidFill>
                  <a:srgbClr val="FF0000"/>
                </a:solidFill>
              </a:rPr>
              <a:t> </a:t>
            </a:r>
            <a:r>
              <a:rPr lang="en-US" dirty="0" err="1">
                <a:solidFill>
                  <a:srgbClr val="FF0000"/>
                </a:solidFill>
              </a:rPr>
              <a:t>dụng</a:t>
            </a:r>
            <a:r>
              <a:rPr lang="en-US" dirty="0">
                <a:solidFill>
                  <a:srgbClr val="FF0000"/>
                </a:solidFill>
              </a:rPr>
              <a:t> </a:t>
            </a:r>
            <a:r>
              <a:rPr lang="en-US" dirty="0" err="1">
                <a:solidFill>
                  <a:srgbClr val="FF0000"/>
                </a:solidFill>
              </a:rPr>
              <a:t>những</a:t>
            </a:r>
            <a:r>
              <a:rPr lang="en-US" dirty="0">
                <a:solidFill>
                  <a:srgbClr val="FF0000"/>
                </a:solidFill>
              </a:rPr>
              <a:t> </a:t>
            </a:r>
            <a:r>
              <a:rPr lang="en-US" dirty="0" err="1">
                <a:solidFill>
                  <a:srgbClr val="FF0000"/>
                </a:solidFill>
              </a:rPr>
              <a:t>biện</a:t>
            </a:r>
            <a:r>
              <a:rPr lang="en-US" dirty="0">
                <a:solidFill>
                  <a:srgbClr val="FF0000"/>
                </a:solidFill>
              </a:rPr>
              <a:t> </a:t>
            </a:r>
            <a:r>
              <a:rPr lang="en-US" dirty="0" err="1">
                <a:solidFill>
                  <a:srgbClr val="FF0000"/>
                </a:solidFill>
              </a:rPr>
              <a:t>pháp</a:t>
            </a:r>
            <a:r>
              <a:rPr lang="en-US" dirty="0">
                <a:solidFill>
                  <a:srgbClr val="FF0000"/>
                </a:solidFill>
              </a:rPr>
              <a:t> </a:t>
            </a:r>
            <a:r>
              <a:rPr lang="en-US" dirty="0" err="1">
                <a:solidFill>
                  <a:srgbClr val="FF0000"/>
                </a:solidFill>
              </a:rPr>
              <a:t>nghệ</a:t>
            </a:r>
            <a:r>
              <a:rPr lang="en-US" dirty="0">
                <a:solidFill>
                  <a:srgbClr val="FF0000"/>
                </a:solidFill>
              </a:rPr>
              <a:t> </a:t>
            </a:r>
            <a:r>
              <a:rPr lang="en-US" dirty="0" err="1">
                <a:solidFill>
                  <a:srgbClr val="FF0000"/>
                </a:solidFill>
              </a:rPr>
              <a:t>thuật</a:t>
            </a:r>
            <a:r>
              <a:rPr lang="en-US" dirty="0">
                <a:solidFill>
                  <a:srgbClr val="FF0000"/>
                </a:solidFill>
              </a:rPr>
              <a:t> </a:t>
            </a:r>
            <a:r>
              <a:rPr lang="en-US" dirty="0" err="1">
                <a:solidFill>
                  <a:srgbClr val="FF0000"/>
                </a:solidFill>
              </a:rPr>
              <a:t>nào?Tác</a:t>
            </a:r>
            <a:r>
              <a:rPr lang="en-US" dirty="0">
                <a:solidFill>
                  <a:srgbClr val="FF0000"/>
                </a:solidFill>
              </a:rPr>
              <a:t> </a:t>
            </a:r>
            <a:r>
              <a:rPr lang="en-US" dirty="0" err="1">
                <a:solidFill>
                  <a:srgbClr val="FF0000"/>
                </a:solidFill>
              </a:rPr>
              <a:t>dụng</a:t>
            </a:r>
            <a:r>
              <a:rPr lang="en-US" dirty="0">
                <a:solidFill>
                  <a:srgbClr val="FF0000"/>
                </a:solidFill>
              </a:rPr>
              <a:t> </a:t>
            </a:r>
          </a:p>
        </p:txBody>
      </p:sp>
      <p:graphicFrame>
        <p:nvGraphicFramePr>
          <p:cNvPr id="9" name="Table 9">
            <a:extLst>
              <a:ext uri="{FF2B5EF4-FFF2-40B4-BE49-F238E27FC236}">
                <a16:creationId xmlns:a16="http://schemas.microsoft.com/office/drawing/2014/main" id="{B38B9DBA-B9D2-4181-B599-01B6652D1F27}"/>
              </a:ext>
            </a:extLst>
          </p:cNvPr>
          <p:cNvGraphicFramePr>
            <a:graphicFrameLocks noGrp="1"/>
          </p:cNvGraphicFramePr>
          <p:nvPr>
            <p:extLst>
              <p:ext uri="{D42A27DB-BD31-4B8C-83A1-F6EECF244321}">
                <p14:modId xmlns:p14="http://schemas.microsoft.com/office/powerpoint/2010/main" val="3638549944"/>
              </p:ext>
            </p:extLst>
          </p:nvPr>
        </p:nvGraphicFramePr>
        <p:xfrm>
          <a:off x="371933" y="832149"/>
          <a:ext cx="8064896" cy="4051808"/>
        </p:xfrm>
        <a:graphic>
          <a:graphicData uri="http://schemas.openxmlformats.org/drawingml/2006/table">
            <a:tbl>
              <a:tblPr firstRow="1" bandRow="1">
                <a:tableStyleId>{7DF18680-E054-41AD-8BC1-D1AEF772440D}</a:tableStyleId>
              </a:tblPr>
              <a:tblGrid>
                <a:gridCol w="3429550">
                  <a:extLst>
                    <a:ext uri="{9D8B030D-6E8A-4147-A177-3AD203B41FA5}">
                      <a16:colId xmlns:a16="http://schemas.microsoft.com/office/drawing/2014/main" val="2235917996"/>
                    </a:ext>
                  </a:extLst>
                </a:gridCol>
                <a:gridCol w="4635346">
                  <a:extLst>
                    <a:ext uri="{9D8B030D-6E8A-4147-A177-3AD203B41FA5}">
                      <a16:colId xmlns:a16="http://schemas.microsoft.com/office/drawing/2014/main" val="4087922195"/>
                    </a:ext>
                  </a:extLst>
                </a:gridCol>
              </a:tblGrid>
              <a:tr h="432048">
                <a:tc>
                  <a:txBody>
                    <a:bodyPr/>
                    <a:lstStyle/>
                    <a:p>
                      <a:pPr algn="ctr"/>
                      <a:r>
                        <a:rPr lang="en-US" dirty="0" err="1"/>
                        <a:t>Biện</a:t>
                      </a:r>
                      <a:r>
                        <a:rPr lang="en-US" dirty="0"/>
                        <a:t> </a:t>
                      </a:r>
                      <a:r>
                        <a:rPr lang="en-US" dirty="0" err="1"/>
                        <a:t>pháp</a:t>
                      </a:r>
                      <a:r>
                        <a:rPr lang="en-US" dirty="0"/>
                        <a:t> </a:t>
                      </a:r>
                      <a:r>
                        <a:rPr lang="en-US" dirty="0" err="1"/>
                        <a:t>nghệ</a:t>
                      </a:r>
                      <a:r>
                        <a:rPr lang="en-US" dirty="0"/>
                        <a:t> </a:t>
                      </a:r>
                      <a:r>
                        <a:rPr lang="en-US" dirty="0" err="1"/>
                        <a:t>thuật</a:t>
                      </a:r>
                      <a:endParaRPr lang="en-US" dirty="0"/>
                    </a:p>
                  </a:txBody>
                  <a:tcPr/>
                </a:tc>
                <a:tc>
                  <a:txBody>
                    <a:bodyPr/>
                    <a:lstStyle/>
                    <a:p>
                      <a:pPr algn="ctr"/>
                      <a:r>
                        <a:rPr lang="en-US" dirty="0" err="1"/>
                        <a:t>Tác</a:t>
                      </a:r>
                      <a:r>
                        <a:rPr lang="en-US" dirty="0"/>
                        <a:t> </a:t>
                      </a:r>
                      <a:r>
                        <a:rPr lang="en-US" dirty="0" err="1"/>
                        <a:t>dụng</a:t>
                      </a:r>
                      <a:endParaRPr lang="en-US" dirty="0"/>
                    </a:p>
                  </a:txBody>
                  <a:tcPr/>
                </a:tc>
                <a:extLst>
                  <a:ext uri="{0D108BD9-81ED-4DB2-BD59-A6C34878D82A}">
                    <a16:rowId xmlns:a16="http://schemas.microsoft.com/office/drawing/2014/main" val="3357769614"/>
                  </a:ext>
                </a:extLst>
              </a:tr>
              <a:tr h="616776">
                <a:tc>
                  <a:txBody>
                    <a:bodyPr/>
                    <a:lstStyle/>
                    <a:p>
                      <a:endParaRPr lang="en-US" dirty="0"/>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extLst>
                  <a:ext uri="{0D108BD9-81ED-4DB2-BD59-A6C34878D82A}">
                    <a16:rowId xmlns:a16="http://schemas.microsoft.com/office/drawing/2014/main" val="369570001"/>
                  </a:ext>
                </a:extLst>
              </a:tr>
              <a:tr h="616776">
                <a:tc>
                  <a:txBody>
                    <a:bodyPr/>
                    <a:lstStyle/>
                    <a:p>
                      <a:endParaRPr lang="en-US" dirty="0"/>
                    </a:p>
                    <a:p>
                      <a:endParaRPr lang="en-US" dirty="0"/>
                    </a:p>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3728888260"/>
                  </a:ext>
                </a:extLst>
              </a:tr>
              <a:tr h="1044292">
                <a:tc>
                  <a:txBody>
                    <a:bodyPr/>
                    <a:lstStyle/>
                    <a:p>
                      <a:endParaRPr lang="en-US" dirty="0"/>
                    </a:p>
                  </a:txBody>
                  <a:tcPr>
                    <a:solidFill>
                      <a:schemeClr val="accent5">
                        <a:lumMod val="20000"/>
                        <a:lumOff val="80000"/>
                      </a:schemeClr>
                    </a:solidFill>
                  </a:tcPr>
                </a:tc>
                <a:tc>
                  <a:txBody>
                    <a:bodyPr/>
                    <a:lstStyle/>
                    <a:p>
                      <a:pPr>
                        <a:defRPr/>
                      </a:pPr>
                      <a:endParaRPr lang="en-US" dirty="0">
                        <a:effectLst/>
                      </a:endParaRPr>
                    </a:p>
                  </a:txBody>
                  <a:tcPr>
                    <a:solidFill>
                      <a:schemeClr val="accent5">
                        <a:lumMod val="20000"/>
                        <a:lumOff val="80000"/>
                      </a:schemeClr>
                    </a:solidFill>
                  </a:tcPr>
                </a:tc>
                <a:extLst>
                  <a:ext uri="{0D108BD9-81ED-4DB2-BD59-A6C34878D82A}">
                    <a16:rowId xmlns:a16="http://schemas.microsoft.com/office/drawing/2014/main" val="969367459"/>
                  </a:ext>
                </a:extLst>
              </a:tr>
              <a:tr h="1044292">
                <a:tc>
                  <a:txBody>
                    <a:bodyPr/>
                    <a:lstStyle/>
                    <a:p>
                      <a:endParaRPr lang="en-US" dirty="0"/>
                    </a:p>
                  </a:txBody>
                  <a:tcPr>
                    <a:solidFill>
                      <a:schemeClr val="accent5">
                        <a:lumMod val="20000"/>
                        <a:lumOff val="80000"/>
                      </a:schemeClr>
                    </a:solidFill>
                  </a:tcPr>
                </a:tc>
                <a:tc>
                  <a:txBody>
                    <a:bodyPr/>
                    <a:lstStyle/>
                    <a:p>
                      <a:pPr>
                        <a:defRPr/>
                      </a:pPr>
                      <a:endParaRPr lang="en-US" dirty="0">
                        <a:effectLst/>
                      </a:endParaRPr>
                    </a:p>
                  </a:txBody>
                  <a:tcPr>
                    <a:solidFill>
                      <a:schemeClr val="accent5">
                        <a:lumMod val="20000"/>
                        <a:lumOff val="80000"/>
                      </a:schemeClr>
                    </a:solidFill>
                  </a:tcPr>
                </a:tc>
                <a:extLst>
                  <a:ext uri="{0D108BD9-81ED-4DB2-BD59-A6C34878D82A}">
                    <a16:rowId xmlns:a16="http://schemas.microsoft.com/office/drawing/2014/main" val="3991227165"/>
                  </a:ext>
                </a:extLst>
              </a:tr>
            </a:tbl>
          </a:graphicData>
        </a:graphic>
      </p:graphicFrame>
      <p:sp>
        <p:nvSpPr>
          <p:cNvPr id="11" name="TextBox 10">
            <a:extLst>
              <a:ext uri="{FF2B5EF4-FFF2-40B4-BE49-F238E27FC236}">
                <a16:creationId xmlns:a16="http://schemas.microsoft.com/office/drawing/2014/main" id="{9B68817A-2B60-4199-8C5E-B4E7AEFC69AB}"/>
              </a:ext>
            </a:extLst>
          </p:cNvPr>
          <p:cNvSpPr txBox="1"/>
          <p:nvPr/>
        </p:nvSpPr>
        <p:spPr>
          <a:xfrm>
            <a:off x="491731" y="1351427"/>
            <a:ext cx="2952328" cy="584775"/>
          </a:xfrm>
          <a:prstGeom prst="rect">
            <a:avLst/>
          </a:prstGeom>
          <a:noFill/>
        </p:spPr>
        <p:txBody>
          <a:bodyPr wrap="square">
            <a:spAutoFit/>
          </a:bodyPr>
          <a:lstStyle/>
          <a:p>
            <a:pPr algn="just"/>
            <a:r>
              <a:rPr lang="en-US" sz="1600" b="1" kern="0" dirty="0" err="1">
                <a:solidFill>
                  <a:srgbClr val="002060"/>
                </a:solidFill>
                <a:latin typeface="Arial" panose="020B0604020202020204" pitchFamily="34" charset="0"/>
                <a:ea typeface="+mj-ea"/>
                <a:cs typeface="Arial" panose="020B0604020202020204" pitchFamily="34" charset="0"/>
              </a:rPr>
              <a:t>Liệt</a:t>
            </a:r>
            <a:r>
              <a:rPr lang="en-US" sz="1600" b="1" kern="0" dirty="0">
                <a:solidFill>
                  <a:srgbClr val="002060"/>
                </a:solidFill>
                <a:latin typeface="Arial" panose="020B0604020202020204" pitchFamily="34" charset="0"/>
                <a:ea typeface="+mj-ea"/>
                <a:cs typeface="Arial" panose="020B0604020202020204" pitchFamily="34" charset="0"/>
              </a:rPr>
              <a:t> </a:t>
            </a:r>
            <a:r>
              <a:rPr lang="en-US" sz="1600" b="1" kern="0" dirty="0" err="1">
                <a:solidFill>
                  <a:srgbClr val="002060"/>
                </a:solidFill>
                <a:latin typeface="Arial" panose="020B0604020202020204" pitchFamily="34" charset="0"/>
                <a:ea typeface="+mj-ea"/>
                <a:cs typeface="Arial" panose="020B0604020202020204" pitchFamily="34" charset="0"/>
              </a:rPr>
              <a:t>kê</a:t>
            </a:r>
            <a:r>
              <a:rPr lang="en-US" sz="1600" b="1"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cá</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nhụ</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cá</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đé</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cá</a:t>
            </a:r>
            <a:r>
              <a:rPr lang="en-US" sz="1600" kern="0" dirty="0">
                <a:solidFill>
                  <a:srgbClr val="002060"/>
                </a:solidFill>
                <a:latin typeface="Arial" panose="020B0604020202020204" pitchFamily="34" charset="0"/>
                <a:ea typeface="+mj-ea"/>
                <a:cs typeface="Arial" panose="020B0604020202020204" pitchFamily="34" charset="0"/>
              </a:rPr>
              <a:t> song</a:t>
            </a:r>
            <a:endParaRPr lang="en-US" sz="1600"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CD7F970-E8D9-49C9-B4C1-B18515B6CF7F}"/>
              </a:ext>
            </a:extLst>
          </p:cNvPr>
          <p:cNvSpPr txBox="1"/>
          <p:nvPr/>
        </p:nvSpPr>
        <p:spPr>
          <a:xfrm>
            <a:off x="3834341" y="1276557"/>
            <a:ext cx="4572000" cy="584775"/>
          </a:xfrm>
          <a:prstGeom prst="rect">
            <a:avLst/>
          </a:prstGeom>
          <a:noFill/>
        </p:spPr>
        <p:txBody>
          <a:bodyPr wrap="square">
            <a:spAutoFit/>
          </a:bodyPr>
          <a:lstStyle/>
          <a:p>
            <a:pPr algn="just"/>
            <a:r>
              <a:rPr lang="en-US" sz="1600" kern="0" dirty="0" err="1">
                <a:solidFill>
                  <a:srgbClr val="002060"/>
                </a:solidFill>
                <a:latin typeface="Arial" panose="020B0604020202020204" pitchFamily="34" charset="0"/>
                <a:ea typeface="+mj-ea"/>
                <a:cs typeface="Arial" panose="020B0604020202020204" pitchFamily="34" charset="0"/>
              </a:rPr>
              <a:t>tác</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giả</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miêu</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thả</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sự</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phong</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phú</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giàu</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có</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của</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biển</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quê</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hương</a:t>
            </a:r>
            <a:r>
              <a:rPr lang="en-US" sz="1600" kern="0" dirty="0">
                <a:solidFill>
                  <a:srgbClr val="002060"/>
                </a:solidFill>
                <a:latin typeface="Arial" panose="020B0604020202020204" pitchFamily="34" charset="0"/>
                <a:ea typeface="+mj-ea"/>
                <a:cs typeface="Arial" panose="020B0604020202020204" pitchFamily="34" charset="0"/>
              </a:rPr>
              <a:t>.</a:t>
            </a:r>
            <a:endParaRPr lang="en-US" sz="1600"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18698D6-E9B5-4E11-AE8B-B3CA20883B96}"/>
              </a:ext>
            </a:extLst>
          </p:cNvPr>
          <p:cNvSpPr txBox="1"/>
          <p:nvPr/>
        </p:nvSpPr>
        <p:spPr>
          <a:xfrm>
            <a:off x="426834" y="1947558"/>
            <a:ext cx="3407507" cy="584775"/>
          </a:xfrm>
          <a:prstGeom prst="rect">
            <a:avLst/>
          </a:prstGeom>
          <a:noFill/>
        </p:spPr>
        <p:txBody>
          <a:bodyPr wrap="square">
            <a:spAutoFit/>
          </a:bodyPr>
          <a:lstStyle/>
          <a:p>
            <a:pPr algn="just"/>
            <a:r>
              <a:rPr lang="en-US" sz="1600" b="1" kern="0" dirty="0">
                <a:solidFill>
                  <a:srgbClr val="002060"/>
                </a:solidFill>
                <a:latin typeface="Arial" panose="020B0604020202020204" pitchFamily="34" charset="0"/>
                <a:ea typeface="+mj-ea"/>
                <a:cs typeface="Arial" panose="020B0604020202020204" pitchFamily="34" charset="0"/>
              </a:rPr>
              <a:t>H/ả </a:t>
            </a:r>
            <a:r>
              <a:rPr lang="en-US" sz="1600" b="1" kern="0" dirty="0" err="1">
                <a:solidFill>
                  <a:srgbClr val="002060"/>
                </a:solidFill>
                <a:latin typeface="Arial" panose="020B0604020202020204" pitchFamily="34" charset="0"/>
                <a:ea typeface="+mj-ea"/>
                <a:cs typeface="Arial" panose="020B0604020202020204" pitchFamily="34" charset="0"/>
              </a:rPr>
              <a:t>ẩn</a:t>
            </a:r>
            <a:r>
              <a:rPr lang="en-US" sz="1600" b="1" kern="0" dirty="0">
                <a:solidFill>
                  <a:srgbClr val="002060"/>
                </a:solidFill>
                <a:latin typeface="Arial" panose="020B0604020202020204" pitchFamily="34" charset="0"/>
                <a:ea typeface="+mj-ea"/>
                <a:cs typeface="Arial" panose="020B0604020202020204" pitchFamily="34" charset="0"/>
              </a:rPr>
              <a:t> </a:t>
            </a:r>
            <a:r>
              <a:rPr lang="en-US" sz="1600" b="1" kern="0" dirty="0" err="1">
                <a:solidFill>
                  <a:srgbClr val="002060"/>
                </a:solidFill>
                <a:latin typeface="Arial" panose="020B0604020202020204" pitchFamily="34" charset="0"/>
                <a:ea typeface="+mj-ea"/>
                <a:cs typeface="Arial" panose="020B0604020202020204" pitchFamily="34" charset="0"/>
              </a:rPr>
              <a:t>dụ</a:t>
            </a:r>
            <a:r>
              <a:rPr lang="en-US" sz="1600" b="1" kern="0" dirty="0">
                <a:solidFill>
                  <a:srgbClr val="002060"/>
                </a:solidFill>
                <a:latin typeface="Arial" panose="020B0604020202020204" pitchFamily="34" charset="0"/>
                <a:ea typeface="+mj-ea"/>
                <a:cs typeface="Arial" panose="020B0604020202020204" pitchFamily="34" charset="0"/>
              </a:rPr>
              <a:t>, so </a:t>
            </a:r>
            <a:r>
              <a:rPr lang="en-US" sz="1600" b="1" kern="0" dirty="0" err="1">
                <a:solidFill>
                  <a:srgbClr val="002060"/>
                </a:solidFill>
                <a:latin typeface="Arial" panose="020B0604020202020204" pitchFamily="34" charset="0"/>
                <a:ea typeface="+mj-ea"/>
                <a:cs typeface="Arial" panose="020B0604020202020204" pitchFamily="34" charset="0"/>
              </a:rPr>
              <a:t>sánh</a:t>
            </a:r>
            <a:r>
              <a:rPr lang="en-US" sz="1600" b="1" kern="0" dirty="0">
                <a:solidFill>
                  <a:srgbClr val="002060"/>
                </a:solidFill>
                <a:latin typeface="Arial" panose="020B0604020202020204" pitchFamily="34" charset="0"/>
                <a:ea typeface="+mj-ea"/>
                <a:cs typeface="Arial" panose="020B0604020202020204" pitchFamily="34" charset="0"/>
              </a:rPr>
              <a:t>: </a:t>
            </a:r>
            <a:r>
              <a:rPr lang="en-US" sz="1600" kern="0" dirty="0">
                <a:solidFill>
                  <a:srgbClr val="002060"/>
                </a:solidFill>
                <a:latin typeface="Arial" panose="020B0604020202020204" pitchFamily="34" charset="0"/>
                <a:ea typeface="+mj-ea"/>
                <a:cs typeface="Arial" panose="020B0604020202020204" pitchFamily="34" charset="0"/>
              </a:rPr>
              <a:t>“</a:t>
            </a:r>
            <a:r>
              <a:rPr lang="en-US" sz="1600" kern="0" dirty="0" err="1">
                <a:solidFill>
                  <a:srgbClr val="002060"/>
                </a:solidFill>
                <a:latin typeface="Arial" panose="020B0604020202020204" pitchFamily="34" charset="0"/>
                <a:ea typeface="+mj-ea"/>
                <a:cs typeface="Arial" panose="020B0604020202020204" pitchFamily="34" charset="0"/>
              </a:rPr>
              <a:t>cá</a:t>
            </a:r>
            <a:r>
              <a:rPr lang="en-US" sz="1600" kern="0" dirty="0">
                <a:solidFill>
                  <a:srgbClr val="002060"/>
                </a:solidFill>
                <a:latin typeface="Arial" panose="020B0604020202020204" pitchFamily="34" charset="0"/>
                <a:ea typeface="+mj-ea"/>
                <a:cs typeface="Arial" panose="020B0604020202020204" pitchFamily="34" charset="0"/>
              </a:rPr>
              <a:t> song </a:t>
            </a:r>
            <a:r>
              <a:rPr lang="en-US" sz="1600" kern="0" dirty="0" err="1">
                <a:solidFill>
                  <a:srgbClr val="002060"/>
                </a:solidFill>
                <a:latin typeface="Arial" panose="020B0604020202020204" pitchFamily="34" charset="0"/>
                <a:ea typeface="+mj-ea"/>
                <a:cs typeface="Arial" panose="020B0604020202020204" pitchFamily="34" charset="0"/>
              </a:rPr>
              <a:t>lấp</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lánh</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đuốc</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đen</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hồng</a:t>
            </a:r>
            <a:r>
              <a:rPr lang="en-US" sz="1600" kern="0" dirty="0">
                <a:solidFill>
                  <a:srgbClr val="002060"/>
                </a:solidFill>
                <a:latin typeface="Arial" panose="020B0604020202020204" pitchFamily="34" charset="0"/>
                <a:ea typeface="+mj-ea"/>
                <a:cs typeface="Arial" panose="020B0604020202020204" pitchFamily="34" charset="0"/>
              </a:rPr>
              <a:t>” </a:t>
            </a:r>
            <a:endParaRPr lang="en-US" sz="1600"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3FD8600-15B6-458C-A20C-BD3E6B3CD695}"/>
              </a:ext>
            </a:extLst>
          </p:cNvPr>
          <p:cNvSpPr txBox="1"/>
          <p:nvPr/>
        </p:nvSpPr>
        <p:spPr>
          <a:xfrm>
            <a:off x="371933" y="3208413"/>
            <a:ext cx="3191924" cy="338554"/>
          </a:xfrm>
          <a:prstGeom prst="rect">
            <a:avLst/>
          </a:prstGeom>
          <a:noFill/>
        </p:spPr>
        <p:txBody>
          <a:bodyPr wrap="square">
            <a:spAutoFit/>
          </a:bodyPr>
          <a:lstStyle/>
          <a:p>
            <a:pPr algn="just"/>
            <a:r>
              <a:rPr lang="en-US" sz="1600" b="1" kern="0" dirty="0" err="1">
                <a:solidFill>
                  <a:srgbClr val="002060"/>
                </a:solidFill>
                <a:latin typeface="Arial" panose="020B0604020202020204" pitchFamily="34" charset="0"/>
                <a:ea typeface="+mj-ea"/>
                <a:cs typeface="Arial" panose="020B0604020202020204" pitchFamily="34" charset="0"/>
              </a:rPr>
              <a:t>Nhân</a:t>
            </a:r>
            <a:r>
              <a:rPr lang="en-US" sz="1600" b="1" kern="0" dirty="0">
                <a:solidFill>
                  <a:srgbClr val="002060"/>
                </a:solidFill>
                <a:latin typeface="Arial" panose="020B0604020202020204" pitchFamily="34" charset="0"/>
                <a:ea typeface="+mj-ea"/>
                <a:cs typeface="Arial" panose="020B0604020202020204" pitchFamily="34" charset="0"/>
              </a:rPr>
              <a:t> </a:t>
            </a:r>
            <a:r>
              <a:rPr lang="en-US" sz="1600" b="1" kern="0" dirty="0" err="1">
                <a:solidFill>
                  <a:srgbClr val="002060"/>
                </a:solidFill>
                <a:latin typeface="Arial" panose="020B0604020202020204" pitchFamily="34" charset="0"/>
                <a:ea typeface="+mj-ea"/>
                <a:cs typeface="Arial" panose="020B0604020202020204" pitchFamily="34" charset="0"/>
              </a:rPr>
              <a:t>hóa</a:t>
            </a:r>
            <a:r>
              <a:rPr lang="en-US" sz="1600" kern="0" dirty="0">
                <a:solidFill>
                  <a:srgbClr val="002060"/>
                </a:solidFill>
                <a:latin typeface="Arial" panose="020B0604020202020204" pitchFamily="34" charset="0"/>
                <a:ea typeface="+mj-ea"/>
                <a:cs typeface="Arial" panose="020B0604020202020204" pitchFamily="34" charset="0"/>
              </a:rPr>
              <a:t>: </a:t>
            </a:r>
            <a:r>
              <a:rPr lang="en-US" sz="1600" i="1" kern="0" dirty="0">
                <a:solidFill>
                  <a:srgbClr val="002060"/>
                </a:solidFill>
                <a:latin typeface="Arial" panose="020B0604020202020204" pitchFamily="34" charset="0"/>
                <a:ea typeface="+mj-ea"/>
                <a:cs typeface="Arial" panose="020B0604020202020204" pitchFamily="34" charset="0"/>
              </a:rPr>
              <a:t>“</a:t>
            </a:r>
            <a:r>
              <a:rPr lang="en-US" sz="1600" kern="0" dirty="0" err="1">
                <a:solidFill>
                  <a:srgbClr val="002060"/>
                </a:solidFill>
                <a:latin typeface="Arial" panose="020B0604020202020204" pitchFamily="34" charset="0"/>
                <a:ea typeface="+mj-ea"/>
                <a:cs typeface="Arial" panose="020B0604020202020204" pitchFamily="34" charset="0"/>
              </a:rPr>
              <a:t>Cái</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đuôi</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em</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quẫy</a:t>
            </a:r>
            <a:r>
              <a:rPr lang="en-US" sz="1600" kern="0" dirty="0">
                <a:solidFill>
                  <a:srgbClr val="002060"/>
                </a:solidFill>
                <a:latin typeface="Arial" panose="020B0604020202020204" pitchFamily="34" charset="0"/>
                <a:ea typeface="+mj-ea"/>
                <a:cs typeface="Arial" panose="020B0604020202020204" pitchFamily="34" charset="0"/>
              </a:rPr>
              <a:t>” </a:t>
            </a:r>
            <a:endParaRPr lang="en-US" sz="1600" dirty="0">
              <a:solidFill>
                <a:srgbClr val="00206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8E7453B-C7E7-4948-B9E3-2B284036BFA5}"/>
              </a:ext>
            </a:extLst>
          </p:cNvPr>
          <p:cNvSpPr txBox="1"/>
          <p:nvPr/>
        </p:nvSpPr>
        <p:spPr>
          <a:xfrm>
            <a:off x="3779440" y="1874242"/>
            <a:ext cx="4572000" cy="830997"/>
          </a:xfrm>
          <a:prstGeom prst="rect">
            <a:avLst/>
          </a:prstGeom>
          <a:noFill/>
        </p:spPr>
        <p:txBody>
          <a:bodyPr wrap="square">
            <a:spAutoFit/>
          </a:bodyPr>
          <a:lstStyle/>
          <a:p>
            <a:pPr algn="just">
              <a:defRPr/>
            </a:pPr>
            <a:r>
              <a:rPr lang="en-US" sz="1600" kern="0" dirty="0" err="1">
                <a:solidFill>
                  <a:srgbClr val="002060"/>
                </a:solidFill>
                <a:latin typeface="Arial" panose="020B0604020202020204" pitchFamily="34" charset="0"/>
                <a:ea typeface="+mj-ea"/>
                <a:cs typeface="Arial" panose="020B0604020202020204" pitchFamily="34" charset="0"/>
              </a:rPr>
              <a:t>tả</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thực</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loại</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cá</a:t>
            </a:r>
            <a:r>
              <a:rPr lang="en-US" sz="1600" kern="0" dirty="0">
                <a:solidFill>
                  <a:srgbClr val="002060"/>
                </a:solidFill>
                <a:latin typeface="Arial" panose="020B0604020202020204" pitchFamily="34" charset="0"/>
                <a:ea typeface="+mj-ea"/>
                <a:cs typeface="Arial" panose="020B0604020202020204" pitchFamily="34" charset="0"/>
              </a:rPr>
              <a:t> song </a:t>
            </a:r>
            <a:r>
              <a:rPr lang="en-US" sz="1600" kern="0" dirty="0" err="1">
                <a:solidFill>
                  <a:srgbClr val="002060"/>
                </a:solidFill>
                <a:latin typeface="Arial" panose="020B0604020202020204" pitchFamily="34" charset="0"/>
                <a:ea typeface="+mj-ea"/>
                <a:cs typeface="Arial" panose="020B0604020202020204" pitchFamily="34" charset="0"/>
              </a:rPr>
              <a:t>thân</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dài</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vảy</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có</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chấm</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nhỏ</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mà</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đen</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hồng</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gợi</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về</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đoàn</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cá</a:t>
            </a:r>
            <a:r>
              <a:rPr lang="en-US" sz="1600" kern="0" dirty="0">
                <a:solidFill>
                  <a:srgbClr val="002060"/>
                </a:solidFill>
                <a:latin typeface="Arial" panose="020B0604020202020204" pitchFamily="34" charset="0"/>
                <a:cs typeface="Arial" panose="020B0604020202020204" pitchFamily="34" charset="0"/>
              </a:rPr>
              <a:t> song  </a:t>
            </a:r>
            <a:r>
              <a:rPr lang="en-US" sz="1600" kern="0" dirty="0" err="1">
                <a:solidFill>
                  <a:srgbClr val="002060"/>
                </a:solidFill>
                <a:latin typeface="Arial" panose="020B0604020202020204" pitchFamily="34" charset="0"/>
                <a:cs typeface="Arial" panose="020B0604020202020204" pitchFamily="34" charset="0"/>
              </a:rPr>
              <a:t>như</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cây</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đuốc</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lấp</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lánh</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dưới</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trăng</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đêm</a:t>
            </a:r>
            <a:r>
              <a:rPr lang="en-US" sz="1600" kern="0" dirty="0">
                <a:solidFill>
                  <a:srgbClr val="002060"/>
                </a:solidFill>
                <a:latin typeface="Arial" panose="020B0604020202020204" pitchFamily="34" charset="0"/>
                <a:cs typeface="Arial" panose="020B0604020202020204" pitchFamily="34" charset="0"/>
              </a:rPr>
              <a:t> </a:t>
            </a:r>
            <a:endParaRPr lang="en-US" sz="1600" kern="0" dirty="0">
              <a:solidFill>
                <a:srgbClr val="002060"/>
              </a:solidFill>
              <a:latin typeface="Arial" panose="020B0604020202020204" pitchFamily="34" charset="0"/>
              <a:ea typeface="+mj-ea"/>
              <a:cs typeface="Arial" panose="020B0604020202020204" pitchFamily="34" charset="0"/>
            </a:endParaRPr>
          </a:p>
        </p:txBody>
      </p:sp>
      <p:sp>
        <p:nvSpPr>
          <p:cNvPr id="21" name="TextBox 20">
            <a:extLst>
              <a:ext uri="{FF2B5EF4-FFF2-40B4-BE49-F238E27FC236}">
                <a16:creationId xmlns:a16="http://schemas.microsoft.com/office/drawing/2014/main" id="{CE75A927-6899-43B8-AA31-FAACCFFFC48F}"/>
              </a:ext>
            </a:extLst>
          </p:cNvPr>
          <p:cNvSpPr txBox="1"/>
          <p:nvPr/>
        </p:nvSpPr>
        <p:spPr>
          <a:xfrm>
            <a:off x="3864829" y="2795861"/>
            <a:ext cx="4572000" cy="861774"/>
          </a:xfrm>
          <a:prstGeom prst="rect">
            <a:avLst/>
          </a:prstGeom>
          <a:noFill/>
        </p:spPr>
        <p:txBody>
          <a:bodyPr wrap="square">
            <a:spAutoFit/>
          </a:bodyPr>
          <a:lstStyle/>
          <a:p>
            <a:pPr algn="just">
              <a:defRPr/>
            </a:pP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Miêu</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tả</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động</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tác</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quẫy</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một</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chú</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cá</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dưới</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trăng</a:t>
            </a:r>
            <a:endParaRPr lang="en-US" sz="1600" kern="0" dirty="0">
              <a:solidFill>
                <a:srgbClr val="002060"/>
              </a:solidFill>
              <a:effectLst/>
              <a:latin typeface="Arial" panose="020B0604020202020204" pitchFamily="34" charset="0"/>
              <a:cs typeface="Arial" panose="020B0604020202020204" pitchFamily="34" charset="0"/>
            </a:endParaRPr>
          </a:p>
          <a:p>
            <a:pPr algn="just"/>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Gợi</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đêm</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trăng</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đẹp</a:t>
            </a:r>
            <a:r>
              <a:rPr lang="en-US" sz="1600" kern="0" dirty="0">
                <a:solidFill>
                  <a:srgbClr val="002060"/>
                </a:solidFill>
                <a:effectLst/>
                <a:latin typeface="Arial" panose="020B0604020202020204" pitchFamily="34" charset="0"/>
                <a:cs typeface="Arial" panose="020B0604020202020204" pitchFamily="34" charset="0"/>
              </a:rPr>
              <a:t> , </a:t>
            </a:r>
            <a:r>
              <a:rPr lang="en-US" sz="1600" kern="0" dirty="0" err="1">
                <a:solidFill>
                  <a:srgbClr val="002060"/>
                </a:solidFill>
                <a:effectLst/>
                <a:latin typeface="Arial" panose="020B0604020202020204" pitchFamily="34" charset="0"/>
                <a:cs typeface="Arial" panose="020B0604020202020204" pitchFamily="34" charset="0"/>
              </a:rPr>
              <a:t>huyền</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ảo</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đầy</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mặt</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biển</a:t>
            </a:r>
            <a:endParaRPr lang="en-US" sz="1600" kern="0" dirty="0">
              <a:solidFill>
                <a:srgbClr val="002060"/>
              </a:solidFill>
              <a:effectLst/>
              <a:latin typeface="Arial" panose="020B0604020202020204" pitchFamily="34" charset="0"/>
              <a:cs typeface="Arial" panose="020B0604020202020204" pitchFamily="34" charset="0"/>
            </a:endParaRPr>
          </a:p>
          <a:p>
            <a:pPr marL="0" indent="0" algn="just">
              <a:buFontTx/>
              <a:buNone/>
            </a:pP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cá</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quẫy</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nước</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như</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quẫy</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trên</a:t>
            </a:r>
            <a:r>
              <a:rPr lang="en-US" sz="1600" kern="0" dirty="0">
                <a:solidFill>
                  <a:srgbClr val="002060"/>
                </a:solidFill>
                <a:effectLst/>
                <a:latin typeface="Arial" panose="020B0604020202020204" pitchFamily="34" charset="0"/>
                <a:cs typeface="Arial" panose="020B0604020202020204" pitchFamily="34" charset="0"/>
              </a:rPr>
              <a:t> </a:t>
            </a:r>
            <a:r>
              <a:rPr lang="en-US" sz="1600" kern="0" dirty="0" err="1">
                <a:solidFill>
                  <a:srgbClr val="002060"/>
                </a:solidFill>
                <a:effectLst/>
                <a:latin typeface="Arial" panose="020B0604020202020204" pitchFamily="34" charset="0"/>
                <a:cs typeface="Arial" panose="020B0604020202020204" pitchFamily="34" charset="0"/>
              </a:rPr>
              <a:t>trăng</a:t>
            </a:r>
            <a:endParaRPr lang="en-US" sz="1600" dirty="0">
              <a:solidFill>
                <a:srgbClr val="002060"/>
              </a:solidFill>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BAB0664-EC12-478C-B4FB-C5D4F2835089}"/>
              </a:ext>
            </a:extLst>
          </p:cNvPr>
          <p:cNvSpPr txBox="1"/>
          <p:nvPr/>
        </p:nvSpPr>
        <p:spPr>
          <a:xfrm>
            <a:off x="451042" y="3930659"/>
            <a:ext cx="3350070" cy="584775"/>
          </a:xfrm>
          <a:prstGeom prst="rect">
            <a:avLst/>
          </a:prstGeom>
          <a:noFill/>
        </p:spPr>
        <p:txBody>
          <a:bodyPr wrap="square">
            <a:spAutoFit/>
          </a:bodyPr>
          <a:lstStyle/>
          <a:p>
            <a:r>
              <a:rPr lang="en-US" altLang="en-US" sz="1600" b="1" dirty="0" err="1">
                <a:solidFill>
                  <a:srgbClr val="002060"/>
                </a:solidFill>
                <a:latin typeface="Arial" panose="020B0604020202020204" pitchFamily="34" charset="0"/>
                <a:cs typeface="Arial" panose="020B0604020202020204" pitchFamily="34" charset="0"/>
              </a:rPr>
              <a:t>Ẩn</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dụ</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và</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nhân</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hóa</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đêm</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thở</a:t>
            </a:r>
            <a:r>
              <a:rPr lang="en-US" altLang="en-US" sz="1600" dirty="0">
                <a:solidFill>
                  <a:srgbClr val="002060"/>
                </a:solidFill>
                <a:latin typeface="Arial" panose="020B0604020202020204" pitchFamily="34" charset="0"/>
                <a:cs typeface="Arial" panose="020B0604020202020204" pitchFamily="34" charset="0"/>
              </a:rPr>
              <a:t> - </a:t>
            </a:r>
            <a:r>
              <a:rPr lang="en-US" altLang="en-US" sz="1600" dirty="0" err="1">
                <a:solidFill>
                  <a:srgbClr val="002060"/>
                </a:solidFill>
                <a:latin typeface="Arial" panose="020B0604020202020204" pitchFamily="34" charset="0"/>
                <a:cs typeface="Arial" panose="020B0604020202020204" pitchFamily="34" charset="0"/>
              </a:rPr>
              <a:t>sao</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lùa</a:t>
            </a:r>
            <a:endParaRPr lang="en-US" sz="1600" dirty="0">
              <a:solidFill>
                <a:srgbClr val="00206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B8E8E80-5EC6-4C2D-88F4-7ACD04734EF1}"/>
              </a:ext>
            </a:extLst>
          </p:cNvPr>
          <p:cNvSpPr txBox="1"/>
          <p:nvPr/>
        </p:nvSpPr>
        <p:spPr>
          <a:xfrm>
            <a:off x="3864829" y="3930659"/>
            <a:ext cx="4384292" cy="646331"/>
          </a:xfrm>
          <a:prstGeom prst="rect">
            <a:avLst/>
          </a:prstGeom>
          <a:noFill/>
        </p:spPr>
        <p:txBody>
          <a:bodyPr wrap="square">
            <a:spAutoFit/>
          </a:bodyPr>
          <a:lstStyle/>
          <a:p>
            <a:pPr algn="just"/>
            <a:r>
              <a:rPr lang="en-US" altLang="en-US" sz="1800" dirty="0" err="1">
                <a:solidFill>
                  <a:srgbClr val="002060"/>
                </a:solidFill>
                <a:latin typeface="Arial" panose="020B0604020202020204" pitchFamily="34" charset="0"/>
                <a:cs typeface="Arial" panose="020B0604020202020204" pitchFamily="34" charset="0"/>
              </a:rPr>
              <a:t>biển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như</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mang</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linh</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hồn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của</a:t>
            </a:r>
            <a:r>
              <a:rPr lang="en-US" altLang="en-US" sz="1800" dirty="0">
                <a:solidFill>
                  <a:srgbClr val="002060"/>
                </a:solidFill>
                <a:latin typeface="Arial" panose="020B0604020202020204" pitchFamily="34" charset="0"/>
                <a:cs typeface="Arial" panose="020B0604020202020204" pitchFamily="34" charset="0"/>
              </a:rPr>
              <a:t> con </a:t>
            </a:r>
            <a:r>
              <a:rPr lang="en-US" altLang="en-US" sz="1800" dirty="0" err="1">
                <a:solidFill>
                  <a:srgbClr val="002060"/>
                </a:solidFill>
                <a:latin typeface="Arial" panose="020B0604020202020204" pitchFamily="34" charset="0"/>
                <a:cs typeface="Arial" panose="020B0604020202020204" pitchFamily="34" charset="0"/>
              </a:rPr>
              <a:t>người</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như</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sinh</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thể</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cuộn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trào</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sức</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sống</a:t>
            </a:r>
            <a:r>
              <a:rPr lang="en-US" altLang="en-US" sz="1800"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41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7"/>
                                        </p:tgtEl>
                                      </p:cBhvr>
                                    </p:animEffect>
                                    <p:anim calcmode="lin" valueType="num">
                                      <p:cBhvr>
                                        <p:cTn id="22" dur="1000"/>
                                        <p:tgtEl>
                                          <p:spTgt spid="7"/>
                                        </p:tgtEl>
                                        <p:attrNameLst>
                                          <p:attrName>ppt_x</p:attrName>
                                        </p:attrNameLst>
                                      </p:cBhvr>
                                      <p:tavLst>
                                        <p:tav tm="0">
                                          <p:val>
                                            <p:strVal val="ppt_x"/>
                                          </p:val>
                                        </p:tav>
                                        <p:tav tm="100000">
                                          <p:val>
                                            <p:strVal val="ppt_x"/>
                                          </p:val>
                                        </p:tav>
                                      </p:tavLst>
                                    </p:anim>
                                    <p:anim calcmode="lin" valueType="num">
                                      <p:cBhvr>
                                        <p:cTn id="23" dur="1000"/>
                                        <p:tgtEl>
                                          <p:spTgt spid="7"/>
                                        </p:tgtEl>
                                        <p:attrNameLst>
                                          <p:attrName>ppt_y</p:attrName>
                                        </p:attrNameLst>
                                      </p:cBhvr>
                                      <p:tavLst>
                                        <p:tav tm="0">
                                          <p:val>
                                            <p:strVal val="ppt_y"/>
                                          </p:val>
                                        </p:tav>
                                        <p:tav tm="100000">
                                          <p:val>
                                            <p:strVal val="ppt_y+.1"/>
                                          </p:val>
                                        </p:tav>
                                      </p:tavLst>
                                    </p:anim>
                                    <p:set>
                                      <p:cBhvr>
                                        <p:cTn id="24" dur="1" fill="hold">
                                          <p:stCondLst>
                                            <p:cond delay="999"/>
                                          </p:stCondLst>
                                        </p:cTn>
                                        <p:tgtEl>
                                          <p:spTgt spid="7"/>
                                        </p:tgtEl>
                                        <p:attrNameLst>
                                          <p:attrName>style.visibility</p:attrName>
                                        </p:attrNameLst>
                                      </p:cBhvr>
                                      <p:to>
                                        <p:strVal val="hidden"/>
                                      </p:to>
                                    </p:set>
                                  </p:childTnLst>
                                </p:cTn>
                              </p:par>
                              <p:par>
                                <p:cTn id="25" presetID="42" presetClass="exit" presetSubtype="0" fill="hold" grpId="1" nodeType="withEffect">
                                  <p:stCondLst>
                                    <p:cond delay="0"/>
                                  </p:stCondLst>
                                  <p:childTnLst>
                                    <p:animEffect transition="out" filter="fade">
                                      <p:cBhvr>
                                        <p:cTn id="26" dur="1000"/>
                                        <p:tgtEl>
                                          <p:spTgt spid="8"/>
                                        </p:tgtEl>
                                      </p:cBhvr>
                                    </p:animEffect>
                                    <p:anim calcmode="lin" valueType="num">
                                      <p:cBhvr>
                                        <p:cTn id="27" dur="1000"/>
                                        <p:tgtEl>
                                          <p:spTgt spid="8"/>
                                        </p:tgtEl>
                                        <p:attrNameLst>
                                          <p:attrName>ppt_x</p:attrName>
                                        </p:attrNameLst>
                                      </p:cBhvr>
                                      <p:tavLst>
                                        <p:tav tm="0">
                                          <p:val>
                                            <p:strVal val="ppt_x"/>
                                          </p:val>
                                        </p:tav>
                                        <p:tav tm="100000">
                                          <p:val>
                                            <p:strVal val="ppt_x"/>
                                          </p:val>
                                        </p:tav>
                                      </p:tavLst>
                                    </p:anim>
                                    <p:anim calcmode="lin" valueType="num">
                                      <p:cBhvr>
                                        <p:cTn id="28" dur="1000"/>
                                        <p:tgtEl>
                                          <p:spTgt spid="8"/>
                                        </p:tgtEl>
                                        <p:attrNameLst>
                                          <p:attrName>ppt_y</p:attrName>
                                        </p:attrNameLst>
                                      </p:cBhvr>
                                      <p:tavLst>
                                        <p:tav tm="0">
                                          <p:val>
                                            <p:strVal val="ppt_y"/>
                                          </p:val>
                                        </p:tav>
                                        <p:tav tm="100000">
                                          <p:val>
                                            <p:strVal val="ppt_y+.1"/>
                                          </p:val>
                                        </p:tav>
                                      </p:tavLst>
                                    </p:anim>
                                    <p:set>
                                      <p:cBhvr>
                                        <p:cTn id="29" dur="1" fill="hold">
                                          <p:stCondLst>
                                            <p:cond delay="9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P spid="8" grpId="1" animBg="1"/>
      <p:bldP spid="11" grpId="0"/>
      <p:bldP spid="13" grpId="0"/>
      <p:bldP spid="15" grpId="0"/>
      <p:bldP spid="17" grpId="0"/>
      <p:bldP spid="19" grpId="0"/>
      <p:bldP spid="21"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E81719-ACC0-43D2-BFBA-6E7A8E0B2091}"/>
              </a:ext>
            </a:extLst>
          </p:cNvPr>
          <p:cNvSpPr txBox="1"/>
          <p:nvPr/>
        </p:nvSpPr>
        <p:spPr>
          <a:xfrm>
            <a:off x="611560" y="968969"/>
            <a:ext cx="7952707" cy="1200329"/>
          </a:xfrm>
          <a:prstGeom prst="rect">
            <a:avLst/>
          </a:prstGeom>
          <a:noFill/>
        </p:spPr>
        <p:txBody>
          <a:bodyPr wrap="square">
            <a:spAutoFit/>
          </a:bodyPr>
          <a:lstStyle/>
          <a:p>
            <a:r>
              <a:rPr lang="en-US" altLang="en-US" sz="1800" dirty="0" err="1">
                <a:solidFill>
                  <a:srgbClr val="002060"/>
                </a:solidFill>
                <a:latin typeface="Arial" panose="020B0604020202020204" pitchFamily="34" charset="0"/>
                <a:cs typeface="Arial" panose="020B0604020202020204" pitchFamily="34" charset="0"/>
              </a:rPr>
              <a:t>Niềm</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vui</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háo</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hức</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người</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dân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chài</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cất</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cao</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tiếng</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hát</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khổ</a:t>
            </a:r>
            <a:r>
              <a:rPr lang="en-US" altLang="en-US" sz="1800" dirty="0">
                <a:solidFill>
                  <a:srgbClr val="002060"/>
                </a:solidFill>
                <a:latin typeface="Arial" panose="020B0604020202020204" pitchFamily="34" charset="0"/>
                <a:cs typeface="Arial" panose="020B0604020202020204" pitchFamily="34" charset="0"/>
              </a:rPr>
              <a:t> 5</a:t>
            </a:r>
          </a:p>
          <a:p>
            <a:r>
              <a:rPr lang="en-US" altLang="en-US" sz="1800" dirty="0">
                <a:solidFill>
                  <a:srgbClr val="002060"/>
                </a:solidFill>
                <a:latin typeface="Arial" panose="020B0604020202020204" pitchFamily="34" charset="0"/>
                <a:cs typeface="Arial" panose="020B0604020202020204" pitchFamily="34" charset="0"/>
              </a:rPr>
              <a:t>                          </a:t>
            </a:r>
            <a:r>
              <a:rPr lang="en-US" altLang="en-US" sz="1800" i="1" dirty="0">
                <a:solidFill>
                  <a:srgbClr val="002060"/>
                </a:solidFill>
                <a:latin typeface="Arial" panose="020B0604020202020204" pitchFamily="34" charset="0"/>
                <a:cs typeface="Arial" panose="020B0604020202020204" pitchFamily="34" charset="0"/>
              </a:rPr>
              <a:t>Ta </a:t>
            </a:r>
            <a:r>
              <a:rPr lang="en-US" altLang="en-US" sz="1800" i="1" dirty="0" err="1">
                <a:solidFill>
                  <a:srgbClr val="002060"/>
                </a:solidFill>
                <a:latin typeface="Arial" panose="020B0604020202020204" pitchFamily="34" charset="0"/>
                <a:cs typeface="Arial" panose="020B0604020202020204" pitchFamily="34" charset="0"/>
              </a:rPr>
              <a:t>hát</a:t>
            </a:r>
            <a:r>
              <a:rPr lang="en-US" altLang="en-US" sz="1800" i="1" dirty="0">
                <a:solidFill>
                  <a:srgbClr val="002060"/>
                </a:solidFill>
                <a:latin typeface="Arial" panose="020B0604020202020204" pitchFamily="34" charset="0"/>
                <a:cs typeface="Arial" panose="020B0604020202020204" pitchFamily="34" charset="0"/>
              </a:rPr>
              <a:t> </a:t>
            </a:r>
            <a:r>
              <a:rPr lang="en-US" altLang="en-US" sz="1800" i="1" dirty="0" err="1">
                <a:solidFill>
                  <a:srgbClr val="002060"/>
                </a:solidFill>
                <a:latin typeface="Arial" panose="020B0604020202020204" pitchFamily="34" charset="0"/>
                <a:cs typeface="Arial" panose="020B0604020202020204" pitchFamily="34" charset="0"/>
              </a:rPr>
              <a:t>bài</a:t>
            </a:r>
            <a:r>
              <a:rPr lang="en-US" altLang="en-US" sz="1800" i="1" dirty="0">
                <a:solidFill>
                  <a:srgbClr val="002060"/>
                </a:solidFill>
                <a:latin typeface="Arial" panose="020B0604020202020204" pitchFamily="34" charset="0"/>
                <a:cs typeface="Arial" panose="020B0604020202020204" pitchFamily="34" charset="0"/>
              </a:rPr>
              <a:t> ca </a:t>
            </a:r>
            <a:r>
              <a:rPr lang="en-US" altLang="en-US" sz="1800" i="1" dirty="0" err="1">
                <a:solidFill>
                  <a:srgbClr val="002060"/>
                </a:solidFill>
                <a:latin typeface="Arial" panose="020B0604020202020204" pitchFamily="34" charset="0"/>
                <a:cs typeface="Arial" panose="020B0604020202020204" pitchFamily="34" charset="0"/>
              </a:rPr>
              <a:t>gọi</a:t>
            </a:r>
            <a:r>
              <a:rPr lang="en-US" altLang="en-US" sz="1800" i="1" dirty="0">
                <a:solidFill>
                  <a:srgbClr val="002060"/>
                </a:solidFill>
                <a:latin typeface="Arial" panose="020B0604020202020204" pitchFamily="34" charset="0"/>
                <a:cs typeface="Arial" panose="020B0604020202020204" pitchFamily="34" charset="0"/>
              </a:rPr>
              <a:t> </a:t>
            </a:r>
            <a:r>
              <a:rPr lang="en-US" altLang="en-US" sz="1800" i="1" dirty="0" err="1">
                <a:solidFill>
                  <a:srgbClr val="002060"/>
                </a:solidFill>
                <a:latin typeface="Arial" panose="020B0604020202020204" pitchFamily="34" charset="0"/>
                <a:cs typeface="Arial" panose="020B0604020202020204" pitchFamily="34" charset="0"/>
              </a:rPr>
              <a:t>vào</a:t>
            </a:r>
            <a:r>
              <a:rPr lang="en-US" altLang="en-US" sz="1800" i="1" dirty="0">
                <a:solidFill>
                  <a:srgbClr val="002060"/>
                </a:solidFill>
                <a:latin typeface="Arial" panose="020B0604020202020204" pitchFamily="34" charset="0"/>
                <a:cs typeface="Arial" panose="020B0604020202020204" pitchFamily="34" charset="0"/>
              </a:rPr>
              <a:t> </a:t>
            </a:r>
          </a:p>
          <a:p>
            <a:r>
              <a:rPr lang="en-US" altLang="en-US" sz="1800" i="1" dirty="0">
                <a:solidFill>
                  <a:srgbClr val="002060"/>
                </a:solidFill>
                <a:latin typeface="Arial" panose="020B0604020202020204" pitchFamily="34" charset="0"/>
                <a:cs typeface="Arial" panose="020B0604020202020204" pitchFamily="34" charset="0"/>
              </a:rPr>
              <a:t>                          …………………………</a:t>
            </a:r>
          </a:p>
          <a:p>
            <a:r>
              <a:rPr lang="en-US" altLang="en-US" sz="1800" i="1" dirty="0">
                <a:solidFill>
                  <a:srgbClr val="002060"/>
                </a:solidFill>
                <a:latin typeface="Arial" panose="020B0604020202020204" pitchFamily="34" charset="0"/>
                <a:cs typeface="Arial" panose="020B0604020202020204" pitchFamily="34" charset="0"/>
              </a:rPr>
              <a:t>                          </a:t>
            </a:r>
            <a:r>
              <a:rPr lang="en-US" altLang="en-US" sz="1800" i="1" dirty="0" err="1">
                <a:solidFill>
                  <a:srgbClr val="002060"/>
                </a:solidFill>
                <a:latin typeface="Arial" panose="020B0604020202020204" pitchFamily="34" charset="0"/>
                <a:cs typeface="Arial" panose="020B0604020202020204" pitchFamily="34" charset="0"/>
              </a:rPr>
              <a:t>Nuôi</a:t>
            </a:r>
            <a:r>
              <a:rPr lang="en-US" altLang="en-US" sz="1800" i="1" dirty="0">
                <a:solidFill>
                  <a:srgbClr val="002060"/>
                </a:solidFill>
                <a:latin typeface="Arial" panose="020B0604020202020204" pitchFamily="34" charset="0"/>
                <a:cs typeface="Arial" panose="020B0604020202020204" pitchFamily="34" charset="0"/>
              </a:rPr>
              <a:t> </a:t>
            </a:r>
            <a:r>
              <a:rPr lang="en-US" altLang="en-US" sz="1800" i="1" dirty="0" err="1">
                <a:solidFill>
                  <a:srgbClr val="002060"/>
                </a:solidFill>
                <a:latin typeface="Arial" panose="020B0604020202020204" pitchFamily="34" charset="0"/>
                <a:cs typeface="Arial" panose="020B0604020202020204" pitchFamily="34" charset="0"/>
              </a:rPr>
              <a:t>lớn</a:t>
            </a:r>
            <a:r>
              <a:rPr lang="en-US" altLang="en-US" sz="1800" i="1" dirty="0">
                <a:solidFill>
                  <a:srgbClr val="002060"/>
                </a:solidFill>
                <a:latin typeface="Arial" panose="020B0604020202020204" pitchFamily="34" charset="0"/>
                <a:cs typeface="Arial" panose="020B0604020202020204" pitchFamily="34" charset="0"/>
              </a:rPr>
              <a:t> </a:t>
            </a:r>
            <a:r>
              <a:rPr lang="en-US" altLang="en-US" sz="1800" i="1" dirty="0" err="1">
                <a:solidFill>
                  <a:srgbClr val="002060"/>
                </a:solidFill>
                <a:latin typeface="Arial" panose="020B0604020202020204" pitchFamily="34" charset="0"/>
                <a:cs typeface="Arial" panose="020B0604020202020204" pitchFamily="34" charset="0"/>
              </a:rPr>
              <a:t>đời</a:t>
            </a:r>
            <a:r>
              <a:rPr lang="en-US" altLang="en-US" sz="1800" i="1" dirty="0">
                <a:solidFill>
                  <a:srgbClr val="002060"/>
                </a:solidFill>
                <a:latin typeface="Arial" panose="020B0604020202020204" pitchFamily="34" charset="0"/>
                <a:cs typeface="Arial" panose="020B0604020202020204" pitchFamily="34" charset="0"/>
              </a:rPr>
              <a:t> ta </a:t>
            </a:r>
            <a:r>
              <a:rPr lang="en-US" altLang="en-US" sz="1800" i="1" dirty="0" err="1">
                <a:solidFill>
                  <a:srgbClr val="002060"/>
                </a:solidFill>
                <a:latin typeface="Arial" panose="020B0604020202020204" pitchFamily="34" charset="0"/>
                <a:cs typeface="Arial" panose="020B0604020202020204" pitchFamily="34" charset="0"/>
              </a:rPr>
              <a:t>tự</a:t>
            </a:r>
            <a:r>
              <a:rPr lang="en-US" altLang="en-US" sz="1800" i="1" dirty="0">
                <a:solidFill>
                  <a:srgbClr val="002060"/>
                </a:solidFill>
                <a:latin typeface="Arial" panose="020B0604020202020204" pitchFamily="34" charset="0"/>
                <a:cs typeface="Arial" panose="020B0604020202020204" pitchFamily="34" charset="0"/>
              </a:rPr>
              <a:t> </a:t>
            </a:r>
            <a:r>
              <a:rPr lang="en-US" altLang="en-US" sz="1800" i="1" dirty="0" err="1">
                <a:solidFill>
                  <a:srgbClr val="002060"/>
                </a:solidFill>
                <a:latin typeface="Arial" panose="020B0604020202020204" pitchFamily="34" charset="0"/>
                <a:cs typeface="Arial" panose="020B0604020202020204" pitchFamily="34" charset="0"/>
              </a:rPr>
              <a:t>thủa</a:t>
            </a:r>
            <a:r>
              <a:rPr lang="en-US" altLang="en-US" sz="1800" i="1" dirty="0">
                <a:solidFill>
                  <a:srgbClr val="002060"/>
                </a:solidFill>
                <a:latin typeface="Arial" panose="020B0604020202020204" pitchFamily="34" charset="0"/>
                <a:cs typeface="Arial" panose="020B0604020202020204" pitchFamily="34" charset="0"/>
              </a:rPr>
              <a:t> </a:t>
            </a:r>
            <a:r>
              <a:rPr lang="en-US" altLang="en-US" sz="1800" i="1" dirty="0" err="1">
                <a:solidFill>
                  <a:srgbClr val="002060"/>
                </a:solidFill>
                <a:latin typeface="Arial" panose="020B0604020202020204" pitchFamily="34" charset="0"/>
                <a:cs typeface="Arial" panose="020B0604020202020204" pitchFamily="34" charset="0"/>
              </a:rPr>
              <a:t>nào</a:t>
            </a:r>
            <a:endParaRPr lang="en-US" altLang="en-US" sz="1800" i="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3B95647-5FB4-4E82-BE04-0AFD4E679D24}"/>
              </a:ext>
            </a:extLst>
          </p:cNvPr>
          <p:cNvSpPr txBox="1"/>
          <p:nvPr/>
        </p:nvSpPr>
        <p:spPr>
          <a:xfrm>
            <a:off x="611559" y="2211710"/>
            <a:ext cx="8024715" cy="1754326"/>
          </a:xfrm>
          <a:prstGeom prst="rect">
            <a:avLst/>
          </a:prstGeom>
          <a:noFill/>
        </p:spPr>
        <p:txBody>
          <a:bodyPr wrap="square">
            <a:spAutoFit/>
          </a:bodyPr>
          <a:lstStyle/>
          <a:p>
            <a:r>
              <a:rPr lang="en-US" altLang="en-US" sz="1800" b="1" dirty="0" err="1">
                <a:solidFill>
                  <a:srgbClr val="002060"/>
                </a:solidFill>
                <a:latin typeface="Arial" panose="020B0604020202020204" pitchFamily="34" charset="0"/>
                <a:cs typeface="Arial" panose="020B0604020202020204" pitchFamily="34" charset="0"/>
              </a:rPr>
              <a:t>Nghệ</a:t>
            </a:r>
            <a:r>
              <a:rPr lang="en-US" altLang="en-US" sz="1800" b="1" dirty="0">
                <a:solidFill>
                  <a:srgbClr val="002060"/>
                </a:solidFill>
                <a:latin typeface="Arial" panose="020B0604020202020204" pitchFamily="34" charset="0"/>
                <a:cs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rPr>
              <a:t>thuật</a:t>
            </a:r>
            <a:r>
              <a:rPr lang="en-US" altLang="en-US" sz="1800" b="1" dirty="0">
                <a:solidFill>
                  <a:srgbClr val="002060"/>
                </a:solidFill>
                <a:latin typeface="Arial" panose="020B0604020202020204" pitchFamily="34" charset="0"/>
                <a:cs typeface="Arial" panose="020B0604020202020204" pitchFamily="34" charset="0"/>
              </a:rPr>
              <a:t>: </a:t>
            </a:r>
          </a:p>
          <a:p>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Bút</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pháp</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lãng</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mạn</a:t>
            </a:r>
            <a:endParaRPr lang="en-US" altLang="en-US" sz="1800" dirty="0">
              <a:solidFill>
                <a:srgbClr val="002060"/>
              </a:solidFill>
              <a:latin typeface="Arial" panose="020B0604020202020204" pitchFamily="34" charset="0"/>
              <a:cs typeface="Arial" panose="020B0604020202020204" pitchFamily="34" charset="0"/>
            </a:endParaRPr>
          </a:p>
          <a:p>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Lần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thứ</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ba</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tiếng</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hát</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ngân</a:t>
            </a:r>
            <a:r>
              <a:rPr lang="en-US" altLang="en-US" sz="1800" dirty="0">
                <a:solidFill>
                  <a:srgbClr val="002060"/>
                </a:solidFill>
                <a:latin typeface="Arial" panose="020B0604020202020204" pitchFamily="34" charset="0"/>
                <a:cs typeface="Arial" panose="020B0604020202020204" pitchFamily="34" charset="0"/>
              </a:rPr>
              <a:t> vang </a:t>
            </a:r>
          </a:p>
          <a:p>
            <a:r>
              <a:rPr lang="en-US" altLang="en-US" sz="1800" dirty="0">
                <a:solidFill>
                  <a:srgbClr val="002060"/>
                </a:solidFill>
                <a:latin typeface="Arial" panose="020B0604020202020204" pitchFamily="34" charset="0"/>
                <a:cs typeface="Arial" panose="020B0604020202020204" pitchFamily="34" charset="0"/>
              </a:rPr>
              <a:t>- </a:t>
            </a:r>
            <a:r>
              <a:rPr lang="pt-BR" altLang="en-US" sz="1800" dirty="0">
                <a:solidFill>
                  <a:srgbClr val="002060"/>
                </a:solidFill>
                <a:latin typeface="Arial" panose="020B0604020202020204" pitchFamily="34" charset="0"/>
                <a:cs typeface="Arial" panose="020B0604020202020204" pitchFamily="34" charset="0"/>
              </a:rPr>
              <a:t>Hình ảnh so sánh biển “như lòng mẹ”: </a:t>
            </a:r>
            <a:r>
              <a:rPr lang="pt-BR" dirty="0">
                <a:solidFill>
                  <a:srgbClr val="002060"/>
                </a:solidFill>
                <a:latin typeface="Arial" panose="020B0604020202020204" pitchFamily="34" charset="0"/>
                <a:cs typeface="Arial" panose="020B0604020202020204" pitchFamily="34" charset="0"/>
              </a:rPr>
              <a:t>Biển không chỉ đẹp rực rỡ, giàu có, mà còn rất huyền bí ân tình như người mẹ: ca ngợi và biết ơn biển. </a:t>
            </a:r>
            <a:endParaRPr lang="en-US" dirty="0">
              <a:solidFill>
                <a:srgbClr val="002060"/>
              </a:solidFill>
              <a:latin typeface="Arial" panose="020B0604020202020204" pitchFamily="34" charset="0"/>
              <a:cs typeface="Arial" panose="020B0604020202020204" pitchFamily="34" charset="0"/>
            </a:endParaRPr>
          </a:p>
          <a:p>
            <a:endParaRPr lang="en-US" altLang="en-US" sz="1800"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F71F2A-E66E-4FCB-BC66-AA5E79D19431}"/>
              </a:ext>
            </a:extLst>
          </p:cNvPr>
          <p:cNvSpPr txBox="1">
            <a:spLocks noChangeArrowheads="1"/>
          </p:cNvSpPr>
          <p:nvPr/>
        </p:nvSpPr>
        <p:spPr bwMode="auto">
          <a:xfrm>
            <a:off x="683568" y="3731450"/>
            <a:ext cx="7952707" cy="923330"/>
          </a:xfrm>
          <a:prstGeom prst="rect">
            <a:avLst/>
          </a:prstGeom>
          <a:solidFill>
            <a:schemeClr val="accent5">
              <a:lumMod val="20000"/>
              <a:lumOff val="80000"/>
            </a:schemeClr>
          </a:solidFill>
          <a:ln>
            <a:noFill/>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Câu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thơ</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thể</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hiện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thái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độ</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trân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trọng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đới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vơi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biển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khơi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và</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lòng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biết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ơn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của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người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dân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chài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với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biển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Biển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như</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nguồn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sữa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khổng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lồ</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đã</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nuôi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dưỡng</a:t>
            </a:r>
            <a:r>
              <a:rPr lang="en-US" altLang="en-US" dirty="0">
                <a:solidFill>
                  <a:srgbClr val="002060"/>
                </a:solidFill>
                <a:latin typeface="Arial" panose="020B0604020202020204" pitchFamily="34" charset="0"/>
                <a:cs typeface="Arial" panose="020B0604020202020204" pitchFamily="34" charset="0"/>
              </a:rPr>
              <a:t> con </a:t>
            </a:r>
            <a:r>
              <a:rPr lang="en-US" altLang="en-US" dirty="0" err="1">
                <a:solidFill>
                  <a:srgbClr val="002060"/>
                </a:solidFill>
                <a:latin typeface="Arial" panose="020B0604020202020204" pitchFamily="34" charset="0"/>
                <a:cs typeface="Arial" panose="020B0604020202020204" pitchFamily="34" charset="0"/>
              </a:rPr>
              <a:t>người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tự</a:t>
            </a:r>
            <a:r>
              <a:rPr lang="en-US" altLang="en-US" dirty="0">
                <a:solidFill>
                  <a:srgbClr val="002060"/>
                </a:solidFill>
                <a:latin typeface="Arial" panose="020B0604020202020204" pitchFamily="34" charset="0"/>
                <a:cs typeface="Arial" panose="020B0604020202020204" pitchFamily="34" charset="0"/>
              </a:rPr>
              <a:t> bao </a:t>
            </a:r>
            <a:r>
              <a:rPr lang="en-US" altLang="en-US" dirty="0" err="1">
                <a:solidFill>
                  <a:srgbClr val="002060"/>
                </a:solidFill>
                <a:latin typeface="Arial" panose="020B0604020202020204" pitchFamily="34" charset="0"/>
                <a:cs typeface="Arial" panose="020B0604020202020204" pitchFamily="34" charset="0"/>
              </a:rPr>
              <a:t>đời</a:t>
            </a:r>
            <a:endParaRPr lang="en-US" altLang="en-US"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3D16F94-68DB-45AC-83FE-17CEB0257FA6}"/>
              </a:ext>
            </a:extLst>
          </p:cNvPr>
          <p:cNvSpPr txBox="1"/>
          <p:nvPr/>
        </p:nvSpPr>
        <p:spPr>
          <a:xfrm>
            <a:off x="615842" y="260026"/>
            <a:ext cx="4572000" cy="400110"/>
          </a:xfrm>
          <a:prstGeom prst="rect">
            <a:avLst/>
          </a:prstGeom>
          <a:noFill/>
          <a:ln>
            <a:solidFill>
              <a:srgbClr val="002060"/>
            </a:solidFill>
          </a:ln>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b. </a:t>
            </a:r>
            <a:r>
              <a:rPr lang="en-US" sz="2000" b="1" dirty="0" err="1">
                <a:solidFill>
                  <a:srgbClr val="002060"/>
                </a:solidFill>
                <a:latin typeface="Arial" panose="020B0604020202020204" pitchFamily="34" charset="0"/>
                <a:cs typeface="Arial" panose="020B0604020202020204" pitchFamily="34" charset="0"/>
              </a:rPr>
              <a:t>Sự</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giàu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có</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của</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biển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khơi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khổ</a:t>
            </a:r>
            <a:r>
              <a:rPr lang="en-US" sz="2000" b="1" dirty="0">
                <a:solidFill>
                  <a:srgbClr val="002060"/>
                </a:solidFill>
                <a:latin typeface="Arial" panose="020B0604020202020204" pitchFamily="34" charset="0"/>
                <a:cs typeface="Arial" panose="020B0604020202020204" pitchFamily="34" charset="0"/>
              </a:rPr>
              <a:t> 4,5</a:t>
            </a:r>
          </a:p>
        </p:txBody>
      </p:sp>
      <p:sp>
        <p:nvSpPr>
          <p:cNvPr id="10" name="Rectangle 9">
            <a:extLst>
              <a:ext uri="{FF2B5EF4-FFF2-40B4-BE49-F238E27FC236}">
                <a16:creationId xmlns:a16="http://schemas.microsoft.com/office/drawing/2014/main" id="{40AF5F98-192F-44FB-A71D-85121575C64C}"/>
              </a:ext>
            </a:extLst>
          </p:cNvPr>
          <p:cNvSpPr/>
          <p:nvPr/>
        </p:nvSpPr>
        <p:spPr>
          <a:xfrm>
            <a:off x="395536" y="915566"/>
            <a:ext cx="8496944" cy="38884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7A119-EFCE-4737-A9A7-B99DB045FED4}"/>
              </a:ext>
            </a:extLst>
          </p:cNvPr>
          <p:cNvSpPr txBox="1"/>
          <p:nvPr/>
        </p:nvSpPr>
        <p:spPr>
          <a:xfrm>
            <a:off x="539552" y="339502"/>
            <a:ext cx="5760640" cy="369332"/>
          </a:xfrm>
          <a:prstGeom prst="rect">
            <a:avLst/>
          </a:prstGeom>
          <a:noFill/>
          <a:ln>
            <a:solidFill>
              <a:srgbClr val="00B0F0"/>
            </a:solidFill>
          </a:ln>
        </p:spPr>
        <p:txBody>
          <a:bodyPr wrap="square">
            <a:spAutoFit/>
          </a:bodyPr>
          <a:lstStyle/>
          <a:p>
            <a:pPr>
              <a:defRPr/>
            </a:pPr>
            <a:r>
              <a:rPr lang="en-US" sz="1800" b="1" kern="0" dirty="0">
                <a:solidFill>
                  <a:srgbClr val="002060"/>
                </a:solidFill>
                <a:latin typeface="Arial" panose="020B0604020202020204" pitchFamily="34" charset="0"/>
                <a:ea typeface="+mj-ea"/>
                <a:cs typeface="Arial" panose="020B0604020202020204" pitchFamily="34" charset="0"/>
              </a:rPr>
              <a:t>c. </a:t>
            </a:r>
            <a:r>
              <a:rPr lang="en-US" sz="1800" b="1" kern="0" dirty="0" err="1">
                <a:solidFill>
                  <a:srgbClr val="002060"/>
                </a:solidFill>
                <a:latin typeface="Arial" panose="020B0604020202020204" pitchFamily="34" charset="0"/>
                <a:ea typeface="+mj-ea"/>
                <a:cs typeface="Arial" panose="020B0604020202020204" pitchFamily="34" charset="0"/>
              </a:rPr>
              <a:t>Khung</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cảnh</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lao</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động</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hăng</a:t>
            </a:r>
            <a:r>
              <a:rPr lang="en-US" sz="1800" b="1" kern="0" dirty="0">
                <a:solidFill>
                  <a:srgbClr val="002060"/>
                </a:solidFill>
                <a:latin typeface="Arial" panose="020B0604020202020204" pitchFamily="34" charset="0"/>
                <a:ea typeface="+mj-ea"/>
                <a:cs typeface="Arial" panose="020B0604020202020204" pitchFamily="34" charset="0"/>
              </a:rPr>
              <a:t> say </a:t>
            </a:r>
            <a:r>
              <a:rPr lang="en-US" sz="1800" b="1" kern="0" dirty="0" err="1">
                <a:solidFill>
                  <a:srgbClr val="002060"/>
                </a:solidFill>
                <a:latin typeface="Arial" panose="020B0604020202020204" pitchFamily="34" charset="0"/>
                <a:ea typeface="+mj-ea"/>
                <a:cs typeface="Arial" panose="020B0604020202020204" pitchFamily="34" charset="0"/>
              </a:rPr>
              <a:t>trên</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biển</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khổ</a:t>
            </a:r>
            <a:r>
              <a:rPr lang="en-US" sz="1800" b="1" kern="0" dirty="0">
                <a:solidFill>
                  <a:srgbClr val="002060"/>
                </a:solidFill>
                <a:latin typeface="Arial" panose="020B0604020202020204" pitchFamily="34" charset="0"/>
                <a:ea typeface="+mj-ea"/>
                <a:cs typeface="Arial" panose="020B0604020202020204" pitchFamily="34" charset="0"/>
              </a:rPr>
              <a:t> 6</a:t>
            </a:r>
          </a:p>
        </p:txBody>
      </p:sp>
      <p:sp>
        <p:nvSpPr>
          <p:cNvPr id="7" name="TextBox 6">
            <a:extLst>
              <a:ext uri="{FF2B5EF4-FFF2-40B4-BE49-F238E27FC236}">
                <a16:creationId xmlns:a16="http://schemas.microsoft.com/office/drawing/2014/main" id="{47B05437-A5F0-4554-8F46-CC3F31D03992}"/>
              </a:ext>
            </a:extLst>
          </p:cNvPr>
          <p:cNvSpPr txBox="1"/>
          <p:nvPr/>
        </p:nvSpPr>
        <p:spPr>
          <a:xfrm>
            <a:off x="2267744" y="3795886"/>
            <a:ext cx="4266220" cy="1200329"/>
          </a:xfrm>
          <a:prstGeom prst="rect">
            <a:avLst/>
          </a:prstGeom>
          <a:noFill/>
        </p:spPr>
        <p:txBody>
          <a:bodyPr wrap="square">
            <a:spAutoFit/>
          </a:bodyPr>
          <a:lstStyle/>
          <a:p>
            <a:r>
              <a:rPr lang="vi-VN" b="1" i="1" dirty="0">
                <a:solidFill>
                  <a:srgbClr val="002060"/>
                </a:solidFill>
                <a:effectLst/>
                <a:latin typeface="Arial" panose="020B0604020202020204" pitchFamily="34" charset="0"/>
                <a:cs typeface="Arial" panose="020B0604020202020204" pitchFamily="34" charset="0"/>
              </a:rPr>
              <a:t>Sao mờ kéo lưới kịp trời sáng</a:t>
            </a:r>
            <a:br>
              <a:rPr lang="vi-VN" b="1" i="1" dirty="0">
                <a:solidFill>
                  <a:srgbClr val="002060"/>
                </a:solidFill>
                <a:latin typeface="Arial" panose="020B0604020202020204" pitchFamily="34" charset="0"/>
                <a:cs typeface="Arial" panose="020B0604020202020204" pitchFamily="34" charset="0"/>
              </a:rPr>
            </a:br>
            <a:r>
              <a:rPr lang="vi-VN" b="1" i="1" dirty="0">
                <a:solidFill>
                  <a:srgbClr val="002060"/>
                </a:solidFill>
                <a:effectLst/>
                <a:latin typeface="Arial" panose="020B0604020202020204" pitchFamily="34" charset="0"/>
                <a:cs typeface="Arial" panose="020B0604020202020204" pitchFamily="34" charset="0"/>
              </a:rPr>
              <a:t>Ta kéo xoăn tay chùm cá nặng</a:t>
            </a:r>
            <a:br>
              <a:rPr lang="vi-VN" b="1" i="1" dirty="0">
                <a:solidFill>
                  <a:srgbClr val="002060"/>
                </a:solidFill>
                <a:latin typeface="Arial" panose="020B0604020202020204" pitchFamily="34" charset="0"/>
                <a:cs typeface="Arial" panose="020B0604020202020204" pitchFamily="34" charset="0"/>
              </a:rPr>
            </a:br>
            <a:r>
              <a:rPr lang="vi-VN" b="1" i="1" dirty="0">
                <a:solidFill>
                  <a:srgbClr val="002060"/>
                </a:solidFill>
                <a:effectLst/>
                <a:latin typeface="Arial" panose="020B0604020202020204" pitchFamily="34" charset="0"/>
                <a:cs typeface="Arial" panose="020B0604020202020204" pitchFamily="34" charset="0"/>
              </a:rPr>
              <a:t>Vẩy bạc đuôi vàng lóe rạng đông</a:t>
            </a:r>
            <a:br>
              <a:rPr lang="vi-VN" b="1" i="1" dirty="0">
                <a:solidFill>
                  <a:srgbClr val="002060"/>
                </a:solidFill>
                <a:latin typeface="Arial" panose="020B0604020202020204" pitchFamily="34" charset="0"/>
                <a:cs typeface="Arial" panose="020B0604020202020204" pitchFamily="34" charset="0"/>
              </a:rPr>
            </a:br>
            <a:r>
              <a:rPr lang="vi-VN" b="1" i="1" dirty="0">
                <a:solidFill>
                  <a:srgbClr val="002060"/>
                </a:solidFill>
                <a:effectLst/>
                <a:latin typeface="Arial" panose="020B0604020202020204" pitchFamily="34" charset="0"/>
                <a:cs typeface="Arial" panose="020B0604020202020204" pitchFamily="34" charset="0"/>
              </a:rPr>
              <a:t>Lưới xếp buồm lên đón nắng hồng</a:t>
            </a:r>
            <a:endParaRPr lang="en-US" b="1" i="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78F9692-56A0-46D9-A3A9-2A9EACBA1890}"/>
              </a:ext>
            </a:extLst>
          </p:cNvPr>
          <p:cNvSpPr txBox="1"/>
          <p:nvPr/>
        </p:nvSpPr>
        <p:spPr>
          <a:xfrm>
            <a:off x="323528" y="919189"/>
            <a:ext cx="4536504" cy="2492477"/>
          </a:xfrm>
          <a:prstGeom prst="rect">
            <a:avLst/>
          </a:prstGeom>
          <a:solidFill>
            <a:schemeClr val="accent5">
              <a:lumMod val="20000"/>
              <a:lumOff val="80000"/>
            </a:schemeClr>
          </a:solidFill>
          <a:ln>
            <a:solidFill>
              <a:srgbClr val="00B0F0"/>
            </a:solidFill>
          </a:ln>
        </p:spPr>
        <p:txBody>
          <a:bodyPr wrap="square" rtlCol="0">
            <a:spAutoFit/>
          </a:bodyPr>
          <a:lstStyle/>
          <a:p>
            <a:pPr algn="ctr"/>
            <a:r>
              <a:rPr lang="en-US" b="1" dirty="0">
                <a:latin typeface="Arial" panose="020B0604020202020204" pitchFamily="34" charset="0"/>
                <a:cs typeface="Arial" panose="020B0604020202020204" pitchFamily="34" charset="0"/>
              </a:rPr>
              <a:t>THẢO LUẬN CẶP ĐÔI:</a:t>
            </a:r>
          </a:p>
          <a:p>
            <a:pPr algn="just">
              <a:lnSpc>
                <a:spcPct val="130000"/>
              </a:lnSpc>
            </a:pPr>
            <a:r>
              <a:rPr lang="pt-BR" sz="1800" i="1" dirty="0">
                <a:effectLst/>
                <a:latin typeface="Arial" panose="020B0604020202020204" pitchFamily="34" charset="0"/>
                <a:ea typeface="Times New Roman" panose="02020603050405020304" pitchFamily="18" charset="0"/>
                <a:cs typeface="Arial" panose="020B0604020202020204" pitchFamily="34" charset="0"/>
              </a:rPr>
              <a:t>? Cách đánh bắt cá của người dân có gì đặc biệt?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pt-BR" sz="1800" i="1" dirty="0">
                <a:effectLst/>
                <a:latin typeface="Arial" panose="020B0604020202020204" pitchFamily="34" charset="0"/>
                <a:ea typeface="Times New Roman" panose="02020603050405020304" pitchFamily="18" charset="0"/>
                <a:cs typeface="Arial" panose="020B0604020202020204" pitchFamily="34" charset="0"/>
              </a:rPr>
              <a:t>? Em hiểu 2 câu thơ “ Ta kéo xoăn tay chùm cá nặng... rạng đông”  như thế nào?</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pt-BR" sz="1800" i="1" dirty="0">
                <a:effectLst/>
                <a:latin typeface="Arial" panose="020B0604020202020204" pitchFamily="34" charset="0"/>
                <a:ea typeface="Times New Roman" panose="02020603050405020304" pitchFamily="18" charset="0"/>
                <a:cs typeface="Arial" panose="020B0604020202020204" pitchFamily="34" charset="0"/>
              </a:rPr>
              <a:t>? Em có nhận xét gì về cảnh kéo lưới của những người đánh cá?</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2" descr="Lê Gia - tinh túy từ biển mẹ trong bài thơ “Đoàn thuyền đánh cá” - Huy Cận">
            <a:extLst>
              <a:ext uri="{FF2B5EF4-FFF2-40B4-BE49-F238E27FC236}">
                <a16:creationId xmlns:a16="http://schemas.microsoft.com/office/drawing/2014/main" id="{54979323-F9E2-4D60-82B7-24C0AFBB6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916179"/>
            <a:ext cx="3942184" cy="249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26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2B44F2-6C7F-45CB-BADF-E7BBEDE2B2C9}"/>
              </a:ext>
            </a:extLst>
          </p:cNvPr>
          <p:cNvSpPr txBox="1">
            <a:spLocks/>
          </p:cNvSpPr>
          <p:nvPr/>
        </p:nvSpPr>
        <p:spPr>
          <a:xfrm>
            <a:off x="219897" y="1123863"/>
            <a:ext cx="8540750" cy="81483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just">
              <a:buFontTx/>
              <a:buChar char="-"/>
              <a:defRPr/>
            </a:pPr>
            <a:r>
              <a:rPr lang="en-US" sz="1600" dirty="0" err="1">
                <a:solidFill>
                  <a:srgbClr val="002060"/>
                </a:solidFill>
                <a:latin typeface="Arial" panose="020B0604020202020204" pitchFamily="34" charset="0"/>
                <a:cs typeface="Arial" panose="020B0604020202020204" pitchFamily="34" charset="0"/>
              </a:rPr>
              <a:t>Thời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gian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gần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sáng</a:t>
            </a:r>
            <a:r>
              <a:rPr lang="en-US" sz="1600" dirty="0">
                <a:solidFill>
                  <a:srgbClr val="002060"/>
                </a:solidFill>
                <a:latin typeface="Arial" panose="020B0604020202020204" pitchFamily="34" charset="0"/>
                <a:cs typeface="Arial" panose="020B0604020202020204" pitchFamily="34" charset="0"/>
              </a:rPr>
              <a:t>.</a:t>
            </a:r>
          </a:p>
          <a:p>
            <a:pPr marL="285750" indent="-285750" algn="just">
              <a:buFontTx/>
              <a:buChar char="-"/>
              <a:defRPr/>
            </a:pPr>
            <a:r>
              <a:rPr lang="en-US" sz="1600" dirty="0" err="1">
                <a:solidFill>
                  <a:srgbClr val="002060"/>
                </a:solidFill>
                <a:latin typeface="Arial" panose="020B0604020202020204" pitchFamily="34" charset="0"/>
                <a:cs typeface="Arial" panose="020B0604020202020204" pitchFamily="34" charset="0"/>
              </a:rPr>
              <a:t>Công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việc</a:t>
            </a:r>
            <a:r>
              <a:rPr lang="en-US" sz="1600" b="1" i="1" dirty="0">
                <a:solidFill>
                  <a:srgbClr val="002060"/>
                </a:solidFill>
                <a:latin typeface="Arial" panose="020B0604020202020204" pitchFamily="34" charset="0"/>
                <a:cs typeface="Arial" panose="020B0604020202020204" pitchFamily="34" charset="0"/>
              </a:rPr>
              <a:t>:  “ </a:t>
            </a:r>
            <a:r>
              <a:rPr lang="en-US" sz="1600" b="1" i="1" dirty="0" err="1">
                <a:solidFill>
                  <a:srgbClr val="002060"/>
                </a:solidFill>
                <a:latin typeface="Arial" panose="020B0604020202020204" pitchFamily="34" charset="0"/>
                <a:cs typeface="Arial" panose="020B0604020202020204" pitchFamily="34" charset="0"/>
              </a:rPr>
              <a:t>Kéo</a:t>
            </a:r>
            <a:r>
              <a:rPr lang="en-US" sz="1600" b="1" i="1" dirty="0">
                <a:solidFill>
                  <a:srgbClr val="002060"/>
                </a:solidFill>
                <a:latin typeface="Arial" panose="020B0604020202020204" pitchFamily="34" charset="0"/>
                <a:cs typeface="Arial" panose="020B0604020202020204" pitchFamily="34" charset="0"/>
              </a:rPr>
              <a:t> </a:t>
            </a:r>
            <a:r>
              <a:rPr lang="en-US" sz="1600" b="1" i="1" dirty="0" err="1">
                <a:solidFill>
                  <a:srgbClr val="002060"/>
                </a:solidFill>
                <a:latin typeface="Arial" panose="020B0604020202020204" pitchFamily="34" charset="0"/>
                <a:cs typeface="Arial" panose="020B0604020202020204" pitchFamily="34" charset="0"/>
              </a:rPr>
              <a:t>xoăn</a:t>
            </a:r>
            <a:r>
              <a:rPr lang="en-US" sz="1600" b="1" i="1" dirty="0">
                <a:solidFill>
                  <a:srgbClr val="002060"/>
                </a:solidFill>
                <a:latin typeface="Arial" panose="020B0604020202020204" pitchFamily="34" charset="0"/>
                <a:cs typeface="Arial" panose="020B0604020202020204" pitchFamily="34" charset="0"/>
              </a:rPr>
              <a:t> </a:t>
            </a:r>
            <a:r>
              <a:rPr lang="en-US" sz="1600" b="1" i="1" dirty="0" err="1">
                <a:solidFill>
                  <a:srgbClr val="002060"/>
                </a:solidFill>
                <a:latin typeface="Arial" panose="020B0604020202020204" pitchFamily="34" charset="0"/>
                <a:cs typeface="Arial" panose="020B0604020202020204" pitchFamily="34" charset="0"/>
              </a:rPr>
              <a:t>tay</a:t>
            </a:r>
            <a:r>
              <a:rPr lang="en-US" sz="1600" b="1" i="1" dirty="0">
                <a:solidFill>
                  <a:srgbClr val="002060"/>
                </a:solidFill>
                <a:latin typeface="Arial" panose="020B0604020202020204" pitchFamily="34" charset="0"/>
                <a:cs typeface="Arial" panose="020B0604020202020204" pitchFamily="34" charset="0"/>
              </a:rPr>
              <a:t>”, “ </a:t>
            </a:r>
            <a:r>
              <a:rPr lang="en-US" sz="1600" b="1" i="1" dirty="0" err="1">
                <a:solidFill>
                  <a:srgbClr val="002060"/>
                </a:solidFill>
                <a:latin typeface="Arial" panose="020B0604020202020204" pitchFamily="34" charset="0"/>
                <a:cs typeface="Arial" panose="020B0604020202020204" pitchFamily="34" charset="0"/>
              </a:rPr>
              <a:t>xếp</a:t>
            </a:r>
            <a:r>
              <a:rPr lang="en-US" sz="1600" b="1" i="1" dirty="0">
                <a:solidFill>
                  <a:srgbClr val="002060"/>
                </a:solidFill>
                <a:latin typeface="Arial" panose="020B0604020202020204" pitchFamily="34" charset="0"/>
                <a:cs typeface="Arial" panose="020B0604020202020204" pitchFamily="34" charset="0"/>
              </a:rPr>
              <a:t> </a:t>
            </a:r>
            <a:r>
              <a:rPr lang="en-US" sz="1600" b="1" i="1" dirty="0" err="1">
                <a:solidFill>
                  <a:srgbClr val="002060"/>
                </a:solidFill>
                <a:latin typeface="Arial" panose="020B0604020202020204" pitchFamily="34" charset="0"/>
                <a:cs typeface="Arial" panose="020B0604020202020204" pitchFamily="34" charset="0"/>
              </a:rPr>
              <a:t>lưới</a:t>
            </a:r>
            <a:r>
              <a:rPr lang="en-US" sz="1600" b="1" i="1" dirty="0">
                <a:solidFill>
                  <a:srgbClr val="002060"/>
                </a:solidFill>
                <a:latin typeface="Arial" panose="020B0604020202020204" pitchFamily="34" charset="0"/>
                <a:cs typeface="Arial" panose="020B0604020202020204" pitchFamily="34" charset="0"/>
              </a:rPr>
              <a:t>”</a:t>
            </a:r>
            <a:r>
              <a:rPr lang="en-US" sz="1600" dirty="0">
                <a:solidFill>
                  <a:srgbClr val="002060"/>
                </a:solidFill>
                <a:latin typeface="Arial" panose="020B0604020202020204" pitchFamily="34" charset="0"/>
                <a:cs typeface="Arial" panose="020B0604020202020204" pitchFamily="34" charset="0"/>
              </a:rPr>
              <a:t>→</a:t>
            </a:r>
            <a:r>
              <a:rPr lang="en-US" sz="1600" dirty="0" err="1">
                <a:solidFill>
                  <a:srgbClr val="002060"/>
                </a:solidFill>
                <a:latin typeface="Arial" panose="020B0604020202020204" pitchFamily="34" charset="0"/>
                <a:cs typeface="Arial" panose="020B0604020202020204" pitchFamily="34" charset="0"/>
              </a:rPr>
              <a:t>từ</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ngữ</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tượng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hình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miêu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tả</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cụ</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thể</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công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việc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của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những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người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ngư</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dân</a:t>
            </a:r>
            <a:endParaRPr lang="en-US" sz="1600" dirty="0">
              <a:solidFill>
                <a:srgbClr val="002060"/>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9791D16-A0A2-43FB-B226-0D0ADC855349}"/>
              </a:ext>
            </a:extLst>
          </p:cNvPr>
          <p:cNvSpPr txBox="1">
            <a:spLocks/>
          </p:cNvSpPr>
          <p:nvPr/>
        </p:nvSpPr>
        <p:spPr bwMode="auto">
          <a:xfrm>
            <a:off x="233490" y="1934395"/>
            <a:ext cx="8540750" cy="657672"/>
          </a:xfrm>
          <a:prstGeom prst="rect">
            <a:avLst/>
          </a:prstGeom>
          <a:noFill/>
          <a:ln w="9525">
            <a:noFill/>
            <a:miter lim="800000"/>
            <a:headEnd/>
            <a:tailEnd/>
          </a:ln>
          <a:effectLst/>
        </p:spPr>
        <p:txBody>
          <a:bodyPr anchor="ctr"/>
          <a:lstStyle/>
          <a:p>
            <a:pPr algn="just">
              <a:defRPr/>
            </a:pP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Hình</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ảnh</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ẩn</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dụ</a:t>
            </a:r>
            <a:r>
              <a:rPr lang="en-US" sz="1600" b="1" i="1" kern="0" dirty="0">
                <a:solidFill>
                  <a:srgbClr val="002060"/>
                </a:solidFill>
                <a:latin typeface="Arial" panose="020B0604020202020204" pitchFamily="34" charset="0"/>
                <a:ea typeface="+mj-ea"/>
                <a:cs typeface="Arial" panose="020B0604020202020204" pitchFamily="34" charset="0"/>
              </a:rPr>
              <a:t>: “ Ta </a:t>
            </a:r>
            <a:r>
              <a:rPr lang="en-US" sz="1600" b="1" i="1" kern="0" dirty="0" err="1">
                <a:solidFill>
                  <a:srgbClr val="002060"/>
                </a:solidFill>
                <a:latin typeface="Arial" panose="020B0604020202020204" pitchFamily="34" charset="0"/>
                <a:ea typeface="+mj-ea"/>
                <a:cs typeface="Arial" panose="020B0604020202020204" pitchFamily="34" charset="0"/>
              </a:rPr>
              <a:t>kéo</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xoăn</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tay</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chùm</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cá</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nặng</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xoăn</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tay</a:t>
            </a:r>
            <a:r>
              <a:rPr lang="en-US" sz="1600" b="1" i="1" kern="0" dirty="0">
                <a:solidFill>
                  <a:srgbClr val="002060"/>
                </a:solidFill>
                <a:latin typeface="Arial" panose="020B0604020202020204" pitchFamily="34" charset="0"/>
                <a:ea typeface="+mj-ea"/>
                <a:cs typeface="Arial" panose="020B0604020202020204" pitchFamily="34" charset="0"/>
              </a:rPr>
              <a:t>”</a:t>
            </a:r>
            <a:r>
              <a:rPr lang="en-US" sz="1600" kern="0" dirty="0">
                <a:solidFill>
                  <a:srgbClr val="002060"/>
                </a:solidFill>
                <a:latin typeface="Arial" panose="020B0604020202020204" pitchFamily="34" charset="0"/>
                <a:ea typeface="+mj-ea"/>
                <a:cs typeface="Arial" panose="020B0604020202020204" pitchFamily="34" charset="0"/>
              </a:rPr>
              <a:t> → </a:t>
            </a:r>
            <a:r>
              <a:rPr lang="en-US" sz="1600" kern="0" dirty="0" err="1">
                <a:solidFill>
                  <a:srgbClr val="002060"/>
                </a:solidFill>
                <a:latin typeface="Arial" panose="020B0604020202020204" pitchFamily="34" charset="0"/>
                <a:ea typeface="+mj-ea"/>
                <a:cs typeface="Arial" panose="020B0604020202020204" pitchFamily="34" charset="0"/>
              </a:rPr>
              <a:t>nét</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tạo</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hình</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gân</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guốc</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chắc</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khỏe</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vẻ</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đẹp</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khỏe</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khoắn</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của</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người</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dân</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chài</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dân</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chài</a:t>
            </a:r>
            <a:endParaRPr lang="en-US" sz="1600" kern="0" dirty="0">
              <a:solidFill>
                <a:srgbClr val="002060"/>
              </a:solidFill>
              <a:latin typeface="Arial" panose="020B0604020202020204" pitchFamily="34" charset="0"/>
              <a:ea typeface="+mj-ea"/>
              <a:cs typeface="Arial" panose="020B0604020202020204" pitchFamily="34" charset="0"/>
            </a:endParaRPr>
          </a:p>
        </p:txBody>
      </p:sp>
      <p:sp>
        <p:nvSpPr>
          <p:cNvPr id="12" name="Title 1">
            <a:extLst>
              <a:ext uri="{FF2B5EF4-FFF2-40B4-BE49-F238E27FC236}">
                <a16:creationId xmlns:a16="http://schemas.microsoft.com/office/drawing/2014/main" id="{92DF2BF8-6D4C-4AF3-8EFF-2DFA912A8054}"/>
              </a:ext>
            </a:extLst>
          </p:cNvPr>
          <p:cNvSpPr txBox="1">
            <a:spLocks/>
          </p:cNvSpPr>
          <p:nvPr/>
        </p:nvSpPr>
        <p:spPr bwMode="auto">
          <a:xfrm>
            <a:off x="206304" y="3013829"/>
            <a:ext cx="8567936" cy="686470"/>
          </a:xfrm>
          <a:prstGeom prst="rect">
            <a:avLst/>
          </a:prstGeom>
          <a:noFill/>
          <a:ln w="9525">
            <a:noFill/>
            <a:miter lim="800000"/>
            <a:headEnd/>
            <a:tailEnd/>
          </a:ln>
          <a:effectLst/>
        </p:spPr>
        <p:txBody>
          <a:bodyPr anchor="ctr"/>
          <a:lstStyle/>
          <a:p>
            <a:pPr algn="just">
              <a:defRPr/>
            </a:pP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Hình</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ảnh</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liệt</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kê</a:t>
            </a:r>
            <a:r>
              <a:rPr lang="en-US" sz="1600"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Vảy</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bạc</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đuôi</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vàng</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lóe</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rạng</a:t>
            </a:r>
            <a:r>
              <a:rPr lang="en-US" sz="1600" b="1" i="1" kern="0" dirty="0">
                <a:solidFill>
                  <a:srgbClr val="002060"/>
                </a:solidFill>
                <a:latin typeface="Arial" panose="020B0604020202020204" pitchFamily="34" charset="0"/>
                <a:ea typeface="+mj-ea"/>
                <a:cs typeface="Arial" panose="020B0604020202020204" pitchFamily="34" charset="0"/>
              </a:rPr>
              <a:t> </a:t>
            </a:r>
            <a:r>
              <a:rPr lang="en-US" sz="1600" b="1" i="1" kern="0" dirty="0" err="1">
                <a:solidFill>
                  <a:srgbClr val="002060"/>
                </a:solidFill>
                <a:latin typeface="Arial" panose="020B0604020202020204" pitchFamily="34" charset="0"/>
                <a:ea typeface="+mj-ea"/>
                <a:cs typeface="Arial" panose="020B0604020202020204" pitchFamily="34" charset="0"/>
              </a:rPr>
              <a:t>đông</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giàu</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có</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của</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biển</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cả</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quê</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hương</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màu</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đuôi</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cá</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dưới</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ánh</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nắng</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rạng</a:t>
            </a:r>
            <a:r>
              <a:rPr lang="en-US" sz="1600" kern="0" dirty="0">
                <a:solidFill>
                  <a:srgbClr val="002060"/>
                </a:solidFill>
                <a:latin typeface="Arial" panose="020B0604020202020204" pitchFamily="34" charset="0"/>
                <a:ea typeface="+mj-ea"/>
                <a:cs typeface="Arial" panose="020B0604020202020204" pitchFamily="34" charset="0"/>
              </a:rPr>
              <a:t> </a:t>
            </a:r>
            <a:r>
              <a:rPr lang="en-US" sz="1600" kern="0" dirty="0" err="1">
                <a:solidFill>
                  <a:srgbClr val="002060"/>
                </a:solidFill>
                <a:latin typeface="Arial" panose="020B0604020202020204" pitchFamily="34" charset="0"/>
                <a:ea typeface="+mj-ea"/>
                <a:cs typeface="Arial" panose="020B0604020202020204" pitchFamily="34" charset="0"/>
              </a:rPr>
              <a:t>đông</a:t>
            </a:r>
            <a:r>
              <a:rPr lang="en-US" sz="1600" kern="0" dirty="0">
                <a:solidFill>
                  <a:srgbClr val="002060"/>
                </a:solidFill>
                <a:latin typeface="Arial" panose="020B0604020202020204" pitchFamily="34" charset="0"/>
                <a:ea typeface="+mj-ea"/>
                <a:cs typeface="Arial" panose="020B0604020202020204" pitchFamily="34" charset="0"/>
              </a:rPr>
              <a:t>.</a:t>
            </a:r>
            <a:r>
              <a:rPr lang="en-US" sz="1600" dirty="0">
                <a:solidFill>
                  <a:srgbClr val="002060"/>
                </a:solidFill>
                <a:latin typeface="Arial" panose="020B0604020202020204" pitchFamily="34" charset="0"/>
                <a:cs typeface="Arial" panose="020B0604020202020204" pitchFamily="34" charset="0"/>
              </a:rPr>
              <a:t> -&gt;</a:t>
            </a:r>
            <a:r>
              <a:rPr lang="en-US" sz="1600" dirty="0" err="1">
                <a:solidFill>
                  <a:srgbClr val="002060"/>
                </a:solidFill>
                <a:latin typeface="Arial" panose="020B0604020202020204" pitchFamily="34" charset="0"/>
                <a:cs typeface="Arial" panose="020B0604020202020204" pitchFamily="34" charset="0"/>
              </a:rPr>
              <a:t>bút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pháp</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sử</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dụng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màu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sắc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đại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tài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của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Huy</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Cận</a:t>
            </a:r>
            <a:r>
              <a:rPr lang="en-US" sz="1600" kern="0" dirty="0">
                <a:solidFill>
                  <a:srgbClr val="002060"/>
                </a:solidFill>
                <a:latin typeface="Arial" panose="020B0604020202020204" pitchFamily="34" charset="0"/>
                <a:ea typeface="+mj-ea"/>
                <a:cs typeface="Arial" panose="020B0604020202020204" pitchFamily="34" charset="0"/>
              </a:rPr>
              <a:t> </a:t>
            </a:r>
          </a:p>
        </p:txBody>
      </p:sp>
      <p:sp>
        <p:nvSpPr>
          <p:cNvPr id="13" name="TextBox 12">
            <a:extLst>
              <a:ext uri="{FF2B5EF4-FFF2-40B4-BE49-F238E27FC236}">
                <a16:creationId xmlns:a16="http://schemas.microsoft.com/office/drawing/2014/main" id="{6D759685-1E00-4B6B-BC8F-29430E76A157}"/>
              </a:ext>
            </a:extLst>
          </p:cNvPr>
          <p:cNvSpPr txBox="1"/>
          <p:nvPr/>
        </p:nvSpPr>
        <p:spPr>
          <a:xfrm>
            <a:off x="206304" y="2592067"/>
            <a:ext cx="8513958" cy="338554"/>
          </a:xfrm>
          <a:prstGeom prst="rect">
            <a:avLst/>
          </a:prstGeom>
          <a:noFill/>
        </p:spPr>
        <p:txBody>
          <a:bodyPr wrap="square">
            <a:spAutoFit/>
          </a:bodyPr>
          <a:lstStyle/>
          <a:p>
            <a:pPr algn="just">
              <a:defRPr/>
            </a:pP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Hình</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ảnh</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ẩn</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dụ</a:t>
            </a:r>
            <a:r>
              <a:rPr lang="en-US" sz="1600" b="1" i="1" kern="0" dirty="0">
                <a:solidFill>
                  <a:srgbClr val="002060"/>
                </a:solidFill>
                <a:latin typeface="Arial" panose="020B0604020202020204" pitchFamily="34" charset="0"/>
                <a:cs typeface="Arial" panose="020B0604020202020204" pitchFamily="34" charset="0"/>
              </a:rPr>
              <a:t>: “ </a:t>
            </a:r>
            <a:r>
              <a:rPr lang="en-US" sz="1600" b="1" i="1" kern="0" dirty="0" err="1">
                <a:solidFill>
                  <a:srgbClr val="002060"/>
                </a:solidFill>
                <a:latin typeface="Arial" panose="020B0604020202020204" pitchFamily="34" charset="0"/>
                <a:cs typeface="Arial" panose="020B0604020202020204" pitchFamily="34" charset="0"/>
              </a:rPr>
              <a:t>chùm</a:t>
            </a:r>
            <a:r>
              <a:rPr lang="en-US" sz="1600" b="1" i="1" kern="0" dirty="0">
                <a:solidFill>
                  <a:srgbClr val="002060"/>
                </a:solidFill>
                <a:latin typeface="Arial" panose="020B0604020202020204" pitchFamily="34" charset="0"/>
                <a:cs typeface="Arial" panose="020B0604020202020204" pitchFamily="34" charset="0"/>
              </a:rPr>
              <a:t> </a:t>
            </a:r>
            <a:r>
              <a:rPr lang="en-US" sz="1600" b="1" i="1" kern="0" dirty="0" err="1">
                <a:solidFill>
                  <a:srgbClr val="002060"/>
                </a:solidFill>
                <a:latin typeface="Arial" panose="020B0604020202020204" pitchFamily="34" charset="0"/>
                <a:cs typeface="Arial" panose="020B0604020202020204" pitchFamily="34" charset="0"/>
              </a:rPr>
              <a:t>cá</a:t>
            </a:r>
            <a:r>
              <a:rPr lang="en-US" sz="1600" b="1" i="1" kern="0" dirty="0">
                <a:solidFill>
                  <a:srgbClr val="002060"/>
                </a:solidFill>
                <a:latin typeface="Arial" panose="020B0604020202020204" pitchFamily="34" charset="0"/>
                <a:cs typeface="Arial" panose="020B0604020202020204" pitchFamily="34" charset="0"/>
              </a:rPr>
              <a:t> </a:t>
            </a:r>
            <a:r>
              <a:rPr lang="en-US" sz="1600" b="1" i="1" kern="0" dirty="0" err="1">
                <a:solidFill>
                  <a:srgbClr val="002060"/>
                </a:solidFill>
                <a:latin typeface="Arial" panose="020B0604020202020204" pitchFamily="34" charset="0"/>
                <a:cs typeface="Arial" panose="020B0604020202020204" pitchFamily="34" charset="0"/>
              </a:rPr>
              <a:t>nặng</a:t>
            </a:r>
            <a:r>
              <a:rPr lang="en-US" sz="1600" b="1" i="1"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thành</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quả</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lao</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động</a:t>
            </a:r>
            <a:endParaRPr lang="en-US" sz="1600"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2685867-FE4A-43DE-A765-D54664DA71E0}"/>
              </a:ext>
            </a:extLst>
          </p:cNvPr>
          <p:cNvSpPr txBox="1"/>
          <p:nvPr/>
        </p:nvSpPr>
        <p:spPr>
          <a:xfrm>
            <a:off x="209071" y="3736657"/>
            <a:ext cx="8565169" cy="584775"/>
          </a:xfrm>
          <a:prstGeom prst="rect">
            <a:avLst/>
          </a:prstGeom>
          <a:noFill/>
        </p:spPr>
        <p:txBody>
          <a:bodyPr wrap="square">
            <a:spAutoFit/>
          </a:bodyPr>
          <a:lstStyle/>
          <a:p>
            <a:pPr algn="just">
              <a:defRPr/>
            </a:pPr>
            <a:r>
              <a:rPr lang="en-US" sz="1600" kern="0" dirty="0">
                <a:solidFill>
                  <a:srgbClr val="002060"/>
                </a:solidFill>
                <a:latin typeface="Arial" panose="020B0604020202020204" pitchFamily="34" charset="0"/>
                <a:cs typeface="Arial" panose="020B0604020202020204" pitchFamily="34" charset="0"/>
              </a:rPr>
              <a:t>=&gt;</a:t>
            </a:r>
            <a:r>
              <a:rPr lang="en-US" sz="1600" kern="0" dirty="0" err="1">
                <a:solidFill>
                  <a:srgbClr val="002060"/>
                </a:solidFill>
                <a:latin typeface="Arial" panose="020B0604020202020204" pitchFamily="34" charset="0"/>
                <a:cs typeface="Arial" panose="020B0604020202020204" pitchFamily="34" charset="0"/>
              </a:rPr>
              <a:t>Bức</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tranh</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thiên</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hùng</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vĩ</a:t>
            </a:r>
            <a:r>
              <a:rPr lang="en-US" sz="1600" kern="0" dirty="0">
                <a:solidFill>
                  <a:srgbClr val="002060"/>
                </a:solidFill>
                <a:latin typeface="Arial" panose="020B0604020202020204" pitchFamily="34" charset="0"/>
                <a:cs typeface="Arial" panose="020B0604020202020204" pitchFamily="34" charset="0"/>
              </a:rPr>
              <a:t> , </a:t>
            </a:r>
            <a:r>
              <a:rPr lang="en-US" sz="1600" kern="0" dirty="0" err="1">
                <a:solidFill>
                  <a:srgbClr val="002060"/>
                </a:solidFill>
                <a:latin typeface="Arial" panose="020B0604020202020204" pitchFamily="34" charset="0"/>
                <a:cs typeface="Arial" panose="020B0604020202020204" pitchFamily="34" charset="0"/>
              </a:rPr>
              <a:t>sự</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giàu</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có</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hào</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phóng</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của</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biển</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đông</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khắc</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họa</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thành</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công</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của</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người</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lao</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động,lớn</a:t>
            </a:r>
            <a:r>
              <a:rPr lang="en-US" sz="1600" kern="0" dirty="0">
                <a:solidFill>
                  <a:srgbClr val="002060"/>
                </a:solidFill>
                <a:latin typeface="Arial" panose="020B0604020202020204" pitchFamily="34" charset="0"/>
                <a:cs typeface="Arial" panose="020B0604020202020204" pitchFamily="34" charset="0"/>
              </a:rPr>
              <a:t> </a:t>
            </a:r>
            <a:r>
              <a:rPr lang="en-US" sz="1600" kern="0" dirty="0" err="1">
                <a:solidFill>
                  <a:srgbClr val="002060"/>
                </a:solidFill>
                <a:latin typeface="Arial" panose="020B0604020202020204" pitchFamily="34" charset="0"/>
                <a:cs typeface="Arial" panose="020B0604020202020204" pitchFamily="34" charset="0"/>
              </a:rPr>
              <a:t>lao</a:t>
            </a:r>
            <a:r>
              <a:rPr lang="en-US" sz="1600" kern="0" dirty="0">
                <a:solidFill>
                  <a:srgbClr val="002060"/>
                </a:solidFill>
                <a:latin typeface="Arial" panose="020B0604020202020204" pitchFamily="34" charset="0"/>
                <a:cs typeface="Arial" panose="020B0604020202020204" pitchFamily="34" charset="0"/>
              </a:rPr>
              <a:t> , phi </a:t>
            </a:r>
            <a:r>
              <a:rPr lang="en-US" sz="1600" kern="0" dirty="0" err="1">
                <a:solidFill>
                  <a:srgbClr val="002060"/>
                </a:solidFill>
                <a:latin typeface="Arial" panose="020B0604020202020204" pitchFamily="34" charset="0"/>
                <a:cs typeface="Arial" panose="020B0604020202020204" pitchFamily="34" charset="0"/>
              </a:rPr>
              <a:t>thường</a:t>
            </a:r>
            <a:r>
              <a:rPr lang="en-US" sz="1600" kern="0" dirty="0">
                <a:solidFill>
                  <a:srgbClr val="002060"/>
                </a:solidFill>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BBDC3D63-5E9E-4C25-9D71-E38D8308A517}"/>
              </a:ext>
            </a:extLst>
          </p:cNvPr>
          <p:cNvSpPr/>
          <p:nvPr/>
        </p:nvSpPr>
        <p:spPr>
          <a:xfrm>
            <a:off x="104535" y="994760"/>
            <a:ext cx="8934929" cy="337719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C97114D-D3D8-401E-BF1D-AA9A04F66FCD}"/>
              </a:ext>
            </a:extLst>
          </p:cNvPr>
          <p:cNvSpPr txBox="1"/>
          <p:nvPr/>
        </p:nvSpPr>
        <p:spPr>
          <a:xfrm>
            <a:off x="323528" y="358984"/>
            <a:ext cx="5760640" cy="369332"/>
          </a:xfrm>
          <a:prstGeom prst="rect">
            <a:avLst/>
          </a:prstGeom>
          <a:noFill/>
          <a:ln>
            <a:solidFill>
              <a:srgbClr val="00B0F0"/>
            </a:solidFill>
          </a:ln>
        </p:spPr>
        <p:txBody>
          <a:bodyPr wrap="square">
            <a:spAutoFit/>
          </a:bodyPr>
          <a:lstStyle/>
          <a:p>
            <a:pPr>
              <a:defRPr/>
            </a:pPr>
            <a:r>
              <a:rPr lang="en-US" sz="1800" b="1" kern="0" dirty="0">
                <a:solidFill>
                  <a:srgbClr val="002060"/>
                </a:solidFill>
                <a:latin typeface="Arial" panose="020B0604020202020204" pitchFamily="34" charset="0"/>
                <a:ea typeface="+mj-ea"/>
                <a:cs typeface="Arial" panose="020B0604020202020204" pitchFamily="34" charset="0"/>
              </a:rPr>
              <a:t>c. </a:t>
            </a:r>
            <a:r>
              <a:rPr lang="en-US" sz="1800" b="1" kern="0" dirty="0" err="1">
                <a:solidFill>
                  <a:srgbClr val="002060"/>
                </a:solidFill>
                <a:latin typeface="Arial" panose="020B0604020202020204" pitchFamily="34" charset="0"/>
                <a:ea typeface="+mj-ea"/>
                <a:cs typeface="Arial" panose="020B0604020202020204" pitchFamily="34" charset="0"/>
              </a:rPr>
              <a:t>Khung</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cảnh</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lao</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động</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hăng</a:t>
            </a:r>
            <a:r>
              <a:rPr lang="en-US" sz="1800" b="1" kern="0" dirty="0">
                <a:solidFill>
                  <a:srgbClr val="002060"/>
                </a:solidFill>
                <a:latin typeface="Arial" panose="020B0604020202020204" pitchFamily="34" charset="0"/>
                <a:ea typeface="+mj-ea"/>
                <a:cs typeface="Arial" panose="020B0604020202020204" pitchFamily="34" charset="0"/>
              </a:rPr>
              <a:t> say </a:t>
            </a:r>
            <a:r>
              <a:rPr lang="en-US" sz="1800" b="1" kern="0" dirty="0" err="1">
                <a:solidFill>
                  <a:srgbClr val="002060"/>
                </a:solidFill>
                <a:latin typeface="Arial" panose="020B0604020202020204" pitchFamily="34" charset="0"/>
                <a:ea typeface="+mj-ea"/>
                <a:cs typeface="Arial" panose="020B0604020202020204" pitchFamily="34" charset="0"/>
              </a:rPr>
              <a:t>trên</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biển</a:t>
            </a:r>
            <a:r>
              <a:rPr lang="en-US" sz="1800" b="1" kern="0" dirty="0">
                <a:solidFill>
                  <a:srgbClr val="002060"/>
                </a:solidFill>
                <a:latin typeface="Arial" panose="020B0604020202020204" pitchFamily="34" charset="0"/>
                <a:ea typeface="+mj-ea"/>
                <a:cs typeface="Arial" panose="020B0604020202020204" pitchFamily="34" charset="0"/>
              </a:rPr>
              <a:t>: </a:t>
            </a:r>
            <a:r>
              <a:rPr lang="en-US" sz="1800" b="1" kern="0" dirty="0" err="1">
                <a:solidFill>
                  <a:srgbClr val="002060"/>
                </a:solidFill>
                <a:latin typeface="Arial" panose="020B0604020202020204" pitchFamily="34" charset="0"/>
                <a:ea typeface="+mj-ea"/>
                <a:cs typeface="Arial" panose="020B0604020202020204" pitchFamily="34" charset="0"/>
              </a:rPr>
              <a:t>khổ</a:t>
            </a:r>
            <a:r>
              <a:rPr lang="en-US" sz="1800" b="1" kern="0" dirty="0">
                <a:solidFill>
                  <a:srgbClr val="002060"/>
                </a:solidFill>
                <a:latin typeface="Arial" panose="020B0604020202020204" pitchFamily="34" charset="0"/>
                <a:ea typeface="+mj-ea"/>
                <a:cs typeface="Arial" panose="020B0604020202020204" pitchFamily="34" charset="0"/>
              </a:rPr>
              <a:t> 6</a:t>
            </a:r>
          </a:p>
        </p:txBody>
      </p:sp>
    </p:spTree>
    <p:extLst>
      <p:ext uri="{BB962C8B-B14F-4D97-AF65-F5344CB8AC3E}">
        <p14:creationId xmlns:p14="http://schemas.microsoft.com/office/powerpoint/2010/main" val="289158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DCC6F9-A9C0-486B-8269-6F16852C1C8B}"/>
              </a:ext>
            </a:extLst>
          </p:cNvPr>
          <p:cNvSpPr txBox="1">
            <a:spLocks noChangeArrowheads="1"/>
          </p:cNvSpPr>
          <p:nvPr/>
        </p:nvSpPr>
        <p:spPr bwMode="auto">
          <a:xfrm>
            <a:off x="323528" y="267494"/>
            <a:ext cx="6912768" cy="400110"/>
          </a:xfrm>
          <a:prstGeom prst="rect">
            <a:avLst/>
          </a:prstGeom>
          <a:solidFill>
            <a:schemeClr val="accent5">
              <a:lumMod val="60000"/>
              <a:lumOff val="40000"/>
            </a:schemeClr>
          </a:solidFill>
          <a:ln>
            <a:noFill/>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b="1" dirty="0">
                <a:solidFill>
                  <a:srgbClr val="002060"/>
                </a:solidFill>
                <a:latin typeface="Arial" panose="020B0604020202020204" pitchFamily="34" charset="0"/>
                <a:cs typeface="Arial" panose="020B0604020202020204" pitchFamily="34" charset="0"/>
              </a:rPr>
              <a:t>3. </a:t>
            </a:r>
            <a:r>
              <a:rPr lang="en-US" altLang="en-US" sz="2000" b="1" dirty="0" err="1">
                <a:solidFill>
                  <a:srgbClr val="002060"/>
                </a:solidFill>
                <a:latin typeface="Arial" panose="020B0604020202020204" pitchFamily="34" charset="0"/>
                <a:cs typeface="Arial" panose="020B0604020202020204" pitchFamily="34" charset="0"/>
              </a:rPr>
              <a:t>Cảnh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đoàn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thuyền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đánh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cá</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trở</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về</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khổ</a:t>
            </a:r>
            <a:r>
              <a:rPr lang="en-US" altLang="en-US" sz="2000" b="1" dirty="0">
                <a:solidFill>
                  <a:srgbClr val="002060"/>
                </a:solidFill>
                <a:latin typeface="Arial" panose="020B0604020202020204" pitchFamily="34" charset="0"/>
                <a:cs typeface="Arial" panose="020B0604020202020204" pitchFamily="34" charset="0"/>
              </a:rPr>
              <a:t> 7 ( </a:t>
            </a:r>
            <a:r>
              <a:rPr lang="en-US" altLang="en-US" sz="2000" b="1" dirty="0" err="1">
                <a:solidFill>
                  <a:srgbClr val="002060"/>
                </a:solidFill>
                <a:latin typeface="Arial" panose="020B0604020202020204" pitchFamily="34" charset="0"/>
                <a:cs typeface="Arial" panose="020B0604020202020204" pitchFamily="34" charset="0"/>
              </a:rPr>
              <a:t>khổ</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cuối</a:t>
            </a:r>
            <a:r>
              <a:rPr lang="en-US" altLang="en-US" sz="2000" b="1" dirty="0">
                <a:solidFill>
                  <a:srgbClr val="002060"/>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C0DBF0CA-EEFE-4420-AB1D-4A62EB1C380F}"/>
              </a:ext>
            </a:extLst>
          </p:cNvPr>
          <p:cNvSpPr txBox="1"/>
          <p:nvPr/>
        </p:nvSpPr>
        <p:spPr>
          <a:xfrm>
            <a:off x="431540" y="915566"/>
            <a:ext cx="8280920" cy="2579168"/>
          </a:xfrm>
          <a:prstGeom prst="rect">
            <a:avLst/>
          </a:prstGeom>
          <a:noFill/>
          <a:ln>
            <a:solidFill>
              <a:srgbClr val="0070C0"/>
            </a:solidFill>
          </a:ln>
        </p:spPr>
        <p:txBody>
          <a:bodyPr wrap="square">
            <a:spAutoFit/>
          </a:bodyPr>
          <a:lstStyle/>
          <a:p>
            <a:pPr algn="ctr">
              <a:lnSpc>
                <a:spcPct val="130000"/>
              </a:lnSpc>
            </a:pPr>
            <a:r>
              <a:rPr lang="vi-VN" sz="1600" b="1" i="1" dirty="0">
                <a:effectLst/>
                <a:latin typeface="Arial" panose="020B0604020202020204" pitchFamily="34" charset="0"/>
                <a:ea typeface="Times New Roman" panose="02020603050405020304" pitchFamily="18" charset="0"/>
                <a:cs typeface="Arial" panose="020B0604020202020204" pitchFamily="34" charset="0"/>
              </a:rPr>
              <a:t>THẢO LUẬN NHÓM</a:t>
            </a:r>
            <a:endParaRPr lang="pt-BR" sz="1600" b="1" i="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pt-BR" sz="1600" i="1" dirty="0">
                <a:effectLst/>
                <a:latin typeface="Arial" panose="020B0604020202020204" pitchFamily="34" charset="0"/>
                <a:ea typeface="Times New Roman" panose="02020603050405020304" pitchFamily="18" charset="0"/>
                <a:cs typeface="Arial" panose="020B0604020202020204" pitchFamily="34" charset="0"/>
              </a:rPr>
              <a:t>? Cảnh đoàn thuyền trở về được miêu tả  trong khung cảnh ra sao?</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pt-BR" sz="1600" i="1" dirty="0">
                <a:effectLst/>
                <a:latin typeface="Arial" panose="020B0604020202020204" pitchFamily="34" charset="0"/>
                <a:ea typeface="Times New Roman" panose="02020603050405020304" pitchFamily="18" charset="0"/>
                <a:cs typeface="Arial" panose="020B0604020202020204" pitchFamily="34" charset="0"/>
              </a:rPr>
              <a:t>? Ở khổ thơ cuối tác giả đã lặp lại những hình ảnh </a:t>
            </a:r>
            <a:r>
              <a:rPr lang="vi-VN" sz="1600" i="1" dirty="0">
                <a:effectLst/>
                <a:latin typeface="Arial" panose="020B0604020202020204" pitchFamily="34" charset="0"/>
                <a:ea typeface="Times New Roman" panose="02020603050405020304" pitchFamily="18" charset="0"/>
                <a:cs typeface="Arial" panose="020B0604020202020204" pitchFamily="34" charset="0"/>
              </a:rPr>
              <a:t>v</a:t>
            </a:r>
            <a:r>
              <a:rPr lang="vi-VN" sz="1600" i="1" dirty="0">
                <a:latin typeface="Arial" panose="020B0604020202020204" pitchFamily="34" charset="0"/>
                <a:ea typeface="Times New Roman" panose="02020603050405020304" pitchFamily="18" charset="0"/>
                <a:cs typeface="Arial" panose="020B0604020202020204" pitchFamily="34" charset="0"/>
              </a:rPr>
              <a:t>à </a:t>
            </a:r>
            <a:r>
              <a:rPr lang="pt-BR" sz="1600" i="1" dirty="0">
                <a:effectLst/>
                <a:latin typeface="Arial" panose="020B0604020202020204" pitchFamily="34" charset="0"/>
                <a:ea typeface="Times New Roman" panose="02020603050405020304" pitchFamily="18" charset="0"/>
                <a:cs typeface="Arial" panose="020B0604020202020204" pitchFamily="34" charset="0"/>
              </a:rPr>
              <a:t>câu thơ nào?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Dụng</a:t>
            </a:r>
            <a:r>
              <a:rPr lang="en-US" sz="1600" i="1" dirty="0">
                <a:effectLst/>
                <a:latin typeface="Arial" panose="020B0604020202020204" pitchFamily="34" charset="0"/>
                <a:ea typeface="Times New Roman" panose="02020603050405020304" pitchFamily="18" charset="0"/>
                <a:cs typeface="Arial" panose="020B0604020202020204" pitchFamily="34" charset="0"/>
              </a:rPr>
              <a:t> ý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của</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tác</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giả</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khi</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sử</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dụng</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các</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hình</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ảnh</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đó</a:t>
            </a:r>
            <a:r>
              <a:rPr lang="en-US" sz="1600" i="1" dirty="0">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Hình</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ảnh</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mặt</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trời</a:t>
            </a:r>
            <a:r>
              <a:rPr lang="en-US" sz="1600" i="1" dirty="0">
                <a:effectLst/>
                <a:latin typeface="Arial" panose="020B0604020202020204" pitchFamily="34" charset="0"/>
                <a:ea typeface="Times New Roman" panose="02020603050405020304" pitchFamily="18" charset="0"/>
                <a:cs typeface="Arial" panose="020B0604020202020204" pitchFamily="34" charset="0"/>
              </a:rPr>
              <a:t> ở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khổ</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thơ</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cuối</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có</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gì</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khác</a:t>
            </a:r>
            <a:r>
              <a:rPr lang="en-US" sz="1600" i="1" dirty="0">
                <a:effectLst/>
                <a:latin typeface="Arial" panose="020B0604020202020204" pitchFamily="34" charset="0"/>
                <a:ea typeface="Times New Roman" panose="02020603050405020304" pitchFamily="18" charset="0"/>
                <a:cs typeface="Arial" panose="020B0604020202020204" pitchFamily="34" charset="0"/>
              </a:rPr>
              <a:t> so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với</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khổ</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thơ</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đầu</a:t>
            </a:r>
            <a:r>
              <a:rPr lang="en-US" sz="1600" i="1" dirty="0">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1600" i="1" dirty="0">
                <a:effectLst/>
                <a:latin typeface="Arial" panose="020B0604020202020204" pitchFamily="34" charset="0"/>
                <a:ea typeface="Times New Roman" panose="02020603050405020304" pitchFamily="18" charset="0"/>
                <a:cs typeface="Arial" panose="020B0604020202020204" pitchFamily="34" charset="0"/>
              </a:rPr>
              <a:t>? Hai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câu</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thơ</a:t>
            </a:r>
            <a:r>
              <a:rPr lang="en-US" sz="1600" i="1" dirty="0">
                <a:effectLst/>
                <a:latin typeface="Arial" panose="020B0604020202020204" pitchFamily="34" charset="0"/>
                <a:ea typeface="Times New Roman" panose="02020603050405020304" pitchFamily="18" charset="0"/>
                <a:cs typeface="Arial" panose="020B0604020202020204" pitchFamily="34" charset="0"/>
              </a:rPr>
              <a:t> “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Câu</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hát</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căng</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buồm</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cùng</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gió</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khơi</a:t>
            </a:r>
            <a:r>
              <a:rPr lang="en-US" sz="1600" i="1" dirty="0">
                <a:effectLst/>
                <a:latin typeface="Arial" panose="020B0604020202020204" pitchFamily="34" charset="0"/>
                <a:ea typeface="Times New Roman" panose="02020603050405020304" pitchFamily="18" charset="0"/>
                <a:cs typeface="Arial" panose="020B0604020202020204" pitchFamily="34" charset="0"/>
              </a:rPr>
              <a:t> &amp;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Đoàn</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thuyền</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chạy</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đua</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cùng</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mặt</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trời</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thể</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hiện</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gì</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về</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lao</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trên</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biển</a:t>
            </a:r>
            <a:r>
              <a:rPr lang="en-US" sz="1600" i="1" dirty="0">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Cả</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bài</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thơ</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coi</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là</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khúc</a:t>
            </a:r>
            <a:r>
              <a:rPr lang="en-US" sz="1600" i="1" dirty="0">
                <a:effectLst/>
                <a:latin typeface="Arial" panose="020B0604020202020204" pitchFamily="34" charset="0"/>
                <a:ea typeface="Times New Roman" panose="02020603050405020304" pitchFamily="18" charset="0"/>
                <a:cs typeface="Arial" panose="020B0604020202020204" pitchFamily="34" charset="0"/>
              </a:rPr>
              <a:t> ca,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đây</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là</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khúc</a:t>
            </a:r>
            <a:r>
              <a:rPr lang="en-US" sz="1600" i="1" dirty="0">
                <a:effectLst/>
                <a:latin typeface="Arial" panose="020B0604020202020204" pitchFamily="34" charset="0"/>
                <a:ea typeface="Times New Roman" panose="02020603050405020304" pitchFamily="18" charset="0"/>
                <a:cs typeface="Arial" panose="020B0604020202020204" pitchFamily="34" charset="0"/>
              </a:rPr>
              <a:t> ca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gì</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73F1C75-9FCE-45FB-84DF-FA445F696A2A}"/>
              </a:ext>
            </a:extLst>
          </p:cNvPr>
          <p:cNvSpPr txBox="1"/>
          <p:nvPr/>
        </p:nvSpPr>
        <p:spPr>
          <a:xfrm>
            <a:off x="2123728" y="3766275"/>
            <a:ext cx="4572000" cy="1200329"/>
          </a:xfrm>
          <a:prstGeom prst="rect">
            <a:avLst/>
          </a:prstGeom>
          <a:noFill/>
        </p:spPr>
        <p:txBody>
          <a:bodyPr wrap="square">
            <a:spAutoFit/>
          </a:bodyPr>
          <a:lstStyle/>
          <a:p>
            <a:r>
              <a:rPr lang="vi-VN" b="1" i="0" dirty="0">
                <a:solidFill>
                  <a:srgbClr val="002060"/>
                </a:solidFill>
                <a:effectLst/>
                <a:latin typeface="Arial" panose="020B0604020202020204" pitchFamily="34" charset="0"/>
                <a:cs typeface="Arial" panose="020B0604020202020204" pitchFamily="34" charset="0"/>
              </a:rPr>
              <a:t>Câu hát căng buồm với gió khơi,</a:t>
            </a:r>
            <a:br>
              <a:rPr lang="vi-VN" b="1" dirty="0">
                <a:solidFill>
                  <a:srgbClr val="002060"/>
                </a:solidFill>
                <a:latin typeface="Arial" panose="020B0604020202020204" pitchFamily="34" charset="0"/>
                <a:cs typeface="Arial" panose="020B0604020202020204" pitchFamily="34" charset="0"/>
              </a:rPr>
            </a:br>
            <a:r>
              <a:rPr lang="vi-VN" b="1" i="0" dirty="0">
                <a:solidFill>
                  <a:srgbClr val="002060"/>
                </a:solidFill>
                <a:effectLst/>
                <a:latin typeface="Arial" panose="020B0604020202020204" pitchFamily="34" charset="0"/>
                <a:cs typeface="Arial" panose="020B0604020202020204" pitchFamily="34" charset="0"/>
              </a:rPr>
              <a:t>Đoàn thuyền chạy đua cùng mặt trời.</a:t>
            </a:r>
            <a:br>
              <a:rPr lang="vi-VN" b="1" dirty="0">
                <a:solidFill>
                  <a:srgbClr val="002060"/>
                </a:solidFill>
                <a:latin typeface="Arial" panose="020B0604020202020204" pitchFamily="34" charset="0"/>
                <a:cs typeface="Arial" panose="020B0604020202020204" pitchFamily="34" charset="0"/>
              </a:rPr>
            </a:br>
            <a:r>
              <a:rPr lang="vi-VN" b="1" i="0" dirty="0">
                <a:solidFill>
                  <a:srgbClr val="002060"/>
                </a:solidFill>
                <a:effectLst/>
                <a:latin typeface="Arial" panose="020B0604020202020204" pitchFamily="34" charset="0"/>
                <a:cs typeface="Arial" panose="020B0604020202020204" pitchFamily="34" charset="0"/>
              </a:rPr>
              <a:t>Mặt trời đội biển nhô màu mới,</a:t>
            </a:r>
            <a:br>
              <a:rPr lang="vi-VN" b="1" dirty="0">
                <a:solidFill>
                  <a:srgbClr val="002060"/>
                </a:solidFill>
                <a:latin typeface="Arial" panose="020B0604020202020204" pitchFamily="34" charset="0"/>
                <a:cs typeface="Arial" panose="020B0604020202020204" pitchFamily="34" charset="0"/>
              </a:rPr>
            </a:br>
            <a:r>
              <a:rPr lang="vi-VN" b="1" i="0" dirty="0">
                <a:solidFill>
                  <a:srgbClr val="002060"/>
                </a:solidFill>
                <a:effectLst/>
                <a:latin typeface="Arial" panose="020B0604020202020204" pitchFamily="34" charset="0"/>
                <a:cs typeface="Arial" panose="020B0604020202020204" pitchFamily="34" charset="0"/>
              </a:rPr>
              <a:t>Mắt cá huy hoàng muôn dặm phơi.</a:t>
            </a:r>
            <a:endParaRPr lang="en-US"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7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95055B9B-5E54-4686-A927-CE7222BC007B}"/>
              </a:ext>
            </a:extLst>
          </p:cNvPr>
          <p:cNvSpPr txBox="1">
            <a:spLocks noChangeArrowheads="1"/>
          </p:cNvSpPr>
          <p:nvPr/>
        </p:nvSpPr>
        <p:spPr bwMode="auto">
          <a:xfrm>
            <a:off x="229983" y="1111937"/>
            <a:ext cx="84969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b="1" i="1" dirty="0" err="1">
                <a:solidFill>
                  <a:srgbClr val="002060"/>
                </a:solidFill>
                <a:latin typeface="Arial" panose="020B0604020202020204" pitchFamily="34" charset="0"/>
                <a:cs typeface="Arial" panose="020B0604020202020204" pitchFamily="34" charset="0"/>
              </a:rPr>
              <a:t>Câu</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hát</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căng</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buồm</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với</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gió</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khơi</a:t>
            </a:r>
            <a:endParaRPr lang="en-US" altLang="en-US" b="1" i="1" dirty="0">
              <a:solidFill>
                <a:srgbClr val="002060"/>
              </a:solidFill>
              <a:latin typeface="Arial" panose="020B0604020202020204" pitchFamily="34" charset="0"/>
              <a:cs typeface="Arial" panose="020B0604020202020204" pitchFamily="34" charset="0"/>
            </a:endParaRPr>
          </a:p>
          <a:p>
            <a:pPr algn="just"/>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Lần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thứ</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tư</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câu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hát</a:t>
            </a:r>
            <a:r>
              <a:rPr lang="en-US" altLang="en-US" dirty="0">
                <a:solidFill>
                  <a:srgbClr val="002060"/>
                </a:solidFill>
                <a:latin typeface="Arial" panose="020B0604020202020204" pitchFamily="34" charset="0"/>
                <a:cs typeface="Arial" panose="020B0604020202020204" pitchFamily="34" charset="0"/>
              </a:rPr>
              <a:t> vang </a:t>
            </a:r>
            <a:r>
              <a:rPr lang="en-US" altLang="en-US" dirty="0" err="1">
                <a:solidFill>
                  <a:srgbClr val="002060"/>
                </a:solidFill>
                <a:latin typeface="Arial" panose="020B0604020202020204" pitchFamily="34" charset="0"/>
                <a:cs typeface="Arial" panose="020B0604020202020204" pitchFamily="34" charset="0"/>
              </a:rPr>
              <a:t>lên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gợi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niềm</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vui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phơi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phới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họ</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được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trở</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về</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trên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những</a:t>
            </a:r>
            <a:r>
              <a:rPr lang="en-US" altLang="en-US" dirty="0">
                <a:solidFill>
                  <a:srgbClr val="002060"/>
                </a:solidFill>
                <a:latin typeface="Arial" panose="020B0604020202020204" pitchFamily="34" charset="0"/>
                <a:cs typeface="Arial" panose="020B0604020202020204" pitchFamily="34" charset="0"/>
              </a:rPr>
              <a:t> con </a:t>
            </a:r>
            <a:r>
              <a:rPr lang="en-US" altLang="en-US" dirty="0" err="1">
                <a:solidFill>
                  <a:srgbClr val="002060"/>
                </a:solidFill>
                <a:latin typeface="Arial" panose="020B0604020202020204" pitchFamily="34" charset="0"/>
                <a:cs typeface="Arial" panose="020B0604020202020204" pitchFamily="34" charset="0"/>
              </a:rPr>
              <a:t>thuyền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đầy</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ắp</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cá</a:t>
            </a:r>
            <a:r>
              <a:rPr lang="en-US" altLang="en-US" dirty="0">
                <a:solidFill>
                  <a:srgbClr val="002060"/>
                </a:solidFill>
                <a:latin typeface="Arial" panose="020B0604020202020204" pitchFamily="34" charset="0"/>
                <a:cs typeface="Arial" panose="020B0604020202020204" pitchFamily="34" charset="0"/>
              </a:rPr>
              <a:t> </a:t>
            </a:r>
          </a:p>
        </p:txBody>
      </p:sp>
      <p:sp>
        <p:nvSpPr>
          <p:cNvPr id="5" name="TextBox 5">
            <a:extLst>
              <a:ext uri="{FF2B5EF4-FFF2-40B4-BE49-F238E27FC236}">
                <a16:creationId xmlns:a16="http://schemas.microsoft.com/office/drawing/2014/main" id="{9E0DCC71-89A0-4C87-866D-7FDCA73EAB1A}"/>
              </a:ext>
            </a:extLst>
          </p:cNvPr>
          <p:cNvSpPr txBox="1">
            <a:spLocks noChangeArrowheads="1"/>
          </p:cNvSpPr>
          <p:nvPr/>
        </p:nvSpPr>
        <p:spPr bwMode="auto">
          <a:xfrm>
            <a:off x="186881" y="1994936"/>
            <a:ext cx="8672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buFontTx/>
              <a:buChar char="-"/>
            </a:pPr>
            <a:r>
              <a:rPr lang="en-US" altLang="en-US" b="1" i="1" dirty="0">
                <a:solidFill>
                  <a:srgbClr val="002060"/>
                </a:solidFill>
                <a:latin typeface="Arial" panose="020B0604020202020204" pitchFamily="34" charset="0"/>
                <a:cs typeface="Arial" panose="020B0604020202020204" pitchFamily="34" charset="0"/>
              </a:rPr>
              <a:t> </a:t>
            </a:r>
            <a:r>
              <a:rPr lang="vi-VN" altLang="en-US" b="1" i="1" dirty="0">
                <a:solidFill>
                  <a:srgbClr val="002060"/>
                </a:solidFill>
                <a:latin typeface="Arial" panose="020B0604020202020204" pitchFamily="34" charset="0"/>
                <a:cs typeface="Arial" panose="020B0604020202020204" pitchFamily="34" charset="0"/>
              </a:rPr>
              <a:t>K</a:t>
            </a:r>
            <a:r>
              <a:rPr lang="en-US" altLang="en-US" b="1" i="1" dirty="0" err="1">
                <a:solidFill>
                  <a:srgbClr val="002060"/>
                </a:solidFill>
                <a:latin typeface="Arial" panose="020B0604020202020204" pitchFamily="34" charset="0"/>
                <a:cs typeface="Arial" panose="020B0604020202020204" pitchFamily="34" charset="0"/>
              </a:rPr>
              <a:t>ết</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cấu</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đầu</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cuối</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tương</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ứng</a:t>
            </a:r>
            <a:r>
              <a:rPr lang="en-US" altLang="en-US" b="1" i="1" dirty="0">
                <a:solidFill>
                  <a:srgbClr val="002060"/>
                </a:solidFill>
                <a:latin typeface="Arial" panose="020B0604020202020204" pitchFamily="34" charset="0"/>
                <a:cs typeface="Arial" panose="020B0604020202020204" pitchFamily="34" charset="0"/>
              </a:rPr>
              <a:t> </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sự</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lặp</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lại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hình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ảnh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mặt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trời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đoàn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thuyền</a:t>
            </a:r>
            <a:r>
              <a:rPr lang="en-US" altLang="en-US" dirty="0">
                <a:solidFill>
                  <a:srgbClr val="002060"/>
                </a:solidFill>
                <a:latin typeface="Arial" panose="020B0604020202020204" pitchFamily="34" charset="0"/>
                <a:cs typeface="Arial" panose="020B0604020202020204" pitchFamily="34" charset="0"/>
              </a:rPr>
              <a:t>, ) </a:t>
            </a:r>
            <a:endParaRPr lang="vi-VN" altLang="en-US" dirty="0">
              <a:solidFill>
                <a:srgbClr val="002060"/>
              </a:solidFill>
              <a:latin typeface="Arial" panose="020B0604020202020204" pitchFamily="34" charset="0"/>
              <a:cs typeface="Arial" panose="020B0604020202020204" pitchFamily="34" charset="0"/>
            </a:endParaRPr>
          </a:p>
          <a:p>
            <a:pPr algn="just"/>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gợi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cho</a:t>
            </a:r>
            <a:r>
              <a:rPr lang="en-US" altLang="en-US" dirty="0">
                <a:solidFill>
                  <a:srgbClr val="002060"/>
                </a:solidFill>
                <a:latin typeface="Arial" panose="020B0604020202020204" pitchFamily="34" charset="0"/>
                <a:cs typeface="Arial" panose="020B0604020202020204" pitchFamily="34" charset="0"/>
              </a:rPr>
              <a:t> ta </a:t>
            </a:r>
            <a:r>
              <a:rPr lang="en-US" altLang="en-US" dirty="0" err="1">
                <a:solidFill>
                  <a:srgbClr val="002060"/>
                </a:solidFill>
                <a:latin typeface="Arial" panose="020B0604020202020204" pitchFamily="34" charset="0"/>
                <a:cs typeface="Arial" panose="020B0604020202020204" pitchFamily="34" charset="0"/>
              </a:rPr>
              <a:t>thấy</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điệp</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khúc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của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khúc</a:t>
            </a:r>
            <a:r>
              <a:rPr lang="en-US" altLang="en-US" dirty="0">
                <a:solidFill>
                  <a:srgbClr val="002060"/>
                </a:solidFill>
                <a:latin typeface="Arial" panose="020B0604020202020204" pitchFamily="34" charset="0"/>
                <a:cs typeface="Arial" panose="020B0604020202020204" pitchFamily="34" charset="0"/>
              </a:rPr>
              <a:t> ca </a:t>
            </a:r>
            <a:r>
              <a:rPr lang="en-US" altLang="en-US" dirty="0" err="1">
                <a:solidFill>
                  <a:srgbClr val="002060"/>
                </a:solidFill>
                <a:latin typeface="Arial" panose="020B0604020202020204" pitchFamily="34" charset="0"/>
                <a:cs typeface="Arial" panose="020B0604020202020204" pitchFamily="34" charset="0"/>
              </a:rPr>
              <a:t>lđ</a:t>
            </a:r>
            <a:r>
              <a:rPr lang="en-US" altLang="en-US" dirty="0">
                <a:solidFill>
                  <a:srgbClr val="002060"/>
                </a:solidFill>
                <a:latin typeface="Arial" panose="020B0604020202020204" pitchFamily="34" charset="0"/>
                <a:cs typeface="Arial" panose="020B0604020202020204" pitchFamily="34" charset="0"/>
              </a:rPr>
              <a:t>.</a:t>
            </a:r>
          </a:p>
        </p:txBody>
      </p:sp>
      <p:sp>
        <p:nvSpPr>
          <p:cNvPr id="6" name="TextBox 6">
            <a:extLst>
              <a:ext uri="{FF2B5EF4-FFF2-40B4-BE49-F238E27FC236}">
                <a16:creationId xmlns:a16="http://schemas.microsoft.com/office/drawing/2014/main" id="{ADB78E48-D68B-49A2-942D-8FED9D05382E}"/>
              </a:ext>
            </a:extLst>
          </p:cNvPr>
          <p:cNvSpPr txBox="1">
            <a:spLocks noChangeArrowheads="1"/>
          </p:cNvSpPr>
          <p:nvPr/>
        </p:nvSpPr>
        <p:spPr bwMode="auto">
          <a:xfrm>
            <a:off x="207249" y="2695247"/>
            <a:ext cx="85424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buFontTx/>
              <a:buChar char="-"/>
            </a:pPr>
            <a:r>
              <a:rPr lang="vi-VN" altLang="en-US" b="1" i="1" dirty="0">
                <a:solidFill>
                  <a:srgbClr val="002060"/>
                </a:solidFill>
                <a:latin typeface="Arial" panose="020B0604020202020204" pitchFamily="34" charset="0"/>
                <a:cs typeface="Arial" panose="020B0604020202020204" pitchFamily="34" charset="0"/>
              </a:rPr>
              <a:t> </a:t>
            </a:r>
            <a:r>
              <a:rPr lang="en-US" altLang="en-US" b="1" i="1" dirty="0">
                <a:solidFill>
                  <a:srgbClr val="002060"/>
                </a:solidFill>
                <a:latin typeface="Arial" panose="020B0604020202020204" pitchFamily="34" charset="0"/>
                <a:cs typeface="Arial" panose="020B0604020202020204" pitchFamily="34" charset="0"/>
              </a:rPr>
              <a:t>NT </a:t>
            </a:r>
            <a:r>
              <a:rPr lang="en-US" altLang="en-US" b="1" i="1" dirty="0" err="1">
                <a:solidFill>
                  <a:srgbClr val="002060"/>
                </a:solidFill>
                <a:latin typeface="Arial" panose="020B0604020202020204" pitchFamily="34" charset="0"/>
                <a:cs typeface="Arial" panose="020B0604020202020204" pitchFamily="34" charset="0"/>
              </a:rPr>
              <a:t>nhân</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hóa</a:t>
            </a:r>
            <a:r>
              <a:rPr lang="en-US" altLang="en-US" b="1" i="1" dirty="0">
                <a:solidFill>
                  <a:srgbClr val="002060"/>
                </a:solidFill>
                <a:latin typeface="Arial" panose="020B0604020202020204" pitchFamily="34" charset="0"/>
                <a:cs typeface="Arial" panose="020B0604020202020204" pitchFamily="34" charset="0"/>
              </a:rPr>
              <a:t> </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đoàn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thuyền</a:t>
            </a:r>
            <a:r>
              <a:rPr lang="en-US" altLang="en-US" dirty="0">
                <a:solidFill>
                  <a:srgbClr val="002060"/>
                </a:solidFill>
                <a:latin typeface="Arial" panose="020B0604020202020204" pitchFamily="34" charset="0"/>
                <a:cs typeface="Arial" panose="020B0604020202020204" pitchFamily="34" charset="0"/>
              </a:rPr>
              <a:t> – </a:t>
            </a:r>
            <a:r>
              <a:rPr lang="en-US" altLang="en-US" dirty="0" err="1">
                <a:solidFill>
                  <a:srgbClr val="002060"/>
                </a:solidFill>
                <a:latin typeface="Arial" panose="020B0604020202020204" pitchFamily="34" charset="0"/>
                <a:cs typeface="Arial" panose="020B0604020202020204" pitchFamily="34" charset="0"/>
              </a:rPr>
              <a:t>chạy</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đua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hình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ảnh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đoàn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thuyền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như</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một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sinh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thể</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sống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chạy</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đua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với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thiên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nhiên</a:t>
            </a:r>
            <a:endParaRPr lang="en-US" altLang="en-US" dirty="0">
              <a:solidFill>
                <a:srgbClr val="002060"/>
              </a:solidFill>
              <a:latin typeface="Arial" panose="020B0604020202020204" pitchFamily="34" charset="0"/>
              <a:cs typeface="Arial" panose="020B0604020202020204" pitchFamily="34" charset="0"/>
            </a:endParaRPr>
          </a:p>
          <a:p>
            <a:pPr algn="just"/>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Gợi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được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sự</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khẩn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trương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hào</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hứng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để</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giành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lấy</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lao</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động</a:t>
            </a:r>
            <a:r>
              <a:rPr lang="en-US" altLang="en-US" dirty="0">
                <a:solidFill>
                  <a:srgbClr val="002060"/>
                </a:solidFill>
                <a:latin typeface="Arial" panose="020B0604020202020204" pitchFamily="34" charset="0"/>
                <a:cs typeface="Arial" panose="020B0604020202020204" pitchFamily="34" charset="0"/>
              </a:rPr>
              <a:t>.</a:t>
            </a:r>
          </a:p>
        </p:txBody>
      </p:sp>
      <p:sp>
        <p:nvSpPr>
          <p:cNvPr id="7" name="TextBox 7">
            <a:extLst>
              <a:ext uri="{FF2B5EF4-FFF2-40B4-BE49-F238E27FC236}">
                <a16:creationId xmlns:a16="http://schemas.microsoft.com/office/drawing/2014/main" id="{EAEDE9EF-3A24-484F-890D-B51F348A679D}"/>
              </a:ext>
            </a:extLst>
          </p:cNvPr>
          <p:cNvSpPr txBox="1">
            <a:spLocks noChangeArrowheads="1"/>
          </p:cNvSpPr>
          <p:nvPr/>
        </p:nvSpPr>
        <p:spPr bwMode="auto">
          <a:xfrm>
            <a:off x="323528" y="79333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Tx/>
              <a:buChar char="-"/>
            </a:pPr>
            <a:r>
              <a:rPr lang="en-US" altLang="en-US" b="1" i="1">
                <a:solidFill>
                  <a:srgbClr val="002060"/>
                </a:solidFill>
                <a:latin typeface="Times New Roman" panose="02020603050405020304" pitchFamily="18" charset="0"/>
              </a:rPr>
              <a:t> H/ả: Mắt cá huy hoàng </a:t>
            </a:r>
            <a:r>
              <a:rPr lang="en-US" altLang="en-US">
                <a:solidFill>
                  <a:srgbClr val="002060"/>
                </a:solidFill>
                <a:latin typeface="Times New Roman" panose="02020603050405020304" pitchFamily="18" charset="0"/>
              </a:rPr>
              <a:t>→ Hoán dụ-&gt;ánh sáng của thành quả lao động</a:t>
            </a:r>
          </a:p>
        </p:txBody>
      </p:sp>
      <p:sp>
        <p:nvSpPr>
          <p:cNvPr id="8" name="TextBox 1">
            <a:extLst>
              <a:ext uri="{FF2B5EF4-FFF2-40B4-BE49-F238E27FC236}">
                <a16:creationId xmlns:a16="http://schemas.microsoft.com/office/drawing/2014/main" id="{FBED25CA-3F6F-4FCC-B4AE-A2D6EE224B1A}"/>
              </a:ext>
            </a:extLst>
          </p:cNvPr>
          <p:cNvSpPr txBox="1">
            <a:spLocks noChangeArrowheads="1"/>
          </p:cNvSpPr>
          <p:nvPr/>
        </p:nvSpPr>
        <p:spPr bwMode="auto">
          <a:xfrm>
            <a:off x="186881" y="3618577"/>
            <a:ext cx="88136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a:r>
              <a:rPr lang="vi-VN" altLang="en-US" b="1" i="1" dirty="0">
                <a:solidFill>
                  <a:srgbClr val="002060"/>
                </a:solidFill>
                <a:latin typeface="Arial" panose="020B0604020202020204" pitchFamily="34" charset="0"/>
                <a:cs typeface="Arial" panose="020B0604020202020204" pitchFamily="34" charset="0"/>
              </a:rPr>
              <a:t>- </a:t>
            </a:r>
            <a:r>
              <a:rPr lang="en-US" altLang="en-US" b="1" i="1" dirty="0">
                <a:solidFill>
                  <a:srgbClr val="002060"/>
                </a:solidFill>
                <a:latin typeface="Arial" panose="020B0604020202020204" pitchFamily="34" charset="0"/>
                <a:cs typeface="Arial" panose="020B0604020202020204" pitchFamily="34" charset="0"/>
              </a:rPr>
              <a:t>NT </a:t>
            </a:r>
            <a:r>
              <a:rPr lang="en-US" altLang="en-US" b="1" i="1" dirty="0" err="1">
                <a:solidFill>
                  <a:srgbClr val="002060"/>
                </a:solidFill>
                <a:latin typeface="Arial" panose="020B0604020202020204" pitchFamily="34" charset="0"/>
                <a:cs typeface="Arial" panose="020B0604020202020204" pitchFamily="34" charset="0"/>
              </a:rPr>
              <a:t>nhân</a:t>
            </a:r>
            <a:r>
              <a:rPr lang="en-US" altLang="en-US" b="1" i="1" dirty="0">
                <a:solidFill>
                  <a:srgbClr val="002060"/>
                </a:solidFill>
                <a:latin typeface="Arial" panose="020B0604020202020204" pitchFamily="34" charset="0"/>
                <a:cs typeface="Arial" panose="020B0604020202020204" pitchFamily="34" charset="0"/>
              </a:rPr>
              <a:t> </a:t>
            </a:r>
            <a:r>
              <a:rPr lang="en-US" altLang="en-US" b="1" i="1" dirty="0" err="1">
                <a:solidFill>
                  <a:srgbClr val="002060"/>
                </a:solidFill>
                <a:latin typeface="Arial" panose="020B0604020202020204" pitchFamily="34" charset="0"/>
                <a:cs typeface="Arial" panose="020B0604020202020204" pitchFamily="34" charset="0"/>
              </a:rPr>
              <a:t>hóa</a:t>
            </a:r>
            <a:r>
              <a:rPr lang="en-US" altLang="en-US" b="1" i="1" dirty="0">
                <a:solidFill>
                  <a:srgbClr val="002060"/>
                </a:solidFill>
                <a:latin typeface="Arial" panose="020B0604020202020204" pitchFamily="34" charset="0"/>
                <a:cs typeface="Arial" panose="020B0604020202020204" pitchFamily="34" charset="0"/>
              </a:rPr>
              <a:t>:  </a:t>
            </a:r>
            <a:r>
              <a:rPr lang="en-US" altLang="en-US" b="1" dirty="0">
                <a:solidFill>
                  <a:srgbClr val="002060"/>
                </a:solidFill>
                <a:latin typeface="Arial" panose="020B0604020202020204" pitchFamily="34" charset="0"/>
                <a:cs typeface="Arial" panose="020B0604020202020204" pitchFamily="34" charset="0"/>
              </a:rPr>
              <a:t>“</a:t>
            </a:r>
            <a:r>
              <a:rPr lang="en-US" altLang="en-US" dirty="0" err="1">
                <a:solidFill>
                  <a:srgbClr val="002060"/>
                </a:solidFill>
                <a:latin typeface="Arial" panose="020B0604020202020204" pitchFamily="34" charset="0"/>
                <a:cs typeface="Arial" panose="020B0604020202020204" pitchFamily="34" charset="0"/>
              </a:rPr>
              <a:t>mặt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trời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đội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biển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nhô</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màu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mới</a:t>
            </a:r>
            <a:r>
              <a:rPr lang="en-US" altLang="en-US" b="1" dirty="0">
                <a:solidFill>
                  <a:srgbClr val="002060"/>
                </a:solidFill>
                <a:latin typeface="Arial" panose="020B0604020202020204" pitchFamily="34" charset="0"/>
                <a:cs typeface="Arial" panose="020B0604020202020204" pitchFamily="34" charset="0"/>
              </a:rPr>
              <a:t>”-&gt;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mặt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trời</a:t>
            </a:r>
            <a:r>
              <a:rPr lang="en-US" altLang="en-US" dirty="0">
                <a:solidFill>
                  <a:srgbClr val="002060"/>
                </a:solidFill>
                <a:latin typeface="Arial" panose="020B0604020202020204" pitchFamily="34" charset="0"/>
                <a:cs typeface="Arial" panose="020B0604020202020204" pitchFamily="34" charset="0"/>
              </a:rPr>
              <a:t> TN </a:t>
            </a:r>
            <a:r>
              <a:rPr lang="en-US" altLang="en-US" dirty="0" err="1">
                <a:solidFill>
                  <a:srgbClr val="002060"/>
                </a:solidFill>
                <a:latin typeface="Arial" panose="020B0604020202020204" pitchFamily="34" charset="0"/>
                <a:cs typeface="Arial" panose="020B0604020202020204" pitchFamily="34" charset="0"/>
              </a:rPr>
              <a:t>vĩ</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đại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như</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đang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đội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cả</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biển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khơi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mênh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mông</a:t>
            </a:r>
            <a:r>
              <a:rPr lang="en-US" altLang="en-US" dirty="0">
                <a:solidFill>
                  <a:srgbClr val="002060"/>
                </a:solidFill>
                <a:latin typeface="Arial" panose="020B0604020202020204" pitchFamily="34" charset="0"/>
                <a:cs typeface="Arial" panose="020B0604020202020204" pitchFamily="34" charset="0"/>
              </a:rPr>
              <a:t> bao la.</a:t>
            </a:r>
            <a:r>
              <a:rPr lang="en-US" altLang="en-US" b="1" dirty="0">
                <a:solidFill>
                  <a:srgbClr val="002060"/>
                </a:solidFill>
                <a:latin typeface="Arial" panose="020B0604020202020204" pitchFamily="34" charset="0"/>
                <a:cs typeface="Arial" panose="020B0604020202020204" pitchFamily="34" charset="0"/>
              </a:rPr>
              <a:t> </a:t>
            </a:r>
          </a:p>
          <a:p>
            <a:pPr algn="just"/>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Màu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mới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còn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mang</a:t>
            </a:r>
            <a:r>
              <a:rPr lang="en-US" altLang="en-US" dirty="0">
                <a:solidFill>
                  <a:srgbClr val="002060"/>
                </a:solidFill>
                <a:latin typeface="Arial" panose="020B0604020202020204" pitchFamily="34" charset="0"/>
                <a:cs typeface="Arial" panose="020B0604020202020204" pitchFamily="34" charset="0"/>
              </a:rPr>
              <a:t> ý </a:t>
            </a:r>
            <a:r>
              <a:rPr lang="en-US" altLang="en-US" dirty="0" err="1">
                <a:solidFill>
                  <a:srgbClr val="002060"/>
                </a:solidFill>
                <a:latin typeface="Arial" panose="020B0604020202020204" pitchFamily="34" charset="0"/>
                <a:cs typeface="Arial" panose="020B0604020202020204" pitchFamily="34" charset="0"/>
              </a:rPr>
              <a:t>nghĩa</a:t>
            </a:r>
            <a:r>
              <a:rPr lang="en-US" altLang="en-US" dirty="0">
                <a:solidFill>
                  <a:srgbClr val="002060"/>
                </a:solidFill>
                <a:latin typeface="Arial" panose="020B0604020202020204" pitchFamily="34" charset="0"/>
                <a:cs typeface="Arial" panose="020B0604020202020204" pitchFamily="34" charset="0"/>
              </a:rPr>
              <a:t> </a:t>
            </a:r>
            <a:r>
              <a:rPr lang="en-US" altLang="en-US" i="1" dirty="0" err="1">
                <a:solidFill>
                  <a:srgbClr val="002060"/>
                </a:solidFill>
                <a:latin typeface="Arial" panose="020B0604020202020204" pitchFamily="34" charset="0"/>
                <a:cs typeface="Arial" panose="020B0604020202020204" pitchFamily="34" charset="0"/>
              </a:rPr>
              <a:t>ấn</a:t>
            </a:r>
            <a:r>
              <a:rPr lang="en-US" altLang="en-US" i="1" dirty="0">
                <a:solidFill>
                  <a:srgbClr val="002060"/>
                </a:solidFill>
                <a:latin typeface="Arial" panose="020B0604020202020204" pitchFamily="34" charset="0"/>
                <a:cs typeface="Arial" panose="020B0604020202020204" pitchFamily="34" charset="0"/>
              </a:rPr>
              <a:t> </a:t>
            </a:r>
            <a:r>
              <a:rPr lang="en-US" altLang="en-US" i="1" dirty="0" err="1">
                <a:solidFill>
                  <a:srgbClr val="002060"/>
                </a:solidFill>
                <a:latin typeface="Arial" panose="020B0604020202020204" pitchFamily="34" charset="0"/>
                <a:cs typeface="Arial" panose="020B0604020202020204" pitchFamily="34" charset="0"/>
              </a:rPr>
              <a:t>dụ</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là</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sự</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bắt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đầu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của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cuộc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sống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ấm</a:t>
            </a:r>
            <a:r>
              <a:rPr lang="en-US" altLang="en-US" dirty="0">
                <a:solidFill>
                  <a:srgbClr val="002060"/>
                </a:solidFill>
                <a:latin typeface="Arial" panose="020B0604020202020204" pitchFamily="34" charset="0"/>
                <a:cs typeface="Arial" panose="020B0604020202020204" pitchFamily="34" charset="0"/>
              </a:rPr>
              <a:t> no, </a:t>
            </a:r>
            <a:r>
              <a:rPr lang="en-US" altLang="en-US" dirty="0" err="1">
                <a:solidFill>
                  <a:srgbClr val="002060"/>
                </a:solidFill>
                <a:latin typeface="Arial" panose="020B0604020202020204" pitchFamily="34" charset="0"/>
                <a:cs typeface="Arial" panose="020B0604020202020204" pitchFamily="34" charset="0"/>
              </a:rPr>
              <a:t>hạnh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phúc</a:t>
            </a:r>
            <a:r>
              <a:rPr lang="vi-VN" altLang="en-US" dirty="0">
                <a:solidFill>
                  <a:srgbClr val="002060"/>
                </a:solidFill>
                <a:latin typeface="Arial" panose="020B0604020202020204" pitchFamily="34" charset="0"/>
                <a:cs typeface="Arial" panose="020B0604020202020204" pitchFamily="34" charset="0"/>
              </a:rPr>
              <a:t>.</a:t>
            </a:r>
            <a:endParaRPr lang="en-US" altLang="en-US" dirty="0">
              <a:solidFill>
                <a:srgbClr val="00206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8D8D433-F135-404F-BCBB-A7B2E8EECCB4}"/>
              </a:ext>
            </a:extLst>
          </p:cNvPr>
          <p:cNvSpPr/>
          <p:nvPr/>
        </p:nvSpPr>
        <p:spPr>
          <a:xfrm>
            <a:off x="143508" y="699542"/>
            <a:ext cx="8856984" cy="422144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2F7641D-DF6F-4F2A-B84F-DE556FFDB690}"/>
              </a:ext>
            </a:extLst>
          </p:cNvPr>
          <p:cNvSpPr txBox="1">
            <a:spLocks noChangeArrowheads="1"/>
          </p:cNvSpPr>
          <p:nvPr/>
        </p:nvSpPr>
        <p:spPr bwMode="auto">
          <a:xfrm>
            <a:off x="308720" y="169378"/>
            <a:ext cx="6912768" cy="400110"/>
          </a:xfrm>
          <a:prstGeom prst="rect">
            <a:avLst/>
          </a:prstGeom>
          <a:solidFill>
            <a:schemeClr val="accent5">
              <a:lumMod val="60000"/>
              <a:lumOff val="40000"/>
            </a:schemeClr>
          </a:solidFill>
          <a:ln>
            <a:noFill/>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b="1" dirty="0">
                <a:solidFill>
                  <a:srgbClr val="002060"/>
                </a:solidFill>
                <a:latin typeface="Arial" panose="020B0604020202020204" pitchFamily="34" charset="0"/>
                <a:cs typeface="Arial" panose="020B0604020202020204" pitchFamily="34" charset="0"/>
              </a:rPr>
              <a:t>3. </a:t>
            </a:r>
            <a:r>
              <a:rPr lang="en-US" altLang="en-US" sz="2000" b="1" dirty="0" err="1">
                <a:solidFill>
                  <a:srgbClr val="002060"/>
                </a:solidFill>
                <a:latin typeface="Arial" panose="020B0604020202020204" pitchFamily="34" charset="0"/>
                <a:cs typeface="Arial" panose="020B0604020202020204" pitchFamily="34" charset="0"/>
              </a:rPr>
              <a:t>Cảnh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đoàn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thuyền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đánh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cá</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trở</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về</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khổ</a:t>
            </a:r>
            <a:r>
              <a:rPr lang="en-US" altLang="en-US" sz="2000" b="1" dirty="0">
                <a:solidFill>
                  <a:srgbClr val="002060"/>
                </a:solidFill>
                <a:latin typeface="Arial" panose="020B0604020202020204" pitchFamily="34" charset="0"/>
                <a:cs typeface="Arial" panose="020B0604020202020204" pitchFamily="34" charset="0"/>
              </a:rPr>
              <a:t> 7 ( </a:t>
            </a:r>
            <a:r>
              <a:rPr lang="en-US" altLang="en-US" sz="2000" b="1" dirty="0" err="1">
                <a:solidFill>
                  <a:srgbClr val="002060"/>
                </a:solidFill>
                <a:latin typeface="Arial" panose="020B0604020202020204" pitchFamily="34" charset="0"/>
                <a:cs typeface="Arial" panose="020B0604020202020204" pitchFamily="34" charset="0"/>
              </a:rPr>
              <a:t>khổ</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cuối</a:t>
            </a:r>
            <a:r>
              <a:rPr lang="en-US" altLang="en-US" sz="2000" b="1" dirty="0">
                <a:solidFill>
                  <a:srgbClr val="00206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5DD03219-184F-4141-A390-FD05DDE2667D}"/>
              </a:ext>
            </a:extLst>
          </p:cNvPr>
          <p:cNvSpPr txBox="1"/>
          <p:nvPr/>
        </p:nvSpPr>
        <p:spPr>
          <a:xfrm>
            <a:off x="114586" y="4541907"/>
            <a:ext cx="8687002" cy="379078"/>
          </a:xfrm>
          <a:prstGeom prst="rect">
            <a:avLst/>
          </a:prstGeom>
          <a:noFill/>
        </p:spPr>
        <p:txBody>
          <a:bodyPr wrap="square">
            <a:spAutoFit/>
          </a:bodyPr>
          <a:lstStyle/>
          <a:p>
            <a:pPr algn="just">
              <a:lnSpc>
                <a:spcPct val="130000"/>
              </a:lnSpc>
            </a:pP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Đoàn</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thuyền</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trở</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cảnh</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bình</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minh</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rực</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rỡ</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huy</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hoàng</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cùng</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niềm</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vui</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thắng</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lợi</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13" name="TextBox 12">
            <a:extLst>
              <a:ext uri="{FF2B5EF4-FFF2-40B4-BE49-F238E27FC236}">
                <a16:creationId xmlns:a16="http://schemas.microsoft.com/office/drawing/2014/main" id="{A0AF5D78-8B2D-499D-98EB-614B0B5D45C4}"/>
              </a:ext>
            </a:extLst>
          </p:cNvPr>
          <p:cNvSpPr txBox="1"/>
          <p:nvPr/>
        </p:nvSpPr>
        <p:spPr>
          <a:xfrm>
            <a:off x="323528" y="690250"/>
            <a:ext cx="2952328" cy="369332"/>
          </a:xfrm>
          <a:prstGeom prst="rect">
            <a:avLst/>
          </a:prstGeom>
          <a:noFill/>
        </p:spPr>
        <p:txBody>
          <a:bodyPr wrap="square" rtlCol="0">
            <a:spAutoFit/>
          </a:bodyPr>
          <a:lstStyle/>
          <a:p>
            <a:r>
              <a:rPr lang="vi-VN" dirty="0">
                <a:solidFill>
                  <a:srgbClr val="002060"/>
                </a:solidFill>
              </a:rPr>
              <a:t>- </a:t>
            </a:r>
            <a:r>
              <a:rPr lang="vi-VN" b="1" dirty="0">
                <a:solidFill>
                  <a:srgbClr val="002060"/>
                </a:solidFill>
              </a:rPr>
              <a:t>Thởi điểm: </a:t>
            </a:r>
            <a:r>
              <a:rPr lang="vi-VN" dirty="0">
                <a:solidFill>
                  <a:srgbClr val="002060"/>
                </a:solidFill>
              </a:rPr>
              <a:t>rạng động</a:t>
            </a:r>
            <a:endParaRPr lang="en-US" dirty="0">
              <a:solidFill>
                <a:srgbClr val="002060"/>
              </a:solidFill>
            </a:endParaRPr>
          </a:p>
        </p:txBody>
      </p:sp>
    </p:spTree>
    <p:extLst>
      <p:ext uri="{BB962C8B-B14F-4D97-AF65-F5344CB8AC3E}">
        <p14:creationId xmlns:p14="http://schemas.microsoft.com/office/powerpoint/2010/main" val="65313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8" name="Rectangle 7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64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9" name="Rectangle 7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192405"/>
            <a:ext cx="8778240" cy="477392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8690" name="Straight Connector 8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4326153"/>
            <a:ext cx="4800600" cy="0"/>
          </a:xfrm>
          <a:prstGeom prst="line">
            <a:avLst/>
          </a:prstGeom>
          <a:ln>
            <a:solidFill>
              <a:srgbClr val="64624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CC330B-A41A-4220-B50A-5AC17755DC9E}"/>
              </a:ext>
            </a:extLst>
          </p:cNvPr>
          <p:cNvSpPr txBox="1"/>
          <p:nvPr/>
        </p:nvSpPr>
        <p:spPr>
          <a:xfrm>
            <a:off x="832485" y="3208017"/>
            <a:ext cx="7475220" cy="117024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solidFill>
                  <a:srgbClr val="002060"/>
                </a:solidFill>
                <a:latin typeface="Arial" panose="020B0604020202020204" pitchFamily="34" charset="0"/>
                <a:ea typeface="+mj-ea"/>
                <a:cs typeface="Arial" panose="020B0604020202020204" pitchFamily="34" charset="0"/>
              </a:rPr>
              <a:t>TỔNG KẾT</a:t>
            </a:r>
          </a:p>
        </p:txBody>
      </p:sp>
      <p:pic>
        <p:nvPicPr>
          <p:cNvPr id="28676" name="Picture 4" descr="Đoàn Thuyền đánh Cá - Bài Thơ đoàn Thuyền đánh Cá Lớp 9">
            <a:extLst>
              <a:ext uri="{FF2B5EF4-FFF2-40B4-BE49-F238E27FC236}">
                <a16:creationId xmlns:a16="http://schemas.microsoft.com/office/drawing/2014/main" id="{7C8FB84A-1FB6-4DE3-B3F6-EBC3CB0789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746" r="2" b="2"/>
          <a:stretch/>
        </p:blipFill>
        <p:spPr bwMode="auto">
          <a:xfrm rot="21600000">
            <a:off x="182880" y="192405"/>
            <a:ext cx="8778240" cy="282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73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4008" y="951795"/>
            <a:ext cx="4176464" cy="37856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400" b="1" dirty="0">
                <a:latin typeface="Arial" pitchFamily="34" charset="0"/>
                <a:cs typeface="Arial" pitchFamily="34" charset="0"/>
              </a:rPr>
              <a:t>Nội dung – Ý nghĩa:</a:t>
            </a:r>
          </a:p>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Vẻ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đẹp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đẹp</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khoẻ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khoắn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Bộc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niềm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niềm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cuộc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nguồn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ngợi</a:t>
            </a:r>
            <a:r>
              <a:rPr lang="en-US" dirty="0">
                <a:latin typeface="Arial" panose="020B0604020202020204" pitchFamily="34" charset="0"/>
                <a:cs typeface="Arial" panose="020B0604020202020204" pitchFamily="34" charset="0"/>
              </a:rPr>
              <a:t> ca </a:t>
            </a:r>
            <a:r>
              <a:rPr lang="en-US" dirty="0" err="1">
                <a:latin typeface="Arial" panose="020B0604020202020204" pitchFamily="34" charset="0"/>
                <a:cs typeface="Arial" panose="020B0604020202020204" pitchFamily="34" charset="0"/>
              </a:rPr>
              <a:t>biển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lớn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giàu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đẹp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ngợi</a:t>
            </a:r>
            <a:r>
              <a:rPr lang="en-US" dirty="0">
                <a:latin typeface="Arial" panose="020B0604020202020204" pitchFamily="34" charset="0"/>
                <a:cs typeface="Arial" panose="020B0604020202020204" pitchFamily="34" charset="0"/>
              </a:rPr>
              <a:t> ca </a:t>
            </a:r>
            <a:r>
              <a:rPr lang="en-US" dirty="0" err="1">
                <a:latin typeface="Arial" panose="020B0604020202020204" pitchFamily="34" charset="0"/>
                <a:cs typeface="Arial" panose="020B0604020202020204" pitchFamily="34" charset="0"/>
              </a:rPr>
              <a:t>nhiệt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giàu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đẹp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mới</a:t>
            </a:r>
            <a:r>
              <a:rPr lang="en-US" dirty="0">
                <a:latin typeface="Arial" panose="020B0604020202020204" pitchFamily="34" charset="0"/>
                <a:cs typeface="Arial" panose="020B0604020202020204" pitchFamily="34" charset="0"/>
              </a:rPr>
              <a:t>.</a:t>
            </a:r>
          </a:p>
          <a:p>
            <a:pPr algn="just"/>
            <a:endParaRPr lang="en-US" b="1" dirty="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608" y="-92546"/>
            <a:ext cx="6192688" cy="5782003"/>
          </a:xfrm>
          <a:prstGeom prst="rect">
            <a:avLst/>
          </a:prstGeom>
        </p:spPr>
      </p:pic>
      <p:sp>
        <p:nvSpPr>
          <p:cNvPr id="4" name="TextBox 3"/>
          <p:cNvSpPr txBox="1"/>
          <p:nvPr/>
        </p:nvSpPr>
        <p:spPr>
          <a:xfrm>
            <a:off x="683568" y="1491630"/>
            <a:ext cx="3168352" cy="2308324"/>
          </a:xfrm>
          <a:prstGeom prst="rect">
            <a:avLst/>
          </a:prstGeom>
          <a:noFill/>
        </p:spPr>
        <p:txBody>
          <a:bodyPr wrap="square" rtlCol="0">
            <a:spAutoFit/>
          </a:bodyPr>
          <a:lstStyle/>
          <a:p>
            <a:pPr algn="ctr"/>
            <a:r>
              <a:rPr lang="vi-VN" sz="4800" b="1" dirty="0">
                <a:latin typeface="Arial" pitchFamily="34" charset="0"/>
                <a:cs typeface="Arial" pitchFamily="34" charset="0"/>
              </a:rPr>
              <a:t>Đoàn thuyền đánh cá</a:t>
            </a:r>
            <a:endParaRPr lang="en-US" sz="4800" b="1" dirty="0">
              <a:latin typeface="Arial" pitchFamily="34" charset="0"/>
              <a:cs typeface="Arial" pitchFamily="34" charset="0"/>
            </a:endParaRPr>
          </a:p>
        </p:txBody>
      </p:sp>
      <p:sp>
        <p:nvSpPr>
          <p:cNvPr id="5" name="Freeform 1">
            <a:extLst>
              <a:ext uri="{FF2B5EF4-FFF2-40B4-BE49-F238E27FC236}">
                <a16:creationId xmlns:a16="http://schemas.microsoft.com/office/drawing/2014/main" id="{A18EADA3-0532-42A7-955D-4DFD0D471A80}"/>
              </a:ext>
            </a:extLst>
          </p:cNvPr>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6" name="TextBox 5">
            <a:extLst>
              <a:ext uri="{FF2B5EF4-FFF2-40B4-BE49-F238E27FC236}">
                <a16:creationId xmlns:a16="http://schemas.microsoft.com/office/drawing/2014/main" id="{942713C4-E13E-4A66-9E91-9470EC0AE114}"/>
              </a:ext>
            </a:extLst>
          </p:cNvPr>
          <p:cNvSpPr txBox="1"/>
          <p:nvPr/>
        </p:nvSpPr>
        <p:spPr>
          <a:xfrm>
            <a:off x="467544" y="304405"/>
            <a:ext cx="2664296" cy="461665"/>
          </a:xfrm>
          <a:prstGeom prst="rect">
            <a:avLst/>
          </a:prstGeom>
          <a:solidFill>
            <a:schemeClr val="accent3">
              <a:lumMod val="75000"/>
            </a:schemeClr>
          </a:solidFill>
        </p:spPr>
        <p:txBody>
          <a:bodyPr wrap="square">
            <a:spAutoFit/>
          </a:bodyPr>
          <a:lstStyle/>
          <a:p>
            <a:pPr>
              <a:defRPr/>
            </a:pPr>
            <a:r>
              <a:rPr lang="en-US" sz="2400" b="1">
                <a:solidFill>
                  <a:prstClr val="white"/>
                </a:solidFill>
                <a:latin typeface="Arial" panose="020B0604020202020204" pitchFamily="34" charset="0"/>
                <a:cs typeface="Arial" panose="020B0604020202020204" pitchFamily="34" charset="0"/>
              </a:rPr>
              <a:t>III. TỔNG KẾT</a:t>
            </a:r>
          </a:p>
        </p:txBody>
      </p:sp>
    </p:spTree>
    <p:extLst>
      <p:ext uri="{BB962C8B-B14F-4D97-AF65-F5344CB8AC3E}">
        <p14:creationId xmlns:p14="http://schemas.microsoft.com/office/powerpoint/2010/main" val="11523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76" y="-812626"/>
            <a:ext cx="6768752" cy="6319864"/>
          </a:xfrm>
          <a:prstGeom prst="rect">
            <a:avLst/>
          </a:prstGeom>
        </p:spPr>
      </p:pic>
      <p:sp>
        <p:nvSpPr>
          <p:cNvPr id="12" name="TextBox 11"/>
          <p:cNvSpPr txBox="1"/>
          <p:nvPr/>
        </p:nvSpPr>
        <p:spPr>
          <a:xfrm>
            <a:off x="420675" y="1612721"/>
            <a:ext cx="4176463" cy="1631216"/>
          </a:xfrm>
          <a:prstGeom prst="rect">
            <a:avLst/>
          </a:prstGeom>
          <a:noFill/>
        </p:spPr>
        <p:txBody>
          <a:bodyPr wrap="square" rtlCol="0">
            <a:spAutoFit/>
          </a:bodyPr>
          <a:lstStyle/>
          <a:p>
            <a:pPr algn="ctr"/>
            <a:r>
              <a:rPr lang="en-US" sz="2800" b="1" dirty="0" err="1">
                <a:latin typeface="Arial" pitchFamily="34" charset="0"/>
                <a:cs typeface="Arial" pitchFamily="34" charset="0"/>
              </a:rPr>
              <a:t>Tiết</a:t>
            </a:r>
            <a:endParaRPr lang="en-US" sz="2800" b="1" dirty="0">
              <a:latin typeface="Arial" pitchFamily="34" charset="0"/>
              <a:cs typeface="Arial" pitchFamily="34" charset="0"/>
            </a:endParaRPr>
          </a:p>
          <a:p>
            <a:pPr lvl="1" algn="ctr"/>
            <a:r>
              <a:rPr lang="en-US" sz="3600" b="1" dirty="0">
                <a:latin typeface="Arial" pitchFamily="34" charset="0"/>
                <a:cs typeface="Arial" pitchFamily="34" charset="0"/>
              </a:rPr>
              <a:t>ĐOÀN  THUYỀN ĐÁNH CÁ</a:t>
            </a:r>
          </a:p>
        </p:txBody>
      </p:sp>
      <p:sp>
        <p:nvSpPr>
          <p:cNvPr id="13" name="TextBox 12"/>
          <p:cNvSpPr txBox="1"/>
          <p:nvPr/>
        </p:nvSpPr>
        <p:spPr>
          <a:xfrm>
            <a:off x="1692017" y="3363838"/>
            <a:ext cx="1633781" cy="369332"/>
          </a:xfrm>
          <a:prstGeom prst="rect">
            <a:avLst/>
          </a:prstGeom>
          <a:noFill/>
        </p:spPr>
        <p:txBody>
          <a:bodyPr wrap="none" rtlCol="0">
            <a:spAutoFit/>
          </a:bodyPr>
          <a:lstStyle/>
          <a:p>
            <a:r>
              <a:rPr lang="en-US" b="1" dirty="0">
                <a:latin typeface="Arial" pitchFamily="34" charset="0"/>
                <a:cs typeface="Arial" pitchFamily="34" charset="0"/>
              </a:rPr>
              <a:t>__</a:t>
            </a:r>
            <a:r>
              <a:rPr lang="en-US" b="1" dirty="0" err="1">
                <a:latin typeface="Arial" pitchFamily="34" charset="0"/>
                <a:cs typeface="Arial" pitchFamily="34" charset="0"/>
              </a:rPr>
              <a:t>Huy</a:t>
            </a:r>
            <a:r>
              <a:rPr lang="en-US" b="1" dirty="0">
                <a:latin typeface="Arial" pitchFamily="34" charset="0"/>
                <a:cs typeface="Arial" pitchFamily="34" charset="0"/>
              </a:rPr>
              <a:t> </a:t>
            </a:r>
            <a:r>
              <a:rPr lang="en-US" b="1" dirty="0" err="1">
                <a:latin typeface="Arial" pitchFamily="34" charset="0"/>
                <a:cs typeface="Arial" pitchFamily="34" charset="0"/>
              </a:rPr>
              <a:t>Cận</a:t>
            </a:r>
            <a:r>
              <a:rPr lang="en-US" b="1" dirty="0">
                <a:latin typeface="Arial" pitchFamily="34" charset="0"/>
                <a:cs typeface="Arial" pitchFamily="34" charset="0"/>
              </a:rPr>
              <a:t>__</a:t>
            </a:r>
          </a:p>
        </p:txBody>
      </p:sp>
      <p:pic>
        <p:nvPicPr>
          <p:cNvPr id="6" name="Picture 11" descr="Doan-thuyen-danh-ca_jpg">
            <a:extLst>
              <a:ext uri="{FF2B5EF4-FFF2-40B4-BE49-F238E27FC236}">
                <a16:creationId xmlns:a16="http://schemas.microsoft.com/office/drawing/2014/main" id="{793488D9-FECA-4A2C-88D3-6EB30813A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146" y="1347614"/>
            <a:ext cx="4126561" cy="22898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913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288" y="350838"/>
            <a:ext cx="2736850" cy="368300"/>
          </a:xfrm>
          <a:prstGeom prst="rect">
            <a:avLst/>
          </a:prstGeom>
          <a:solidFill>
            <a:schemeClr val="accent3">
              <a:lumMod val="75000"/>
            </a:schemeClr>
          </a:solidFill>
        </p:spPr>
        <p:txBody>
          <a:bodyPr>
            <a:spAutoFit/>
          </a:bodyPr>
          <a:lstStyle/>
          <a:p>
            <a:pPr>
              <a:defRPr/>
            </a:pPr>
            <a:r>
              <a:rPr lang="en-US" b="1">
                <a:solidFill>
                  <a:prstClr val="white"/>
                </a:solidFill>
                <a:latin typeface="Times New Roman" pitchFamily="18" charset="0"/>
                <a:cs typeface="Times New Roman" pitchFamily="18" charset="0"/>
              </a:rPr>
              <a:t>III. TỔNG KẾT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24347"/>
            <a:ext cx="5688632" cy="5311375"/>
          </a:xfrm>
          <a:prstGeom prst="rect">
            <a:avLst/>
          </a:prstGeom>
        </p:spPr>
      </p:pic>
      <p:sp>
        <p:nvSpPr>
          <p:cNvPr id="7" name="TextBox 6"/>
          <p:cNvSpPr txBox="1"/>
          <p:nvPr/>
        </p:nvSpPr>
        <p:spPr>
          <a:xfrm>
            <a:off x="4387393" y="341088"/>
            <a:ext cx="3274493" cy="707886"/>
          </a:xfrm>
          <a:prstGeom prst="rect">
            <a:avLst/>
          </a:prstGeom>
          <a:noFill/>
        </p:spPr>
        <p:txBody>
          <a:bodyPr wrap="square" rtlCol="0">
            <a:spAutoFit/>
          </a:bodyPr>
          <a:lstStyle/>
          <a:p>
            <a:pPr algn="ctr"/>
            <a:r>
              <a:rPr lang="en-US" sz="4000" b="1" dirty="0" err="1">
                <a:solidFill>
                  <a:prstClr val="black"/>
                </a:solidFill>
                <a:latin typeface="Arial" pitchFamily="34" charset="0"/>
                <a:cs typeface="Arial" pitchFamily="34" charset="0"/>
              </a:rPr>
              <a:t>Nghệ</a:t>
            </a:r>
            <a:r>
              <a:rPr lang="en-US" sz="4000" b="1" dirty="0">
                <a:solidFill>
                  <a:prstClr val="black"/>
                </a:solidFill>
                <a:latin typeface="Arial" pitchFamily="34" charset="0"/>
                <a:cs typeface="Arial" pitchFamily="34" charset="0"/>
              </a:rPr>
              <a:t> </a:t>
            </a:r>
            <a:r>
              <a:rPr lang="en-US" sz="4000" b="1" dirty="0" err="1">
                <a:solidFill>
                  <a:prstClr val="black"/>
                </a:solidFill>
                <a:latin typeface="Arial" pitchFamily="34" charset="0"/>
                <a:cs typeface="Arial" pitchFamily="34" charset="0"/>
              </a:rPr>
              <a:t>thuật</a:t>
            </a:r>
            <a:endParaRPr lang="en-US" sz="4000" b="1" dirty="0">
              <a:solidFill>
                <a:prstClr val="black"/>
              </a:solidFill>
              <a:latin typeface="Arial" pitchFamily="34" charset="0"/>
              <a:cs typeface="Arial" pitchFamily="34" charset="0"/>
            </a:endParaRPr>
          </a:p>
        </p:txBody>
      </p:sp>
      <p:sp>
        <p:nvSpPr>
          <p:cNvPr id="8" name="Rectangle 7"/>
          <p:cNvSpPr/>
          <p:nvPr/>
        </p:nvSpPr>
        <p:spPr>
          <a:xfrm>
            <a:off x="3981938" y="1408915"/>
            <a:ext cx="4558042" cy="3139321"/>
          </a:xfrm>
          <a:prstGeom prst="rect">
            <a:avLst/>
          </a:prstGeom>
          <a:ln w="38100">
            <a:solidFill>
              <a:srgbClr val="92D050"/>
            </a:solidFill>
          </a:ln>
        </p:spPr>
        <p:txBody>
          <a:bodyPr wrap="square">
            <a:spAutoFit/>
          </a:bodyPr>
          <a:lstStyle/>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bút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lập</a:t>
            </a:r>
            <a:r>
              <a:rPr lang="en-US" dirty="0">
                <a:latin typeface="Arial" panose="020B0604020202020204" pitchFamily="34" charset="0"/>
                <a:cs typeface="Arial" panose="020B0604020202020204" pitchFamily="34" charset="0"/>
              </a:rPr>
              <a:t>, so </a:t>
            </a:r>
            <a:r>
              <a:rPr lang="en-US" dirty="0" err="1">
                <a:latin typeface="Arial" panose="020B0604020202020204" pitchFamily="34" charset="0"/>
                <a:cs typeface="Arial" panose="020B0604020202020204" pitchFamily="34" charset="0"/>
              </a:rPr>
              <a:t>sánh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đại</a:t>
            </a:r>
            <a:r>
              <a:rPr lang="vi-V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Khắc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đẹp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mặt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hoàng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hôn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đêm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a:t>
            </a: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Miêu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hòa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giữa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ngôn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giàu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tưởng</a:t>
            </a:r>
            <a:r>
              <a:rPr lang="en-US"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F510C496-95DB-409D-9B55-7CBA3010AD76}"/>
              </a:ext>
            </a:extLst>
          </p:cNvPr>
          <p:cNvSpPr txBox="1"/>
          <p:nvPr/>
        </p:nvSpPr>
        <p:spPr>
          <a:xfrm>
            <a:off x="356420" y="1522797"/>
            <a:ext cx="3168352" cy="2123658"/>
          </a:xfrm>
          <a:prstGeom prst="rect">
            <a:avLst/>
          </a:prstGeom>
          <a:noFill/>
        </p:spPr>
        <p:txBody>
          <a:bodyPr wrap="square" rtlCol="0">
            <a:spAutoFit/>
          </a:bodyPr>
          <a:lstStyle/>
          <a:p>
            <a:pPr algn="ctr"/>
            <a:r>
              <a:rPr lang="vi-VN" sz="4400" b="1" dirty="0">
                <a:latin typeface="Arial" pitchFamily="34" charset="0"/>
                <a:cs typeface="Arial" pitchFamily="34" charset="0"/>
              </a:rPr>
              <a:t>Đoàn thuyền đánh cá</a:t>
            </a:r>
            <a:endParaRPr lang="en-US" sz="4400" b="1" dirty="0">
              <a:latin typeface="Arial" pitchFamily="34" charset="0"/>
              <a:cs typeface="Arial" pitchFamily="34" charset="0"/>
            </a:endParaRPr>
          </a:p>
        </p:txBody>
      </p:sp>
    </p:spTree>
    <p:extLst>
      <p:ext uri="{BB962C8B-B14F-4D97-AF65-F5344CB8AC3E}">
        <p14:creationId xmlns:p14="http://schemas.microsoft.com/office/powerpoint/2010/main" val="100650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D482B32B-CE7C-4F01-B368-87C0100E5AE9}"/>
              </a:ext>
            </a:extLst>
          </p:cNvPr>
          <p:cNvSpPr/>
          <p:nvPr/>
        </p:nvSpPr>
        <p:spPr>
          <a:xfrm>
            <a:off x="2011899" y="1169670"/>
            <a:ext cx="6114361" cy="247540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dirty="0">
              <a:solidFill>
                <a:srgbClr val="FFFFFF"/>
              </a:solidFill>
            </a:endParaRPr>
          </a:p>
        </p:txBody>
      </p:sp>
      <p:sp>
        <p:nvSpPr>
          <p:cNvPr id="3" name="Cloud 2">
            <a:extLst>
              <a:ext uri="{FF2B5EF4-FFF2-40B4-BE49-F238E27FC236}">
                <a16:creationId xmlns:a16="http://schemas.microsoft.com/office/drawing/2014/main" id="{3127E3ED-60C8-4123-A987-12D4B613DD31}"/>
              </a:ext>
            </a:extLst>
          </p:cNvPr>
          <p:cNvSpPr/>
          <p:nvPr/>
        </p:nvSpPr>
        <p:spPr>
          <a:xfrm>
            <a:off x="2236528" y="1417577"/>
            <a:ext cx="5665101" cy="1945397"/>
          </a:xfrm>
          <a:prstGeom prst="cloud">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100" dirty="0">
              <a:solidFill>
                <a:srgbClr val="FFFFFF"/>
              </a:solidFill>
            </a:endParaRPr>
          </a:p>
        </p:txBody>
      </p:sp>
      <p:sp>
        <p:nvSpPr>
          <p:cNvPr id="4" name="Cloud 3">
            <a:extLst>
              <a:ext uri="{FF2B5EF4-FFF2-40B4-BE49-F238E27FC236}">
                <a16:creationId xmlns:a16="http://schemas.microsoft.com/office/drawing/2014/main" id="{D2A09153-46AE-4C10-9FD0-79851426C632}"/>
              </a:ext>
            </a:extLst>
          </p:cNvPr>
          <p:cNvSpPr/>
          <p:nvPr/>
        </p:nvSpPr>
        <p:spPr>
          <a:xfrm>
            <a:off x="7418339" y="929327"/>
            <a:ext cx="1371600" cy="685800"/>
          </a:xfrm>
          <a:prstGeom prst="cloud">
            <a:avLst/>
          </a:prstGeom>
          <a:solidFill>
            <a:srgbClr val="DEB5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srgbClr val="FFFFFF"/>
              </a:solidFill>
            </a:endParaRPr>
          </a:p>
        </p:txBody>
      </p:sp>
      <p:sp>
        <p:nvSpPr>
          <p:cNvPr id="5" name="Cloud 4">
            <a:extLst>
              <a:ext uri="{FF2B5EF4-FFF2-40B4-BE49-F238E27FC236}">
                <a16:creationId xmlns:a16="http://schemas.microsoft.com/office/drawing/2014/main" id="{3E5FD164-3B5D-4445-930B-1D3DEFCFA65D}"/>
              </a:ext>
            </a:extLst>
          </p:cNvPr>
          <p:cNvSpPr/>
          <p:nvPr/>
        </p:nvSpPr>
        <p:spPr>
          <a:xfrm>
            <a:off x="496628" y="2852390"/>
            <a:ext cx="1371600" cy="685800"/>
          </a:xfrm>
          <a:prstGeom prst="clou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dirty="0">
              <a:solidFill>
                <a:srgbClr val="FFFFFF"/>
              </a:solidFill>
            </a:endParaRPr>
          </a:p>
        </p:txBody>
      </p:sp>
      <p:sp>
        <p:nvSpPr>
          <p:cNvPr id="6" name="TextBox 5">
            <a:hlinkClick r:id="" action="ppaction://noaction"/>
            <a:extLst>
              <a:ext uri="{FF2B5EF4-FFF2-40B4-BE49-F238E27FC236}">
                <a16:creationId xmlns:a16="http://schemas.microsoft.com/office/drawing/2014/main" id="{CDC19DC0-81B5-483B-A774-BC4C47DD3275}"/>
              </a:ext>
            </a:extLst>
          </p:cNvPr>
          <p:cNvSpPr txBox="1"/>
          <p:nvPr/>
        </p:nvSpPr>
        <p:spPr>
          <a:xfrm>
            <a:off x="2329202" y="2076103"/>
            <a:ext cx="5804342" cy="55399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defTabSz="685800">
              <a:defRPr/>
            </a:pPr>
            <a:r>
              <a:rPr lang="vi-VN" sz="3000" b="1" dirty="0">
                <a:solidFill>
                  <a:srgbClr val="FFFFFF"/>
                </a:solidFill>
                <a:latin typeface="Arial" panose="020B0604020202020204" pitchFamily="34" charset="0"/>
                <a:cs typeface="Arial" panose="020B0604020202020204" pitchFamily="34" charset="0"/>
              </a:rPr>
              <a:t>LUYỆN TẬP – TRẮC NGHIỆM</a:t>
            </a:r>
            <a:endParaRPr lang="en-US" sz="30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7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8147D-F205-48B0-A84E-1C08587A1A7C}"/>
              </a:ext>
            </a:extLst>
          </p:cNvPr>
          <p:cNvSpPr txBox="1"/>
          <p:nvPr/>
        </p:nvSpPr>
        <p:spPr>
          <a:xfrm>
            <a:off x="713922" y="294019"/>
            <a:ext cx="8176426" cy="769439"/>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algn="ctr" defTabSz="685800"/>
            <a:r>
              <a:rPr lang="en-US" sz="2400" b="1" dirty="0" err="1">
                <a:solidFill>
                  <a:srgbClr val="000000"/>
                </a:solidFill>
                <a:latin typeface="Arial" panose="020B0604020202020204" pitchFamily="34" charset="0"/>
                <a:cs typeface="Arial" panose="020B0604020202020204" pitchFamily="34" charset="0"/>
              </a:rPr>
              <a:t>Câu</a:t>
            </a:r>
            <a:r>
              <a:rPr lang="en-US" sz="2400" b="1" dirty="0">
                <a:solidFill>
                  <a:srgbClr val="000000"/>
                </a:solidFill>
                <a:latin typeface="Arial" panose="020B0604020202020204" pitchFamily="34" charset="0"/>
                <a:cs typeface="Arial" panose="020B0604020202020204" pitchFamily="34" charset="0"/>
              </a:rPr>
              <a:t> 1: </a:t>
            </a:r>
            <a:r>
              <a:rPr lang="vi-VN"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Bài thơ </a:t>
            </a:r>
            <a:r>
              <a:rPr lang="vi-VN" sz="2000" b="1" i="1" dirty="0">
                <a:latin typeface="Arial" panose="020B0604020202020204" pitchFamily="34" charset="0"/>
                <a:cs typeface="Arial" panose="020B0604020202020204" pitchFamily="34" charset="0"/>
              </a:rPr>
              <a:t>Đoàn thuyền đánh cá </a:t>
            </a:r>
            <a:r>
              <a:rPr lang="vi-VN" sz="2000" dirty="0">
                <a:latin typeface="Arial" panose="020B0604020202020204" pitchFamily="34" charset="0"/>
                <a:cs typeface="Arial" panose="020B0604020202020204" pitchFamily="34" charset="0"/>
              </a:rPr>
              <a:t>được tác giả viết về vùng biển nào ở nước ta?</a:t>
            </a:r>
            <a:endParaRPr lang="en-US" sz="2400" dirty="0">
              <a:solidFill>
                <a:srgbClr val="000000"/>
              </a:solidFill>
              <a:latin typeface="Arial" panose="020B0604020202020204" pitchFamily="34" charset="0"/>
              <a:cs typeface="Arial" panose="020B0604020202020204" pitchFamily="34" charset="0"/>
            </a:endParaRPr>
          </a:p>
        </p:txBody>
      </p:sp>
      <p:pic>
        <p:nvPicPr>
          <p:cNvPr id="4" name="Picture 3" descr="—Pngtree—chicken_2525025.png">
            <a:extLst>
              <a:ext uri="{FF2B5EF4-FFF2-40B4-BE49-F238E27FC236}">
                <a16:creationId xmlns:a16="http://schemas.microsoft.com/office/drawing/2014/main" id="{042EFCC6-486E-4D34-9797-0228DBBE0B76}"/>
              </a:ext>
            </a:extLst>
          </p:cNvPr>
          <p:cNvPicPr>
            <a:picLocks noChangeAspect="1"/>
          </p:cNvPicPr>
          <p:nvPr/>
        </p:nvPicPr>
        <p:blipFill>
          <a:blip r:embed="rId2" cstate="print"/>
          <a:stretch>
            <a:fillRect/>
          </a:stretch>
        </p:blipFill>
        <p:spPr>
          <a:xfrm>
            <a:off x="1192189" y="1032680"/>
            <a:ext cx="891806" cy="891806"/>
          </a:xfrm>
          <a:prstGeom prst="rect">
            <a:avLst/>
          </a:prstGeom>
        </p:spPr>
      </p:pic>
      <p:sp>
        <p:nvSpPr>
          <p:cNvPr id="5" name="TextBox 4">
            <a:extLst>
              <a:ext uri="{FF2B5EF4-FFF2-40B4-BE49-F238E27FC236}">
                <a16:creationId xmlns:a16="http://schemas.microsoft.com/office/drawing/2014/main" id="{C42C2C8A-2D1D-4E74-8B88-73D436DAAE73}"/>
              </a:ext>
            </a:extLst>
          </p:cNvPr>
          <p:cNvSpPr txBox="1"/>
          <p:nvPr/>
        </p:nvSpPr>
        <p:spPr>
          <a:xfrm>
            <a:off x="2222218" y="1275900"/>
            <a:ext cx="2036131" cy="400108"/>
          </a:xfrm>
          <a:prstGeom prst="rect">
            <a:avLst/>
          </a:prstGeom>
          <a:noFill/>
        </p:spPr>
        <p:txBody>
          <a:bodyPr wrap="none" lIns="91438" tIns="45719" rIns="91438" bIns="45719" rtlCol="0">
            <a:spAutoFit/>
          </a:bodyPr>
          <a:lstStyle/>
          <a:p>
            <a:pPr defTabSz="685800"/>
            <a:r>
              <a:rPr lang="en-US" sz="2000" b="1" dirty="0">
                <a:solidFill>
                  <a:srgbClr val="FFFF00"/>
                </a:solidFill>
                <a:latin typeface="Arial" panose="020B0604020202020204" pitchFamily="34" charset="0"/>
                <a:cs typeface="Arial" panose="020B0604020202020204" pitchFamily="34" charset="0"/>
              </a:rPr>
              <a:t>A.  </a:t>
            </a:r>
            <a:r>
              <a:rPr lang="en-US" sz="2000" b="1" dirty="0" err="1">
                <a:solidFill>
                  <a:srgbClr val="FFFF00"/>
                </a:solidFill>
                <a:latin typeface="Arial" panose="020B0604020202020204" pitchFamily="34" charset="0"/>
                <a:cs typeface="Arial" panose="020B0604020202020204" pitchFamily="34" charset="0"/>
              </a:rPr>
              <a:t>Quảng</a:t>
            </a:r>
            <a:r>
              <a:rPr lang="en-US" sz="2000" b="1" dirty="0">
                <a:solidFill>
                  <a:srgbClr val="FFFF00"/>
                </a:solidFill>
                <a:latin typeface="Arial" panose="020B0604020202020204" pitchFamily="34" charset="0"/>
                <a:cs typeface="Arial" panose="020B0604020202020204" pitchFamily="34" charset="0"/>
              </a:rPr>
              <a:t> </a:t>
            </a:r>
            <a:r>
              <a:rPr lang="vi-VN" sz="2000" b="1" dirty="0">
                <a:solidFill>
                  <a:srgbClr val="FFFF00"/>
                </a:solidFill>
                <a:latin typeface="Arial" panose="020B0604020202020204" pitchFamily="34" charset="0"/>
                <a:cs typeface="Arial" panose="020B0604020202020204" pitchFamily="34" charset="0"/>
              </a:rPr>
              <a:t>Ninh</a:t>
            </a:r>
            <a:endParaRPr lang="en-US" sz="2000" b="1" dirty="0">
              <a:solidFill>
                <a:srgbClr val="FFFF00"/>
              </a:solidFill>
              <a:latin typeface="Arial" panose="020B0604020202020204" pitchFamily="34" charset="0"/>
              <a:cs typeface="Arial" panose="020B0604020202020204" pitchFamily="34" charset="0"/>
            </a:endParaRPr>
          </a:p>
        </p:txBody>
      </p:sp>
      <p:pic>
        <p:nvPicPr>
          <p:cNvPr id="6" name="Picture 5" descr="—Pngtree—chicken_2525025.png">
            <a:extLst>
              <a:ext uri="{FF2B5EF4-FFF2-40B4-BE49-F238E27FC236}">
                <a16:creationId xmlns:a16="http://schemas.microsoft.com/office/drawing/2014/main" id="{89202B79-8667-46CE-A960-4A1DE689C8CC}"/>
              </a:ext>
            </a:extLst>
          </p:cNvPr>
          <p:cNvPicPr>
            <a:picLocks noChangeAspect="1"/>
          </p:cNvPicPr>
          <p:nvPr/>
        </p:nvPicPr>
        <p:blipFill>
          <a:blip r:embed="rId2" cstate="print"/>
          <a:stretch>
            <a:fillRect/>
          </a:stretch>
        </p:blipFill>
        <p:spPr>
          <a:xfrm>
            <a:off x="1163833" y="2025055"/>
            <a:ext cx="891806" cy="891806"/>
          </a:xfrm>
          <a:prstGeom prst="rect">
            <a:avLst/>
          </a:prstGeom>
        </p:spPr>
      </p:pic>
      <p:sp>
        <p:nvSpPr>
          <p:cNvPr id="7" name="TextBox 6">
            <a:extLst>
              <a:ext uri="{FF2B5EF4-FFF2-40B4-BE49-F238E27FC236}">
                <a16:creationId xmlns:a16="http://schemas.microsoft.com/office/drawing/2014/main" id="{B27877D4-5AC0-4EDD-9213-A86135AEAFA8}"/>
              </a:ext>
            </a:extLst>
          </p:cNvPr>
          <p:cNvSpPr txBox="1"/>
          <p:nvPr/>
        </p:nvSpPr>
        <p:spPr>
          <a:xfrm>
            <a:off x="2193862" y="2268276"/>
            <a:ext cx="1917509" cy="392413"/>
          </a:xfrm>
          <a:prstGeom prst="rect">
            <a:avLst/>
          </a:prstGeom>
          <a:noFill/>
        </p:spPr>
        <p:txBody>
          <a:bodyPr wrap="none" lIns="91438" tIns="45719" rIns="91438" bIns="45719" rtlCol="0">
            <a:spAutoFit/>
          </a:bodyPr>
          <a:lstStyle/>
          <a:p>
            <a:pPr defTabSz="685800"/>
            <a:r>
              <a:rPr lang="en-US" sz="1950" b="1" dirty="0">
                <a:solidFill>
                  <a:srgbClr val="FFFF00"/>
                </a:solidFill>
                <a:latin typeface="Arial" panose="020B0604020202020204" pitchFamily="34" charset="0"/>
                <a:cs typeface="Arial" panose="020B0604020202020204" pitchFamily="34" charset="0"/>
              </a:rPr>
              <a:t>B. </a:t>
            </a:r>
            <a:r>
              <a:rPr lang="vi-VN" sz="1950" b="1" dirty="0">
                <a:solidFill>
                  <a:srgbClr val="FFFF00"/>
                </a:solidFill>
                <a:latin typeface="Arial" panose="020B0604020202020204" pitchFamily="34" charset="0"/>
                <a:cs typeface="Arial" panose="020B0604020202020204" pitchFamily="34" charset="0"/>
              </a:rPr>
              <a:t>Quảng Bình</a:t>
            </a:r>
            <a:endParaRPr lang="en-US" sz="1950" b="1" dirty="0">
              <a:solidFill>
                <a:srgbClr val="FFFF00"/>
              </a:solidFill>
              <a:latin typeface="Arial" panose="020B0604020202020204" pitchFamily="34" charset="0"/>
              <a:cs typeface="Arial" panose="020B0604020202020204" pitchFamily="34" charset="0"/>
            </a:endParaRPr>
          </a:p>
        </p:txBody>
      </p:sp>
      <p:pic>
        <p:nvPicPr>
          <p:cNvPr id="8" name="Picture 7" descr="—Pngtree—chicken_2525025.png">
            <a:extLst>
              <a:ext uri="{FF2B5EF4-FFF2-40B4-BE49-F238E27FC236}">
                <a16:creationId xmlns:a16="http://schemas.microsoft.com/office/drawing/2014/main" id="{FCEA9468-209C-4E6D-94F9-AA6541A26A32}"/>
              </a:ext>
            </a:extLst>
          </p:cNvPr>
          <p:cNvPicPr>
            <a:picLocks noChangeAspect="1"/>
          </p:cNvPicPr>
          <p:nvPr/>
        </p:nvPicPr>
        <p:blipFill>
          <a:blip r:embed="rId2" cstate="print"/>
          <a:stretch>
            <a:fillRect/>
          </a:stretch>
        </p:blipFill>
        <p:spPr>
          <a:xfrm>
            <a:off x="1163838" y="2960718"/>
            <a:ext cx="891806" cy="891806"/>
          </a:xfrm>
          <a:prstGeom prst="rect">
            <a:avLst/>
          </a:prstGeom>
        </p:spPr>
      </p:pic>
      <p:sp>
        <p:nvSpPr>
          <p:cNvPr id="9" name="TextBox 8">
            <a:extLst>
              <a:ext uri="{FF2B5EF4-FFF2-40B4-BE49-F238E27FC236}">
                <a16:creationId xmlns:a16="http://schemas.microsoft.com/office/drawing/2014/main" id="{550871DB-92F5-49F6-A0CF-50B6CBEEFE7F}"/>
              </a:ext>
            </a:extLst>
          </p:cNvPr>
          <p:cNvSpPr txBox="1"/>
          <p:nvPr/>
        </p:nvSpPr>
        <p:spPr>
          <a:xfrm>
            <a:off x="2193866" y="3203937"/>
            <a:ext cx="1737972" cy="392413"/>
          </a:xfrm>
          <a:prstGeom prst="rect">
            <a:avLst/>
          </a:prstGeom>
          <a:noFill/>
        </p:spPr>
        <p:txBody>
          <a:bodyPr wrap="none" lIns="91438" tIns="45719" rIns="91438" bIns="45719" rtlCol="0">
            <a:spAutoFit/>
          </a:bodyPr>
          <a:lstStyle/>
          <a:p>
            <a:pPr defTabSz="685800"/>
            <a:r>
              <a:rPr lang="en-US" sz="1950" b="1" dirty="0">
                <a:solidFill>
                  <a:srgbClr val="FFFF00"/>
                </a:solidFill>
                <a:latin typeface="Arial" panose="020B0604020202020204" pitchFamily="34" charset="0"/>
                <a:cs typeface="Arial" panose="020B0604020202020204" pitchFamily="34" charset="0"/>
              </a:rPr>
              <a:t>C. </a:t>
            </a:r>
            <a:r>
              <a:rPr lang="vi-VN" sz="1950" b="1" dirty="0">
                <a:solidFill>
                  <a:srgbClr val="FFFF00"/>
                </a:solidFill>
                <a:latin typeface="Arial" panose="020B0604020202020204" pitchFamily="34" charset="0"/>
                <a:cs typeface="Arial" panose="020B0604020202020204" pitchFamily="34" charset="0"/>
              </a:rPr>
              <a:t>Hải Phòng</a:t>
            </a:r>
            <a:endParaRPr lang="en-US" sz="1950" b="1" dirty="0">
              <a:solidFill>
                <a:srgbClr val="FFFF00"/>
              </a:solidFill>
              <a:latin typeface="Arial" panose="020B0604020202020204" pitchFamily="34" charset="0"/>
              <a:cs typeface="Arial" panose="020B0604020202020204" pitchFamily="34" charset="0"/>
            </a:endParaRPr>
          </a:p>
        </p:txBody>
      </p:sp>
      <p:pic>
        <p:nvPicPr>
          <p:cNvPr id="10" name="Picture 9" descr="—Pngtree—chicken_2525025.png">
            <a:extLst>
              <a:ext uri="{FF2B5EF4-FFF2-40B4-BE49-F238E27FC236}">
                <a16:creationId xmlns:a16="http://schemas.microsoft.com/office/drawing/2014/main" id="{FDB1A4ED-91BE-4918-97DE-9B06D7EE51B3}"/>
              </a:ext>
            </a:extLst>
          </p:cNvPr>
          <p:cNvPicPr>
            <a:picLocks noChangeAspect="1"/>
          </p:cNvPicPr>
          <p:nvPr/>
        </p:nvPicPr>
        <p:blipFill>
          <a:blip r:embed="rId2" cstate="print"/>
          <a:stretch>
            <a:fillRect/>
          </a:stretch>
        </p:blipFill>
        <p:spPr>
          <a:xfrm>
            <a:off x="1195734" y="3907015"/>
            <a:ext cx="891806" cy="891806"/>
          </a:xfrm>
          <a:prstGeom prst="rect">
            <a:avLst/>
          </a:prstGeom>
        </p:spPr>
      </p:pic>
      <p:sp>
        <p:nvSpPr>
          <p:cNvPr id="11" name="TextBox 10">
            <a:extLst>
              <a:ext uri="{FF2B5EF4-FFF2-40B4-BE49-F238E27FC236}">
                <a16:creationId xmlns:a16="http://schemas.microsoft.com/office/drawing/2014/main" id="{6CF6CEB9-02DD-4A8D-A454-E9BA0A8E3BC9}"/>
              </a:ext>
            </a:extLst>
          </p:cNvPr>
          <p:cNvSpPr txBox="1"/>
          <p:nvPr/>
        </p:nvSpPr>
        <p:spPr>
          <a:xfrm>
            <a:off x="2225762" y="4150236"/>
            <a:ext cx="1640189" cy="392413"/>
          </a:xfrm>
          <a:prstGeom prst="rect">
            <a:avLst/>
          </a:prstGeom>
          <a:noFill/>
        </p:spPr>
        <p:txBody>
          <a:bodyPr wrap="none" lIns="91438" tIns="45719" rIns="91438" bIns="45719" rtlCol="0">
            <a:spAutoFit/>
          </a:bodyPr>
          <a:lstStyle/>
          <a:p>
            <a:pPr defTabSz="685800"/>
            <a:r>
              <a:rPr lang="en-US" sz="1950" b="1" dirty="0">
                <a:solidFill>
                  <a:srgbClr val="FFFF00"/>
                </a:solidFill>
                <a:latin typeface="Arial" panose="020B0604020202020204" pitchFamily="34" charset="0"/>
                <a:cs typeface="Arial" panose="020B0604020202020204" pitchFamily="34" charset="0"/>
              </a:rPr>
              <a:t>D. </a:t>
            </a:r>
            <a:r>
              <a:rPr lang="vi-VN" sz="1950" b="1" dirty="0">
                <a:solidFill>
                  <a:srgbClr val="FFFF00"/>
                </a:solidFill>
                <a:latin typeface="Arial" panose="020B0604020202020204" pitchFamily="34" charset="0"/>
                <a:cs typeface="Arial" panose="020B0604020202020204" pitchFamily="34" charset="0"/>
              </a:rPr>
              <a:t>Thái Bình</a:t>
            </a:r>
            <a:endParaRPr lang="en-US" sz="195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4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80D309-2146-4B7C-9B85-36B9EEF30160}"/>
              </a:ext>
            </a:extLst>
          </p:cNvPr>
          <p:cNvSpPr txBox="1"/>
          <p:nvPr/>
        </p:nvSpPr>
        <p:spPr>
          <a:xfrm>
            <a:off x="477803" y="343902"/>
            <a:ext cx="8293384" cy="707884"/>
          </a:xfrm>
          <a:prstGeom prst="rect">
            <a:avLst/>
          </a:prstGeom>
          <a:ln>
            <a:solidFill>
              <a:srgbClr val="F47C38"/>
            </a:solidFill>
          </a:ln>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r>
              <a:rPr lang="en-US" sz="2000" b="1" dirty="0" err="1">
                <a:solidFill>
                  <a:srgbClr val="000000"/>
                </a:solidFill>
                <a:latin typeface="Arial" panose="020B0604020202020204" pitchFamily="34" charset="0"/>
                <a:cs typeface="Arial" panose="020B0604020202020204" pitchFamily="34" charset="0"/>
              </a:rPr>
              <a:t>Câu</a:t>
            </a:r>
            <a:r>
              <a:rPr lang="en-US" sz="2000" b="1" dirty="0">
                <a:solidFill>
                  <a:srgbClr val="000000"/>
                </a:solidFill>
                <a:latin typeface="Arial" panose="020B0604020202020204" pitchFamily="34" charset="0"/>
                <a:cs typeface="Arial" panose="020B0604020202020204" pitchFamily="34" charset="0"/>
              </a:rPr>
              <a:t> 2: </a:t>
            </a:r>
            <a:r>
              <a:rPr lang="vi-VN" sz="2000" dirty="0">
                <a:latin typeface="Arial" panose="020B0604020202020204" pitchFamily="34" charset="0"/>
                <a:cs typeface="Arial" panose="020B0604020202020204" pitchFamily="34" charset="0"/>
              </a:rPr>
              <a:t> Ý nào sau đây kể đầy đủ nhất tên các loại cá được nhắc đến trong bài thơ ?</a:t>
            </a:r>
          </a:p>
        </p:txBody>
      </p:sp>
      <p:pic>
        <p:nvPicPr>
          <p:cNvPr id="3" name="Picture 2" descr="—Pngtree—chicken_2525025.png">
            <a:extLst>
              <a:ext uri="{FF2B5EF4-FFF2-40B4-BE49-F238E27FC236}">
                <a16:creationId xmlns:a16="http://schemas.microsoft.com/office/drawing/2014/main" id="{DCA3E127-B7F7-43F6-9B69-E61AA2A42170}"/>
              </a:ext>
            </a:extLst>
          </p:cNvPr>
          <p:cNvPicPr>
            <a:picLocks noChangeAspect="1"/>
          </p:cNvPicPr>
          <p:nvPr/>
        </p:nvPicPr>
        <p:blipFill>
          <a:blip r:embed="rId2" cstate="print"/>
          <a:stretch>
            <a:fillRect/>
          </a:stretch>
        </p:blipFill>
        <p:spPr>
          <a:xfrm>
            <a:off x="60255" y="1181536"/>
            <a:ext cx="891806" cy="891806"/>
          </a:xfrm>
          <a:prstGeom prst="rect">
            <a:avLst/>
          </a:prstGeom>
        </p:spPr>
      </p:pic>
      <p:sp>
        <p:nvSpPr>
          <p:cNvPr id="4" name="TextBox 3">
            <a:extLst>
              <a:ext uri="{FF2B5EF4-FFF2-40B4-BE49-F238E27FC236}">
                <a16:creationId xmlns:a16="http://schemas.microsoft.com/office/drawing/2014/main" id="{20C01EF2-7A2F-4317-8FB5-C0E7239374A5}"/>
              </a:ext>
            </a:extLst>
          </p:cNvPr>
          <p:cNvSpPr txBox="1"/>
          <p:nvPr/>
        </p:nvSpPr>
        <p:spPr>
          <a:xfrm>
            <a:off x="1093827" y="1546817"/>
            <a:ext cx="4155301" cy="400108"/>
          </a:xfrm>
          <a:prstGeom prst="rect">
            <a:avLst/>
          </a:prstGeom>
          <a:noFill/>
        </p:spPr>
        <p:txBody>
          <a:bodyPr wrap="none" lIns="91438" tIns="45719" rIns="91438" bIns="45719" rtlCol="0">
            <a:spAutoFit/>
          </a:bodyPr>
          <a:lstStyle/>
          <a:p>
            <a:pPr defTabSz="685800"/>
            <a:r>
              <a:rPr lang="en-US" sz="2000" b="1" dirty="0">
                <a:solidFill>
                  <a:srgbClr val="FFFF00"/>
                </a:solidFill>
                <a:latin typeface="Arial" panose="020B0604020202020204" pitchFamily="34" charset="0"/>
                <a:cs typeface="Arial" panose="020B0604020202020204" pitchFamily="34" charset="0"/>
              </a:rPr>
              <a:t>A. </a:t>
            </a:r>
            <a:r>
              <a:rPr lang="pt-BR" sz="2000" b="1" dirty="0">
                <a:solidFill>
                  <a:srgbClr val="FFFF00"/>
                </a:solidFill>
                <a:latin typeface="Arial" panose="020B0604020202020204" pitchFamily="34" charset="0"/>
                <a:cs typeface="Arial" panose="020B0604020202020204" pitchFamily="34" charset="0"/>
              </a:rPr>
              <a:t> Cá bạc, cá thu, cá nhụ, cá đé </a:t>
            </a:r>
            <a:endParaRPr lang="en-US" sz="2000" b="1" dirty="0">
              <a:solidFill>
                <a:srgbClr val="FFFF00"/>
              </a:solidFill>
              <a:latin typeface="Arial" panose="020B0604020202020204" pitchFamily="34" charset="0"/>
              <a:cs typeface="Arial" panose="020B0604020202020204" pitchFamily="34" charset="0"/>
            </a:endParaRPr>
          </a:p>
        </p:txBody>
      </p:sp>
      <p:pic>
        <p:nvPicPr>
          <p:cNvPr id="5" name="Picture 4" descr="—Pngtree—chicken_2525025.png">
            <a:extLst>
              <a:ext uri="{FF2B5EF4-FFF2-40B4-BE49-F238E27FC236}">
                <a16:creationId xmlns:a16="http://schemas.microsoft.com/office/drawing/2014/main" id="{DFDD14B3-42B0-4E76-8459-27BDD96FCB23}"/>
              </a:ext>
            </a:extLst>
          </p:cNvPr>
          <p:cNvPicPr>
            <a:picLocks noChangeAspect="1"/>
          </p:cNvPicPr>
          <p:nvPr/>
        </p:nvPicPr>
        <p:blipFill>
          <a:blip r:embed="rId2" cstate="print"/>
          <a:stretch>
            <a:fillRect/>
          </a:stretch>
        </p:blipFill>
        <p:spPr>
          <a:xfrm>
            <a:off x="31900" y="2173912"/>
            <a:ext cx="891806" cy="891806"/>
          </a:xfrm>
          <a:prstGeom prst="rect">
            <a:avLst/>
          </a:prstGeom>
        </p:spPr>
      </p:pic>
      <p:sp>
        <p:nvSpPr>
          <p:cNvPr id="6" name="TextBox 5">
            <a:extLst>
              <a:ext uri="{FF2B5EF4-FFF2-40B4-BE49-F238E27FC236}">
                <a16:creationId xmlns:a16="http://schemas.microsoft.com/office/drawing/2014/main" id="{9325F425-1558-4D08-91C6-B37595CBD292}"/>
              </a:ext>
            </a:extLst>
          </p:cNvPr>
          <p:cNvSpPr txBox="1"/>
          <p:nvPr/>
        </p:nvSpPr>
        <p:spPr>
          <a:xfrm>
            <a:off x="1094703" y="2547112"/>
            <a:ext cx="8082072" cy="400108"/>
          </a:xfrm>
          <a:prstGeom prst="rect">
            <a:avLst/>
          </a:prstGeom>
          <a:noFill/>
        </p:spPr>
        <p:txBody>
          <a:bodyPr wrap="square" lIns="91438" tIns="45719" rIns="91438" bIns="45719" rtlCol="0">
            <a:spAutoFit/>
          </a:bodyPr>
          <a:lstStyle/>
          <a:p>
            <a:pPr defTabSz="685800"/>
            <a:r>
              <a:rPr lang="en-US" sz="2000" b="1" dirty="0">
                <a:solidFill>
                  <a:srgbClr val="FFFF00"/>
                </a:solidFill>
                <a:latin typeface="Arial" panose="020B0604020202020204" pitchFamily="34" charset="0"/>
                <a:cs typeface="Arial" panose="020B0604020202020204" pitchFamily="34" charset="0"/>
              </a:rPr>
              <a:t>B. </a:t>
            </a:r>
            <a:r>
              <a:rPr lang="pt-BR" sz="2000" b="1" dirty="0">
                <a:solidFill>
                  <a:srgbClr val="FFFF00"/>
                </a:solidFill>
                <a:latin typeface="Arial" panose="020B0604020202020204" pitchFamily="34" charset="0"/>
                <a:cs typeface="Arial" panose="020B0604020202020204" pitchFamily="34" charset="0"/>
              </a:rPr>
              <a:t> Cá bạc, cá thu, cá nhụ, cá chim, cá chuối, cá song</a:t>
            </a:r>
            <a:endParaRPr lang="en-US" sz="2000" b="1" dirty="0">
              <a:solidFill>
                <a:srgbClr val="FFFF00"/>
              </a:solidFill>
              <a:latin typeface="Arial" panose="020B0604020202020204" pitchFamily="34" charset="0"/>
              <a:cs typeface="Arial" panose="020B0604020202020204" pitchFamily="34" charset="0"/>
            </a:endParaRPr>
          </a:p>
        </p:txBody>
      </p:sp>
      <p:pic>
        <p:nvPicPr>
          <p:cNvPr id="7" name="Picture 6" descr="—Pngtree—chicken_2525025.png">
            <a:extLst>
              <a:ext uri="{FF2B5EF4-FFF2-40B4-BE49-F238E27FC236}">
                <a16:creationId xmlns:a16="http://schemas.microsoft.com/office/drawing/2014/main" id="{EC7A35A3-141C-4808-B2E1-06CED08A2359}"/>
              </a:ext>
            </a:extLst>
          </p:cNvPr>
          <p:cNvPicPr>
            <a:picLocks noChangeAspect="1"/>
          </p:cNvPicPr>
          <p:nvPr/>
        </p:nvPicPr>
        <p:blipFill>
          <a:blip r:embed="rId2" cstate="print"/>
          <a:stretch>
            <a:fillRect/>
          </a:stretch>
        </p:blipFill>
        <p:spPr>
          <a:xfrm>
            <a:off x="31903" y="3109573"/>
            <a:ext cx="891806" cy="891806"/>
          </a:xfrm>
          <a:prstGeom prst="rect">
            <a:avLst/>
          </a:prstGeom>
        </p:spPr>
      </p:pic>
      <p:sp>
        <p:nvSpPr>
          <p:cNvPr id="8" name="TextBox 7">
            <a:extLst>
              <a:ext uri="{FF2B5EF4-FFF2-40B4-BE49-F238E27FC236}">
                <a16:creationId xmlns:a16="http://schemas.microsoft.com/office/drawing/2014/main" id="{C3E07DA3-E6EC-4C58-B92D-087B8203D938}"/>
              </a:ext>
            </a:extLst>
          </p:cNvPr>
          <p:cNvSpPr txBox="1"/>
          <p:nvPr/>
        </p:nvSpPr>
        <p:spPr>
          <a:xfrm>
            <a:off x="1042133" y="3355422"/>
            <a:ext cx="8082068" cy="400108"/>
          </a:xfrm>
          <a:prstGeom prst="rect">
            <a:avLst/>
          </a:prstGeom>
          <a:noFill/>
        </p:spPr>
        <p:txBody>
          <a:bodyPr wrap="square" lIns="91438" tIns="45719" rIns="91438" bIns="45719" rtlCol="0">
            <a:spAutoFit/>
          </a:bodyPr>
          <a:lstStyle/>
          <a:p>
            <a:pPr defTabSz="685800"/>
            <a:r>
              <a:rPr lang="en-US" sz="2000" b="1" dirty="0">
                <a:solidFill>
                  <a:srgbClr val="FFFF00"/>
                </a:solidFill>
                <a:latin typeface="Arial" panose="020B0604020202020204" pitchFamily="34" charset="0"/>
                <a:cs typeface="Arial" panose="020B0604020202020204" pitchFamily="34" charset="0"/>
              </a:rPr>
              <a:t>C. </a:t>
            </a:r>
            <a:r>
              <a:rPr lang="pt-BR" sz="2000" b="1" dirty="0">
                <a:solidFill>
                  <a:srgbClr val="FFFF00"/>
                </a:solidFill>
                <a:latin typeface="Arial" panose="020B0604020202020204" pitchFamily="34" charset="0"/>
                <a:cs typeface="Arial" panose="020B0604020202020204" pitchFamily="34" charset="0"/>
              </a:rPr>
              <a:t>Cá bạc, cá thu, cá chim, cá song</a:t>
            </a:r>
            <a:endParaRPr lang="en-US" sz="2000" b="1" dirty="0">
              <a:solidFill>
                <a:srgbClr val="FFFF00"/>
              </a:solidFill>
              <a:latin typeface="Arial" panose="020B0604020202020204" pitchFamily="34" charset="0"/>
              <a:cs typeface="Arial" panose="020B0604020202020204" pitchFamily="34" charset="0"/>
            </a:endParaRPr>
          </a:p>
        </p:txBody>
      </p:sp>
      <p:pic>
        <p:nvPicPr>
          <p:cNvPr id="9" name="Picture 8" descr="—Pngtree—chicken_2525025.png">
            <a:extLst>
              <a:ext uri="{FF2B5EF4-FFF2-40B4-BE49-F238E27FC236}">
                <a16:creationId xmlns:a16="http://schemas.microsoft.com/office/drawing/2014/main" id="{7CF076D3-4FD8-4393-AFD1-93988AE7B29C}"/>
              </a:ext>
            </a:extLst>
          </p:cNvPr>
          <p:cNvPicPr>
            <a:picLocks noChangeAspect="1"/>
          </p:cNvPicPr>
          <p:nvPr/>
        </p:nvPicPr>
        <p:blipFill>
          <a:blip r:embed="rId2" cstate="print"/>
          <a:stretch>
            <a:fillRect/>
          </a:stretch>
        </p:blipFill>
        <p:spPr>
          <a:xfrm>
            <a:off x="63799" y="4055872"/>
            <a:ext cx="891806" cy="891806"/>
          </a:xfrm>
          <a:prstGeom prst="rect">
            <a:avLst/>
          </a:prstGeom>
        </p:spPr>
      </p:pic>
      <p:sp>
        <p:nvSpPr>
          <p:cNvPr id="10" name="TextBox 9">
            <a:extLst>
              <a:ext uri="{FF2B5EF4-FFF2-40B4-BE49-F238E27FC236}">
                <a16:creationId xmlns:a16="http://schemas.microsoft.com/office/drawing/2014/main" id="{5AE3052F-C6BE-4EC2-AFF4-0D767F1A6836}"/>
              </a:ext>
            </a:extLst>
          </p:cNvPr>
          <p:cNvSpPr txBox="1"/>
          <p:nvPr/>
        </p:nvSpPr>
        <p:spPr>
          <a:xfrm>
            <a:off x="1030030" y="4132446"/>
            <a:ext cx="6290501" cy="400108"/>
          </a:xfrm>
          <a:prstGeom prst="rect">
            <a:avLst/>
          </a:prstGeom>
          <a:noFill/>
        </p:spPr>
        <p:txBody>
          <a:bodyPr wrap="none" lIns="91438" tIns="45719" rIns="91438" bIns="45719" rtlCol="0">
            <a:spAutoFit/>
          </a:bodyPr>
          <a:lstStyle/>
          <a:p>
            <a:pPr defTabSz="685800"/>
            <a:r>
              <a:rPr lang="en-US" sz="2000" b="1" dirty="0">
                <a:solidFill>
                  <a:srgbClr val="FFFF00"/>
                </a:solidFill>
                <a:latin typeface="Arial" panose="020B0604020202020204" pitchFamily="34" charset="0"/>
                <a:cs typeface="Arial" panose="020B0604020202020204" pitchFamily="34" charset="0"/>
              </a:rPr>
              <a:t>D. </a:t>
            </a:r>
            <a:r>
              <a:rPr lang="pt-BR" sz="2000" b="1" dirty="0">
                <a:solidFill>
                  <a:srgbClr val="FFFF00"/>
                </a:solidFill>
                <a:latin typeface="Arial" panose="020B0604020202020204" pitchFamily="34" charset="0"/>
                <a:cs typeface="Arial" panose="020B0604020202020204" pitchFamily="34" charset="0"/>
              </a:rPr>
              <a:t>Cá bạc, cá thu, cá nhụ, cá chim, cá đé, cá song </a:t>
            </a:r>
            <a:endParaRPr lang="en-US" sz="2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7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80D309-2146-4B7C-9B85-36B9EEF30160}"/>
              </a:ext>
            </a:extLst>
          </p:cNvPr>
          <p:cNvSpPr txBox="1"/>
          <p:nvPr/>
        </p:nvSpPr>
        <p:spPr>
          <a:xfrm>
            <a:off x="533493" y="574856"/>
            <a:ext cx="8293384" cy="400108"/>
          </a:xfrm>
          <a:prstGeom prst="rect">
            <a:avLst/>
          </a:prstGeom>
          <a:ln>
            <a:solidFill>
              <a:srgbClr val="F47C38"/>
            </a:solidFill>
          </a:ln>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algn="ctr" defTabSz="685800"/>
            <a:r>
              <a:rPr lang="en-US" sz="2000" b="1" dirty="0" err="1">
                <a:solidFill>
                  <a:srgbClr val="000000"/>
                </a:solidFill>
                <a:latin typeface="Arial" panose="020B0604020202020204" pitchFamily="34" charset="0"/>
                <a:cs typeface="Arial" panose="020B0604020202020204" pitchFamily="34" charset="0"/>
              </a:rPr>
              <a:t>Câu</a:t>
            </a:r>
            <a:r>
              <a:rPr lang="en-US" sz="2000" b="1" dirty="0">
                <a:solidFill>
                  <a:srgbClr val="000000"/>
                </a:solidFill>
                <a:latin typeface="Arial" panose="020B0604020202020204" pitchFamily="34" charset="0"/>
                <a:cs typeface="Arial" panose="020B0604020202020204" pitchFamily="34" charset="0"/>
              </a:rPr>
              <a:t> </a:t>
            </a:r>
            <a:r>
              <a:rPr lang="vi-VN" sz="2000" b="1" dirty="0">
                <a:solidFill>
                  <a:srgbClr val="000000"/>
                </a:solidFill>
                <a:latin typeface="Arial" panose="020B0604020202020204" pitchFamily="34" charset="0"/>
                <a:cs typeface="Arial" panose="020B0604020202020204" pitchFamily="34" charset="0"/>
              </a:rPr>
              <a:t>3</a:t>
            </a:r>
            <a:r>
              <a:rPr lang="en-US" sz="2000" b="1" dirty="0">
                <a:solidFill>
                  <a:srgbClr val="000000"/>
                </a:solidFill>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Nội dung các “câu hát” trong bài thơ có ý nghĩa như thế nào?</a:t>
            </a:r>
            <a:endParaRPr lang="en-US" sz="2000" b="1" dirty="0">
              <a:solidFill>
                <a:srgbClr val="000000"/>
              </a:solidFill>
              <a:latin typeface="Arial" panose="020B0604020202020204" pitchFamily="34" charset="0"/>
              <a:cs typeface="Arial" panose="020B0604020202020204" pitchFamily="34" charset="0"/>
            </a:endParaRPr>
          </a:p>
        </p:txBody>
      </p:sp>
      <p:pic>
        <p:nvPicPr>
          <p:cNvPr id="3" name="Picture 2" descr="—Pngtree—chicken_2525025.png">
            <a:extLst>
              <a:ext uri="{FF2B5EF4-FFF2-40B4-BE49-F238E27FC236}">
                <a16:creationId xmlns:a16="http://schemas.microsoft.com/office/drawing/2014/main" id="{DCA3E127-B7F7-43F6-9B69-E61AA2A42170}"/>
              </a:ext>
            </a:extLst>
          </p:cNvPr>
          <p:cNvPicPr>
            <a:picLocks noChangeAspect="1"/>
          </p:cNvPicPr>
          <p:nvPr/>
        </p:nvPicPr>
        <p:blipFill>
          <a:blip r:embed="rId2" cstate="print"/>
          <a:stretch>
            <a:fillRect/>
          </a:stretch>
        </p:blipFill>
        <p:spPr>
          <a:xfrm>
            <a:off x="60255" y="1181536"/>
            <a:ext cx="891806" cy="891806"/>
          </a:xfrm>
          <a:prstGeom prst="rect">
            <a:avLst/>
          </a:prstGeom>
        </p:spPr>
      </p:pic>
      <p:sp>
        <p:nvSpPr>
          <p:cNvPr id="4" name="TextBox 3">
            <a:extLst>
              <a:ext uri="{FF2B5EF4-FFF2-40B4-BE49-F238E27FC236}">
                <a16:creationId xmlns:a16="http://schemas.microsoft.com/office/drawing/2014/main" id="{20C01EF2-7A2F-4317-8FB5-C0E7239374A5}"/>
              </a:ext>
            </a:extLst>
          </p:cNvPr>
          <p:cNvSpPr txBox="1"/>
          <p:nvPr/>
        </p:nvSpPr>
        <p:spPr>
          <a:xfrm>
            <a:off x="999041" y="1559595"/>
            <a:ext cx="6567820" cy="369330"/>
          </a:xfrm>
          <a:prstGeom prst="rect">
            <a:avLst/>
          </a:prstGeom>
          <a:noFill/>
        </p:spPr>
        <p:txBody>
          <a:bodyPr wrap="none" lIns="91438" tIns="45719" rIns="91438" bIns="45719" rtlCol="0">
            <a:spAutoFit/>
          </a:bodyPr>
          <a:lstStyle/>
          <a:p>
            <a:pPr marL="342900" indent="-342900" defTabSz="685800">
              <a:buFontTx/>
              <a:buAutoNum type="alphaUcPeriod"/>
            </a:pPr>
            <a:r>
              <a:rPr lang="vi-VN" b="1" dirty="0">
                <a:solidFill>
                  <a:srgbClr val="FFFF00"/>
                </a:solidFill>
                <a:latin typeface="Arial" panose="020B0604020202020204" pitchFamily="34" charset="0"/>
                <a:cs typeface="Arial" panose="020B0604020202020204" pitchFamily="34" charset="0"/>
              </a:rPr>
              <a:t> Biểu hiện niềm vui, sự phấn chấn của người lao động.</a:t>
            </a:r>
            <a:endParaRPr lang="en-US" b="1" dirty="0">
              <a:solidFill>
                <a:srgbClr val="FFFF00"/>
              </a:solidFill>
              <a:latin typeface="Arial" panose="020B0604020202020204" pitchFamily="34" charset="0"/>
              <a:cs typeface="Arial" panose="020B0604020202020204" pitchFamily="34" charset="0"/>
            </a:endParaRPr>
          </a:p>
        </p:txBody>
      </p:sp>
      <p:pic>
        <p:nvPicPr>
          <p:cNvPr id="5" name="Picture 4" descr="—Pngtree—chicken_2525025.png">
            <a:extLst>
              <a:ext uri="{FF2B5EF4-FFF2-40B4-BE49-F238E27FC236}">
                <a16:creationId xmlns:a16="http://schemas.microsoft.com/office/drawing/2014/main" id="{DFDD14B3-42B0-4E76-8459-27BDD96FCB23}"/>
              </a:ext>
            </a:extLst>
          </p:cNvPr>
          <p:cNvPicPr>
            <a:picLocks noChangeAspect="1"/>
          </p:cNvPicPr>
          <p:nvPr/>
        </p:nvPicPr>
        <p:blipFill>
          <a:blip r:embed="rId2" cstate="print"/>
          <a:stretch>
            <a:fillRect/>
          </a:stretch>
        </p:blipFill>
        <p:spPr>
          <a:xfrm>
            <a:off x="31900" y="2173912"/>
            <a:ext cx="891806" cy="891806"/>
          </a:xfrm>
          <a:prstGeom prst="rect">
            <a:avLst/>
          </a:prstGeom>
        </p:spPr>
      </p:pic>
      <p:sp>
        <p:nvSpPr>
          <p:cNvPr id="6" name="TextBox 5">
            <a:extLst>
              <a:ext uri="{FF2B5EF4-FFF2-40B4-BE49-F238E27FC236}">
                <a16:creationId xmlns:a16="http://schemas.microsoft.com/office/drawing/2014/main" id="{9325F425-1558-4D08-91C6-B37595CBD292}"/>
              </a:ext>
            </a:extLst>
          </p:cNvPr>
          <p:cNvSpPr txBox="1"/>
          <p:nvPr/>
        </p:nvSpPr>
        <p:spPr>
          <a:xfrm>
            <a:off x="999041" y="2351395"/>
            <a:ext cx="8082072" cy="369330"/>
          </a:xfrm>
          <a:prstGeom prst="rect">
            <a:avLst/>
          </a:prstGeom>
          <a:noFill/>
        </p:spPr>
        <p:txBody>
          <a:bodyPr wrap="square" lIns="91438" tIns="45719" rIns="91438" bIns="45719" rtlCol="0">
            <a:spAutoFit/>
          </a:bodyPr>
          <a:lstStyle/>
          <a:p>
            <a:pPr defTabSz="685800"/>
            <a:r>
              <a:rPr lang="en-US" b="1" dirty="0">
                <a:solidFill>
                  <a:srgbClr val="FFFF00"/>
                </a:solidFill>
                <a:latin typeface="Arial" panose="020B0604020202020204" pitchFamily="34" charset="0"/>
                <a:cs typeface="Arial" panose="020B0604020202020204" pitchFamily="34" charset="0"/>
              </a:rPr>
              <a:t>B</a:t>
            </a:r>
            <a:r>
              <a:rPr lang="vi-VN" b="1" dirty="0">
                <a:solidFill>
                  <a:srgbClr val="FFFF00"/>
                </a:solidFill>
                <a:latin typeface="Arial" panose="020B0604020202020204" pitchFamily="34" charset="0"/>
                <a:cs typeface="Arial" panose="020B0604020202020204" pitchFamily="34" charset="0"/>
              </a:rPr>
              <a:t>. </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Biểu</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hiện</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sức</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sống</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căng</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tràn</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của</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thiên</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nhiên</a:t>
            </a:r>
            <a:r>
              <a:rPr lang="en-US" b="1" dirty="0">
                <a:solidFill>
                  <a:srgbClr val="FFFF00"/>
                </a:solidFill>
                <a:latin typeface="Arial" panose="020B0604020202020204" pitchFamily="34" charset="0"/>
                <a:cs typeface="Arial" panose="020B0604020202020204" pitchFamily="34" charset="0"/>
              </a:rPr>
              <a:t>.</a:t>
            </a:r>
          </a:p>
        </p:txBody>
      </p:sp>
      <p:pic>
        <p:nvPicPr>
          <p:cNvPr id="7" name="Picture 6" descr="—Pngtree—chicken_2525025.png">
            <a:extLst>
              <a:ext uri="{FF2B5EF4-FFF2-40B4-BE49-F238E27FC236}">
                <a16:creationId xmlns:a16="http://schemas.microsoft.com/office/drawing/2014/main" id="{EC7A35A3-141C-4808-B2E1-06CED08A2359}"/>
              </a:ext>
            </a:extLst>
          </p:cNvPr>
          <p:cNvPicPr>
            <a:picLocks noChangeAspect="1"/>
          </p:cNvPicPr>
          <p:nvPr/>
        </p:nvPicPr>
        <p:blipFill>
          <a:blip r:embed="rId2" cstate="print"/>
          <a:stretch>
            <a:fillRect/>
          </a:stretch>
        </p:blipFill>
        <p:spPr>
          <a:xfrm>
            <a:off x="31903" y="3109573"/>
            <a:ext cx="891806" cy="891806"/>
          </a:xfrm>
          <a:prstGeom prst="rect">
            <a:avLst/>
          </a:prstGeom>
        </p:spPr>
      </p:pic>
      <p:sp>
        <p:nvSpPr>
          <p:cNvPr id="8" name="TextBox 7">
            <a:extLst>
              <a:ext uri="{FF2B5EF4-FFF2-40B4-BE49-F238E27FC236}">
                <a16:creationId xmlns:a16="http://schemas.microsoft.com/office/drawing/2014/main" id="{C3E07DA3-E6EC-4C58-B92D-087B8203D938}"/>
              </a:ext>
            </a:extLst>
          </p:cNvPr>
          <p:cNvSpPr txBox="1"/>
          <p:nvPr/>
        </p:nvSpPr>
        <p:spPr>
          <a:xfrm>
            <a:off x="952061" y="3079862"/>
            <a:ext cx="8082068" cy="369330"/>
          </a:xfrm>
          <a:prstGeom prst="rect">
            <a:avLst/>
          </a:prstGeom>
          <a:noFill/>
        </p:spPr>
        <p:txBody>
          <a:bodyPr wrap="square" lIns="91438" tIns="45719" rIns="91438" bIns="45719" rtlCol="0">
            <a:spAutoFit/>
          </a:bodyPr>
          <a:lstStyle/>
          <a:p>
            <a:pPr defTabSz="685800"/>
            <a:r>
              <a:rPr lang="en-US" b="1" dirty="0">
                <a:solidFill>
                  <a:srgbClr val="FFFF00"/>
                </a:solidFill>
                <a:latin typeface="Arial" panose="020B0604020202020204" pitchFamily="34" charset="0"/>
                <a:cs typeface="Arial" panose="020B0604020202020204" pitchFamily="34" charset="0"/>
              </a:rPr>
              <a:t>C. </a:t>
            </a:r>
            <a:r>
              <a:rPr lang="vi-VN" b="1" dirty="0">
                <a:solidFill>
                  <a:srgbClr val="FFFF00"/>
                </a:solidFill>
                <a:latin typeface="Arial" panose="020B0604020202020204" pitchFamily="34" charset="0"/>
                <a:cs typeface="Arial" panose="020B0604020202020204" pitchFamily="34" charset="0"/>
              </a:rPr>
              <a:t>Thể hiện sức mạnh vô địch của con người.</a:t>
            </a:r>
            <a:endParaRPr lang="en-US" b="1" dirty="0">
              <a:solidFill>
                <a:srgbClr val="FFFF00"/>
              </a:solidFill>
              <a:latin typeface="Arial" panose="020B0604020202020204" pitchFamily="34" charset="0"/>
              <a:cs typeface="Arial" panose="020B0604020202020204" pitchFamily="34" charset="0"/>
            </a:endParaRPr>
          </a:p>
        </p:txBody>
      </p:sp>
      <p:pic>
        <p:nvPicPr>
          <p:cNvPr id="9" name="Picture 8" descr="—Pngtree—chicken_2525025.png">
            <a:extLst>
              <a:ext uri="{FF2B5EF4-FFF2-40B4-BE49-F238E27FC236}">
                <a16:creationId xmlns:a16="http://schemas.microsoft.com/office/drawing/2014/main" id="{7CF076D3-4FD8-4393-AFD1-93988AE7B29C}"/>
              </a:ext>
            </a:extLst>
          </p:cNvPr>
          <p:cNvPicPr>
            <a:picLocks noChangeAspect="1"/>
          </p:cNvPicPr>
          <p:nvPr/>
        </p:nvPicPr>
        <p:blipFill>
          <a:blip r:embed="rId2" cstate="print"/>
          <a:stretch>
            <a:fillRect/>
          </a:stretch>
        </p:blipFill>
        <p:spPr>
          <a:xfrm>
            <a:off x="63799" y="4055872"/>
            <a:ext cx="891806" cy="891806"/>
          </a:xfrm>
          <a:prstGeom prst="rect">
            <a:avLst/>
          </a:prstGeom>
        </p:spPr>
      </p:pic>
      <p:sp>
        <p:nvSpPr>
          <p:cNvPr id="10" name="TextBox 9">
            <a:extLst>
              <a:ext uri="{FF2B5EF4-FFF2-40B4-BE49-F238E27FC236}">
                <a16:creationId xmlns:a16="http://schemas.microsoft.com/office/drawing/2014/main" id="{5AE3052F-C6BE-4EC2-AFF4-0D767F1A6836}"/>
              </a:ext>
            </a:extLst>
          </p:cNvPr>
          <p:cNvSpPr txBox="1"/>
          <p:nvPr/>
        </p:nvSpPr>
        <p:spPr>
          <a:xfrm>
            <a:off x="952061" y="4078695"/>
            <a:ext cx="4852606" cy="369330"/>
          </a:xfrm>
          <a:prstGeom prst="rect">
            <a:avLst/>
          </a:prstGeom>
          <a:noFill/>
        </p:spPr>
        <p:txBody>
          <a:bodyPr wrap="none" lIns="91438" tIns="45719" rIns="91438" bIns="45719" rtlCol="0">
            <a:spAutoFit/>
          </a:bodyPr>
          <a:lstStyle/>
          <a:p>
            <a:r>
              <a:rPr lang="en-US" b="1" dirty="0">
                <a:solidFill>
                  <a:srgbClr val="FFFF00"/>
                </a:solidFill>
                <a:latin typeface="Arial" panose="020B0604020202020204" pitchFamily="34" charset="0"/>
                <a:cs typeface="Arial" panose="020B0604020202020204" pitchFamily="34" charset="0"/>
              </a:rPr>
              <a:t>D. </a:t>
            </a:r>
            <a:r>
              <a:rPr lang="en-US" b="1" dirty="0" err="1">
                <a:solidFill>
                  <a:srgbClr val="FFFF00"/>
                </a:solidFill>
                <a:latin typeface="Arial" panose="020B0604020202020204" pitchFamily="34" charset="0"/>
                <a:cs typeface="Arial" panose="020B0604020202020204" pitchFamily="34" charset="0"/>
              </a:rPr>
              <a:t>Thể</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hiện</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sự</a:t>
            </a:r>
            <a:r>
              <a:rPr lang="en-US" b="1" dirty="0">
                <a:solidFill>
                  <a:srgbClr val="FFFF00"/>
                </a:solidFill>
                <a:latin typeface="Arial" panose="020B0604020202020204" pitchFamily="34" charset="0"/>
                <a:cs typeface="Arial" panose="020B0604020202020204" pitchFamily="34" charset="0"/>
              </a:rPr>
              <a:t> bao la, </a:t>
            </a:r>
            <a:r>
              <a:rPr lang="en-US" b="1" dirty="0" err="1">
                <a:solidFill>
                  <a:srgbClr val="FFFF00"/>
                </a:solidFill>
                <a:latin typeface="Arial" panose="020B0604020202020204" pitchFamily="34" charset="0"/>
                <a:cs typeface="Arial" panose="020B0604020202020204" pitchFamily="34" charset="0"/>
              </a:rPr>
              <a:t>hùng</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vĩ</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của</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biển</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cả</a:t>
            </a:r>
            <a:r>
              <a:rPr lang="en-US" b="1"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135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80D309-2146-4B7C-9B85-36B9EEF30160}"/>
              </a:ext>
            </a:extLst>
          </p:cNvPr>
          <p:cNvSpPr txBox="1"/>
          <p:nvPr/>
        </p:nvSpPr>
        <p:spPr>
          <a:xfrm>
            <a:off x="477803" y="343902"/>
            <a:ext cx="8293384" cy="430885"/>
          </a:xfrm>
          <a:prstGeom prst="rect">
            <a:avLst/>
          </a:prstGeom>
          <a:ln>
            <a:solidFill>
              <a:srgbClr val="F47C38"/>
            </a:solidFill>
          </a:ln>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lvl="0"/>
            <a:r>
              <a:rPr kumimoji="0" lang="en-US" sz="2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Câu</a:t>
            </a:r>
            <a:r>
              <a:rPr kumimoji="0" lang="en-US" sz="2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vi-VN" sz="2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r>
              <a:rPr kumimoji="0" lang="en-US" sz="2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vi-VN"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vi-VN" sz="2200" noProof="0" dirty="0">
                <a:latin typeface="Arial" panose="020B0604020202020204" pitchFamily="34" charset="0"/>
                <a:cs typeface="Arial" panose="020B0604020202020204" pitchFamily="34" charset="0"/>
              </a:rPr>
              <a:t>C</a:t>
            </a:r>
            <a:r>
              <a:rPr lang="vi-VN" sz="2200" dirty="0">
                <a:latin typeface="Arial" panose="020B0604020202020204" pitchFamily="34" charset="0"/>
                <a:cs typeface="Arial" panose="020B0604020202020204" pitchFamily="34" charset="0"/>
              </a:rPr>
              <a:t>ảm hứng chủ đạo của bài thơ Đoàn thuyền đánh cá là:</a:t>
            </a:r>
            <a:endParaRPr kumimoji="0" lang="vi-VN"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3" name="Picture 2" descr="—Pngtree—chicken_2525025.png">
            <a:extLst>
              <a:ext uri="{FF2B5EF4-FFF2-40B4-BE49-F238E27FC236}">
                <a16:creationId xmlns:a16="http://schemas.microsoft.com/office/drawing/2014/main" id="{DCA3E127-B7F7-43F6-9B69-E61AA2A42170}"/>
              </a:ext>
            </a:extLst>
          </p:cNvPr>
          <p:cNvPicPr>
            <a:picLocks noChangeAspect="1"/>
          </p:cNvPicPr>
          <p:nvPr/>
        </p:nvPicPr>
        <p:blipFill>
          <a:blip r:embed="rId2" cstate="print"/>
          <a:stretch>
            <a:fillRect/>
          </a:stretch>
        </p:blipFill>
        <p:spPr>
          <a:xfrm>
            <a:off x="60255" y="1181536"/>
            <a:ext cx="891806" cy="891806"/>
          </a:xfrm>
          <a:prstGeom prst="rect">
            <a:avLst/>
          </a:prstGeom>
        </p:spPr>
      </p:pic>
      <p:sp>
        <p:nvSpPr>
          <p:cNvPr id="4" name="TextBox 3">
            <a:extLst>
              <a:ext uri="{FF2B5EF4-FFF2-40B4-BE49-F238E27FC236}">
                <a16:creationId xmlns:a16="http://schemas.microsoft.com/office/drawing/2014/main" id="{20C01EF2-7A2F-4317-8FB5-C0E7239374A5}"/>
              </a:ext>
            </a:extLst>
          </p:cNvPr>
          <p:cNvSpPr txBox="1"/>
          <p:nvPr/>
        </p:nvSpPr>
        <p:spPr>
          <a:xfrm>
            <a:off x="1093827" y="1546817"/>
            <a:ext cx="5320683" cy="461663"/>
          </a:xfrm>
          <a:prstGeom prst="rect">
            <a:avLst/>
          </a:prstGeom>
          <a:noFill/>
        </p:spPr>
        <p:txBody>
          <a:bodyPr wrap="none" lIns="91438" tIns="45719" rIns="91438" bIns="45719" rtlCol="0">
            <a:spAutoFit/>
          </a:bodyPr>
          <a:lstStyle/>
          <a:p>
            <a:pPr lvl="0" defTabSz="685800"/>
            <a:r>
              <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A. </a:t>
            </a:r>
            <a:r>
              <a:rPr kumimoji="0" lang="pt-BR"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Cảm</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hứng</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về</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lao</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động</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và</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chiến</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tranh</a:t>
            </a:r>
            <a:r>
              <a:rPr lang="en-US" sz="2000" b="1" dirty="0">
                <a:solidFill>
                  <a:srgbClr val="FFFF00"/>
                </a:solidFill>
                <a:latin typeface="Arial" panose="020B0604020202020204" pitchFamily="34" charset="0"/>
                <a:cs typeface="Arial" panose="020B0604020202020204" pitchFamily="34" charset="0"/>
              </a:rPr>
              <a:t>.</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pic>
        <p:nvPicPr>
          <p:cNvPr id="5" name="Picture 4" descr="—Pngtree—chicken_2525025.png">
            <a:extLst>
              <a:ext uri="{FF2B5EF4-FFF2-40B4-BE49-F238E27FC236}">
                <a16:creationId xmlns:a16="http://schemas.microsoft.com/office/drawing/2014/main" id="{DFDD14B3-42B0-4E76-8459-27BDD96FCB23}"/>
              </a:ext>
            </a:extLst>
          </p:cNvPr>
          <p:cNvPicPr>
            <a:picLocks noChangeAspect="1"/>
          </p:cNvPicPr>
          <p:nvPr/>
        </p:nvPicPr>
        <p:blipFill>
          <a:blip r:embed="rId2" cstate="print"/>
          <a:stretch>
            <a:fillRect/>
          </a:stretch>
        </p:blipFill>
        <p:spPr>
          <a:xfrm>
            <a:off x="60255" y="4001379"/>
            <a:ext cx="891806" cy="891806"/>
          </a:xfrm>
          <a:prstGeom prst="rect">
            <a:avLst/>
          </a:prstGeom>
        </p:spPr>
      </p:pic>
      <p:sp>
        <p:nvSpPr>
          <p:cNvPr id="6" name="TextBox 5">
            <a:extLst>
              <a:ext uri="{FF2B5EF4-FFF2-40B4-BE49-F238E27FC236}">
                <a16:creationId xmlns:a16="http://schemas.microsoft.com/office/drawing/2014/main" id="{9325F425-1558-4D08-91C6-B37595CBD292}"/>
              </a:ext>
            </a:extLst>
          </p:cNvPr>
          <p:cNvSpPr txBox="1"/>
          <p:nvPr/>
        </p:nvSpPr>
        <p:spPr>
          <a:xfrm>
            <a:off x="1094703" y="2547112"/>
            <a:ext cx="8082072" cy="461663"/>
          </a:xfrm>
          <a:prstGeom prst="rect">
            <a:avLst/>
          </a:prstGeom>
          <a:noFill/>
        </p:spPr>
        <p:txBody>
          <a:bodyPr wrap="square" lIns="91438" tIns="45719" rIns="91438" bIns="45719" rtlCol="0">
            <a:spAutoFit/>
          </a:bodyPr>
          <a:lstStyle/>
          <a:p>
            <a:pPr lvl="0" defTabSz="685800"/>
            <a:r>
              <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B. </a:t>
            </a:r>
            <a:r>
              <a:rPr kumimoji="0" lang="pt-BR"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Cảm</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hứng</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về</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lao</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động</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và</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thiên</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nhiên</a:t>
            </a:r>
            <a:r>
              <a:rPr lang="en-US" sz="2000" b="1" dirty="0">
                <a:solidFill>
                  <a:srgbClr val="FFFF00"/>
                </a:solidFill>
                <a:latin typeface="Arial" panose="020B0604020202020204" pitchFamily="34" charset="0"/>
                <a:cs typeface="Arial" panose="020B0604020202020204" pitchFamily="34" charset="0"/>
              </a:rPr>
              <a:t>.</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pic>
        <p:nvPicPr>
          <p:cNvPr id="7" name="Picture 6" descr="—Pngtree—chicken_2525025.png">
            <a:extLst>
              <a:ext uri="{FF2B5EF4-FFF2-40B4-BE49-F238E27FC236}">
                <a16:creationId xmlns:a16="http://schemas.microsoft.com/office/drawing/2014/main" id="{EC7A35A3-141C-4808-B2E1-06CED08A2359}"/>
              </a:ext>
            </a:extLst>
          </p:cNvPr>
          <p:cNvPicPr>
            <a:picLocks noChangeAspect="1"/>
          </p:cNvPicPr>
          <p:nvPr/>
        </p:nvPicPr>
        <p:blipFill>
          <a:blip r:embed="rId2" cstate="print"/>
          <a:stretch>
            <a:fillRect/>
          </a:stretch>
        </p:blipFill>
        <p:spPr>
          <a:xfrm>
            <a:off x="31903" y="3109573"/>
            <a:ext cx="891806" cy="891806"/>
          </a:xfrm>
          <a:prstGeom prst="rect">
            <a:avLst/>
          </a:prstGeom>
        </p:spPr>
      </p:pic>
      <p:sp>
        <p:nvSpPr>
          <p:cNvPr id="8" name="TextBox 7">
            <a:extLst>
              <a:ext uri="{FF2B5EF4-FFF2-40B4-BE49-F238E27FC236}">
                <a16:creationId xmlns:a16="http://schemas.microsoft.com/office/drawing/2014/main" id="{C3E07DA3-E6EC-4C58-B92D-087B8203D938}"/>
              </a:ext>
            </a:extLst>
          </p:cNvPr>
          <p:cNvSpPr txBox="1"/>
          <p:nvPr/>
        </p:nvSpPr>
        <p:spPr>
          <a:xfrm>
            <a:off x="1042133" y="3355422"/>
            <a:ext cx="8082068" cy="461663"/>
          </a:xfrm>
          <a:prstGeom prst="rect">
            <a:avLst/>
          </a:prstGeom>
          <a:noFill/>
        </p:spPr>
        <p:txBody>
          <a:bodyPr wrap="square" lIns="91438" tIns="45719" rIns="91438" bIns="45719" rtlCol="0">
            <a:spAutoFit/>
          </a:bodyPr>
          <a:lstStyle/>
          <a:p>
            <a:pPr lvl="0" defTabSz="685800"/>
            <a:r>
              <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C. </a:t>
            </a:r>
            <a:r>
              <a:rPr lang="en-US" sz="2000" b="1" dirty="0" err="1">
                <a:solidFill>
                  <a:srgbClr val="FFFF00"/>
                </a:solidFill>
                <a:latin typeface="Arial" panose="020B0604020202020204" pitchFamily="34" charset="0"/>
                <a:cs typeface="Arial" panose="020B0604020202020204" pitchFamily="34" charset="0"/>
              </a:rPr>
              <a:t>Cảm</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hứng</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về</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tình</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yêu</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thiên</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nhiên</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và</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chiến</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tranh</a:t>
            </a:r>
            <a:r>
              <a:rPr lang="en-US" sz="2000" b="1" dirty="0">
                <a:solidFill>
                  <a:srgbClr val="FFFF00"/>
                </a:solidFill>
                <a:latin typeface="Arial" panose="020B0604020202020204" pitchFamily="34" charset="0"/>
                <a:cs typeface="Arial" panose="020B0604020202020204" pitchFamily="34" charset="0"/>
              </a:rPr>
              <a:t>.</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pic>
        <p:nvPicPr>
          <p:cNvPr id="9" name="Picture 8" descr="—Pngtree—chicken_2525025.png">
            <a:extLst>
              <a:ext uri="{FF2B5EF4-FFF2-40B4-BE49-F238E27FC236}">
                <a16:creationId xmlns:a16="http://schemas.microsoft.com/office/drawing/2014/main" id="{7CF076D3-4FD8-4393-AFD1-93988AE7B29C}"/>
              </a:ext>
            </a:extLst>
          </p:cNvPr>
          <p:cNvPicPr>
            <a:picLocks noChangeAspect="1"/>
          </p:cNvPicPr>
          <p:nvPr/>
        </p:nvPicPr>
        <p:blipFill>
          <a:blip r:embed="rId2" cstate="print"/>
          <a:stretch>
            <a:fillRect/>
          </a:stretch>
        </p:blipFill>
        <p:spPr>
          <a:xfrm>
            <a:off x="-9580" y="2203092"/>
            <a:ext cx="891806" cy="891806"/>
          </a:xfrm>
          <a:prstGeom prst="rect">
            <a:avLst/>
          </a:prstGeom>
        </p:spPr>
      </p:pic>
      <p:sp>
        <p:nvSpPr>
          <p:cNvPr id="10" name="TextBox 9">
            <a:extLst>
              <a:ext uri="{FF2B5EF4-FFF2-40B4-BE49-F238E27FC236}">
                <a16:creationId xmlns:a16="http://schemas.microsoft.com/office/drawing/2014/main" id="{5AE3052F-C6BE-4EC2-AFF4-0D767F1A6836}"/>
              </a:ext>
            </a:extLst>
          </p:cNvPr>
          <p:cNvSpPr txBox="1"/>
          <p:nvPr/>
        </p:nvSpPr>
        <p:spPr>
          <a:xfrm>
            <a:off x="1030030" y="4132446"/>
            <a:ext cx="4778868" cy="461663"/>
          </a:xfrm>
          <a:prstGeom prst="rect">
            <a:avLst/>
          </a:prstGeom>
          <a:noFill/>
        </p:spPr>
        <p:txBody>
          <a:bodyPr wrap="none" lIns="91438" tIns="45719" rIns="91438" bIns="45719" rtlCol="0">
            <a:spAutoFit/>
          </a:bodyPr>
          <a:lstStyle/>
          <a:p>
            <a:pPr lvl="0" defTabSz="685800"/>
            <a:r>
              <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D. </a:t>
            </a:r>
            <a:r>
              <a:rPr lang="vi-VN" sz="2000" b="1" dirty="0">
                <a:solidFill>
                  <a:srgbClr val="FFFF00"/>
                </a:solidFill>
                <a:latin typeface="Arial" panose="020B0604020202020204" pitchFamily="34" charset="0"/>
                <a:cs typeface="Arial" panose="020B0604020202020204" pitchFamily="34" charset="0"/>
              </a:rPr>
              <a:t> Cảm hứng về con người lao động</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06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80D309-2146-4B7C-9B85-36B9EEF30160}"/>
              </a:ext>
            </a:extLst>
          </p:cNvPr>
          <p:cNvSpPr txBox="1"/>
          <p:nvPr/>
        </p:nvSpPr>
        <p:spPr>
          <a:xfrm>
            <a:off x="477803" y="343902"/>
            <a:ext cx="8293384" cy="769439"/>
          </a:xfrm>
          <a:prstGeom prst="rect">
            <a:avLst/>
          </a:prstGeom>
          <a:ln>
            <a:solidFill>
              <a:srgbClr val="F47C38"/>
            </a:solidFill>
          </a:ln>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lvl="0"/>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Câu</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Từ vàng bạc trong câu: </a:t>
            </a:r>
            <a:r>
              <a:rPr lang="vi-VN" sz="2000" i="1" dirty="0">
                <a:latin typeface="Arial" panose="020B0604020202020204" pitchFamily="34" charset="0"/>
                <a:cs typeface="Arial" panose="020B0604020202020204" pitchFamily="34" charset="0"/>
              </a:rPr>
              <a:t>Vẩy bạc đuôi vàng loé rạng đông</a:t>
            </a:r>
            <a:r>
              <a:rPr lang="vi-VN" sz="2000" dirty="0">
                <a:latin typeface="Arial" panose="020B0604020202020204" pitchFamily="34" charset="0"/>
                <a:cs typeface="Arial" panose="020B0604020202020204" pitchFamily="34" charset="0"/>
              </a:rPr>
              <a:t> được dùng theo nghĩa nào ?</a:t>
            </a:r>
            <a:endPar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3" name="Picture 2" descr="—Pngtree—chicken_2525025.png">
            <a:extLst>
              <a:ext uri="{FF2B5EF4-FFF2-40B4-BE49-F238E27FC236}">
                <a16:creationId xmlns:a16="http://schemas.microsoft.com/office/drawing/2014/main" id="{DCA3E127-B7F7-43F6-9B69-E61AA2A42170}"/>
              </a:ext>
            </a:extLst>
          </p:cNvPr>
          <p:cNvPicPr>
            <a:picLocks noChangeAspect="1"/>
          </p:cNvPicPr>
          <p:nvPr/>
        </p:nvPicPr>
        <p:blipFill>
          <a:blip r:embed="rId2" cstate="print"/>
          <a:stretch>
            <a:fillRect/>
          </a:stretch>
        </p:blipFill>
        <p:spPr>
          <a:xfrm>
            <a:off x="60255" y="1181536"/>
            <a:ext cx="891806" cy="891806"/>
          </a:xfrm>
          <a:prstGeom prst="rect">
            <a:avLst/>
          </a:prstGeom>
        </p:spPr>
      </p:pic>
      <p:sp>
        <p:nvSpPr>
          <p:cNvPr id="4" name="TextBox 3">
            <a:extLst>
              <a:ext uri="{FF2B5EF4-FFF2-40B4-BE49-F238E27FC236}">
                <a16:creationId xmlns:a16="http://schemas.microsoft.com/office/drawing/2014/main" id="{20C01EF2-7A2F-4317-8FB5-C0E7239374A5}"/>
              </a:ext>
            </a:extLst>
          </p:cNvPr>
          <p:cNvSpPr txBox="1"/>
          <p:nvPr/>
        </p:nvSpPr>
        <p:spPr>
          <a:xfrm>
            <a:off x="1093827" y="1546817"/>
            <a:ext cx="1944759" cy="461663"/>
          </a:xfrm>
          <a:prstGeom prst="rect">
            <a:avLst/>
          </a:prstGeom>
          <a:noFill/>
        </p:spPr>
        <p:txBody>
          <a:bodyPr wrap="none" lIns="91438" tIns="45719" rIns="91438" bIns="45719" rtlCol="0">
            <a:spAutoFit/>
          </a:bodyPr>
          <a:lstStyle/>
          <a:p>
            <a:pPr lvl="0" defTabSz="685800"/>
            <a:r>
              <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A. </a:t>
            </a:r>
            <a:r>
              <a:rPr kumimoji="0" lang="pt-BR"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nghĩa</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gốc</a:t>
            </a:r>
            <a:r>
              <a:rPr lang="en-US" sz="2000" b="1" dirty="0">
                <a:solidFill>
                  <a:srgbClr val="FFFF00"/>
                </a:solidFill>
                <a:latin typeface="Arial" panose="020B0604020202020204" pitchFamily="34" charset="0"/>
                <a:cs typeface="Arial" panose="020B0604020202020204" pitchFamily="34" charset="0"/>
              </a:rPr>
              <a:t> </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pic>
        <p:nvPicPr>
          <p:cNvPr id="5" name="Picture 4" descr="—Pngtree—chicken_2525025.png">
            <a:extLst>
              <a:ext uri="{FF2B5EF4-FFF2-40B4-BE49-F238E27FC236}">
                <a16:creationId xmlns:a16="http://schemas.microsoft.com/office/drawing/2014/main" id="{DFDD14B3-42B0-4E76-8459-27BDD96FCB23}"/>
              </a:ext>
            </a:extLst>
          </p:cNvPr>
          <p:cNvPicPr>
            <a:picLocks noChangeAspect="1"/>
          </p:cNvPicPr>
          <p:nvPr/>
        </p:nvPicPr>
        <p:blipFill>
          <a:blip r:embed="rId2" cstate="print"/>
          <a:stretch>
            <a:fillRect/>
          </a:stretch>
        </p:blipFill>
        <p:spPr>
          <a:xfrm>
            <a:off x="31900" y="2173912"/>
            <a:ext cx="891806" cy="891806"/>
          </a:xfrm>
          <a:prstGeom prst="rect">
            <a:avLst/>
          </a:prstGeom>
        </p:spPr>
      </p:pic>
      <p:sp>
        <p:nvSpPr>
          <p:cNvPr id="6" name="TextBox 5">
            <a:extLst>
              <a:ext uri="{FF2B5EF4-FFF2-40B4-BE49-F238E27FC236}">
                <a16:creationId xmlns:a16="http://schemas.microsoft.com/office/drawing/2014/main" id="{9325F425-1558-4D08-91C6-B37595CBD292}"/>
              </a:ext>
            </a:extLst>
          </p:cNvPr>
          <p:cNvSpPr txBox="1"/>
          <p:nvPr/>
        </p:nvSpPr>
        <p:spPr>
          <a:xfrm>
            <a:off x="1094703" y="2547112"/>
            <a:ext cx="8082072" cy="461663"/>
          </a:xfrm>
          <a:prstGeom prst="rect">
            <a:avLst/>
          </a:prstGeom>
          <a:noFill/>
        </p:spPr>
        <p:txBody>
          <a:bodyPr wrap="square" lIns="91438" tIns="45719" rIns="91438" bIns="45719" rtlCol="0">
            <a:spAutoFit/>
          </a:bodyPr>
          <a:lstStyle/>
          <a:p>
            <a:pPr lvl="0" defTabSz="685800"/>
            <a:r>
              <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B. </a:t>
            </a:r>
            <a:r>
              <a:rPr kumimoji="0" lang="pt-BR"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lang="vi-VN" sz="2000" b="1" dirty="0">
                <a:solidFill>
                  <a:srgbClr val="FFFF00"/>
                </a:solidFill>
                <a:latin typeface="Arial" panose="020B0604020202020204" pitchFamily="34" charset="0"/>
                <a:cs typeface="Arial" panose="020B0604020202020204" pitchFamily="34" charset="0"/>
              </a:rPr>
              <a:t> Phương thức chuyển nghĩa nhân hoá</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pic>
        <p:nvPicPr>
          <p:cNvPr id="7" name="Picture 6" descr="—Pngtree—chicken_2525025.png">
            <a:extLst>
              <a:ext uri="{FF2B5EF4-FFF2-40B4-BE49-F238E27FC236}">
                <a16:creationId xmlns:a16="http://schemas.microsoft.com/office/drawing/2014/main" id="{EC7A35A3-141C-4808-B2E1-06CED08A2359}"/>
              </a:ext>
            </a:extLst>
          </p:cNvPr>
          <p:cNvPicPr>
            <a:picLocks noChangeAspect="1"/>
          </p:cNvPicPr>
          <p:nvPr/>
        </p:nvPicPr>
        <p:blipFill>
          <a:blip r:embed="rId2" cstate="print"/>
          <a:stretch>
            <a:fillRect/>
          </a:stretch>
        </p:blipFill>
        <p:spPr>
          <a:xfrm>
            <a:off x="31903" y="3109573"/>
            <a:ext cx="891806" cy="891806"/>
          </a:xfrm>
          <a:prstGeom prst="rect">
            <a:avLst/>
          </a:prstGeom>
        </p:spPr>
      </p:pic>
      <p:sp>
        <p:nvSpPr>
          <p:cNvPr id="8" name="TextBox 7">
            <a:extLst>
              <a:ext uri="{FF2B5EF4-FFF2-40B4-BE49-F238E27FC236}">
                <a16:creationId xmlns:a16="http://schemas.microsoft.com/office/drawing/2014/main" id="{C3E07DA3-E6EC-4C58-B92D-087B8203D938}"/>
              </a:ext>
            </a:extLst>
          </p:cNvPr>
          <p:cNvSpPr txBox="1"/>
          <p:nvPr/>
        </p:nvSpPr>
        <p:spPr>
          <a:xfrm>
            <a:off x="1042133" y="3355422"/>
            <a:ext cx="8082068" cy="461663"/>
          </a:xfrm>
          <a:prstGeom prst="rect">
            <a:avLst/>
          </a:prstGeom>
          <a:noFill/>
        </p:spPr>
        <p:txBody>
          <a:bodyPr wrap="square" lIns="91438" tIns="45719" rIns="91438" bIns="45719" rtlCol="0">
            <a:spAutoFit/>
          </a:bodyPr>
          <a:lstStyle/>
          <a:p>
            <a:pPr lvl="0" defTabSz="685800"/>
            <a:r>
              <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C. </a:t>
            </a:r>
            <a:r>
              <a:rPr lang="vi-VN" sz="2000" b="1" dirty="0">
                <a:solidFill>
                  <a:srgbClr val="FFFF00"/>
                </a:solidFill>
                <a:latin typeface="Arial" panose="020B0604020202020204" pitchFamily="34" charset="0"/>
                <a:cs typeface="Arial" panose="020B0604020202020204" pitchFamily="34" charset="0"/>
              </a:rPr>
              <a:t>Phương thức chuyển nghĩa hoán dụ </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pic>
        <p:nvPicPr>
          <p:cNvPr id="9" name="Picture 8" descr="—Pngtree—chicken_2525025.png">
            <a:extLst>
              <a:ext uri="{FF2B5EF4-FFF2-40B4-BE49-F238E27FC236}">
                <a16:creationId xmlns:a16="http://schemas.microsoft.com/office/drawing/2014/main" id="{7CF076D3-4FD8-4393-AFD1-93988AE7B29C}"/>
              </a:ext>
            </a:extLst>
          </p:cNvPr>
          <p:cNvPicPr>
            <a:picLocks noChangeAspect="1"/>
          </p:cNvPicPr>
          <p:nvPr/>
        </p:nvPicPr>
        <p:blipFill>
          <a:blip r:embed="rId2" cstate="print"/>
          <a:stretch>
            <a:fillRect/>
          </a:stretch>
        </p:blipFill>
        <p:spPr>
          <a:xfrm>
            <a:off x="63799" y="4055872"/>
            <a:ext cx="891806" cy="891806"/>
          </a:xfrm>
          <a:prstGeom prst="rect">
            <a:avLst/>
          </a:prstGeom>
        </p:spPr>
      </p:pic>
      <p:sp>
        <p:nvSpPr>
          <p:cNvPr id="10" name="TextBox 9">
            <a:extLst>
              <a:ext uri="{FF2B5EF4-FFF2-40B4-BE49-F238E27FC236}">
                <a16:creationId xmlns:a16="http://schemas.microsoft.com/office/drawing/2014/main" id="{5AE3052F-C6BE-4EC2-AFF4-0D767F1A6836}"/>
              </a:ext>
            </a:extLst>
          </p:cNvPr>
          <p:cNvSpPr txBox="1"/>
          <p:nvPr/>
        </p:nvSpPr>
        <p:spPr>
          <a:xfrm>
            <a:off x="1030030" y="4132446"/>
            <a:ext cx="4709940" cy="461663"/>
          </a:xfrm>
          <a:prstGeom prst="rect">
            <a:avLst/>
          </a:prstGeom>
          <a:noFill/>
        </p:spPr>
        <p:txBody>
          <a:bodyPr wrap="none" lIns="91438" tIns="45719" rIns="91438" bIns="45719" rtlCol="0">
            <a:spAutoFit/>
          </a:bodyPr>
          <a:lstStyle/>
          <a:p>
            <a:pPr lvl="0" defTabSz="685800"/>
            <a:r>
              <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D. </a:t>
            </a:r>
            <a:r>
              <a:rPr lang="vi-VN" sz="2000" b="1" dirty="0">
                <a:solidFill>
                  <a:srgbClr val="FFFF00"/>
                </a:solidFill>
                <a:latin typeface="Arial" panose="020B0604020202020204" pitchFamily="34" charset="0"/>
                <a:cs typeface="Arial" panose="020B0604020202020204" pitchFamily="34" charset="0"/>
              </a:rPr>
              <a:t>Phương thức chuyển nghĩa ẩn dụ</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22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21" y="34457"/>
            <a:ext cx="4683632" cy="2556284"/>
          </a:xfrm>
          <a:prstGeom prst="rect">
            <a:avLst/>
          </a:prstGeom>
        </p:spPr>
      </p:pic>
      <p:sp>
        <p:nvSpPr>
          <p:cNvPr id="8" name="Rectangle 7"/>
          <p:cNvSpPr/>
          <p:nvPr/>
        </p:nvSpPr>
        <p:spPr>
          <a:xfrm>
            <a:off x="3411857" y="628663"/>
            <a:ext cx="5616624" cy="1631216"/>
          </a:xfrm>
          <a:prstGeom prst="rect">
            <a:avLst/>
          </a:prstGeom>
          <a:solidFill>
            <a:schemeClr val="accent3">
              <a:lumMod val="20000"/>
              <a:lumOff val="80000"/>
            </a:schemeClr>
          </a:solidFill>
          <a:ln w="38100">
            <a:solidFill>
              <a:srgbClr val="92D050"/>
            </a:solidFill>
          </a:ln>
        </p:spPr>
        <p:txBody>
          <a:bodyPr wrap="square">
            <a:spAutoFit/>
          </a:bodyPr>
          <a:lstStyle/>
          <a:p>
            <a:pPr algn="just">
              <a:spcBef>
                <a:spcPct val="50000"/>
              </a:spcBef>
            </a:pPr>
            <a:r>
              <a:rPr lang="vi-VN" altLang="en-US" sz="2000" dirty="0">
                <a:solidFill>
                  <a:srgbClr val="002060"/>
                </a:solidFill>
                <a:latin typeface="Arial" panose="020B0604020202020204" pitchFamily="34" charset="0"/>
                <a:cs typeface="Arial" panose="020B0604020202020204" pitchFamily="34" charset="0"/>
              </a:rPr>
              <a:t>1. Biển ta giàu và đẹp như thế nhưng hiện nay môi trường biển ở nước ta  như thế nào? </a:t>
            </a:r>
            <a:r>
              <a:rPr lang="en-US" altLang="en-US" sz="2000" dirty="0">
                <a:solidFill>
                  <a:srgbClr val="002060"/>
                </a:solidFill>
                <a:latin typeface="Arial" panose="020B0604020202020204" pitchFamily="34" charset="0"/>
                <a:cs typeface="Arial" panose="020B0604020202020204" pitchFamily="34" charset="0"/>
              </a:rPr>
              <a:t>Theo </a:t>
            </a:r>
            <a:r>
              <a:rPr lang="en-US" altLang="en-US" sz="2000" dirty="0" err="1">
                <a:solidFill>
                  <a:srgbClr val="002060"/>
                </a:solidFill>
                <a:latin typeface="Arial" panose="020B0604020202020204" pitchFamily="34" charset="0"/>
                <a:cs typeface="Arial" panose="020B0604020202020204" pitchFamily="34" charset="0"/>
              </a:rPr>
              <a:t>các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em</a:t>
            </a:r>
            <a:r>
              <a:rPr lang="en-US" altLang="en-US" sz="2000" dirty="0">
                <a:solidFill>
                  <a:srgbClr val="002060"/>
                </a:solidFill>
                <a:latin typeface="Arial" panose="020B0604020202020204" pitchFamily="34" charset="0"/>
                <a:cs typeface="Arial" panose="020B0604020202020204" pitchFamily="34" charset="0"/>
              </a:rPr>
              <a:t> ta </a:t>
            </a:r>
            <a:r>
              <a:rPr lang="en-US" altLang="en-US" sz="2000" dirty="0" err="1">
                <a:solidFill>
                  <a:srgbClr val="002060"/>
                </a:solidFill>
                <a:latin typeface="Arial" panose="020B0604020202020204" pitchFamily="34" charset="0"/>
                <a:cs typeface="Arial" panose="020B0604020202020204" pitchFamily="34" charset="0"/>
              </a:rPr>
              <a:t>phải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gì</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để</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bảo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vệ</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môi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trường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biển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cũng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như</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nguồn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lợi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thủy</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hải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sản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từ</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biển</a:t>
            </a:r>
            <a:r>
              <a:rPr lang="en-US" altLang="en-US" sz="2000" dirty="0">
                <a:solidFill>
                  <a:srgbClr val="002060"/>
                </a:solidFill>
                <a:latin typeface="Arial" panose="020B0604020202020204" pitchFamily="34" charset="0"/>
                <a:cs typeface="Arial" panose="020B0604020202020204" pitchFamily="34" charset="0"/>
              </a:rPr>
              <a:t>?</a:t>
            </a:r>
            <a:r>
              <a:rPr lang="vi-VN" altLang="en-US" sz="2000" dirty="0">
                <a:solidFill>
                  <a:srgbClr val="002060"/>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F510C496-95DB-409D-9B55-7CBA3010AD76}"/>
              </a:ext>
            </a:extLst>
          </p:cNvPr>
          <p:cNvSpPr txBox="1"/>
          <p:nvPr/>
        </p:nvSpPr>
        <p:spPr>
          <a:xfrm>
            <a:off x="115519" y="577797"/>
            <a:ext cx="316835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noProof="0" dirty="0">
                <a:ln>
                  <a:noFill/>
                </a:ln>
                <a:solidFill>
                  <a:srgbClr val="002060"/>
                </a:solidFill>
                <a:effectLst/>
                <a:uLnTx/>
                <a:uFillTx/>
                <a:latin typeface="Arial" pitchFamily="34" charset="0"/>
                <a:ea typeface="+mn-ea"/>
                <a:cs typeface="Arial" pitchFamily="34" charset="0"/>
              </a:rPr>
              <a:t> DỤNG</a:t>
            </a:r>
            <a:endParaRPr kumimoji="0" lang="en-US" sz="4400" b="1"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10" name="Rectangle 9">
            <a:extLst>
              <a:ext uri="{FF2B5EF4-FFF2-40B4-BE49-F238E27FC236}">
                <a16:creationId xmlns:a16="http://schemas.microsoft.com/office/drawing/2014/main" id="{83CCB46D-3930-4B00-AA04-FD4F7DFFA3D0}"/>
              </a:ext>
            </a:extLst>
          </p:cNvPr>
          <p:cNvSpPr/>
          <p:nvPr/>
        </p:nvSpPr>
        <p:spPr>
          <a:xfrm>
            <a:off x="3386920" y="2907520"/>
            <a:ext cx="5616624" cy="1938992"/>
          </a:xfrm>
          <a:prstGeom prst="rect">
            <a:avLst/>
          </a:prstGeom>
          <a:solidFill>
            <a:schemeClr val="accent3">
              <a:lumMod val="20000"/>
              <a:lumOff val="80000"/>
            </a:schemeClr>
          </a:solidFill>
          <a:ln w="38100">
            <a:solidFill>
              <a:srgbClr val="92D050"/>
            </a:solidFill>
          </a:ln>
        </p:spPr>
        <p:txBody>
          <a:bodyPr wrap="square">
            <a:spAutoFit/>
          </a:bodyPr>
          <a:lstStyle/>
          <a:p>
            <a:pPr algn="just">
              <a:spcBef>
                <a:spcPct val="50000"/>
              </a:spcBef>
            </a:pPr>
            <a:r>
              <a:rPr lang="vi-VN" altLang="en-US" sz="2000" dirty="0">
                <a:solidFill>
                  <a:srgbClr val="002060"/>
                </a:solidFill>
                <a:latin typeface="Arial" panose="020B0604020202020204" pitchFamily="34" charset="0"/>
                <a:cs typeface="Arial" panose="020B0604020202020204" pitchFamily="34" charset="0"/>
              </a:rPr>
              <a:t>2. T</a:t>
            </a:r>
            <a:r>
              <a:rPr lang="nl-NL" altLang="en-US" sz="2000" dirty="0">
                <a:solidFill>
                  <a:srgbClr val="002060"/>
                </a:solidFill>
                <a:latin typeface="Arial" panose="020B0604020202020204" pitchFamily="34" charset="0"/>
                <a:cs typeface="Arial" panose="020B0604020202020204" pitchFamily="34" charset="0"/>
              </a:rPr>
              <a:t>háng 5/2014 </a:t>
            </a:r>
            <a:r>
              <a:rPr lang="vi-VN" altLang="en-US" sz="2000" dirty="0">
                <a:solidFill>
                  <a:srgbClr val="002060"/>
                </a:solidFill>
                <a:latin typeface="Arial" panose="020B0604020202020204" pitchFamily="34" charset="0"/>
                <a:cs typeface="Arial" panose="020B0604020202020204" pitchFamily="34" charset="0"/>
              </a:rPr>
              <a:t>,</a:t>
            </a:r>
            <a:r>
              <a:rPr lang="nl-NL" altLang="en-US" sz="2000" dirty="0">
                <a:solidFill>
                  <a:srgbClr val="002060"/>
                </a:solidFill>
                <a:latin typeface="Arial" panose="020B0604020202020204" pitchFamily="34" charset="0"/>
                <a:cs typeface="Arial" panose="020B0604020202020204" pitchFamily="34" charset="0"/>
              </a:rPr>
              <a:t> Trung Quốc hạ đặt giàn khoan trái phép lên vùng đặc quyền kinh tế của nước ta hồi, những ngư dân đã làm gì để bảo vệ chủ quyền biển đảo Việt Nam? </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Bản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thân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em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đã</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đang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và</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sẽ</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gì</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để</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bảo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vệ</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chủ</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quyền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lãnh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thổ</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nước</a:t>
            </a:r>
            <a:r>
              <a:rPr lang="en-US" altLang="en-US" sz="2000" dirty="0">
                <a:solidFill>
                  <a:srgbClr val="002060"/>
                </a:solidFill>
                <a:latin typeface="Arial" panose="020B0604020202020204" pitchFamily="34" charset="0"/>
                <a:cs typeface="Arial" panose="020B0604020202020204" pitchFamily="34" charset="0"/>
              </a:rPr>
              <a:t> ta?</a:t>
            </a:r>
            <a:endParaRPr lang="vi-VN" alt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69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9" name="Rectangle 8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Đấu tranh bảo vệ chủ quyền biển, đảo hiện nay theo tư tưởng Hồ Chí Minh |  Tạp chí Tuyên giáo">
            <a:extLst>
              <a:ext uri="{FF2B5EF4-FFF2-40B4-BE49-F238E27FC236}">
                <a16:creationId xmlns:a16="http://schemas.microsoft.com/office/drawing/2014/main" id="{C37BC512-59C0-44EC-923F-45ACA07F320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1096" b="1"/>
          <a:stretch/>
        </p:blipFill>
        <p:spPr bwMode="auto">
          <a:xfrm>
            <a:off x="20" y="961"/>
            <a:ext cx="9143980" cy="51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666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2327155" y="205936"/>
            <a:ext cx="380438" cy="53651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258986" y="1901561"/>
            <a:ext cx="561155" cy="56115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430252" y="115918"/>
            <a:ext cx="610694" cy="64842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272347" y="238366"/>
            <a:ext cx="651746" cy="60079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20968">
            <a:off x="345769" y="1344268"/>
            <a:ext cx="967586" cy="31666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29358">
            <a:off x="1008279" y="808719"/>
            <a:ext cx="419867" cy="39925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3495">
            <a:off x="224507" y="3341402"/>
            <a:ext cx="630113" cy="713091"/>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01344">
            <a:off x="687065" y="2433591"/>
            <a:ext cx="725990" cy="725990"/>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438273">
            <a:off x="1548091" y="834913"/>
            <a:ext cx="199991" cy="924325"/>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59741">
            <a:off x="1690204" y="4279995"/>
            <a:ext cx="456907" cy="467098"/>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5001">
            <a:off x="1061280" y="3658312"/>
            <a:ext cx="431117" cy="809263"/>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492633">
            <a:off x="586337" y="4240069"/>
            <a:ext cx="308150" cy="906325"/>
          </a:xfrm>
          <a:prstGeom prst="rect">
            <a:avLst/>
          </a:prstGeom>
        </p:spPr>
      </p:pic>
      <p:grpSp>
        <p:nvGrpSpPr>
          <p:cNvPr id="19" name="Group 19"/>
          <p:cNvGrpSpPr/>
          <p:nvPr/>
        </p:nvGrpSpPr>
        <p:grpSpPr>
          <a:xfrm>
            <a:off x="1603626" y="553107"/>
            <a:ext cx="6068134" cy="3509836"/>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5420420" y="0"/>
              <a:ext cx="4027218" cy="961150"/>
            </a:xfrm>
            <a:prstGeom prst="rect">
              <a:avLst/>
            </a:prstGeom>
          </p:spPr>
        </p:pic>
      </p:grpSp>
      <p:sp>
        <p:nvSpPr>
          <p:cNvPr id="24" name="Rectangle 23"/>
          <p:cNvSpPr/>
          <p:nvPr/>
        </p:nvSpPr>
        <p:spPr>
          <a:xfrm>
            <a:off x="1683852" y="1610480"/>
            <a:ext cx="5919712" cy="1708156"/>
          </a:xfrm>
          <a:prstGeom prst="rect">
            <a:avLst/>
          </a:prstGeom>
        </p:spPr>
        <p:txBody>
          <a:bodyPr wrap="square" lIns="45716" tIns="22858" rIns="45716" bIns="22858">
            <a:spAutoFit/>
          </a:bodyPr>
          <a:lstStyle/>
          <a:p>
            <a:pPr algn="ctr">
              <a:lnSpc>
                <a:spcPct val="150000"/>
              </a:lnSpc>
            </a:pPr>
            <a:r>
              <a:rPr lang="en-US" sz="3600" b="1" dirty="0">
                <a:solidFill>
                  <a:srgbClr val="002060"/>
                </a:solidFill>
                <a:latin typeface="Arial" pitchFamily="34" charset="0"/>
                <a:cs typeface="Arial" pitchFamily="34" charset="0"/>
              </a:rPr>
              <a:t>HẸN GẶP LẠI CÁC EM TRONG TIẾT HỌC SAU!</a:t>
            </a:r>
          </a:p>
        </p:txBody>
      </p:sp>
      <p:pic>
        <p:nvPicPr>
          <p:cNvPr id="25" name="Picture 24"/>
          <p:cNvPicPr>
            <a:picLocks noChangeAspect="1"/>
          </p:cNvPicPr>
          <p:nvPr/>
        </p:nvPicPr>
        <p:blipFill>
          <a:blip r:embed="rId28"/>
          <a:stretch>
            <a:fillRect/>
          </a:stretch>
        </p:blipFill>
        <p:spPr>
          <a:xfrm>
            <a:off x="6758186" y="1504950"/>
            <a:ext cx="2895600" cy="3638550"/>
          </a:xfrm>
          <a:prstGeom prst="rect">
            <a:avLst/>
          </a:prstGeom>
        </p:spPr>
      </p:pic>
    </p:spTree>
    <p:extLst>
      <p:ext uri="{BB962C8B-B14F-4D97-AF65-F5344CB8AC3E}">
        <p14:creationId xmlns:p14="http://schemas.microsoft.com/office/powerpoint/2010/main" val="398268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5400000">
            <a:off x="4583051" y="-1230886"/>
            <a:ext cx="769441" cy="367186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12" b="0" i="0" u="none" strike="noStrike" kern="120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3" name="TextBox 2"/>
          <p:cNvSpPr txBox="1"/>
          <p:nvPr/>
        </p:nvSpPr>
        <p:spPr>
          <a:xfrm>
            <a:off x="3060378" y="408793"/>
            <a:ext cx="3312368" cy="461665"/>
          </a:xfrm>
          <a:prstGeom prst="rect">
            <a:avLst/>
          </a:prstGeom>
          <a:solidFill>
            <a:schemeClr val="accent3">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NỘI DUNG BÀI HỌC</a:t>
            </a:r>
          </a:p>
        </p:txBody>
      </p:sp>
      <p:graphicFrame>
        <p:nvGraphicFramePr>
          <p:cNvPr id="6" name="Diagram 5"/>
          <p:cNvGraphicFramePr/>
          <p:nvPr>
            <p:extLst>
              <p:ext uri="{D42A27DB-BD31-4B8C-83A1-F6EECF244321}">
                <p14:modId xmlns:p14="http://schemas.microsoft.com/office/powerpoint/2010/main" val="1701466411"/>
              </p:ext>
            </p:extLst>
          </p:nvPr>
        </p:nvGraphicFramePr>
        <p:xfrm>
          <a:off x="557808" y="1275606"/>
          <a:ext cx="8028384" cy="296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71600" y="1394914"/>
            <a:ext cx="3456385" cy="52322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2800" dirty="0">
                <a:solidFill>
                  <a:schemeClr val="bg1"/>
                </a:solidFill>
                <a:latin typeface="Arial" pitchFamily="34" charset="0"/>
                <a:cs typeface="Arial" pitchFamily="34" charset="0"/>
              </a:rPr>
              <a:t>I. </a:t>
            </a:r>
            <a:r>
              <a:rPr kumimoji="0" lang="en-US" sz="2800" b="0" i="0" u="none" strike="noStrike" kern="1200" cap="none" spc="0" normalizeH="0" baseline="0" noProof="0" dirty="0" err="1">
                <a:ln>
                  <a:noFill/>
                </a:ln>
                <a:solidFill>
                  <a:schemeClr val="bg1"/>
                </a:solidFill>
                <a:effectLst/>
                <a:uLnTx/>
                <a:uFillTx/>
                <a:latin typeface="Arial" pitchFamily="34" charset="0"/>
                <a:cs typeface="Arial" pitchFamily="34" charset="0"/>
              </a:rPr>
              <a:t>Tìm</a:t>
            </a:r>
            <a:r>
              <a:rPr kumimoji="0" lang="en-US" sz="2800" b="0" i="0" u="none" strike="noStrike" kern="1200" cap="none" spc="0" normalizeH="0" noProof="0" dirty="0">
                <a:ln>
                  <a:noFill/>
                </a:ln>
                <a:solidFill>
                  <a:schemeClr val="bg1"/>
                </a:solidFill>
                <a:effectLst/>
                <a:uLnTx/>
                <a:uFillTx/>
                <a:latin typeface="Arial" pitchFamily="34" charset="0"/>
                <a:cs typeface="Arial" pitchFamily="34" charset="0"/>
              </a:rPr>
              <a:t> </a:t>
            </a:r>
            <a:r>
              <a:rPr kumimoji="0" lang="en-US" sz="2800" b="0" i="0" u="none" strike="noStrike" kern="1200" cap="none" spc="0" normalizeH="0" noProof="0" dirty="0" err="1">
                <a:ln>
                  <a:noFill/>
                </a:ln>
                <a:solidFill>
                  <a:schemeClr val="bg1"/>
                </a:solidFill>
                <a:effectLst/>
                <a:uLnTx/>
                <a:uFillTx/>
                <a:latin typeface="Arial" pitchFamily="34" charset="0"/>
                <a:cs typeface="Arial" pitchFamily="34" charset="0"/>
              </a:rPr>
              <a:t>hiểu</a:t>
            </a:r>
            <a:r>
              <a:rPr lang="en-US" sz="2800" dirty="0">
                <a:solidFill>
                  <a:schemeClr val="bg1"/>
                </a:solidFill>
                <a:latin typeface="Arial" pitchFamily="34" charset="0"/>
                <a:cs typeface="Arial" pitchFamily="34" charset="0"/>
              </a:rPr>
              <a:t> </a:t>
            </a:r>
            <a:r>
              <a:rPr kumimoji="0" lang="en-US" sz="2800" b="0" i="0" u="none" strike="noStrike" kern="1200" cap="none" spc="0" normalizeH="0" noProof="0" dirty="0">
                <a:ln>
                  <a:noFill/>
                </a:ln>
                <a:solidFill>
                  <a:schemeClr val="bg1"/>
                </a:solidFill>
                <a:effectLst/>
                <a:uLnTx/>
                <a:uFillTx/>
                <a:latin typeface="Arial" pitchFamily="34" charset="0"/>
                <a:cs typeface="Arial" pitchFamily="34" charset="0"/>
              </a:rPr>
              <a:t> </a:t>
            </a:r>
            <a:r>
              <a:rPr kumimoji="0" lang="en-US" sz="2800" b="0" i="0" u="none" strike="noStrike" kern="1200" cap="none" spc="0" normalizeH="0" noProof="0" dirty="0" err="1">
                <a:ln>
                  <a:noFill/>
                </a:ln>
                <a:solidFill>
                  <a:schemeClr val="bg1"/>
                </a:solidFill>
                <a:effectLst/>
                <a:uLnTx/>
                <a:uFillTx/>
                <a:latin typeface="Arial" pitchFamily="34" charset="0"/>
                <a:cs typeface="Arial" pitchFamily="34" charset="0"/>
              </a:rPr>
              <a:t>chung</a:t>
            </a:r>
            <a:endParaRPr kumimoji="0" lang="en-US" sz="28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95464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288" y="350838"/>
            <a:ext cx="2736850" cy="368300"/>
          </a:xfrm>
          <a:prstGeom prst="rect">
            <a:avLst/>
          </a:prstGeom>
          <a:solidFill>
            <a:schemeClr val="accent3">
              <a:lumMod val="75000"/>
            </a:schemeClr>
          </a:solidFill>
        </p:spPr>
        <p:txBody>
          <a:bodyPr>
            <a:spAutoFit/>
          </a:bodyPr>
          <a:lstStyle/>
          <a:p>
            <a:pPr>
              <a:defRPr/>
            </a:pPr>
            <a:r>
              <a:rPr lang="en-US" b="1" dirty="0">
                <a:solidFill>
                  <a:schemeClr val="bg1"/>
                </a:solidFill>
                <a:latin typeface="Arial" pitchFamily="34" charset="0"/>
                <a:cs typeface="Arial" pitchFamily="34" charset="0"/>
              </a:rPr>
              <a:t>I. TÌM HIỂU CHUNG</a:t>
            </a:r>
          </a:p>
        </p:txBody>
      </p:sp>
      <p:sp>
        <p:nvSpPr>
          <p:cNvPr id="4" name="TextBox 3"/>
          <p:cNvSpPr txBox="1">
            <a:spLocks noChangeArrowheads="1"/>
          </p:cNvSpPr>
          <p:nvPr/>
        </p:nvSpPr>
        <p:spPr bwMode="auto">
          <a:xfrm>
            <a:off x="468313" y="835025"/>
            <a:ext cx="1236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latin typeface="Arial" pitchFamily="34" charset="0"/>
                <a:cs typeface="Arial" pitchFamily="34" charset="0"/>
              </a:rPr>
              <a:t>1. </a:t>
            </a:r>
            <a:r>
              <a:rPr lang="en-US" b="1" dirty="0" err="1">
                <a:latin typeface="Arial" pitchFamily="34" charset="0"/>
                <a:cs typeface="Arial" pitchFamily="34" charset="0"/>
              </a:rPr>
              <a:t>Tác</a:t>
            </a:r>
            <a:r>
              <a:rPr lang="en-US" b="1" dirty="0">
                <a:latin typeface="Arial" pitchFamily="34" charset="0"/>
                <a:cs typeface="Arial" pitchFamily="34" charset="0"/>
              </a:rPr>
              <a:t> </a:t>
            </a:r>
            <a:r>
              <a:rPr lang="en-US" b="1" dirty="0" err="1">
                <a:latin typeface="Arial" pitchFamily="34" charset="0"/>
                <a:cs typeface="Arial" pitchFamily="34" charset="0"/>
              </a:rPr>
              <a:t>giả</a:t>
            </a:r>
            <a:endParaRPr lang="en-US" b="1" dirty="0">
              <a:latin typeface="Arial" pitchFamily="34" charset="0"/>
              <a:cs typeface="Arial" pitchFamily="34" charset="0"/>
            </a:endParaRPr>
          </a:p>
        </p:txBody>
      </p:sp>
      <p:sp>
        <p:nvSpPr>
          <p:cNvPr id="5" name="Rectangle 4"/>
          <p:cNvSpPr/>
          <p:nvPr/>
        </p:nvSpPr>
        <p:spPr>
          <a:xfrm>
            <a:off x="4106801" y="1347614"/>
            <a:ext cx="4641911" cy="1754326"/>
          </a:xfrm>
          <a:prstGeom prst="rect">
            <a:avLst/>
          </a:prstGeom>
          <a:solidFill>
            <a:schemeClr val="accent3">
              <a:lumMod val="40000"/>
              <a:lumOff val="60000"/>
            </a:schemeClr>
          </a:solidFill>
        </p:spPr>
        <p:txBody>
          <a:bodyPr wrap="square">
            <a:spAutoFit/>
          </a:bodyPr>
          <a:lstStyle/>
          <a:p>
            <a:pPr marL="285750" indent="-285750" algn="just">
              <a:spcBef>
                <a:spcPct val="0"/>
              </a:spcBef>
              <a:buFont typeface="Arial" panose="020B0604020202020204" pitchFamily="34" charset="0"/>
              <a:buChar char="•"/>
              <a:defRPr/>
            </a:pPr>
            <a:r>
              <a:rPr lang="en-US" sz="1400" dirty="0">
                <a:solidFill>
                  <a:schemeClr val="tx1">
                    <a:lumMod val="95000"/>
                    <a:lumOff val="5000"/>
                  </a:schemeClr>
                </a:solidFill>
                <a:latin typeface="Arial" panose="020B0604020202020204" pitchFamily="34" charset="0"/>
                <a:cs typeface="Arial" panose="020B0604020202020204" pitchFamily="34" charset="0"/>
                <a:sym typeface="Wingdings" pitchFamily="2" charset="2"/>
              </a:rPr>
              <a:t> </a:t>
            </a:r>
            <a:r>
              <a:rPr lang="vi-VN" altLang="en-US" dirty="0">
                <a:latin typeface="Arial" panose="020B0604020202020204" pitchFamily="34" charset="0"/>
                <a:cs typeface="Arial" panose="020B0604020202020204" pitchFamily="34" charset="0"/>
              </a:rPr>
              <a:t>Huy Cận (1919-2005), tên đầy đủ Cù Huy Cận, quê ở Hà Tĩnh.</a:t>
            </a:r>
            <a:r>
              <a:rPr lang="en-US" altLang="en-US"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Nhà thơ nổi tiếng trong phong trào thơ </a:t>
            </a:r>
            <a:r>
              <a:rPr lang="en-US" altLang="en-US" dirty="0">
                <a:latin typeface="Arial" panose="020B0604020202020204" pitchFamily="34" charset="0"/>
                <a:cs typeface="Arial" panose="020B0604020202020204" pitchFamily="34" charset="0"/>
              </a:rPr>
              <a:t>m</a:t>
            </a:r>
            <a:r>
              <a:rPr lang="vi-VN" altLang="en-US" dirty="0">
                <a:latin typeface="Arial" panose="020B0604020202020204" pitchFamily="34" charset="0"/>
                <a:cs typeface="Arial" panose="020B0604020202020204" pitchFamily="34" charset="0"/>
              </a:rPr>
              <a:t>ới (1932-1945).</a:t>
            </a:r>
          </a:p>
          <a:p>
            <a:pPr marL="342900" indent="-342900" algn="just">
              <a:spcBef>
                <a:spcPct val="0"/>
              </a:spcBef>
              <a:buFont typeface="Arial" panose="020B0604020202020204" pitchFamily="34" charset="0"/>
              <a:buChar char="•"/>
              <a:defRPr/>
            </a:pPr>
            <a:r>
              <a:rPr lang="vi-VN" altLang="en-US" dirty="0">
                <a:latin typeface="Arial" panose="020B0604020202020204" pitchFamily="34" charset="0"/>
                <a:cs typeface="Arial" panose="020B0604020202020204" pitchFamily="34" charset="0"/>
              </a:rPr>
              <a:t>Tham gia CM, giữ nhiều trọng trách, nhà thơ tiêu biểu cho thơ ca hiện đại VN.</a:t>
            </a:r>
          </a:p>
        </p:txBody>
      </p:sp>
      <p:sp>
        <p:nvSpPr>
          <p:cNvPr id="7" name="Rectangle 6"/>
          <p:cNvSpPr/>
          <p:nvPr/>
        </p:nvSpPr>
        <p:spPr>
          <a:xfrm>
            <a:off x="784001" y="4669868"/>
            <a:ext cx="2569934" cy="369332"/>
          </a:xfrm>
          <a:prstGeom prst="rect">
            <a:avLst/>
          </a:prstGeom>
        </p:spPr>
        <p:txBody>
          <a:bodyPr wrap="none">
            <a:spAutoFit/>
          </a:bodyPr>
          <a:lstStyle/>
          <a:p>
            <a:r>
              <a:rPr lang="en-US" b="1" dirty="0" err="1">
                <a:solidFill>
                  <a:srgbClr val="C00000"/>
                </a:solidFill>
                <a:latin typeface="Arial" pitchFamily="34" charset="0"/>
                <a:cs typeface="Arial" pitchFamily="34" charset="0"/>
              </a:rPr>
              <a:t>Huy</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Cận</a:t>
            </a:r>
            <a:r>
              <a:rPr lang="en-US" b="1" dirty="0">
                <a:solidFill>
                  <a:srgbClr val="C00000"/>
                </a:solidFill>
                <a:latin typeface="Arial" pitchFamily="34" charset="0"/>
                <a:cs typeface="Arial" pitchFamily="34" charset="0"/>
              </a:rPr>
              <a:t> </a:t>
            </a:r>
            <a:r>
              <a:rPr lang="vi-VN" b="1" dirty="0">
                <a:solidFill>
                  <a:srgbClr val="C00000"/>
                </a:solidFill>
                <a:latin typeface="Arial" pitchFamily="34" charset="0"/>
                <a:cs typeface="Arial" pitchFamily="34" charset="0"/>
              </a:rPr>
              <a:t>(1</a:t>
            </a:r>
            <a:r>
              <a:rPr lang="en-US" b="1" dirty="0">
                <a:solidFill>
                  <a:srgbClr val="C00000"/>
                </a:solidFill>
                <a:latin typeface="Arial" pitchFamily="34" charset="0"/>
                <a:cs typeface="Arial" pitchFamily="34" charset="0"/>
              </a:rPr>
              <a:t>919</a:t>
            </a:r>
            <a:r>
              <a:rPr lang="vi-VN" b="1" dirty="0">
                <a:solidFill>
                  <a:srgbClr val="C00000"/>
                </a:solidFill>
                <a:latin typeface="Arial" pitchFamily="34" charset="0"/>
                <a:cs typeface="Arial" pitchFamily="34" charset="0"/>
              </a:rPr>
              <a:t>- </a:t>
            </a:r>
            <a:r>
              <a:rPr lang="en-US" b="1" dirty="0">
                <a:solidFill>
                  <a:srgbClr val="C00000"/>
                </a:solidFill>
                <a:latin typeface="Arial" pitchFamily="34" charset="0"/>
                <a:cs typeface="Arial" pitchFamily="34" charset="0"/>
              </a:rPr>
              <a:t>2005</a:t>
            </a:r>
            <a:r>
              <a:rPr lang="vi-VN" b="1" dirty="0">
                <a:solidFill>
                  <a:srgbClr val="C00000"/>
                </a:solidFill>
                <a:latin typeface="Arial" pitchFamily="34" charset="0"/>
                <a:cs typeface="Arial" pitchFamily="34" charset="0"/>
              </a:rPr>
              <a:t>) </a:t>
            </a:r>
            <a:endParaRPr lang="en-US" b="1" dirty="0">
              <a:solidFill>
                <a:srgbClr val="C00000"/>
              </a:solidFill>
              <a:latin typeface="Arial" pitchFamily="34" charset="0"/>
              <a:cs typeface="Arial" pitchFamily="34" charset="0"/>
            </a:endParaRPr>
          </a:p>
        </p:txBody>
      </p:sp>
      <p:sp>
        <p:nvSpPr>
          <p:cNvPr id="8" name="Cloud 7">
            <a:extLst>
              <a:ext uri="{FF2B5EF4-FFF2-40B4-BE49-F238E27FC236}">
                <a16:creationId xmlns:a16="http://schemas.microsoft.com/office/drawing/2014/main" id="{EEDF0639-B8B0-4CBC-8307-F1CAA86A3B88}"/>
              </a:ext>
            </a:extLst>
          </p:cNvPr>
          <p:cNvSpPr/>
          <p:nvPr/>
        </p:nvSpPr>
        <p:spPr>
          <a:xfrm>
            <a:off x="4283968" y="555526"/>
            <a:ext cx="4464744" cy="2520280"/>
          </a:xfrm>
          <a:prstGeom prst="cloud">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vi-VN" sz="2000" dirty="0">
                <a:solidFill>
                  <a:srgbClr val="002060"/>
                </a:solidFill>
                <a:latin typeface="Arial" panose="020B0604020202020204" pitchFamily="34" charset="0"/>
                <a:cs typeface="Arial" panose="020B0604020202020204" pitchFamily="34" charset="0"/>
              </a:rPr>
              <a:t>hãy trình bày đôi nét về nhà thơ Huy Cận. Bài thơ Đoàn thuyền đánh cá ra đời trong hoàn cảnh nào?</a:t>
            </a:r>
            <a:endParaRPr lang="en-US" sz="2000" dirty="0">
              <a:solidFill>
                <a:srgbClr val="002060"/>
              </a:solidFill>
              <a:latin typeface="Arial" panose="020B0604020202020204" pitchFamily="34" charset="0"/>
              <a:cs typeface="Arial" panose="020B0604020202020204" pitchFamily="34" charset="0"/>
            </a:endParaRPr>
          </a:p>
        </p:txBody>
      </p:sp>
      <p:pic>
        <p:nvPicPr>
          <p:cNvPr id="9" name="Picture 8" descr="http://upload.wikimedia.org/wikipedia/vi/9/9f/Huycan.jpg">
            <a:extLst>
              <a:ext uri="{FF2B5EF4-FFF2-40B4-BE49-F238E27FC236}">
                <a16:creationId xmlns:a16="http://schemas.microsoft.com/office/drawing/2014/main" id="{344C4A51-6BFC-4AB5-AD6C-35B3CC9CA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42" y="1542463"/>
            <a:ext cx="2897053" cy="29739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5863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8"/>
                                        </p:tgtEl>
                                      </p:cBhvr>
                                    </p:animEffect>
                                    <p:anim calcmode="lin" valueType="num">
                                      <p:cBhvr>
                                        <p:cTn id="27" dur="1000"/>
                                        <p:tgtEl>
                                          <p:spTgt spid="8"/>
                                        </p:tgtEl>
                                        <p:attrNameLst>
                                          <p:attrName>ppt_x</p:attrName>
                                        </p:attrNameLst>
                                      </p:cBhvr>
                                      <p:tavLst>
                                        <p:tav tm="0">
                                          <p:val>
                                            <p:strVal val="ppt_x"/>
                                          </p:val>
                                        </p:tav>
                                        <p:tav tm="100000">
                                          <p:val>
                                            <p:strVal val="ppt_x"/>
                                          </p:val>
                                        </p:tav>
                                      </p:tavLst>
                                    </p:anim>
                                    <p:anim calcmode="lin" valueType="num">
                                      <p:cBhvr>
                                        <p:cTn id="28" dur="1000"/>
                                        <p:tgtEl>
                                          <p:spTgt spid="8"/>
                                        </p:tgtEl>
                                        <p:attrNameLst>
                                          <p:attrName>ppt_y</p:attrName>
                                        </p:attrNameLst>
                                      </p:cBhvr>
                                      <p:tavLst>
                                        <p:tav tm="0">
                                          <p:val>
                                            <p:strVal val="ppt_y"/>
                                          </p:val>
                                        </p:tav>
                                        <p:tav tm="100000">
                                          <p:val>
                                            <p:strVal val="ppt_y+.1"/>
                                          </p:val>
                                        </p:tav>
                                      </p:tavLst>
                                    </p:anim>
                                    <p:set>
                                      <p:cBhvr>
                                        <p:cTn id="29" dur="1" fill="hold">
                                          <p:stCondLst>
                                            <p:cond delay="999"/>
                                          </p:stCondLst>
                                        </p:cTn>
                                        <p:tgtEl>
                                          <p:spTgt spid="8"/>
                                        </p:tgtEl>
                                        <p:attrNameLst>
                                          <p:attrName>style.visibility</p:attrName>
                                        </p:attrNameLst>
                                      </p:cBhvr>
                                      <p:to>
                                        <p:strVal val="hidden"/>
                                      </p:to>
                                    </p:set>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3308F8F7-CFA9-45F8-9594-A9DA1605C040}"/>
              </a:ext>
            </a:extLst>
          </p:cNvPr>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5" name="TextBox 4">
            <a:extLst>
              <a:ext uri="{FF2B5EF4-FFF2-40B4-BE49-F238E27FC236}">
                <a16:creationId xmlns:a16="http://schemas.microsoft.com/office/drawing/2014/main" id="{57C20C1E-7712-4CF3-A6D1-C3FBD4B5A6DF}"/>
              </a:ext>
            </a:extLst>
          </p:cNvPr>
          <p:cNvSpPr txBox="1"/>
          <p:nvPr/>
        </p:nvSpPr>
        <p:spPr>
          <a:xfrm>
            <a:off x="395288" y="350838"/>
            <a:ext cx="2736850" cy="368300"/>
          </a:xfrm>
          <a:prstGeom prst="rect">
            <a:avLst/>
          </a:prstGeom>
          <a:solidFill>
            <a:schemeClr val="accent3">
              <a:lumMod val="75000"/>
            </a:schemeClr>
          </a:solidFill>
        </p:spPr>
        <p:txBody>
          <a:bodyPr>
            <a:spAutoFit/>
          </a:bodyPr>
          <a:lstStyle/>
          <a:p>
            <a:pPr>
              <a:defRPr/>
            </a:pPr>
            <a:r>
              <a:rPr lang="en-US" b="1" dirty="0">
                <a:solidFill>
                  <a:schemeClr val="bg1"/>
                </a:solidFill>
                <a:latin typeface="Arial" pitchFamily="34" charset="0"/>
                <a:cs typeface="Arial" pitchFamily="34" charset="0"/>
              </a:rPr>
              <a:t>I. TÌM HIỂU CHUNG</a:t>
            </a:r>
          </a:p>
        </p:txBody>
      </p:sp>
      <p:sp>
        <p:nvSpPr>
          <p:cNvPr id="6" name="TextBox 5">
            <a:extLst>
              <a:ext uri="{FF2B5EF4-FFF2-40B4-BE49-F238E27FC236}">
                <a16:creationId xmlns:a16="http://schemas.microsoft.com/office/drawing/2014/main" id="{0F5D9573-CF58-48C5-903B-2B65F3C61027}"/>
              </a:ext>
            </a:extLst>
          </p:cNvPr>
          <p:cNvSpPr txBox="1">
            <a:spLocks noChangeArrowheads="1"/>
          </p:cNvSpPr>
          <p:nvPr/>
        </p:nvSpPr>
        <p:spPr bwMode="auto">
          <a:xfrm>
            <a:off x="468313" y="835025"/>
            <a:ext cx="1236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latin typeface="Arial" pitchFamily="34" charset="0"/>
                <a:cs typeface="Arial" pitchFamily="34" charset="0"/>
              </a:rPr>
              <a:t>1. </a:t>
            </a:r>
            <a:r>
              <a:rPr lang="en-US" b="1" dirty="0" err="1">
                <a:latin typeface="Arial" pitchFamily="34" charset="0"/>
                <a:cs typeface="Arial" pitchFamily="34" charset="0"/>
              </a:rPr>
              <a:t>Tác</a:t>
            </a:r>
            <a:r>
              <a:rPr lang="en-US" b="1" dirty="0">
                <a:latin typeface="Arial" pitchFamily="34" charset="0"/>
                <a:cs typeface="Arial" pitchFamily="34" charset="0"/>
              </a:rPr>
              <a:t> </a:t>
            </a:r>
            <a:r>
              <a:rPr lang="en-US" b="1" dirty="0" err="1">
                <a:latin typeface="Arial" pitchFamily="34" charset="0"/>
                <a:cs typeface="Arial" pitchFamily="34" charset="0"/>
              </a:rPr>
              <a:t>giả</a:t>
            </a:r>
            <a:endParaRPr lang="en-US" b="1" dirty="0">
              <a:latin typeface="Arial" pitchFamily="34" charset="0"/>
              <a:cs typeface="Arial" pitchFamily="34" charset="0"/>
            </a:endParaRPr>
          </a:p>
        </p:txBody>
      </p:sp>
      <p:graphicFrame>
        <p:nvGraphicFramePr>
          <p:cNvPr id="7" name="Group 45">
            <a:extLst>
              <a:ext uri="{FF2B5EF4-FFF2-40B4-BE49-F238E27FC236}">
                <a16:creationId xmlns:a16="http://schemas.microsoft.com/office/drawing/2014/main" id="{5BA36360-2034-4F6C-9BA2-0A1C159BDB59}"/>
              </a:ext>
            </a:extLst>
          </p:cNvPr>
          <p:cNvGraphicFramePr>
            <a:graphicFrameLocks noGrp="1"/>
          </p:cNvGraphicFramePr>
          <p:nvPr>
            <p:extLst>
              <p:ext uri="{D42A27DB-BD31-4B8C-83A1-F6EECF244321}">
                <p14:modId xmlns:p14="http://schemas.microsoft.com/office/powerpoint/2010/main" val="4212231040"/>
              </p:ext>
            </p:extLst>
          </p:nvPr>
        </p:nvGraphicFramePr>
        <p:xfrm>
          <a:off x="611560" y="1491631"/>
          <a:ext cx="7737475" cy="2088232"/>
        </p:xfrm>
        <a:graphic>
          <a:graphicData uri="http://schemas.openxmlformats.org/drawingml/2006/table">
            <a:tbl>
              <a:tblPr>
                <a:tableStyleId>{74C1A8A3-306A-4EB7-A6B1-4F7E0EB9C5D6}</a:tableStyleId>
              </a:tblPr>
              <a:tblGrid>
                <a:gridCol w="3878011">
                  <a:extLst>
                    <a:ext uri="{9D8B030D-6E8A-4147-A177-3AD203B41FA5}">
                      <a16:colId xmlns:a16="http://schemas.microsoft.com/office/drawing/2014/main" val="20000"/>
                    </a:ext>
                  </a:extLst>
                </a:gridCol>
                <a:gridCol w="3859464">
                  <a:extLst>
                    <a:ext uri="{9D8B030D-6E8A-4147-A177-3AD203B41FA5}">
                      <a16:colId xmlns:a16="http://schemas.microsoft.com/office/drawing/2014/main" val="20001"/>
                    </a:ext>
                  </a:extLst>
                </a:gridCol>
              </a:tblGrid>
              <a:tr h="401546">
                <a:tc>
                  <a:txBody>
                    <a:bodyPr/>
                    <a:lstStyle>
                      <a:lvl1pPr eaLnBrk="0" hangingPunct="0">
                        <a:spcBef>
                          <a:spcPct val="20000"/>
                        </a:spcBef>
                        <a:defRPr sz="2800">
                          <a:solidFill>
                            <a:schemeClr val="tx1"/>
                          </a:solidFill>
                          <a:latin typeface="Batang" pitchFamily="18" charset="-127"/>
                          <a:cs typeface="Times New Roman" panose="02020603050405020304" pitchFamily="18" charset="0"/>
                        </a:defRPr>
                      </a:lvl1pPr>
                      <a:lvl2pPr eaLnBrk="0" hangingPunct="0">
                        <a:spcBef>
                          <a:spcPct val="20000"/>
                        </a:spcBef>
                        <a:defRPr sz="2400">
                          <a:solidFill>
                            <a:schemeClr val="tx1"/>
                          </a:solidFill>
                          <a:latin typeface="Batang" pitchFamily="18" charset="-127"/>
                          <a:cs typeface="Times New Roman" panose="02020603050405020304" pitchFamily="18" charset="0"/>
                        </a:defRPr>
                      </a:lvl2pPr>
                      <a:lvl3pPr eaLnBrk="0" hangingPunct="0">
                        <a:spcBef>
                          <a:spcPct val="20000"/>
                        </a:spcBef>
                        <a:defRPr sz="2000">
                          <a:solidFill>
                            <a:schemeClr val="tx1"/>
                          </a:solidFill>
                          <a:latin typeface="Batang" pitchFamily="18" charset="-127"/>
                          <a:cs typeface="Times New Roman" panose="02020603050405020304" pitchFamily="18" charset="0"/>
                        </a:defRPr>
                      </a:lvl3pPr>
                      <a:lvl4pPr eaLnBrk="0" hangingPunct="0">
                        <a:spcBef>
                          <a:spcPct val="20000"/>
                        </a:spcBef>
                        <a:defRPr>
                          <a:solidFill>
                            <a:schemeClr val="tx1"/>
                          </a:solidFill>
                          <a:latin typeface="Batang" pitchFamily="18" charset="-127"/>
                          <a:cs typeface="Times New Roman" panose="02020603050405020304" pitchFamily="18" charset="0"/>
                        </a:defRPr>
                      </a:lvl4pPr>
                      <a:lvl5pPr eaLnBrk="0" hangingPunct="0">
                        <a:spcBef>
                          <a:spcPct val="20000"/>
                        </a:spcBef>
                        <a:defRPr>
                          <a:solidFill>
                            <a:schemeClr val="tx1"/>
                          </a:solidFill>
                          <a:latin typeface="Batang" pitchFamily="18" charset="-127"/>
                          <a:cs typeface="Times New Roman" panose="02020603050405020304" pitchFamily="18" charset="0"/>
                        </a:defRPr>
                      </a:lvl5pPr>
                      <a:lvl6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6pPr>
                      <a:lvl7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7pPr>
                      <a:lvl8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8pPr>
                      <a:lvl9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err="1">
                          <a:ln>
                            <a:noFill/>
                          </a:ln>
                          <a:solidFill>
                            <a:srgbClr val="002060"/>
                          </a:solidFill>
                          <a:effectLst/>
                          <a:latin typeface="Arial" panose="020B0604020202020204" pitchFamily="34" charset="0"/>
                          <a:cs typeface="Arial" panose="020B0604020202020204" pitchFamily="34" charset="0"/>
                        </a:rPr>
                        <a:t>Trước</a:t>
                      </a:r>
                      <a:r>
                        <a:rPr kumimoji="0" lang="en-US" altLang="en-US" sz="2000" b="1"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1" u="none" strike="noStrike" cap="none" normalizeH="0" baseline="0" dirty="0" err="1">
                          <a:ln>
                            <a:noFill/>
                          </a:ln>
                          <a:solidFill>
                            <a:srgbClr val="002060"/>
                          </a:solidFill>
                          <a:effectLst/>
                          <a:latin typeface="Arial" panose="020B0604020202020204" pitchFamily="34" charset="0"/>
                          <a:cs typeface="Arial" panose="020B0604020202020204" pitchFamily="34" charset="0"/>
                        </a:rPr>
                        <a:t>năm</a:t>
                      </a:r>
                      <a:r>
                        <a:rPr kumimoji="0" lang="en-US" altLang="en-US" sz="2000" b="1" u="none" strike="noStrike" cap="none" normalizeH="0" baseline="0" dirty="0">
                          <a:ln>
                            <a:noFill/>
                          </a:ln>
                          <a:solidFill>
                            <a:srgbClr val="002060"/>
                          </a:solidFill>
                          <a:effectLst/>
                          <a:latin typeface="Arial" panose="020B0604020202020204" pitchFamily="34" charset="0"/>
                          <a:cs typeface="Arial" panose="020B0604020202020204" pitchFamily="34" charset="0"/>
                        </a:rPr>
                        <a:t> 1945 </a:t>
                      </a:r>
                      <a:endParaRPr kumimoji="0" lang="en-US" altLang="en-US" sz="20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50" marR="91450" marT="45701" marB="45701" horzOverflow="overflow"/>
                </a:tc>
                <a:tc>
                  <a:txBody>
                    <a:bodyPr/>
                    <a:lstStyle>
                      <a:lvl1pPr eaLnBrk="0" hangingPunct="0">
                        <a:spcBef>
                          <a:spcPct val="20000"/>
                        </a:spcBef>
                        <a:defRPr sz="2800">
                          <a:solidFill>
                            <a:schemeClr val="tx1"/>
                          </a:solidFill>
                          <a:latin typeface="Batang" pitchFamily="18" charset="-127"/>
                          <a:cs typeface="Times New Roman" panose="02020603050405020304" pitchFamily="18" charset="0"/>
                        </a:defRPr>
                      </a:lvl1pPr>
                      <a:lvl2pPr eaLnBrk="0" hangingPunct="0">
                        <a:spcBef>
                          <a:spcPct val="20000"/>
                        </a:spcBef>
                        <a:defRPr sz="2400">
                          <a:solidFill>
                            <a:schemeClr val="tx1"/>
                          </a:solidFill>
                          <a:latin typeface="Batang" pitchFamily="18" charset="-127"/>
                          <a:cs typeface="Times New Roman" panose="02020603050405020304" pitchFamily="18" charset="0"/>
                        </a:defRPr>
                      </a:lvl2pPr>
                      <a:lvl3pPr eaLnBrk="0" hangingPunct="0">
                        <a:spcBef>
                          <a:spcPct val="20000"/>
                        </a:spcBef>
                        <a:defRPr sz="2000">
                          <a:solidFill>
                            <a:schemeClr val="tx1"/>
                          </a:solidFill>
                          <a:latin typeface="Batang" pitchFamily="18" charset="-127"/>
                          <a:cs typeface="Times New Roman" panose="02020603050405020304" pitchFamily="18" charset="0"/>
                        </a:defRPr>
                      </a:lvl3pPr>
                      <a:lvl4pPr eaLnBrk="0" hangingPunct="0">
                        <a:spcBef>
                          <a:spcPct val="20000"/>
                        </a:spcBef>
                        <a:defRPr>
                          <a:solidFill>
                            <a:schemeClr val="tx1"/>
                          </a:solidFill>
                          <a:latin typeface="Batang" pitchFamily="18" charset="-127"/>
                          <a:cs typeface="Times New Roman" panose="02020603050405020304" pitchFamily="18" charset="0"/>
                        </a:defRPr>
                      </a:lvl4pPr>
                      <a:lvl5pPr eaLnBrk="0" hangingPunct="0">
                        <a:spcBef>
                          <a:spcPct val="20000"/>
                        </a:spcBef>
                        <a:defRPr>
                          <a:solidFill>
                            <a:schemeClr val="tx1"/>
                          </a:solidFill>
                          <a:latin typeface="Batang" pitchFamily="18" charset="-127"/>
                          <a:cs typeface="Times New Roman" panose="02020603050405020304" pitchFamily="18" charset="0"/>
                        </a:defRPr>
                      </a:lvl5pPr>
                      <a:lvl6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6pPr>
                      <a:lvl7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7pPr>
                      <a:lvl8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8pPr>
                      <a:lvl9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err="1">
                          <a:ln>
                            <a:noFill/>
                          </a:ln>
                          <a:solidFill>
                            <a:srgbClr val="002060"/>
                          </a:solidFill>
                          <a:effectLst/>
                          <a:latin typeface="Arial" panose="020B0604020202020204" pitchFamily="34" charset="0"/>
                          <a:cs typeface="Arial" panose="020B0604020202020204" pitchFamily="34" charset="0"/>
                        </a:rPr>
                        <a:t>Sau</a:t>
                      </a:r>
                      <a:r>
                        <a:rPr kumimoji="0" lang="en-US" altLang="en-US" sz="2000" b="1"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1" u="none" strike="noStrike" cap="none" normalizeH="0" baseline="0" dirty="0" err="1">
                          <a:ln>
                            <a:noFill/>
                          </a:ln>
                          <a:solidFill>
                            <a:srgbClr val="002060"/>
                          </a:solidFill>
                          <a:effectLst/>
                          <a:latin typeface="Arial" panose="020B0604020202020204" pitchFamily="34" charset="0"/>
                          <a:cs typeface="Arial" panose="020B0604020202020204" pitchFamily="34" charset="0"/>
                        </a:rPr>
                        <a:t>năm</a:t>
                      </a:r>
                      <a:r>
                        <a:rPr kumimoji="0" lang="en-US" altLang="en-US" sz="2000" b="1" u="none" strike="noStrike" cap="none" normalizeH="0" baseline="0" dirty="0">
                          <a:ln>
                            <a:noFill/>
                          </a:ln>
                          <a:solidFill>
                            <a:srgbClr val="002060"/>
                          </a:solidFill>
                          <a:effectLst/>
                          <a:latin typeface="Arial" panose="020B0604020202020204" pitchFamily="34" charset="0"/>
                          <a:cs typeface="Arial" panose="020B0604020202020204" pitchFamily="34" charset="0"/>
                        </a:rPr>
                        <a:t> 1945 </a:t>
                      </a:r>
                      <a:endParaRPr kumimoji="0" lang="en-US" altLang="en-US" sz="20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50" marR="91450" marT="45701" marB="45701" horzOverflow="overflow"/>
                </a:tc>
                <a:extLst>
                  <a:ext uri="{0D108BD9-81ED-4DB2-BD59-A6C34878D82A}">
                    <a16:rowId xmlns:a16="http://schemas.microsoft.com/office/drawing/2014/main" val="10000"/>
                  </a:ext>
                </a:extLst>
              </a:tr>
              <a:tr h="1686686">
                <a:tc>
                  <a:txBody>
                    <a:bodyPr/>
                    <a:lstStyle>
                      <a:lvl1pPr eaLnBrk="0" hangingPunct="0">
                        <a:spcBef>
                          <a:spcPct val="20000"/>
                        </a:spcBef>
                        <a:defRPr sz="2800">
                          <a:solidFill>
                            <a:schemeClr val="tx1"/>
                          </a:solidFill>
                          <a:latin typeface="Batang" pitchFamily="18" charset="-127"/>
                          <a:cs typeface="Times New Roman" panose="02020603050405020304" pitchFamily="18" charset="0"/>
                        </a:defRPr>
                      </a:lvl1pPr>
                      <a:lvl2pPr eaLnBrk="0" hangingPunct="0">
                        <a:spcBef>
                          <a:spcPct val="20000"/>
                        </a:spcBef>
                        <a:defRPr sz="2400">
                          <a:solidFill>
                            <a:schemeClr val="tx1"/>
                          </a:solidFill>
                          <a:latin typeface="Batang" pitchFamily="18" charset="-127"/>
                          <a:cs typeface="Times New Roman" panose="02020603050405020304" pitchFamily="18" charset="0"/>
                        </a:defRPr>
                      </a:lvl2pPr>
                      <a:lvl3pPr eaLnBrk="0" hangingPunct="0">
                        <a:spcBef>
                          <a:spcPct val="20000"/>
                        </a:spcBef>
                        <a:defRPr sz="2000">
                          <a:solidFill>
                            <a:schemeClr val="tx1"/>
                          </a:solidFill>
                          <a:latin typeface="Batang" pitchFamily="18" charset="-127"/>
                          <a:cs typeface="Times New Roman" panose="02020603050405020304" pitchFamily="18" charset="0"/>
                        </a:defRPr>
                      </a:lvl3pPr>
                      <a:lvl4pPr eaLnBrk="0" hangingPunct="0">
                        <a:spcBef>
                          <a:spcPct val="20000"/>
                        </a:spcBef>
                        <a:defRPr>
                          <a:solidFill>
                            <a:schemeClr val="tx1"/>
                          </a:solidFill>
                          <a:latin typeface="Batang" pitchFamily="18" charset="-127"/>
                          <a:cs typeface="Times New Roman" panose="02020603050405020304" pitchFamily="18" charset="0"/>
                        </a:defRPr>
                      </a:lvl4pPr>
                      <a:lvl5pPr eaLnBrk="0" hangingPunct="0">
                        <a:spcBef>
                          <a:spcPct val="20000"/>
                        </a:spcBef>
                        <a:defRPr>
                          <a:solidFill>
                            <a:schemeClr val="tx1"/>
                          </a:solidFill>
                          <a:latin typeface="Batang" pitchFamily="18" charset="-127"/>
                          <a:cs typeface="Times New Roman" panose="02020603050405020304" pitchFamily="18" charset="0"/>
                        </a:defRPr>
                      </a:lvl5pPr>
                      <a:lvl6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6pPr>
                      <a:lvl7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7pPr>
                      <a:lvl8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8pPr>
                      <a:lvl9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Thơ</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ông</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giàu</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chất</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triết</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lí</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và</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thấm</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thía</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bao</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nỗi</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buồn</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Ông</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đã</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từng</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nói</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Chàng</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Huy</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Cận</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khi</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xưa</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hay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sầu</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lắm</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a:t>
                      </a:r>
                      <a:endParaRPr kumimoji="0" lang="en-US" altLang="en-US" sz="20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50" marR="91450" marT="45701" marB="45701" horzOverflow="overflow"/>
                </a:tc>
                <a:tc>
                  <a:txBody>
                    <a:bodyPr/>
                    <a:lstStyle>
                      <a:lvl1pPr eaLnBrk="0" hangingPunct="0">
                        <a:spcBef>
                          <a:spcPct val="20000"/>
                        </a:spcBef>
                        <a:defRPr sz="2800">
                          <a:solidFill>
                            <a:schemeClr val="tx1"/>
                          </a:solidFill>
                          <a:latin typeface="Batang" pitchFamily="18" charset="-127"/>
                          <a:cs typeface="Times New Roman" panose="02020603050405020304" pitchFamily="18" charset="0"/>
                        </a:defRPr>
                      </a:lvl1pPr>
                      <a:lvl2pPr eaLnBrk="0" hangingPunct="0">
                        <a:spcBef>
                          <a:spcPct val="20000"/>
                        </a:spcBef>
                        <a:defRPr sz="2400">
                          <a:solidFill>
                            <a:schemeClr val="tx1"/>
                          </a:solidFill>
                          <a:latin typeface="Batang" pitchFamily="18" charset="-127"/>
                          <a:cs typeface="Times New Roman" panose="02020603050405020304" pitchFamily="18" charset="0"/>
                        </a:defRPr>
                      </a:lvl2pPr>
                      <a:lvl3pPr eaLnBrk="0" hangingPunct="0">
                        <a:spcBef>
                          <a:spcPct val="20000"/>
                        </a:spcBef>
                        <a:defRPr sz="2000">
                          <a:solidFill>
                            <a:schemeClr val="tx1"/>
                          </a:solidFill>
                          <a:latin typeface="Batang" pitchFamily="18" charset="-127"/>
                          <a:cs typeface="Times New Roman" panose="02020603050405020304" pitchFamily="18" charset="0"/>
                        </a:defRPr>
                      </a:lvl3pPr>
                      <a:lvl4pPr eaLnBrk="0" hangingPunct="0">
                        <a:spcBef>
                          <a:spcPct val="20000"/>
                        </a:spcBef>
                        <a:defRPr>
                          <a:solidFill>
                            <a:schemeClr val="tx1"/>
                          </a:solidFill>
                          <a:latin typeface="Batang" pitchFamily="18" charset="-127"/>
                          <a:cs typeface="Times New Roman" panose="02020603050405020304" pitchFamily="18" charset="0"/>
                        </a:defRPr>
                      </a:lvl4pPr>
                      <a:lvl5pPr eaLnBrk="0" hangingPunct="0">
                        <a:spcBef>
                          <a:spcPct val="20000"/>
                        </a:spcBef>
                        <a:defRPr>
                          <a:solidFill>
                            <a:schemeClr val="tx1"/>
                          </a:solidFill>
                          <a:latin typeface="Batang" pitchFamily="18" charset="-127"/>
                          <a:cs typeface="Times New Roman" panose="02020603050405020304" pitchFamily="18" charset="0"/>
                        </a:defRPr>
                      </a:lvl5pPr>
                      <a:lvl6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6pPr>
                      <a:lvl7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7pPr>
                      <a:lvl8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8pPr>
                      <a:lvl9pPr eaLnBrk="0" fontAlgn="base" hangingPunct="0">
                        <a:spcBef>
                          <a:spcPct val="20000"/>
                        </a:spcBef>
                        <a:spcAft>
                          <a:spcPct val="0"/>
                        </a:spcAft>
                        <a:defRPr>
                          <a:solidFill>
                            <a:schemeClr val="tx1"/>
                          </a:solidFill>
                          <a:latin typeface="Batang" pitchFamily="18" charset="-127"/>
                          <a:cs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Thơ</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ông</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lại</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dạt</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dào</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niềm</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vui</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nhất</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là</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khi</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ông</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nói</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về</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con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người</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mới</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cuộc</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sống</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mới</a:t>
                      </a:r>
                      <a:r>
                        <a:rPr kumimoji="0" lang="en-US" altLang="en-US" sz="2000" b="0" u="none" strike="noStrike" cap="none" normalizeH="0" baseline="0" dirty="0">
                          <a:ln>
                            <a:noFill/>
                          </a:ln>
                          <a:solidFill>
                            <a:srgbClr val="002060"/>
                          </a:solidFill>
                          <a:effectLst/>
                          <a:latin typeface="Arial" panose="020B0604020202020204" pitchFamily="34" charset="0"/>
                          <a:cs typeface="Arial" panose="020B0604020202020204" pitchFamily="34" charset="0"/>
                        </a:rPr>
                        <a:t>.</a:t>
                      </a:r>
                      <a:endParaRPr kumimoji="0" lang="vi-VN" altLang="en-US" sz="20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50" marR="91450" marT="45701" marB="45701"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08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3" name="TextBox 2"/>
          <p:cNvSpPr txBox="1"/>
          <p:nvPr/>
        </p:nvSpPr>
        <p:spPr>
          <a:xfrm>
            <a:off x="395288" y="350838"/>
            <a:ext cx="2736850" cy="368300"/>
          </a:xfrm>
          <a:prstGeom prst="rect">
            <a:avLst/>
          </a:prstGeom>
          <a:solidFill>
            <a:schemeClr val="accent3">
              <a:lumMod val="75000"/>
            </a:schemeClr>
          </a:solidFill>
        </p:spPr>
        <p:txBody>
          <a:bodyPr>
            <a:spAutoFit/>
          </a:bodyPr>
          <a:lstStyle/>
          <a:p>
            <a:pPr>
              <a:defRPr/>
            </a:pPr>
            <a:r>
              <a:rPr lang="en-US" b="1" dirty="0">
                <a:solidFill>
                  <a:schemeClr val="bg1"/>
                </a:solidFill>
                <a:latin typeface="Arial" pitchFamily="34" charset="0"/>
                <a:cs typeface="Arial" pitchFamily="34" charset="0"/>
              </a:rPr>
              <a:t>I. TÌM HIỂU CHUNG</a:t>
            </a:r>
          </a:p>
        </p:txBody>
      </p:sp>
      <p:sp>
        <p:nvSpPr>
          <p:cNvPr id="4" name="TextBox 3"/>
          <p:cNvSpPr txBox="1">
            <a:spLocks noChangeArrowheads="1"/>
          </p:cNvSpPr>
          <p:nvPr/>
        </p:nvSpPr>
        <p:spPr bwMode="auto">
          <a:xfrm>
            <a:off x="468313" y="835025"/>
            <a:ext cx="1518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latin typeface="Arial" pitchFamily="34" charset="0"/>
                <a:cs typeface="Arial" pitchFamily="34" charset="0"/>
              </a:rPr>
              <a:t>2. </a:t>
            </a:r>
            <a:r>
              <a:rPr lang="en-US" b="1" dirty="0" err="1">
                <a:latin typeface="Arial" pitchFamily="34" charset="0"/>
                <a:cs typeface="Arial" pitchFamily="34" charset="0"/>
              </a:rPr>
              <a:t>Tác</a:t>
            </a:r>
            <a:r>
              <a:rPr lang="en-US" b="1" dirty="0">
                <a:latin typeface="Arial" pitchFamily="34" charset="0"/>
                <a:cs typeface="Arial" pitchFamily="34" charset="0"/>
              </a:rPr>
              <a:t> </a:t>
            </a:r>
            <a:r>
              <a:rPr lang="en-US" b="1" dirty="0" err="1">
                <a:latin typeface="Arial" pitchFamily="34" charset="0"/>
                <a:cs typeface="Arial" pitchFamily="34" charset="0"/>
              </a:rPr>
              <a:t>phẩm</a:t>
            </a:r>
            <a:endParaRPr lang="en-US" b="1" dirty="0">
              <a:latin typeface="Arial" pitchFamily="34" charset="0"/>
              <a:cs typeface="Arial" pitchFamily="34" charset="0"/>
            </a:endParaRPr>
          </a:p>
        </p:txBody>
      </p:sp>
      <p:sp>
        <p:nvSpPr>
          <p:cNvPr id="9" name="TextBox 8">
            <a:extLst>
              <a:ext uri="{FF2B5EF4-FFF2-40B4-BE49-F238E27FC236}">
                <a16:creationId xmlns:a16="http://schemas.microsoft.com/office/drawing/2014/main" id="{0410C52B-E657-40D2-8676-91E301B370B3}"/>
              </a:ext>
            </a:extLst>
          </p:cNvPr>
          <p:cNvSpPr txBox="1"/>
          <p:nvPr/>
        </p:nvSpPr>
        <p:spPr>
          <a:xfrm>
            <a:off x="304271" y="1203331"/>
            <a:ext cx="3997545" cy="2632003"/>
          </a:xfrm>
          <a:prstGeom prst="rect">
            <a:avLst/>
          </a:prstGeom>
          <a:solidFill>
            <a:schemeClr val="accent3">
              <a:lumMod val="40000"/>
              <a:lumOff val="60000"/>
            </a:schemeClr>
          </a:solidFill>
        </p:spPr>
        <p:txBody>
          <a:bodyPr wrap="square">
            <a:spAutoFit/>
          </a:bodyPr>
          <a:lstStyle/>
          <a:p>
            <a:pPr marL="285750" indent="-285750" algn="just" eaLnBrk="1" hangingPunct="1">
              <a:lnSpc>
                <a:spcPct val="150000"/>
              </a:lnSpc>
              <a:buFontTx/>
              <a:buChar char="-"/>
              <a:defRPr/>
            </a:pPr>
            <a:r>
              <a:rPr lang="en-US" sz="1600" dirty="0" err="1">
                <a:solidFill>
                  <a:srgbClr val="002060"/>
                </a:solidFill>
                <a:latin typeface="Arial" panose="020B0604020202020204" pitchFamily="34" charset="0"/>
                <a:cs typeface="Arial" panose="020B0604020202020204" pitchFamily="34" charset="0"/>
              </a:rPr>
              <a:t>Bài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thơ</a:t>
            </a:r>
            <a:r>
              <a:rPr lang="en-US" sz="1600" dirty="0">
                <a:solidFill>
                  <a:srgbClr val="002060"/>
                </a:solidFill>
                <a:latin typeface="Arial" panose="020B0604020202020204" pitchFamily="34" charset="0"/>
                <a:cs typeface="Arial" panose="020B0604020202020204" pitchFamily="34" charset="0"/>
              </a:rPr>
              <a:t> </a:t>
            </a:r>
            <a:r>
              <a:rPr lang="vi-VN" sz="1600" b="1" dirty="0">
                <a:solidFill>
                  <a:srgbClr val="002060"/>
                </a:solidFill>
                <a:latin typeface="Arial" panose="020B0604020202020204" pitchFamily="34" charset="0"/>
                <a:cs typeface="Arial" panose="020B0604020202020204" pitchFamily="34" charset="0"/>
              </a:rPr>
              <a:t>Đoàn thuyền đánh cá </a:t>
            </a:r>
            <a:r>
              <a:rPr lang="en-US" sz="1600" dirty="0" err="1">
                <a:solidFill>
                  <a:srgbClr val="002060"/>
                </a:solidFill>
                <a:latin typeface="Arial" panose="020B0604020202020204" pitchFamily="34" charset="0"/>
                <a:cs typeface="Arial" panose="020B0604020202020204" pitchFamily="34" charset="0"/>
              </a:rPr>
              <a:t>sáng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tác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giữa</a:t>
            </a:r>
            <a:r>
              <a:rPr lang="en-US" sz="1600" dirty="0">
                <a:solidFill>
                  <a:srgbClr val="002060"/>
                </a:solidFill>
                <a:latin typeface="Arial" panose="020B0604020202020204" pitchFamily="34" charset="0"/>
                <a:cs typeface="Arial" panose="020B0604020202020204" pitchFamily="34" charset="0"/>
              </a:rPr>
              <a:t> 1958 </a:t>
            </a:r>
            <a:r>
              <a:rPr lang="en-US" sz="1600" dirty="0" err="1">
                <a:solidFill>
                  <a:srgbClr val="002060"/>
                </a:solidFill>
                <a:latin typeface="Arial" panose="020B0604020202020204" pitchFamily="34" charset="0"/>
                <a:cs typeface="Arial" panose="020B0604020202020204" pitchFamily="34" charset="0"/>
              </a:rPr>
              <a:t>trong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chuyến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đi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thực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tế</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dài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ngày</a:t>
            </a:r>
            <a:r>
              <a:rPr lang="en-US" sz="1600" dirty="0">
                <a:solidFill>
                  <a:srgbClr val="002060"/>
                </a:solidFill>
                <a:latin typeface="Arial" panose="020B0604020202020204" pitchFamily="34" charset="0"/>
                <a:cs typeface="Arial" panose="020B0604020202020204" pitchFamily="34" charset="0"/>
              </a:rPr>
              <a:t> ở  </a:t>
            </a:r>
            <a:r>
              <a:rPr lang="en-US" sz="1600" dirty="0" err="1">
                <a:solidFill>
                  <a:srgbClr val="002060"/>
                </a:solidFill>
                <a:latin typeface="Arial" panose="020B0604020202020204" pitchFamily="34" charset="0"/>
                <a:cs typeface="Arial" panose="020B0604020202020204" pitchFamily="34" charset="0"/>
              </a:rPr>
              <a:t>Quảng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Ninh</a:t>
            </a:r>
            <a:r>
              <a:rPr lang="en-US" sz="1600" dirty="0">
                <a:solidFill>
                  <a:srgbClr val="002060"/>
                </a:solidFill>
                <a:latin typeface="Arial" panose="020B0604020202020204" pitchFamily="34" charset="0"/>
                <a:cs typeface="Arial" panose="020B0604020202020204" pitchFamily="34" charset="0"/>
              </a:rPr>
              <a:t>.</a:t>
            </a:r>
          </a:p>
          <a:p>
            <a:pPr marL="285750" indent="-285750" algn="just">
              <a:lnSpc>
                <a:spcPct val="150000"/>
              </a:lnSpc>
              <a:buFontTx/>
              <a:buChar char="-"/>
              <a:defRPr/>
            </a:pPr>
            <a:r>
              <a:rPr lang="vi-VN" altLang="en-US" sz="1600" dirty="0">
                <a:solidFill>
                  <a:srgbClr val="002060"/>
                </a:solidFill>
                <a:cs typeface="Arial" panose="020B0604020202020204" pitchFamily="34" charset="0"/>
              </a:rPr>
              <a:t>Bài thơ nằm trong tập "</a:t>
            </a:r>
            <a:r>
              <a:rPr lang="vi-VN" altLang="en-US" sz="1600" b="1" i="1" dirty="0">
                <a:solidFill>
                  <a:srgbClr val="002060"/>
                </a:solidFill>
                <a:cs typeface="Arial" panose="020B0604020202020204" pitchFamily="34" charset="0"/>
              </a:rPr>
              <a:t>Trời mỗi ngày lại sáng</a:t>
            </a:r>
            <a:r>
              <a:rPr lang="vi-VN" altLang="en-US" sz="1600" dirty="0">
                <a:solidFill>
                  <a:srgbClr val="002060"/>
                </a:solidFill>
                <a:cs typeface="Arial" panose="020B0604020202020204" pitchFamily="34" charset="0"/>
              </a:rPr>
              <a:t>" (1958), kết quả của chuyến đi thực tế dài ngày ở vùng mỏ Quảng Ninh.</a:t>
            </a:r>
            <a:endParaRPr lang="en-US" sz="1600" dirty="0">
              <a:solidFill>
                <a:srgbClr val="002060"/>
              </a:solidFill>
              <a:latin typeface="Arial" panose="020B0604020202020204" pitchFamily="34" charset="0"/>
              <a:cs typeface="Arial" panose="020B0604020202020204" pitchFamily="34" charset="0"/>
            </a:endParaRPr>
          </a:p>
        </p:txBody>
      </p:sp>
      <p:pic>
        <p:nvPicPr>
          <p:cNvPr id="2050" name="Picture 2" descr="Thủ đô nước Việt Nam.Trung tâm kinh tế thương mại lớn., T...">
            <a:extLst>
              <a:ext uri="{FF2B5EF4-FFF2-40B4-BE49-F238E27FC236}">
                <a16:creationId xmlns:a16="http://schemas.microsoft.com/office/drawing/2014/main" id="{314892CA-944D-4D67-8BC4-DF676AF6EA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96" r="5696"/>
          <a:stretch/>
        </p:blipFill>
        <p:spPr bwMode="auto">
          <a:xfrm>
            <a:off x="4433401" y="1035745"/>
            <a:ext cx="4579961" cy="275843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Callout 2">
            <a:extLst>
              <a:ext uri="{FF2B5EF4-FFF2-40B4-BE49-F238E27FC236}">
                <a16:creationId xmlns:a16="http://schemas.microsoft.com/office/drawing/2014/main" id="{AE9F41BB-A7A5-4F2D-8880-8AD29A9ADD13}"/>
              </a:ext>
            </a:extLst>
          </p:cNvPr>
          <p:cNvSpPr/>
          <p:nvPr/>
        </p:nvSpPr>
        <p:spPr>
          <a:xfrm>
            <a:off x="8020231" y="1779662"/>
            <a:ext cx="1115616" cy="484188"/>
          </a:xfrm>
          <a:prstGeom prst="wedgeEllipseCallout">
            <a:avLst>
              <a:gd name="adj1" fmla="val 888"/>
              <a:gd name="adj2" fmla="val 12010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b="1" i="1" dirty="0">
              <a:solidFill>
                <a:srgbClr val="FF0000"/>
              </a:solidFill>
            </a:endParaRPr>
          </a:p>
          <a:p>
            <a:pPr algn="ctr">
              <a:defRPr/>
            </a:pPr>
            <a:r>
              <a:rPr lang="vi-VN" sz="1400" b="1" dirty="0">
                <a:solidFill>
                  <a:srgbClr val="002060"/>
                </a:solidFill>
              </a:rPr>
              <a:t>Quảng</a:t>
            </a:r>
            <a:r>
              <a:rPr lang="en-US" sz="1400" b="1" dirty="0">
                <a:solidFill>
                  <a:srgbClr val="002060"/>
                </a:solidFill>
              </a:rPr>
              <a:t> </a:t>
            </a:r>
            <a:r>
              <a:rPr lang="vi-VN" sz="1400" b="1" dirty="0">
                <a:solidFill>
                  <a:srgbClr val="002060"/>
                </a:solidFill>
              </a:rPr>
              <a:t>Ninh</a:t>
            </a:r>
            <a:endParaRPr lang="en-US" sz="1400" b="1" dirty="0">
              <a:solidFill>
                <a:srgbClr val="002060"/>
              </a:solidFill>
            </a:endParaRPr>
          </a:p>
          <a:p>
            <a:pPr algn="ctr">
              <a:defRPr/>
            </a:pPr>
            <a:endParaRPr lang="en-US" dirty="0"/>
          </a:p>
        </p:txBody>
      </p:sp>
    </p:spTree>
    <p:extLst>
      <p:ext uri="{BB962C8B-B14F-4D97-AF65-F5344CB8AC3E}">
        <p14:creationId xmlns:p14="http://schemas.microsoft.com/office/powerpoint/2010/main" val="306050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655058D5-C6D0-4566-B01F-20E7D04A5A88}"/>
              </a:ext>
            </a:extLst>
          </p:cNvPr>
          <p:cNvSpPr>
            <a:spLocks noChangeArrowheads="1"/>
          </p:cNvSpPr>
          <p:nvPr/>
        </p:nvSpPr>
        <p:spPr bwMode="auto">
          <a:xfrm>
            <a:off x="827584" y="1131590"/>
            <a:ext cx="424815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err="1">
                <a:cs typeface="Arial" panose="020B0604020202020204" pitchFamily="34" charset="0"/>
              </a:rPr>
              <a:t>Mặt</a:t>
            </a:r>
            <a:r>
              <a:rPr lang="en-US" altLang="en-US" sz="1600" dirty="0">
                <a:cs typeface="Arial" panose="020B0604020202020204" pitchFamily="34" charset="0"/>
              </a:rPr>
              <a:t> </a:t>
            </a:r>
            <a:r>
              <a:rPr lang="en-US" altLang="en-US" sz="1600" dirty="0" err="1">
                <a:cs typeface="Arial" panose="020B0604020202020204" pitchFamily="34" charset="0"/>
              </a:rPr>
              <a:t>trời</a:t>
            </a:r>
            <a:r>
              <a:rPr lang="en-US" altLang="en-US" sz="1600" dirty="0">
                <a:cs typeface="Arial" panose="020B0604020202020204" pitchFamily="34" charset="0"/>
              </a:rPr>
              <a:t> </a:t>
            </a:r>
            <a:r>
              <a:rPr lang="en-US" altLang="en-US" sz="1600" dirty="0" err="1">
                <a:cs typeface="Arial" panose="020B0604020202020204" pitchFamily="34" charset="0"/>
              </a:rPr>
              <a:t>xuống</a:t>
            </a:r>
            <a:r>
              <a:rPr lang="en-US" altLang="en-US" sz="1600" dirty="0">
                <a:cs typeface="Arial" panose="020B0604020202020204" pitchFamily="34" charset="0"/>
              </a:rPr>
              <a:t> </a:t>
            </a:r>
            <a:r>
              <a:rPr lang="en-US" altLang="en-US" sz="1600" dirty="0" err="1">
                <a:cs typeface="Arial" panose="020B0604020202020204" pitchFamily="34" charset="0"/>
              </a:rPr>
              <a:t>biển</a:t>
            </a:r>
            <a:r>
              <a:rPr lang="en-US" altLang="en-US" sz="1600" dirty="0">
                <a:cs typeface="Arial" panose="020B0604020202020204" pitchFamily="34" charset="0"/>
              </a:rPr>
              <a:t> </a:t>
            </a:r>
            <a:r>
              <a:rPr lang="en-US" altLang="en-US" sz="1600" dirty="0" err="1">
                <a:cs typeface="Arial" panose="020B0604020202020204" pitchFamily="34" charset="0"/>
              </a:rPr>
              <a:t>như</a:t>
            </a:r>
            <a:r>
              <a:rPr lang="en-US" altLang="en-US" sz="1600" dirty="0">
                <a:cs typeface="Arial" panose="020B0604020202020204" pitchFamily="34" charset="0"/>
              </a:rPr>
              <a:t> </a:t>
            </a:r>
            <a:r>
              <a:rPr lang="en-US" altLang="en-US" sz="1600" dirty="0" err="1">
                <a:cs typeface="Arial" panose="020B0604020202020204" pitchFamily="34" charset="0"/>
              </a:rPr>
              <a:t>hòn</a:t>
            </a:r>
            <a:r>
              <a:rPr lang="en-US" altLang="en-US" sz="1600" dirty="0">
                <a:cs typeface="Arial" panose="020B0604020202020204" pitchFamily="34" charset="0"/>
              </a:rPr>
              <a:t> </a:t>
            </a:r>
            <a:r>
              <a:rPr lang="en-US" altLang="en-US" sz="1600" dirty="0" err="1">
                <a:cs typeface="Arial" panose="020B0604020202020204" pitchFamily="34" charset="0"/>
              </a:rPr>
              <a:t>lửa</a:t>
            </a:r>
            <a:endParaRPr lang="en-US" altLang="en-US" sz="1600" dirty="0">
              <a:cs typeface="Arial" panose="020B0604020202020204" pitchFamily="34" charset="0"/>
            </a:endParaRPr>
          </a:p>
          <a:p>
            <a:pPr eaLnBrk="1" hangingPunct="1"/>
            <a:r>
              <a:rPr lang="en-US" altLang="en-US" sz="1600" dirty="0" err="1">
                <a:cs typeface="Arial" panose="020B0604020202020204" pitchFamily="34" charset="0"/>
              </a:rPr>
              <a:t>Sóng</a:t>
            </a:r>
            <a:r>
              <a:rPr lang="en-US" altLang="en-US" sz="1600" dirty="0">
                <a:cs typeface="Arial" panose="020B0604020202020204" pitchFamily="34" charset="0"/>
              </a:rPr>
              <a:t> </a:t>
            </a:r>
            <a:r>
              <a:rPr lang="en-US" altLang="en-US" sz="1600" dirty="0" err="1">
                <a:cs typeface="Arial" panose="020B0604020202020204" pitchFamily="34" charset="0"/>
              </a:rPr>
              <a:t>đã</a:t>
            </a:r>
            <a:r>
              <a:rPr lang="en-US" altLang="en-US" sz="1600" dirty="0">
                <a:cs typeface="Arial" panose="020B0604020202020204" pitchFamily="34" charset="0"/>
              </a:rPr>
              <a:t> </a:t>
            </a:r>
            <a:r>
              <a:rPr lang="en-US" altLang="en-US" sz="1600" dirty="0" err="1">
                <a:cs typeface="Arial" panose="020B0604020202020204" pitchFamily="34" charset="0"/>
              </a:rPr>
              <a:t>cài</a:t>
            </a:r>
            <a:r>
              <a:rPr lang="en-US" altLang="en-US" sz="1600" dirty="0">
                <a:cs typeface="Arial" panose="020B0604020202020204" pitchFamily="34" charset="0"/>
              </a:rPr>
              <a:t> then, </a:t>
            </a:r>
            <a:r>
              <a:rPr lang="en-US" altLang="en-US" sz="1600" dirty="0" err="1">
                <a:cs typeface="Arial" panose="020B0604020202020204" pitchFamily="34" charset="0"/>
              </a:rPr>
              <a:t>đêm</a:t>
            </a:r>
            <a:r>
              <a:rPr lang="en-US" altLang="en-US" sz="1600" dirty="0">
                <a:cs typeface="Arial" panose="020B0604020202020204" pitchFamily="34" charset="0"/>
              </a:rPr>
              <a:t> </a:t>
            </a:r>
            <a:r>
              <a:rPr lang="en-US" altLang="en-US" sz="1600" dirty="0" err="1">
                <a:cs typeface="Arial" panose="020B0604020202020204" pitchFamily="34" charset="0"/>
              </a:rPr>
              <a:t>sập</a:t>
            </a:r>
            <a:r>
              <a:rPr lang="en-US" altLang="en-US" sz="1600" dirty="0">
                <a:cs typeface="Arial" panose="020B0604020202020204" pitchFamily="34" charset="0"/>
              </a:rPr>
              <a:t> </a:t>
            </a:r>
            <a:r>
              <a:rPr lang="en-US" altLang="en-US" sz="1600" dirty="0" err="1">
                <a:cs typeface="Arial" panose="020B0604020202020204" pitchFamily="34" charset="0"/>
              </a:rPr>
              <a:t>cửa</a:t>
            </a:r>
            <a:endParaRPr lang="en-US" altLang="en-US" sz="1600" dirty="0">
              <a:cs typeface="Arial" panose="020B0604020202020204" pitchFamily="34" charset="0"/>
            </a:endParaRPr>
          </a:p>
          <a:p>
            <a:pPr eaLnBrk="1" hangingPunct="1"/>
            <a:r>
              <a:rPr lang="en-US" altLang="en-US" sz="1600" dirty="0" err="1">
                <a:cs typeface="Arial" panose="020B0604020202020204" pitchFamily="34" charset="0"/>
              </a:rPr>
              <a:t>Đoàn</a:t>
            </a:r>
            <a:r>
              <a:rPr lang="en-US" altLang="en-US" sz="1600" dirty="0">
                <a:cs typeface="Arial" panose="020B0604020202020204" pitchFamily="34" charset="0"/>
              </a:rPr>
              <a:t> </a:t>
            </a:r>
            <a:r>
              <a:rPr lang="en-US" altLang="en-US" sz="1600" dirty="0" err="1">
                <a:cs typeface="Arial" panose="020B0604020202020204" pitchFamily="34" charset="0"/>
              </a:rPr>
              <a:t>thuyền</a:t>
            </a:r>
            <a:r>
              <a:rPr lang="en-US" altLang="en-US" sz="1600" dirty="0">
                <a:cs typeface="Arial" panose="020B0604020202020204" pitchFamily="34" charset="0"/>
              </a:rPr>
              <a:t> </a:t>
            </a:r>
            <a:r>
              <a:rPr lang="en-US" altLang="en-US" sz="1600" dirty="0" err="1">
                <a:cs typeface="Arial" panose="020B0604020202020204" pitchFamily="34" charset="0"/>
              </a:rPr>
              <a:t>đánh</a:t>
            </a:r>
            <a:r>
              <a:rPr lang="en-US" altLang="en-US" sz="1600" dirty="0">
                <a:cs typeface="Arial" panose="020B0604020202020204" pitchFamily="34" charset="0"/>
              </a:rPr>
              <a:t> </a:t>
            </a:r>
            <a:r>
              <a:rPr lang="en-US" altLang="en-US" sz="1600" dirty="0" err="1">
                <a:cs typeface="Arial" panose="020B0604020202020204" pitchFamily="34" charset="0"/>
              </a:rPr>
              <a:t>cá</a:t>
            </a:r>
            <a:r>
              <a:rPr lang="en-US" altLang="en-US" sz="1600" dirty="0">
                <a:cs typeface="Arial" panose="020B0604020202020204" pitchFamily="34" charset="0"/>
              </a:rPr>
              <a:t> </a:t>
            </a:r>
            <a:r>
              <a:rPr lang="en-US" altLang="en-US" sz="1600" dirty="0" err="1">
                <a:cs typeface="Arial" panose="020B0604020202020204" pitchFamily="34" charset="0"/>
              </a:rPr>
              <a:t>lại</a:t>
            </a:r>
            <a:r>
              <a:rPr lang="en-US" altLang="en-US" sz="1600" dirty="0">
                <a:cs typeface="Arial" panose="020B0604020202020204" pitchFamily="34" charset="0"/>
              </a:rPr>
              <a:t> ra </a:t>
            </a:r>
            <a:r>
              <a:rPr lang="en-US" altLang="en-US" sz="1600" dirty="0" err="1">
                <a:cs typeface="Arial" panose="020B0604020202020204" pitchFamily="34" charset="0"/>
              </a:rPr>
              <a:t>khơi</a:t>
            </a:r>
            <a:r>
              <a:rPr lang="en-US" altLang="en-US" sz="1600" dirty="0">
                <a:cs typeface="Arial" panose="020B0604020202020204" pitchFamily="34" charset="0"/>
              </a:rPr>
              <a:t>, </a:t>
            </a:r>
          </a:p>
          <a:p>
            <a:pPr eaLnBrk="1" hangingPunct="1"/>
            <a:r>
              <a:rPr lang="en-US" altLang="en-US" sz="1600" dirty="0" err="1">
                <a:cs typeface="Arial" panose="020B0604020202020204" pitchFamily="34" charset="0"/>
              </a:rPr>
              <a:t>Câu</a:t>
            </a:r>
            <a:r>
              <a:rPr lang="en-US" altLang="en-US" sz="1600" dirty="0">
                <a:cs typeface="Arial" panose="020B0604020202020204" pitchFamily="34" charset="0"/>
              </a:rPr>
              <a:t> </a:t>
            </a:r>
            <a:r>
              <a:rPr lang="en-US" altLang="en-US" sz="1600" dirty="0" err="1">
                <a:cs typeface="Arial" panose="020B0604020202020204" pitchFamily="34" charset="0"/>
              </a:rPr>
              <a:t>hát</a:t>
            </a:r>
            <a:r>
              <a:rPr lang="en-US" altLang="en-US" sz="1600" dirty="0">
                <a:cs typeface="Arial" panose="020B0604020202020204" pitchFamily="34" charset="0"/>
              </a:rPr>
              <a:t> </a:t>
            </a:r>
            <a:r>
              <a:rPr lang="en-US" altLang="en-US" sz="1600" dirty="0" err="1">
                <a:cs typeface="Arial" panose="020B0604020202020204" pitchFamily="34" charset="0"/>
              </a:rPr>
              <a:t>căng</a:t>
            </a:r>
            <a:r>
              <a:rPr lang="en-US" altLang="en-US" sz="1600" dirty="0">
                <a:cs typeface="Arial" panose="020B0604020202020204" pitchFamily="34" charset="0"/>
              </a:rPr>
              <a:t> </a:t>
            </a:r>
            <a:r>
              <a:rPr lang="en-US" altLang="en-US" sz="1600" dirty="0" err="1">
                <a:cs typeface="Arial" panose="020B0604020202020204" pitchFamily="34" charset="0"/>
              </a:rPr>
              <a:t>buồm</a:t>
            </a:r>
            <a:r>
              <a:rPr lang="en-US" altLang="en-US" sz="1600" dirty="0">
                <a:cs typeface="Arial" panose="020B0604020202020204" pitchFamily="34" charset="0"/>
              </a:rPr>
              <a:t> </a:t>
            </a:r>
            <a:r>
              <a:rPr lang="en-US" altLang="en-US" sz="1600" dirty="0" err="1">
                <a:cs typeface="Arial" panose="020B0604020202020204" pitchFamily="34" charset="0"/>
              </a:rPr>
              <a:t>cùng</a:t>
            </a:r>
            <a:r>
              <a:rPr lang="en-US" altLang="en-US" sz="1600" dirty="0">
                <a:cs typeface="Arial" panose="020B0604020202020204" pitchFamily="34" charset="0"/>
              </a:rPr>
              <a:t> </a:t>
            </a:r>
            <a:r>
              <a:rPr lang="en-US" altLang="en-US" sz="1600" dirty="0" err="1">
                <a:cs typeface="Arial" panose="020B0604020202020204" pitchFamily="34" charset="0"/>
              </a:rPr>
              <a:t>gió</a:t>
            </a:r>
            <a:r>
              <a:rPr lang="en-US" altLang="en-US" sz="1600" dirty="0">
                <a:cs typeface="Arial" panose="020B0604020202020204" pitchFamily="34" charset="0"/>
              </a:rPr>
              <a:t> </a:t>
            </a:r>
            <a:r>
              <a:rPr lang="en-US" altLang="en-US" sz="1600" dirty="0" err="1">
                <a:cs typeface="Arial" panose="020B0604020202020204" pitchFamily="34" charset="0"/>
              </a:rPr>
              <a:t>khơi</a:t>
            </a:r>
            <a:r>
              <a:rPr lang="en-US" altLang="en-US" sz="1600" dirty="0">
                <a:cs typeface="Arial" panose="020B0604020202020204" pitchFamily="34" charset="0"/>
              </a:rPr>
              <a:t>.</a:t>
            </a:r>
          </a:p>
          <a:p>
            <a:pPr eaLnBrk="1" hangingPunct="1"/>
            <a:r>
              <a:rPr lang="en-US" altLang="en-US" sz="1600" dirty="0">
                <a:cs typeface="Arial" panose="020B0604020202020204" pitchFamily="34" charset="0"/>
              </a:rPr>
              <a:t> </a:t>
            </a:r>
          </a:p>
          <a:p>
            <a:pPr eaLnBrk="1" hangingPunct="1"/>
            <a:r>
              <a:rPr lang="en-US" altLang="en-US" sz="1600" dirty="0" err="1">
                <a:cs typeface="Arial" panose="020B0604020202020204" pitchFamily="34" charset="0"/>
              </a:rPr>
              <a:t>Hát</a:t>
            </a:r>
            <a:r>
              <a:rPr lang="en-US" altLang="en-US" sz="1600" dirty="0">
                <a:cs typeface="Arial" panose="020B0604020202020204" pitchFamily="34" charset="0"/>
              </a:rPr>
              <a:t> </a:t>
            </a:r>
            <a:r>
              <a:rPr lang="en-US" altLang="en-US" sz="1600" dirty="0" err="1">
                <a:cs typeface="Arial" panose="020B0604020202020204" pitchFamily="34" charset="0"/>
              </a:rPr>
              <a:t>rằng</a:t>
            </a:r>
            <a:r>
              <a:rPr lang="en-US" altLang="en-US" sz="1600" dirty="0">
                <a:cs typeface="Arial" panose="020B0604020202020204" pitchFamily="34" charset="0"/>
              </a:rPr>
              <a:t>: </a:t>
            </a:r>
            <a:r>
              <a:rPr lang="en-US" altLang="en-US" sz="1600" dirty="0" err="1">
                <a:cs typeface="Arial" panose="020B0604020202020204" pitchFamily="34" charset="0"/>
              </a:rPr>
              <a:t>cá</a:t>
            </a:r>
            <a:r>
              <a:rPr lang="en-US" altLang="en-US" sz="1600" dirty="0">
                <a:cs typeface="Arial" panose="020B0604020202020204" pitchFamily="34" charset="0"/>
              </a:rPr>
              <a:t> </a:t>
            </a:r>
            <a:r>
              <a:rPr lang="en-US" altLang="en-US" sz="1600" dirty="0" err="1">
                <a:cs typeface="Arial" panose="020B0604020202020204" pitchFamily="34" charset="0"/>
              </a:rPr>
              <a:t>bạc</a:t>
            </a:r>
            <a:r>
              <a:rPr lang="en-US" altLang="en-US" sz="1600" dirty="0">
                <a:cs typeface="Arial" panose="020B0604020202020204" pitchFamily="34" charset="0"/>
              </a:rPr>
              <a:t> </a:t>
            </a:r>
            <a:r>
              <a:rPr lang="en-US" altLang="en-US" sz="1600" dirty="0" err="1">
                <a:cs typeface="Arial" panose="020B0604020202020204" pitchFamily="34" charset="0"/>
              </a:rPr>
              <a:t>biển</a:t>
            </a:r>
            <a:r>
              <a:rPr lang="en-US" altLang="en-US" sz="1600" dirty="0">
                <a:cs typeface="Arial" panose="020B0604020202020204" pitchFamily="34" charset="0"/>
              </a:rPr>
              <a:t> </a:t>
            </a:r>
            <a:r>
              <a:rPr lang="en-US" altLang="en-US" sz="1600" dirty="0" err="1">
                <a:cs typeface="Arial" panose="020B0604020202020204" pitchFamily="34" charset="0"/>
              </a:rPr>
              <a:t>Đông</a:t>
            </a:r>
            <a:r>
              <a:rPr lang="en-US" altLang="en-US" sz="1600" dirty="0">
                <a:cs typeface="Arial" panose="020B0604020202020204" pitchFamily="34" charset="0"/>
              </a:rPr>
              <a:t> </a:t>
            </a:r>
            <a:r>
              <a:rPr lang="en-US" altLang="en-US" sz="1600" dirty="0" err="1">
                <a:cs typeface="Arial" panose="020B0604020202020204" pitchFamily="34" charset="0"/>
              </a:rPr>
              <a:t>lặng</a:t>
            </a:r>
            <a:r>
              <a:rPr lang="en-US" altLang="en-US" sz="1600" dirty="0">
                <a:cs typeface="Arial" panose="020B0604020202020204" pitchFamily="34" charset="0"/>
              </a:rPr>
              <a:t>, </a:t>
            </a:r>
          </a:p>
          <a:p>
            <a:pPr eaLnBrk="1" hangingPunct="1"/>
            <a:r>
              <a:rPr lang="en-US" altLang="en-US" sz="1600" dirty="0" err="1">
                <a:cs typeface="Arial" panose="020B0604020202020204" pitchFamily="34" charset="0"/>
              </a:rPr>
              <a:t>Cá</a:t>
            </a:r>
            <a:r>
              <a:rPr lang="en-US" altLang="en-US" sz="1600" dirty="0">
                <a:cs typeface="Arial" panose="020B0604020202020204" pitchFamily="34" charset="0"/>
              </a:rPr>
              <a:t> </a:t>
            </a:r>
            <a:r>
              <a:rPr lang="en-US" altLang="en-US" sz="1600" dirty="0" err="1">
                <a:cs typeface="Arial" panose="020B0604020202020204" pitchFamily="34" charset="0"/>
              </a:rPr>
              <a:t>thu</a:t>
            </a:r>
            <a:r>
              <a:rPr lang="en-US" altLang="en-US" sz="1600" dirty="0">
                <a:cs typeface="Arial" panose="020B0604020202020204" pitchFamily="34" charset="0"/>
              </a:rPr>
              <a:t> </a:t>
            </a:r>
            <a:r>
              <a:rPr lang="en-US" altLang="en-US" sz="1600" dirty="0" err="1">
                <a:cs typeface="Arial" panose="020B0604020202020204" pitchFamily="34" charset="0"/>
              </a:rPr>
              <a:t>biển</a:t>
            </a:r>
            <a:r>
              <a:rPr lang="en-US" altLang="en-US" sz="1600" dirty="0">
                <a:cs typeface="Arial" panose="020B0604020202020204" pitchFamily="34" charset="0"/>
              </a:rPr>
              <a:t> </a:t>
            </a:r>
            <a:r>
              <a:rPr lang="en-US" altLang="en-US" sz="1600" dirty="0" err="1">
                <a:cs typeface="Arial" panose="020B0604020202020204" pitchFamily="34" charset="0"/>
              </a:rPr>
              <a:t>Đông</a:t>
            </a:r>
            <a:r>
              <a:rPr lang="en-US" altLang="en-US" sz="1600" dirty="0">
                <a:cs typeface="Arial" panose="020B0604020202020204" pitchFamily="34" charset="0"/>
              </a:rPr>
              <a:t> </a:t>
            </a:r>
            <a:r>
              <a:rPr lang="en-US" altLang="en-US" sz="1600" dirty="0" err="1">
                <a:cs typeface="Arial" panose="020B0604020202020204" pitchFamily="34" charset="0"/>
              </a:rPr>
              <a:t>như</a:t>
            </a:r>
            <a:r>
              <a:rPr lang="en-US" altLang="en-US" sz="1600" dirty="0">
                <a:cs typeface="Arial" panose="020B0604020202020204" pitchFamily="34" charset="0"/>
              </a:rPr>
              <a:t> </a:t>
            </a:r>
            <a:r>
              <a:rPr lang="en-US" altLang="en-US" sz="1600" dirty="0" err="1">
                <a:cs typeface="Arial" panose="020B0604020202020204" pitchFamily="34" charset="0"/>
              </a:rPr>
              <a:t>đoàn</a:t>
            </a:r>
            <a:r>
              <a:rPr lang="en-US" altLang="en-US" sz="1600" dirty="0">
                <a:cs typeface="Arial" panose="020B0604020202020204" pitchFamily="34" charset="0"/>
              </a:rPr>
              <a:t> </a:t>
            </a:r>
            <a:r>
              <a:rPr lang="en-US" altLang="en-US" sz="1600" dirty="0" err="1">
                <a:cs typeface="Arial" panose="020B0604020202020204" pitchFamily="34" charset="0"/>
              </a:rPr>
              <a:t>thoi</a:t>
            </a:r>
            <a:r>
              <a:rPr lang="en-US" altLang="en-US" sz="1600" dirty="0">
                <a:cs typeface="Arial" panose="020B0604020202020204" pitchFamily="34" charset="0"/>
              </a:rPr>
              <a:t> </a:t>
            </a:r>
          </a:p>
          <a:p>
            <a:pPr eaLnBrk="1" hangingPunct="1"/>
            <a:r>
              <a:rPr lang="en-US" altLang="en-US" sz="1600" dirty="0" err="1">
                <a:cs typeface="Arial" panose="020B0604020202020204" pitchFamily="34" charset="0"/>
              </a:rPr>
              <a:t>Đêm</a:t>
            </a:r>
            <a:r>
              <a:rPr lang="en-US" altLang="en-US" sz="1600" dirty="0">
                <a:cs typeface="Arial" panose="020B0604020202020204" pitchFamily="34" charset="0"/>
              </a:rPr>
              <a:t> </a:t>
            </a:r>
            <a:r>
              <a:rPr lang="en-US" altLang="en-US" sz="1600" dirty="0" err="1">
                <a:cs typeface="Arial" panose="020B0604020202020204" pitchFamily="34" charset="0"/>
              </a:rPr>
              <a:t>ngày</a:t>
            </a:r>
            <a:r>
              <a:rPr lang="en-US" altLang="en-US" sz="1600" dirty="0">
                <a:cs typeface="Arial" panose="020B0604020202020204" pitchFamily="34" charset="0"/>
              </a:rPr>
              <a:t> </a:t>
            </a:r>
            <a:r>
              <a:rPr lang="en-US" altLang="en-US" sz="1600" dirty="0" err="1">
                <a:cs typeface="Arial" panose="020B0604020202020204" pitchFamily="34" charset="0"/>
              </a:rPr>
              <a:t>dệt</a:t>
            </a:r>
            <a:r>
              <a:rPr lang="en-US" altLang="en-US" sz="1600" dirty="0">
                <a:cs typeface="Arial" panose="020B0604020202020204" pitchFamily="34" charset="0"/>
              </a:rPr>
              <a:t> </a:t>
            </a:r>
            <a:r>
              <a:rPr lang="en-US" altLang="en-US" sz="1600" dirty="0" err="1">
                <a:cs typeface="Arial" panose="020B0604020202020204" pitchFamily="34" charset="0"/>
              </a:rPr>
              <a:t>biển</a:t>
            </a:r>
            <a:r>
              <a:rPr lang="en-US" altLang="en-US" sz="1600" dirty="0">
                <a:cs typeface="Arial" panose="020B0604020202020204" pitchFamily="34" charset="0"/>
              </a:rPr>
              <a:t> </a:t>
            </a:r>
            <a:r>
              <a:rPr lang="en-US" altLang="en-US" sz="1600" dirty="0" err="1">
                <a:cs typeface="Arial" panose="020B0604020202020204" pitchFamily="34" charset="0"/>
              </a:rPr>
              <a:t>muôn</a:t>
            </a:r>
            <a:r>
              <a:rPr lang="en-US" altLang="en-US" sz="1600" dirty="0">
                <a:cs typeface="Arial" panose="020B0604020202020204" pitchFamily="34" charset="0"/>
              </a:rPr>
              <a:t> </a:t>
            </a:r>
            <a:r>
              <a:rPr lang="en-US" altLang="en-US" sz="1600" dirty="0" err="1">
                <a:cs typeface="Arial" panose="020B0604020202020204" pitchFamily="34" charset="0"/>
              </a:rPr>
              <a:t>luồng</a:t>
            </a:r>
            <a:r>
              <a:rPr lang="en-US" altLang="en-US" sz="1600" dirty="0">
                <a:cs typeface="Arial" panose="020B0604020202020204" pitchFamily="34" charset="0"/>
              </a:rPr>
              <a:t> </a:t>
            </a:r>
            <a:r>
              <a:rPr lang="en-US" altLang="en-US" sz="1600" dirty="0" err="1">
                <a:cs typeface="Arial" panose="020B0604020202020204" pitchFamily="34" charset="0"/>
              </a:rPr>
              <a:t>sáng</a:t>
            </a:r>
            <a:r>
              <a:rPr lang="en-US" altLang="en-US" sz="1600" dirty="0">
                <a:cs typeface="Arial" panose="020B0604020202020204" pitchFamily="34" charset="0"/>
              </a:rPr>
              <a:t>.</a:t>
            </a:r>
          </a:p>
          <a:p>
            <a:pPr eaLnBrk="1" hangingPunct="1"/>
            <a:r>
              <a:rPr lang="en-US" altLang="en-US" sz="1600" dirty="0" err="1">
                <a:cs typeface="Arial" panose="020B0604020202020204" pitchFamily="34" charset="0"/>
              </a:rPr>
              <a:t>Đến</a:t>
            </a:r>
            <a:r>
              <a:rPr lang="en-US" altLang="en-US" sz="1600" dirty="0">
                <a:cs typeface="Arial" panose="020B0604020202020204" pitchFamily="34" charset="0"/>
              </a:rPr>
              <a:t> </a:t>
            </a:r>
            <a:r>
              <a:rPr lang="en-US" altLang="en-US" sz="1600" dirty="0" err="1">
                <a:cs typeface="Arial" panose="020B0604020202020204" pitchFamily="34" charset="0"/>
              </a:rPr>
              <a:t>dệt</a:t>
            </a:r>
            <a:r>
              <a:rPr lang="en-US" altLang="en-US" sz="1600" dirty="0">
                <a:cs typeface="Arial" panose="020B0604020202020204" pitchFamily="34" charset="0"/>
              </a:rPr>
              <a:t> </a:t>
            </a:r>
            <a:r>
              <a:rPr lang="en-US" altLang="en-US" sz="1600" dirty="0" err="1">
                <a:cs typeface="Arial" panose="020B0604020202020204" pitchFamily="34" charset="0"/>
              </a:rPr>
              <a:t>lưới</a:t>
            </a:r>
            <a:r>
              <a:rPr lang="en-US" altLang="en-US" sz="1600" dirty="0">
                <a:cs typeface="Arial" panose="020B0604020202020204" pitchFamily="34" charset="0"/>
              </a:rPr>
              <a:t> ta, </a:t>
            </a:r>
            <a:r>
              <a:rPr lang="en-US" altLang="en-US" sz="1600" dirty="0" err="1">
                <a:cs typeface="Arial" panose="020B0604020202020204" pitchFamily="34" charset="0"/>
              </a:rPr>
              <a:t>đoàn</a:t>
            </a:r>
            <a:r>
              <a:rPr lang="en-US" altLang="en-US" sz="1600" dirty="0">
                <a:cs typeface="Arial" panose="020B0604020202020204" pitchFamily="34" charset="0"/>
              </a:rPr>
              <a:t> </a:t>
            </a:r>
            <a:r>
              <a:rPr lang="en-US" altLang="en-US" sz="1600" dirty="0" err="1">
                <a:cs typeface="Arial" panose="020B0604020202020204" pitchFamily="34" charset="0"/>
              </a:rPr>
              <a:t>cá</a:t>
            </a:r>
            <a:r>
              <a:rPr lang="en-US" altLang="en-US" sz="1600" dirty="0">
                <a:cs typeface="Arial" panose="020B0604020202020204" pitchFamily="34" charset="0"/>
              </a:rPr>
              <a:t> </a:t>
            </a:r>
            <a:r>
              <a:rPr lang="en-US" altLang="en-US" sz="1600" dirty="0" err="1">
                <a:cs typeface="Arial" panose="020B0604020202020204" pitchFamily="34" charset="0"/>
              </a:rPr>
              <a:t>ơi</a:t>
            </a:r>
            <a:r>
              <a:rPr lang="en-US" altLang="en-US" sz="1600" dirty="0">
                <a:cs typeface="Arial" panose="020B0604020202020204" pitchFamily="34" charset="0"/>
              </a:rPr>
              <a:t>!</a:t>
            </a:r>
          </a:p>
          <a:p>
            <a:pPr eaLnBrk="1" hangingPunct="1"/>
            <a:r>
              <a:rPr lang="en-US" altLang="en-US" sz="1600" dirty="0">
                <a:cs typeface="Arial" panose="020B0604020202020204" pitchFamily="34" charset="0"/>
              </a:rPr>
              <a:t> </a:t>
            </a:r>
          </a:p>
          <a:p>
            <a:pPr eaLnBrk="1" hangingPunct="1"/>
            <a:r>
              <a:rPr lang="en-US" altLang="en-US" sz="1600" dirty="0" err="1">
                <a:cs typeface="Arial" panose="020B0604020202020204" pitchFamily="34" charset="0"/>
              </a:rPr>
              <a:t>Thuyền</a:t>
            </a:r>
            <a:r>
              <a:rPr lang="en-US" altLang="en-US" sz="1600" dirty="0">
                <a:cs typeface="Arial" panose="020B0604020202020204" pitchFamily="34" charset="0"/>
              </a:rPr>
              <a:t> ta </a:t>
            </a:r>
            <a:r>
              <a:rPr lang="en-US" altLang="en-US" sz="1600" dirty="0" err="1">
                <a:cs typeface="Arial" panose="020B0604020202020204" pitchFamily="34" charset="0"/>
              </a:rPr>
              <a:t>lái</a:t>
            </a:r>
            <a:r>
              <a:rPr lang="en-US" altLang="en-US" sz="1600" dirty="0">
                <a:cs typeface="Arial" panose="020B0604020202020204" pitchFamily="34" charset="0"/>
              </a:rPr>
              <a:t> </a:t>
            </a:r>
            <a:r>
              <a:rPr lang="en-US" altLang="en-US" sz="1600" dirty="0" err="1">
                <a:cs typeface="Arial" panose="020B0604020202020204" pitchFamily="34" charset="0"/>
              </a:rPr>
              <a:t>gió</a:t>
            </a:r>
            <a:r>
              <a:rPr lang="en-US" altLang="en-US" sz="1600" dirty="0">
                <a:cs typeface="Arial" panose="020B0604020202020204" pitchFamily="34" charset="0"/>
              </a:rPr>
              <a:t> </a:t>
            </a:r>
            <a:r>
              <a:rPr lang="en-US" altLang="en-US" sz="1600" dirty="0" err="1">
                <a:cs typeface="Arial" panose="020B0604020202020204" pitchFamily="34" charset="0"/>
              </a:rPr>
              <a:t>với</a:t>
            </a:r>
            <a:r>
              <a:rPr lang="en-US" altLang="en-US" sz="1600" dirty="0">
                <a:cs typeface="Arial" panose="020B0604020202020204" pitchFamily="34" charset="0"/>
              </a:rPr>
              <a:t> </a:t>
            </a:r>
            <a:r>
              <a:rPr lang="en-US" altLang="en-US" sz="1600" dirty="0" err="1">
                <a:cs typeface="Arial" panose="020B0604020202020204" pitchFamily="34" charset="0"/>
              </a:rPr>
              <a:t>buồm</a:t>
            </a:r>
            <a:r>
              <a:rPr lang="en-US" altLang="en-US" sz="1600" dirty="0">
                <a:cs typeface="Arial" panose="020B0604020202020204" pitchFamily="34" charset="0"/>
              </a:rPr>
              <a:t> </a:t>
            </a:r>
            <a:r>
              <a:rPr lang="en-US" altLang="en-US" sz="1600" dirty="0" err="1">
                <a:cs typeface="Arial" panose="020B0604020202020204" pitchFamily="34" charset="0"/>
              </a:rPr>
              <a:t>trăng</a:t>
            </a:r>
            <a:r>
              <a:rPr lang="en-US" altLang="en-US" sz="1600" dirty="0">
                <a:cs typeface="Arial" panose="020B0604020202020204" pitchFamily="34" charset="0"/>
              </a:rPr>
              <a:t> </a:t>
            </a:r>
          </a:p>
          <a:p>
            <a:pPr eaLnBrk="1" hangingPunct="1"/>
            <a:r>
              <a:rPr lang="en-US" altLang="en-US" sz="1600" dirty="0" err="1">
                <a:cs typeface="Arial" panose="020B0604020202020204" pitchFamily="34" charset="0"/>
              </a:rPr>
              <a:t>Lướt</a:t>
            </a:r>
            <a:r>
              <a:rPr lang="en-US" altLang="en-US" sz="1600" dirty="0">
                <a:cs typeface="Arial" panose="020B0604020202020204" pitchFamily="34" charset="0"/>
              </a:rPr>
              <a:t> </a:t>
            </a:r>
            <a:r>
              <a:rPr lang="en-US" altLang="en-US" sz="1600" dirty="0" err="1">
                <a:cs typeface="Arial" panose="020B0604020202020204" pitchFamily="34" charset="0"/>
              </a:rPr>
              <a:t>giữa</a:t>
            </a:r>
            <a:r>
              <a:rPr lang="en-US" altLang="en-US" sz="1600" dirty="0">
                <a:cs typeface="Arial" panose="020B0604020202020204" pitchFamily="34" charset="0"/>
              </a:rPr>
              <a:t> </a:t>
            </a:r>
            <a:r>
              <a:rPr lang="en-US" altLang="en-US" sz="1600" dirty="0" err="1">
                <a:cs typeface="Arial" panose="020B0604020202020204" pitchFamily="34" charset="0"/>
              </a:rPr>
              <a:t>mây</a:t>
            </a:r>
            <a:r>
              <a:rPr lang="en-US" altLang="en-US" sz="1600" dirty="0">
                <a:cs typeface="Arial" panose="020B0604020202020204" pitchFamily="34" charset="0"/>
              </a:rPr>
              <a:t> </a:t>
            </a:r>
            <a:r>
              <a:rPr lang="en-US" altLang="en-US" sz="1600" dirty="0" err="1">
                <a:cs typeface="Arial" panose="020B0604020202020204" pitchFamily="34" charset="0"/>
              </a:rPr>
              <a:t>cao</a:t>
            </a:r>
            <a:r>
              <a:rPr lang="en-US" altLang="en-US" sz="1600" dirty="0">
                <a:cs typeface="Arial" panose="020B0604020202020204" pitchFamily="34" charset="0"/>
              </a:rPr>
              <a:t> </a:t>
            </a:r>
            <a:r>
              <a:rPr lang="en-US" altLang="en-US" sz="1600" dirty="0" err="1">
                <a:cs typeface="Arial" panose="020B0604020202020204" pitchFamily="34" charset="0"/>
              </a:rPr>
              <a:t>với</a:t>
            </a:r>
            <a:r>
              <a:rPr lang="en-US" altLang="en-US" sz="1600" dirty="0">
                <a:cs typeface="Arial" panose="020B0604020202020204" pitchFamily="34" charset="0"/>
              </a:rPr>
              <a:t> </a:t>
            </a:r>
            <a:r>
              <a:rPr lang="en-US" altLang="en-US" sz="1600" dirty="0" err="1">
                <a:cs typeface="Arial" panose="020B0604020202020204" pitchFamily="34" charset="0"/>
              </a:rPr>
              <a:t>biển</a:t>
            </a:r>
            <a:r>
              <a:rPr lang="en-US" altLang="en-US" sz="1600" dirty="0">
                <a:cs typeface="Arial" panose="020B0604020202020204" pitchFamily="34" charset="0"/>
              </a:rPr>
              <a:t> </a:t>
            </a:r>
            <a:r>
              <a:rPr lang="en-US" altLang="en-US" sz="1600" dirty="0" err="1">
                <a:cs typeface="Arial" panose="020B0604020202020204" pitchFamily="34" charset="0"/>
              </a:rPr>
              <a:t>bằng</a:t>
            </a:r>
            <a:r>
              <a:rPr lang="en-US" altLang="en-US" sz="1600" dirty="0">
                <a:cs typeface="Arial" panose="020B0604020202020204" pitchFamily="34" charset="0"/>
              </a:rPr>
              <a:t>, </a:t>
            </a:r>
          </a:p>
          <a:p>
            <a:pPr eaLnBrk="1" hangingPunct="1"/>
            <a:r>
              <a:rPr lang="en-US" altLang="en-US" sz="1600" dirty="0">
                <a:cs typeface="Arial" panose="020B0604020202020204" pitchFamily="34" charset="0"/>
              </a:rPr>
              <a:t>Ra </a:t>
            </a:r>
            <a:r>
              <a:rPr lang="en-US" altLang="en-US" sz="1600" dirty="0" err="1">
                <a:cs typeface="Arial" panose="020B0604020202020204" pitchFamily="34" charset="0"/>
              </a:rPr>
              <a:t>đậu</a:t>
            </a:r>
            <a:r>
              <a:rPr lang="en-US" altLang="en-US" sz="1600" dirty="0">
                <a:cs typeface="Arial" panose="020B0604020202020204" pitchFamily="34" charset="0"/>
              </a:rPr>
              <a:t> </a:t>
            </a:r>
            <a:r>
              <a:rPr lang="en-US" altLang="en-US" sz="1600" dirty="0" err="1">
                <a:cs typeface="Arial" panose="020B0604020202020204" pitchFamily="34" charset="0"/>
              </a:rPr>
              <a:t>dặm</a:t>
            </a:r>
            <a:r>
              <a:rPr lang="en-US" altLang="en-US" sz="1600" dirty="0">
                <a:cs typeface="Arial" panose="020B0604020202020204" pitchFamily="34" charset="0"/>
              </a:rPr>
              <a:t> </a:t>
            </a:r>
            <a:r>
              <a:rPr lang="en-US" altLang="en-US" sz="1600" dirty="0" err="1">
                <a:cs typeface="Arial" panose="020B0604020202020204" pitchFamily="34" charset="0"/>
              </a:rPr>
              <a:t>xa</a:t>
            </a:r>
            <a:r>
              <a:rPr lang="en-US" altLang="en-US" sz="1600" dirty="0">
                <a:cs typeface="Arial" panose="020B0604020202020204" pitchFamily="34" charset="0"/>
              </a:rPr>
              <a:t> </a:t>
            </a:r>
            <a:r>
              <a:rPr lang="en-US" altLang="en-US" sz="1600" dirty="0" err="1">
                <a:cs typeface="Arial" panose="020B0604020202020204" pitchFamily="34" charset="0"/>
              </a:rPr>
              <a:t>dò</a:t>
            </a:r>
            <a:r>
              <a:rPr lang="en-US" altLang="en-US" sz="1600" dirty="0">
                <a:cs typeface="Arial" panose="020B0604020202020204" pitchFamily="34" charset="0"/>
              </a:rPr>
              <a:t> </a:t>
            </a:r>
            <a:r>
              <a:rPr lang="en-US" altLang="en-US" sz="1600" dirty="0" err="1">
                <a:cs typeface="Arial" panose="020B0604020202020204" pitchFamily="34" charset="0"/>
              </a:rPr>
              <a:t>bụng</a:t>
            </a:r>
            <a:r>
              <a:rPr lang="en-US" altLang="en-US" sz="1600" dirty="0">
                <a:cs typeface="Arial" panose="020B0604020202020204" pitchFamily="34" charset="0"/>
              </a:rPr>
              <a:t> </a:t>
            </a:r>
            <a:r>
              <a:rPr lang="en-US" altLang="en-US" sz="1600" dirty="0" err="1">
                <a:cs typeface="Arial" panose="020B0604020202020204" pitchFamily="34" charset="0"/>
              </a:rPr>
              <a:t>biển</a:t>
            </a:r>
            <a:r>
              <a:rPr lang="en-US" altLang="en-US" sz="1600" dirty="0">
                <a:cs typeface="Arial" panose="020B0604020202020204" pitchFamily="34" charset="0"/>
              </a:rPr>
              <a:t>, </a:t>
            </a:r>
          </a:p>
          <a:p>
            <a:pPr eaLnBrk="1" hangingPunct="1"/>
            <a:r>
              <a:rPr lang="en-US" altLang="en-US" sz="1600" dirty="0" err="1">
                <a:cs typeface="Arial" panose="020B0604020202020204" pitchFamily="34" charset="0"/>
              </a:rPr>
              <a:t>Dàn</a:t>
            </a:r>
            <a:r>
              <a:rPr lang="en-US" altLang="en-US" sz="1600" dirty="0">
                <a:cs typeface="Arial" panose="020B0604020202020204" pitchFamily="34" charset="0"/>
              </a:rPr>
              <a:t> </a:t>
            </a:r>
            <a:r>
              <a:rPr lang="en-US" altLang="en-US" sz="1600" dirty="0" err="1">
                <a:cs typeface="Arial" panose="020B0604020202020204" pitchFamily="34" charset="0"/>
              </a:rPr>
              <a:t>đan</a:t>
            </a:r>
            <a:r>
              <a:rPr lang="en-US" altLang="en-US" sz="1600" dirty="0">
                <a:cs typeface="Arial" panose="020B0604020202020204" pitchFamily="34" charset="0"/>
              </a:rPr>
              <a:t> </a:t>
            </a:r>
            <a:r>
              <a:rPr lang="en-US" altLang="en-US" sz="1600" dirty="0" err="1">
                <a:cs typeface="Arial" panose="020B0604020202020204" pitchFamily="34" charset="0"/>
              </a:rPr>
              <a:t>thế</a:t>
            </a:r>
            <a:r>
              <a:rPr lang="en-US" altLang="en-US" sz="1600" dirty="0">
                <a:cs typeface="Arial" panose="020B0604020202020204" pitchFamily="34" charset="0"/>
              </a:rPr>
              <a:t> </a:t>
            </a:r>
            <a:r>
              <a:rPr lang="en-US" altLang="en-US" sz="1600" dirty="0" err="1">
                <a:cs typeface="Arial" panose="020B0604020202020204" pitchFamily="34" charset="0"/>
              </a:rPr>
              <a:t>trận</a:t>
            </a:r>
            <a:r>
              <a:rPr lang="en-US" altLang="en-US" sz="1600" dirty="0">
                <a:cs typeface="Arial" panose="020B0604020202020204" pitchFamily="34" charset="0"/>
              </a:rPr>
              <a:t> </a:t>
            </a:r>
            <a:r>
              <a:rPr lang="en-US" altLang="en-US" sz="1600" dirty="0" err="1">
                <a:cs typeface="Arial" panose="020B0604020202020204" pitchFamily="34" charset="0"/>
              </a:rPr>
              <a:t>lưới</a:t>
            </a:r>
            <a:r>
              <a:rPr lang="en-US" altLang="en-US" sz="1600" dirty="0">
                <a:cs typeface="Arial" panose="020B0604020202020204" pitchFamily="34" charset="0"/>
              </a:rPr>
              <a:t> </a:t>
            </a:r>
            <a:r>
              <a:rPr lang="en-US" altLang="en-US" sz="1600" dirty="0" err="1">
                <a:cs typeface="Arial" panose="020B0604020202020204" pitchFamily="34" charset="0"/>
              </a:rPr>
              <a:t>vây</a:t>
            </a:r>
            <a:r>
              <a:rPr lang="en-US" altLang="en-US" sz="1600" dirty="0">
                <a:cs typeface="Arial" panose="020B0604020202020204" pitchFamily="34" charset="0"/>
              </a:rPr>
              <a:t> </a:t>
            </a:r>
            <a:r>
              <a:rPr lang="en-US" altLang="en-US" sz="1600" dirty="0" err="1">
                <a:cs typeface="Arial" panose="020B0604020202020204" pitchFamily="34" charset="0"/>
              </a:rPr>
              <a:t>giăng</a:t>
            </a:r>
            <a:r>
              <a:rPr lang="en-US" altLang="en-US" sz="1600" dirty="0">
                <a:cs typeface="Arial" panose="020B0604020202020204" pitchFamily="34" charset="0"/>
              </a:rPr>
              <a:t>. </a:t>
            </a:r>
          </a:p>
        </p:txBody>
      </p:sp>
      <p:sp>
        <p:nvSpPr>
          <p:cNvPr id="5" name="Rectangle 9">
            <a:extLst>
              <a:ext uri="{FF2B5EF4-FFF2-40B4-BE49-F238E27FC236}">
                <a16:creationId xmlns:a16="http://schemas.microsoft.com/office/drawing/2014/main" id="{BD9D24DB-C45C-4F85-AFFF-D15071C2DE6A}"/>
              </a:ext>
            </a:extLst>
          </p:cNvPr>
          <p:cNvSpPr>
            <a:spLocks noChangeArrowheads="1"/>
          </p:cNvSpPr>
          <p:nvPr/>
        </p:nvSpPr>
        <p:spPr bwMode="auto">
          <a:xfrm>
            <a:off x="5148064" y="483518"/>
            <a:ext cx="442753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err="1">
                <a:cs typeface="Arial" panose="020B0604020202020204" pitchFamily="34" charset="0"/>
              </a:rPr>
              <a:t>Cá</a:t>
            </a:r>
            <a:r>
              <a:rPr lang="en-US" altLang="en-US" sz="1400" dirty="0">
                <a:cs typeface="Arial" panose="020B0604020202020204" pitchFamily="34" charset="0"/>
              </a:rPr>
              <a:t> </a:t>
            </a:r>
            <a:r>
              <a:rPr lang="en-US" altLang="en-US" sz="1400" dirty="0" err="1">
                <a:cs typeface="Arial" panose="020B0604020202020204" pitchFamily="34" charset="0"/>
              </a:rPr>
              <a:t>nhụ</a:t>
            </a:r>
            <a:r>
              <a:rPr lang="en-US" altLang="en-US" sz="1400" dirty="0">
                <a:cs typeface="Arial" panose="020B0604020202020204" pitchFamily="34" charset="0"/>
              </a:rPr>
              <a:t> </a:t>
            </a:r>
            <a:r>
              <a:rPr lang="en-US" altLang="en-US" sz="1400" dirty="0" err="1">
                <a:cs typeface="Arial" panose="020B0604020202020204" pitchFamily="34" charset="0"/>
              </a:rPr>
              <a:t>cá</a:t>
            </a:r>
            <a:r>
              <a:rPr lang="en-US" altLang="en-US" sz="1400" dirty="0">
                <a:cs typeface="Arial" panose="020B0604020202020204" pitchFamily="34" charset="0"/>
              </a:rPr>
              <a:t> </a:t>
            </a:r>
            <a:r>
              <a:rPr lang="en-US" altLang="en-US" sz="1400" dirty="0" err="1">
                <a:cs typeface="Arial" panose="020B0604020202020204" pitchFamily="34" charset="0"/>
              </a:rPr>
              <a:t>chim</a:t>
            </a:r>
            <a:r>
              <a:rPr lang="en-US" altLang="en-US" sz="1400" dirty="0">
                <a:cs typeface="Arial" panose="020B0604020202020204" pitchFamily="34" charset="0"/>
              </a:rPr>
              <a:t> </a:t>
            </a:r>
            <a:r>
              <a:rPr lang="en-US" altLang="en-US" sz="1400" dirty="0" err="1">
                <a:cs typeface="Arial" panose="020B0604020202020204" pitchFamily="34" charset="0"/>
              </a:rPr>
              <a:t>cùng</a:t>
            </a:r>
            <a:r>
              <a:rPr lang="en-US" altLang="en-US" sz="1400" dirty="0">
                <a:cs typeface="Arial" panose="020B0604020202020204" pitchFamily="34" charset="0"/>
              </a:rPr>
              <a:t> </a:t>
            </a:r>
            <a:r>
              <a:rPr lang="en-US" altLang="en-US" sz="1400" dirty="0" err="1">
                <a:cs typeface="Arial" panose="020B0604020202020204" pitchFamily="34" charset="0"/>
              </a:rPr>
              <a:t>cá</a:t>
            </a:r>
            <a:r>
              <a:rPr lang="en-US" altLang="en-US" sz="1400" dirty="0">
                <a:cs typeface="Arial" panose="020B0604020202020204" pitchFamily="34" charset="0"/>
              </a:rPr>
              <a:t> </a:t>
            </a:r>
            <a:r>
              <a:rPr lang="en-US" altLang="en-US" sz="1400" dirty="0" err="1">
                <a:cs typeface="Arial" panose="020B0604020202020204" pitchFamily="34" charset="0"/>
              </a:rPr>
              <a:t>đé</a:t>
            </a:r>
            <a:r>
              <a:rPr lang="en-US" altLang="en-US" sz="1400" dirty="0">
                <a:cs typeface="Arial" panose="020B0604020202020204" pitchFamily="34" charset="0"/>
              </a:rPr>
              <a:t>,</a:t>
            </a:r>
          </a:p>
          <a:p>
            <a:pPr eaLnBrk="1" hangingPunct="1"/>
            <a:r>
              <a:rPr lang="en-US" altLang="en-US" sz="1400" dirty="0" err="1">
                <a:cs typeface="Arial" panose="020B0604020202020204" pitchFamily="34" charset="0"/>
              </a:rPr>
              <a:t>Cá</a:t>
            </a:r>
            <a:r>
              <a:rPr lang="en-US" altLang="en-US" sz="1400" dirty="0">
                <a:cs typeface="Arial" panose="020B0604020202020204" pitchFamily="34" charset="0"/>
              </a:rPr>
              <a:t> song</a:t>
            </a:r>
            <a:r>
              <a:rPr lang="vi-VN" altLang="en-US" sz="1400" dirty="0">
                <a:cs typeface="Arial" panose="020B0604020202020204" pitchFamily="34" charset="0"/>
              </a:rPr>
              <a:t> </a:t>
            </a:r>
            <a:r>
              <a:rPr lang="en-US" altLang="en-US" sz="1400" dirty="0" err="1">
                <a:cs typeface="Arial" panose="020B0604020202020204" pitchFamily="34" charset="0"/>
              </a:rPr>
              <a:t>lấp</a:t>
            </a:r>
            <a:r>
              <a:rPr lang="en-US" altLang="en-US" sz="1400" dirty="0">
                <a:cs typeface="Arial" panose="020B0604020202020204" pitchFamily="34" charset="0"/>
              </a:rPr>
              <a:t> </a:t>
            </a:r>
            <a:r>
              <a:rPr lang="en-US" altLang="en-US" sz="1400" dirty="0" err="1">
                <a:cs typeface="Arial" panose="020B0604020202020204" pitchFamily="34" charset="0"/>
              </a:rPr>
              <a:t>lánh</a:t>
            </a:r>
            <a:r>
              <a:rPr lang="en-US" altLang="en-US" sz="1400" dirty="0">
                <a:cs typeface="Arial" panose="020B0604020202020204" pitchFamily="34" charset="0"/>
              </a:rPr>
              <a:t> </a:t>
            </a:r>
            <a:r>
              <a:rPr lang="en-US" altLang="en-US" sz="1400" dirty="0" err="1">
                <a:cs typeface="Arial" panose="020B0604020202020204" pitchFamily="34" charset="0"/>
              </a:rPr>
              <a:t>đuốc</a:t>
            </a:r>
            <a:r>
              <a:rPr lang="en-US" altLang="en-US" sz="1400" dirty="0">
                <a:cs typeface="Arial" panose="020B0604020202020204" pitchFamily="34" charset="0"/>
              </a:rPr>
              <a:t> </a:t>
            </a:r>
            <a:r>
              <a:rPr lang="en-US" altLang="en-US" sz="1400" dirty="0" err="1">
                <a:cs typeface="Arial" panose="020B0604020202020204" pitchFamily="34" charset="0"/>
              </a:rPr>
              <a:t>đen</a:t>
            </a:r>
            <a:r>
              <a:rPr lang="en-US" altLang="en-US" sz="1400" dirty="0">
                <a:cs typeface="Arial" panose="020B0604020202020204" pitchFamily="34" charset="0"/>
              </a:rPr>
              <a:t> </a:t>
            </a:r>
            <a:r>
              <a:rPr lang="en-US" altLang="en-US" sz="1400" dirty="0" err="1">
                <a:cs typeface="Arial" panose="020B0604020202020204" pitchFamily="34" charset="0"/>
              </a:rPr>
              <a:t>hồng</a:t>
            </a:r>
            <a:r>
              <a:rPr lang="en-US" altLang="en-US" sz="1400" dirty="0">
                <a:cs typeface="Arial" panose="020B0604020202020204" pitchFamily="34" charset="0"/>
              </a:rPr>
              <a:t>, </a:t>
            </a:r>
          </a:p>
          <a:p>
            <a:pPr eaLnBrk="1" hangingPunct="1"/>
            <a:r>
              <a:rPr lang="en-US" altLang="en-US" sz="1400" dirty="0" err="1">
                <a:cs typeface="Arial" panose="020B0604020202020204" pitchFamily="34" charset="0"/>
              </a:rPr>
              <a:t>Cái</a:t>
            </a:r>
            <a:r>
              <a:rPr lang="en-US" altLang="en-US" sz="1400" dirty="0">
                <a:cs typeface="Arial" panose="020B0604020202020204" pitchFamily="34" charset="0"/>
              </a:rPr>
              <a:t> </a:t>
            </a:r>
            <a:r>
              <a:rPr lang="en-US" altLang="en-US" sz="1400" dirty="0" err="1">
                <a:cs typeface="Arial" panose="020B0604020202020204" pitchFamily="34" charset="0"/>
              </a:rPr>
              <a:t>đuôi</a:t>
            </a:r>
            <a:r>
              <a:rPr lang="en-US" altLang="en-US" sz="1400" dirty="0">
                <a:cs typeface="Arial" panose="020B0604020202020204" pitchFamily="34" charset="0"/>
              </a:rPr>
              <a:t> </a:t>
            </a:r>
            <a:r>
              <a:rPr lang="en-US" altLang="en-US" sz="1400" dirty="0" err="1">
                <a:cs typeface="Arial" panose="020B0604020202020204" pitchFamily="34" charset="0"/>
              </a:rPr>
              <a:t>em</a:t>
            </a:r>
            <a:r>
              <a:rPr lang="en-US" altLang="en-US" sz="1400" dirty="0">
                <a:cs typeface="Arial" panose="020B0604020202020204" pitchFamily="34" charset="0"/>
              </a:rPr>
              <a:t> </a:t>
            </a:r>
            <a:r>
              <a:rPr lang="en-US" altLang="en-US" sz="1400" dirty="0" err="1">
                <a:cs typeface="Arial" panose="020B0604020202020204" pitchFamily="34" charset="0"/>
              </a:rPr>
              <a:t>quẫy</a:t>
            </a:r>
            <a:r>
              <a:rPr lang="en-US" altLang="en-US" sz="1400" dirty="0">
                <a:cs typeface="Arial" panose="020B0604020202020204" pitchFamily="34" charset="0"/>
              </a:rPr>
              <a:t> </a:t>
            </a:r>
            <a:r>
              <a:rPr lang="en-US" altLang="en-US" sz="1400" dirty="0" err="1">
                <a:cs typeface="Arial" panose="020B0604020202020204" pitchFamily="34" charset="0"/>
              </a:rPr>
              <a:t>trăng</a:t>
            </a:r>
            <a:r>
              <a:rPr lang="en-US" altLang="en-US" sz="1400" dirty="0">
                <a:cs typeface="Arial" panose="020B0604020202020204" pitchFamily="34" charset="0"/>
              </a:rPr>
              <a:t> </a:t>
            </a:r>
            <a:r>
              <a:rPr lang="en-US" altLang="en-US" sz="1400" dirty="0" err="1">
                <a:cs typeface="Arial" panose="020B0604020202020204" pitchFamily="34" charset="0"/>
              </a:rPr>
              <a:t>vàng</a:t>
            </a:r>
            <a:r>
              <a:rPr lang="en-US" altLang="en-US" sz="1400" dirty="0">
                <a:cs typeface="Arial" panose="020B0604020202020204" pitchFamily="34" charset="0"/>
              </a:rPr>
              <a:t> </a:t>
            </a:r>
            <a:r>
              <a:rPr lang="en-US" altLang="en-US" sz="1400" dirty="0" err="1">
                <a:cs typeface="Arial" panose="020B0604020202020204" pitchFamily="34" charset="0"/>
              </a:rPr>
              <a:t>chóe</a:t>
            </a:r>
            <a:r>
              <a:rPr lang="en-US" altLang="en-US" sz="1400" dirty="0">
                <a:cs typeface="Arial" panose="020B0604020202020204" pitchFamily="34" charset="0"/>
              </a:rPr>
              <a:t>, </a:t>
            </a:r>
          </a:p>
          <a:p>
            <a:pPr eaLnBrk="1" hangingPunct="1"/>
            <a:r>
              <a:rPr lang="en-US" altLang="en-US" sz="1400" dirty="0" err="1">
                <a:cs typeface="Arial" panose="020B0604020202020204" pitchFamily="34" charset="0"/>
              </a:rPr>
              <a:t>Đêm</a:t>
            </a:r>
            <a:r>
              <a:rPr lang="en-US" altLang="en-US" sz="1400" dirty="0">
                <a:cs typeface="Arial" panose="020B0604020202020204" pitchFamily="34" charset="0"/>
              </a:rPr>
              <a:t> </a:t>
            </a:r>
            <a:r>
              <a:rPr lang="en-US" altLang="en-US" sz="1400" dirty="0" err="1">
                <a:cs typeface="Arial" panose="020B0604020202020204" pitchFamily="34" charset="0"/>
              </a:rPr>
              <a:t>thở</a:t>
            </a:r>
            <a:r>
              <a:rPr lang="en-US" altLang="en-US" sz="1400" dirty="0">
                <a:cs typeface="Arial" panose="020B0604020202020204" pitchFamily="34" charset="0"/>
              </a:rPr>
              <a:t>: </a:t>
            </a:r>
            <a:r>
              <a:rPr lang="en-US" altLang="en-US" sz="1400" dirty="0" err="1">
                <a:cs typeface="Arial" panose="020B0604020202020204" pitchFamily="34" charset="0"/>
              </a:rPr>
              <a:t>sao</a:t>
            </a:r>
            <a:r>
              <a:rPr lang="en-US" altLang="en-US" sz="1400" dirty="0">
                <a:cs typeface="Arial" panose="020B0604020202020204" pitchFamily="34" charset="0"/>
              </a:rPr>
              <a:t> </a:t>
            </a:r>
            <a:r>
              <a:rPr lang="en-US" altLang="en-US" sz="1400" dirty="0" err="1">
                <a:cs typeface="Arial" panose="020B0604020202020204" pitchFamily="34" charset="0"/>
              </a:rPr>
              <a:t>lùa</a:t>
            </a:r>
            <a:r>
              <a:rPr lang="en-US" altLang="en-US" sz="1400" dirty="0">
                <a:cs typeface="Arial" panose="020B0604020202020204" pitchFamily="34" charset="0"/>
              </a:rPr>
              <a:t> </a:t>
            </a:r>
            <a:r>
              <a:rPr lang="en-US" altLang="en-US" sz="1400" dirty="0" err="1">
                <a:cs typeface="Arial" panose="020B0604020202020204" pitchFamily="34" charset="0"/>
              </a:rPr>
              <a:t>nước</a:t>
            </a:r>
            <a:r>
              <a:rPr lang="en-US" altLang="en-US" sz="1400" dirty="0">
                <a:cs typeface="Arial" panose="020B0604020202020204" pitchFamily="34" charset="0"/>
              </a:rPr>
              <a:t> </a:t>
            </a:r>
            <a:r>
              <a:rPr lang="en-US" altLang="en-US" sz="1400" dirty="0" err="1">
                <a:cs typeface="Arial" panose="020B0604020202020204" pitchFamily="34" charset="0"/>
              </a:rPr>
              <a:t>Hạ</a:t>
            </a:r>
            <a:r>
              <a:rPr lang="en-US" altLang="en-US" sz="1400" dirty="0">
                <a:cs typeface="Arial" panose="020B0604020202020204" pitchFamily="34" charset="0"/>
              </a:rPr>
              <a:t> Long. </a:t>
            </a:r>
          </a:p>
          <a:p>
            <a:pPr eaLnBrk="1" hangingPunct="1"/>
            <a:endParaRPr lang="en-US" altLang="en-US" sz="1400" dirty="0">
              <a:cs typeface="Arial" panose="020B0604020202020204" pitchFamily="34" charset="0"/>
            </a:endParaRPr>
          </a:p>
          <a:p>
            <a:pPr eaLnBrk="1" hangingPunct="1"/>
            <a:r>
              <a:rPr lang="en-US" altLang="en-US" sz="1400" dirty="0">
                <a:cs typeface="Arial" panose="020B0604020202020204" pitchFamily="34" charset="0"/>
              </a:rPr>
              <a:t>Ta </a:t>
            </a:r>
            <a:r>
              <a:rPr lang="en-US" altLang="en-US" sz="1400" dirty="0" err="1">
                <a:cs typeface="Arial" panose="020B0604020202020204" pitchFamily="34" charset="0"/>
              </a:rPr>
              <a:t>hát</a:t>
            </a:r>
            <a:r>
              <a:rPr lang="en-US" altLang="en-US" sz="1400" dirty="0">
                <a:cs typeface="Arial" panose="020B0604020202020204" pitchFamily="34" charset="0"/>
              </a:rPr>
              <a:t> </a:t>
            </a:r>
            <a:r>
              <a:rPr lang="en-US" altLang="en-US" sz="1400" dirty="0" err="1">
                <a:cs typeface="Arial" panose="020B0604020202020204" pitchFamily="34" charset="0"/>
              </a:rPr>
              <a:t>bài</a:t>
            </a:r>
            <a:r>
              <a:rPr lang="en-US" altLang="en-US" sz="1400" dirty="0">
                <a:cs typeface="Arial" panose="020B0604020202020204" pitchFamily="34" charset="0"/>
              </a:rPr>
              <a:t> ca </a:t>
            </a:r>
            <a:r>
              <a:rPr lang="en-US" altLang="en-US" sz="1400" dirty="0" err="1">
                <a:cs typeface="Arial" panose="020B0604020202020204" pitchFamily="34" charset="0"/>
              </a:rPr>
              <a:t>gọi</a:t>
            </a:r>
            <a:r>
              <a:rPr lang="en-US" altLang="en-US" sz="1400" dirty="0">
                <a:cs typeface="Arial" panose="020B0604020202020204" pitchFamily="34" charset="0"/>
              </a:rPr>
              <a:t> </a:t>
            </a:r>
            <a:r>
              <a:rPr lang="en-US" altLang="en-US" sz="1400" dirty="0" err="1">
                <a:cs typeface="Arial" panose="020B0604020202020204" pitchFamily="34" charset="0"/>
              </a:rPr>
              <a:t>cá</a:t>
            </a:r>
            <a:r>
              <a:rPr lang="en-US" altLang="en-US" sz="1400" dirty="0">
                <a:cs typeface="Arial" panose="020B0604020202020204" pitchFamily="34" charset="0"/>
              </a:rPr>
              <a:t> </a:t>
            </a:r>
            <a:r>
              <a:rPr lang="en-US" altLang="en-US" sz="1400" dirty="0" err="1">
                <a:cs typeface="Arial" panose="020B0604020202020204" pitchFamily="34" charset="0"/>
              </a:rPr>
              <a:t>vào</a:t>
            </a:r>
            <a:r>
              <a:rPr lang="en-US" altLang="en-US" sz="1400" dirty="0">
                <a:cs typeface="Arial" panose="020B0604020202020204" pitchFamily="34" charset="0"/>
              </a:rPr>
              <a:t>, </a:t>
            </a:r>
          </a:p>
          <a:p>
            <a:pPr eaLnBrk="1" hangingPunct="1"/>
            <a:r>
              <a:rPr lang="en-US" altLang="en-US" sz="1400" dirty="0" err="1">
                <a:cs typeface="Arial" panose="020B0604020202020204" pitchFamily="34" charset="0"/>
              </a:rPr>
              <a:t>Gõ</a:t>
            </a:r>
            <a:r>
              <a:rPr lang="en-US" altLang="en-US" sz="1400" dirty="0">
                <a:cs typeface="Arial" panose="020B0604020202020204" pitchFamily="34" charset="0"/>
              </a:rPr>
              <a:t> </a:t>
            </a:r>
            <a:r>
              <a:rPr lang="en-US" altLang="en-US" sz="1400" dirty="0" err="1">
                <a:cs typeface="Arial" panose="020B0604020202020204" pitchFamily="34" charset="0"/>
              </a:rPr>
              <a:t>thuyền</a:t>
            </a:r>
            <a:r>
              <a:rPr lang="en-US" altLang="en-US" sz="1400" dirty="0">
                <a:cs typeface="Arial" panose="020B0604020202020204" pitchFamily="34" charset="0"/>
              </a:rPr>
              <a:t> </a:t>
            </a:r>
            <a:r>
              <a:rPr lang="en-US" altLang="en-US" sz="1400" dirty="0" err="1">
                <a:cs typeface="Arial" panose="020B0604020202020204" pitchFamily="34" charset="0"/>
              </a:rPr>
              <a:t>đã</a:t>
            </a:r>
            <a:r>
              <a:rPr lang="en-US" altLang="en-US" sz="1400" dirty="0">
                <a:cs typeface="Arial" panose="020B0604020202020204" pitchFamily="34" charset="0"/>
              </a:rPr>
              <a:t> </a:t>
            </a:r>
            <a:r>
              <a:rPr lang="en-US" altLang="en-US" sz="1400" dirty="0" err="1">
                <a:cs typeface="Arial" panose="020B0604020202020204" pitchFamily="34" charset="0"/>
              </a:rPr>
              <a:t>có</a:t>
            </a:r>
            <a:r>
              <a:rPr lang="en-US" altLang="en-US" sz="1400" dirty="0">
                <a:cs typeface="Arial" panose="020B0604020202020204" pitchFamily="34" charset="0"/>
              </a:rPr>
              <a:t> </a:t>
            </a:r>
            <a:r>
              <a:rPr lang="en-US" altLang="en-US" sz="1400" dirty="0" err="1">
                <a:cs typeface="Arial" panose="020B0604020202020204" pitchFamily="34" charset="0"/>
              </a:rPr>
              <a:t>nhịp</a:t>
            </a:r>
            <a:r>
              <a:rPr lang="en-US" altLang="en-US" sz="1400" dirty="0">
                <a:cs typeface="Arial" panose="020B0604020202020204" pitchFamily="34" charset="0"/>
              </a:rPr>
              <a:t> </a:t>
            </a:r>
            <a:r>
              <a:rPr lang="en-US" altLang="en-US" sz="1400" dirty="0" err="1">
                <a:cs typeface="Arial" panose="020B0604020202020204" pitchFamily="34" charset="0"/>
              </a:rPr>
              <a:t>trăng</a:t>
            </a:r>
            <a:r>
              <a:rPr lang="en-US" altLang="en-US" sz="1400" dirty="0">
                <a:cs typeface="Arial" panose="020B0604020202020204" pitchFamily="34" charset="0"/>
              </a:rPr>
              <a:t> </a:t>
            </a:r>
            <a:r>
              <a:rPr lang="en-US" altLang="en-US" sz="1400" dirty="0" err="1">
                <a:cs typeface="Arial" panose="020B0604020202020204" pitchFamily="34" charset="0"/>
              </a:rPr>
              <a:t>cao</a:t>
            </a:r>
            <a:r>
              <a:rPr lang="en-US" altLang="en-US" sz="1400" dirty="0">
                <a:cs typeface="Arial" panose="020B0604020202020204" pitchFamily="34" charset="0"/>
              </a:rPr>
              <a:t>. </a:t>
            </a:r>
          </a:p>
          <a:p>
            <a:pPr eaLnBrk="1" hangingPunct="1"/>
            <a:r>
              <a:rPr lang="en-US" altLang="en-US" sz="1400" dirty="0" err="1">
                <a:cs typeface="Arial" panose="020B0604020202020204" pitchFamily="34" charset="0"/>
              </a:rPr>
              <a:t>Biển</a:t>
            </a:r>
            <a:r>
              <a:rPr lang="en-US" altLang="en-US" sz="1400" dirty="0">
                <a:cs typeface="Arial" panose="020B0604020202020204" pitchFamily="34" charset="0"/>
              </a:rPr>
              <a:t> </a:t>
            </a:r>
            <a:r>
              <a:rPr lang="en-US" altLang="en-US" sz="1400" dirty="0" err="1">
                <a:cs typeface="Arial" panose="020B0604020202020204" pitchFamily="34" charset="0"/>
              </a:rPr>
              <a:t>cho</a:t>
            </a:r>
            <a:r>
              <a:rPr lang="en-US" altLang="en-US" sz="1400" dirty="0">
                <a:cs typeface="Arial" panose="020B0604020202020204" pitchFamily="34" charset="0"/>
              </a:rPr>
              <a:t> ta </a:t>
            </a:r>
            <a:r>
              <a:rPr lang="en-US" altLang="en-US" sz="1400" dirty="0" err="1">
                <a:cs typeface="Arial" panose="020B0604020202020204" pitchFamily="34" charset="0"/>
              </a:rPr>
              <a:t>cá</a:t>
            </a:r>
            <a:r>
              <a:rPr lang="en-US" altLang="en-US" sz="1400" dirty="0">
                <a:cs typeface="Arial" panose="020B0604020202020204" pitchFamily="34" charset="0"/>
              </a:rPr>
              <a:t> </a:t>
            </a:r>
            <a:r>
              <a:rPr lang="en-US" altLang="en-US" sz="1400" dirty="0" err="1">
                <a:cs typeface="Arial" panose="020B0604020202020204" pitchFamily="34" charset="0"/>
              </a:rPr>
              <a:t>như</a:t>
            </a:r>
            <a:r>
              <a:rPr lang="en-US" altLang="en-US" sz="1400" dirty="0">
                <a:cs typeface="Arial" panose="020B0604020202020204" pitchFamily="34" charset="0"/>
              </a:rPr>
              <a:t> </a:t>
            </a:r>
            <a:r>
              <a:rPr lang="en-US" altLang="en-US" sz="1400" dirty="0" err="1">
                <a:cs typeface="Arial" panose="020B0604020202020204" pitchFamily="34" charset="0"/>
              </a:rPr>
              <a:t>lòng</a:t>
            </a:r>
            <a:r>
              <a:rPr lang="en-US" altLang="en-US" sz="1400" dirty="0">
                <a:cs typeface="Arial" panose="020B0604020202020204" pitchFamily="34" charset="0"/>
              </a:rPr>
              <a:t> </a:t>
            </a:r>
            <a:r>
              <a:rPr lang="en-US" altLang="en-US" sz="1400" dirty="0" err="1">
                <a:cs typeface="Arial" panose="020B0604020202020204" pitchFamily="34" charset="0"/>
              </a:rPr>
              <a:t>mẹ</a:t>
            </a:r>
            <a:endParaRPr lang="en-US" altLang="en-US" sz="1400" dirty="0">
              <a:cs typeface="Arial" panose="020B0604020202020204" pitchFamily="34" charset="0"/>
            </a:endParaRPr>
          </a:p>
          <a:p>
            <a:pPr eaLnBrk="1" hangingPunct="1"/>
            <a:r>
              <a:rPr lang="en-US" altLang="en-US" sz="1400" dirty="0" err="1">
                <a:cs typeface="Arial" panose="020B0604020202020204" pitchFamily="34" charset="0"/>
              </a:rPr>
              <a:t>Nuôi</a:t>
            </a:r>
            <a:r>
              <a:rPr lang="en-US" altLang="en-US" sz="1400" dirty="0">
                <a:cs typeface="Arial" panose="020B0604020202020204" pitchFamily="34" charset="0"/>
              </a:rPr>
              <a:t> </a:t>
            </a:r>
            <a:r>
              <a:rPr lang="en-US" altLang="en-US" sz="1400" dirty="0" err="1">
                <a:cs typeface="Arial" panose="020B0604020202020204" pitchFamily="34" charset="0"/>
              </a:rPr>
              <a:t>lớn</a:t>
            </a:r>
            <a:r>
              <a:rPr lang="en-US" altLang="en-US" sz="1400" dirty="0">
                <a:cs typeface="Arial" panose="020B0604020202020204" pitchFamily="34" charset="0"/>
              </a:rPr>
              <a:t> </a:t>
            </a:r>
            <a:r>
              <a:rPr lang="en-US" altLang="en-US" sz="1400" dirty="0" err="1">
                <a:cs typeface="Arial" panose="020B0604020202020204" pitchFamily="34" charset="0"/>
              </a:rPr>
              <a:t>đời</a:t>
            </a:r>
            <a:r>
              <a:rPr lang="en-US" altLang="en-US" sz="1400" dirty="0">
                <a:cs typeface="Arial" panose="020B0604020202020204" pitchFamily="34" charset="0"/>
              </a:rPr>
              <a:t> ta </a:t>
            </a:r>
            <a:r>
              <a:rPr lang="en-US" altLang="en-US" sz="1400" dirty="0" err="1">
                <a:cs typeface="Arial" panose="020B0604020202020204" pitchFamily="34" charset="0"/>
              </a:rPr>
              <a:t>tự</a:t>
            </a:r>
            <a:r>
              <a:rPr lang="en-US" altLang="en-US" sz="1400" dirty="0">
                <a:cs typeface="Arial" panose="020B0604020202020204" pitchFamily="34" charset="0"/>
              </a:rPr>
              <a:t> </a:t>
            </a:r>
            <a:r>
              <a:rPr lang="en-US" altLang="en-US" sz="1400" dirty="0" err="1">
                <a:cs typeface="Arial" panose="020B0604020202020204" pitchFamily="34" charset="0"/>
              </a:rPr>
              <a:t>buổi</a:t>
            </a:r>
            <a:r>
              <a:rPr lang="en-US" altLang="en-US" sz="1400" dirty="0">
                <a:cs typeface="Arial" panose="020B0604020202020204" pitchFamily="34" charset="0"/>
              </a:rPr>
              <a:t> </a:t>
            </a:r>
            <a:r>
              <a:rPr lang="en-US" altLang="en-US" sz="1400" dirty="0" err="1">
                <a:cs typeface="Arial" panose="020B0604020202020204" pitchFamily="34" charset="0"/>
              </a:rPr>
              <a:t>nào</a:t>
            </a:r>
            <a:r>
              <a:rPr lang="en-US" altLang="en-US" sz="1400" dirty="0">
                <a:cs typeface="Arial" panose="020B0604020202020204" pitchFamily="34" charset="0"/>
              </a:rPr>
              <a:t>. </a:t>
            </a:r>
          </a:p>
          <a:p>
            <a:pPr eaLnBrk="1" hangingPunct="1"/>
            <a:r>
              <a:rPr lang="en-US" altLang="en-US" sz="1400" dirty="0">
                <a:cs typeface="Arial" panose="020B0604020202020204" pitchFamily="34" charset="0"/>
              </a:rPr>
              <a:t> </a:t>
            </a:r>
          </a:p>
          <a:p>
            <a:pPr eaLnBrk="1" hangingPunct="1"/>
            <a:r>
              <a:rPr lang="en-US" altLang="en-US" sz="1400" dirty="0">
                <a:cs typeface="Arial" panose="020B0604020202020204" pitchFamily="34" charset="0"/>
              </a:rPr>
              <a:t>Sao </a:t>
            </a:r>
            <a:r>
              <a:rPr lang="en-US" altLang="en-US" sz="1400" dirty="0" err="1">
                <a:cs typeface="Arial" panose="020B0604020202020204" pitchFamily="34" charset="0"/>
              </a:rPr>
              <a:t>mờ</a:t>
            </a:r>
            <a:r>
              <a:rPr lang="en-US" altLang="en-US" sz="1400" dirty="0">
                <a:cs typeface="Arial" panose="020B0604020202020204" pitchFamily="34" charset="0"/>
              </a:rPr>
              <a:t> </a:t>
            </a:r>
            <a:r>
              <a:rPr lang="en-US" altLang="en-US" sz="1400" dirty="0" err="1">
                <a:cs typeface="Arial" panose="020B0604020202020204" pitchFamily="34" charset="0"/>
              </a:rPr>
              <a:t>kéo</a:t>
            </a:r>
            <a:r>
              <a:rPr lang="en-US" altLang="en-US" sz="1400" dirty="0">
                <a:cs typeface="Arial" panose="020B0604020202020204" pitchFamily="34" charset="0"/>
              </a:rPr>
              <a:t> </a:t>
            </a:r>
            <a:r>
              <a:rPr lang="en-US" altLang="en-US" sz="1400" dirty="0" err="1">
                <a:cs typeface="Arial" panose="020B0604020202020204" pitchFamily="34" charset="0"/>
              </a:rPr>
              <a:t>lưới</a:t>
            </a:r>
            <a:r>
              <a:rPr lang="en-US" altLang="en-US" sz="1400" dirty="0">
                <a:cs typeface="Arial" panose="020B0604020202020204" pitchFamily="34" charset="0"/>
              </a:rPr>
              <a:t> </a:t>
            </a:r>
            <a:r>
              <a:rPr lang="en-US" altLang="en-US" sz="1400" dirty="0" err="1">
                <a:cs typeface="Arial" panose="020B0604020202020204" pitchFamily="34" charset="0"/>
              </a:rPr>
              <a:t>kịp</a:t>
            </a:r>
            <a:r>
              <a:rPr lang="en-US" altLang="en-US" sz="1400" dirty="0">
                <a:cs typeface="Arial" panose="020B0604020202020204" pitchFamily="34" charset="0"/>
              </a:rPr>
              <a:t> </a:t>
            </a:r>
            <a:r>
              <a:rPr lang="en-US" altLang="en-US" sz="1400" dirty="0" err="1">
                <a:cs typeface="Arial" panose="020B0604020202020204" pitchFamily="34" charset="0"/>
              </a:rPr>
              <a:t>trời</a:t>
            </a:r>
            <a:r>
              <a:rPr lang="en-US" altLang="en-US" sz="1400" dirty="0">
                <a:cs typeface="Arial" panose="020B0604020202020204" pitchFamily="34" charset="0"/>
              </a:rPr>
              <a:t> </a:t>
            </a:r>
            <a:r>
              <a:rPr lang="en-US" altLang="en-US" sz="1400" dirty="0" err="1">
                <a:cs typeface="Arial" panose="020B0604020202020204" pitchFamily="34" charset="0"/>
              </a:rPr>
              <a:t>sáng</a:t>
            </a:r>
            <a:r>
              <a:rPr lang="en-US" altLang="en-US" sz="1400" dirty="0">
                <a:cs typeface="Arial" panose="020B0604020202020204" pitchFamily="34" charset="0"/>
              </a:rPr>
              <a:t>, </a:t>
            </a:r>
          </a:p>
          <a:p>
            <a:pPr eaLnBrk="1" hangingPunct="1"/>
            <a:r>
              <a:rPr lang="en-US" altLang="en-US" sz="1400" dirty="0">
                <a:cs typeface="Arial" panose="020B0604020202020204" pitchFamily="34" charset="0"/>
              </a:rPr>
              <a:t>Ta </a:t>
            </a:r>
            <a:r>
              <a:rPr lang="en-US" altLang="en-US" sz="1400" dirty="0" err="1">
                <a:cs typeface="Arial" panose="020B0604020202020204" pitchFamily="34" charset="0"/>
              </a:rPr>
              <a:t>kéo</a:t>
            </a:r>
            <a:r>
              <a:rPr lang="en-US" altLang="en-US" sz="1400" dirty="0">
                <a:cs typeface="Arial" panose="020B0604020202020204" pitchFamily="34" charset="0"/>
              </a:rPr>
              <a:t> </a:t>
            </a:r>
            <a:r>
              <a:rPr lang="en-US" altLang="en-US" sz="1400" dirty="0" err="1">
                <a:cs typeface="Arial" panose="020B0604020202020204" pitchFamily="34" charset="0"/>
              </a:rPr>
              <a:t>xoăn</a:t>
            </a:r>
            <a:r>
              <a:rPr lang="en-US" altLang="en-US" sz="1400" dirty="0">
                <a:cs typeface="Arial" panose="020B0604020202020204" pitchFamily="34" charset="0"/>
              </a:rPr>
              <a:t> </a:t>
            </a:r>
            <a:r>
              <a:rPr lang="en-US" altLang="en-US" sz="1400" dirty="0" err="1">
                <a:cs typeface="Arial" panose="020B0604020202020204" pitchFamily="34" charset="0"/>
              </a:rPr>
              <a:t>tay</a:t>
            </a:r>
            <a:r>
              <a:rPr lang="en-US" altLang="en-US" sz="1400" dirty="0">
                <a:cs typeface="Arial" panose="020B0604020202020204" pitchFamily="34" charset="0"/>
              </a:rPr>
              <a:t> </a:t>
            </a:r>
            <a:r>
              <a:rPr lang="en-US" altLang="en-US" sz="1400" dirty="0" err="1">
                <a:cs typeface="Arial" panose="020B0604020202020204" pitchFamily="34" charset="0"/>
              </a:rPr>
              <a:t>chùm</a:t>
            </a:r>
            <a:r>
              <a:rPr lang="en-US" altLang="en-US" sz="1400" dirty="0">
                <a:cs typeface="Arial" panose="020B0604020202020204" pitchFamily="34" charset="0"/>
              </a:rPr>
              <a:t> </a:t>
            </a:r>
            <a:r>
              <a:rPr lang="en-US" altLang="en-US" sz="1400" dirty="0" err="1">
                <a:cs typeface="Arial" panose="020B0604020202020204" pitchFamily="34" charset="0"/>
              </a:rPr>
              <a:t>cá</a:t>
            </a:r>
            <a:r>
              <a:rPr lang="en-US" altLang="en-US" sz="1400" dirty="0">
                <a:cs typeface="Arial" panose="020B0604020202020204" pitchFamily="34" charset="0"/>
              </a:rPr>
              <a:t> </a:t>
            </a:r>
            <a:r>
              <a:rPr lang="en-US" altLang="en-US" sz="1400" dirty="0" err="1">
                <a:cs typeface="Arial" panose="020B0604020202020204" pitchFamily="34" charset="0"/>
              </a:rPr>
              <a:t>nặng</a:t>
            </a:r>
            <a:endParaRPr lang="en-US" altLang="en-US" sz="1400" dirty="0">
              <a:cs typeface="Arial" panose="020B0604020202020204" pitchFamily="34" charset="0"/>
            </a:endParaRPr>
          </a:p>
          <a:p>
            <a:pPr eaLnBrk="1" hangingPunct="1"/>
            <a:r>
              <a:rPr lang="en-US" altLang="en-US" sz="1400" dirty="0" err="1">
                <a:cs typeface="Arial" panose="020B0604020202020204" pitchFamily="34" charset="0"/>
              </a:rPr>
              <a:t>Vẩy</a:t>
            </a:r>
            <a:r>
              <a:rPr lang="en-US" altLang="en-US" sz="1400" dirty="0">
                <a:cs typeface="Arial" panose="020B0604020202020204" pitchFamily="34" charset="0"/>
              </a:rPr>
              <a:t> </a:t>
            </a:r>
            <a:r>
              <a:rPr lang="en-US" altLang="en-US" sz="1400" dirty="0" err="1">
                <a:cs typeface="Arial" panose="020B0604020202020204" pitchFamily="34" charset="0"/>
              </a:rPr>
              <a:t>bạc</a:t>
            </a:r>
            <a:r>
              <a:rPr lang="en-US" altLang="en-US" sz="1400" dirty="0">
                <a:cs typeface="Arial" panose="020B0604020202020204" pitchFamily="34" charset="0"/>
              </a:rPr>
              <a:t> </a:t>
            </a:r>
            <a:r>
              <a:rPr lang="en-US" altLang="en-US" sz="1400" dirty="0" err="1">
                <a:cs typeface="Arial" panose="020B0604020202020204" pitchFamily="34" charset="0"/>
              </a:rPr>
              <a:t>đuôi</a:t>
            </a:r>
            <a:r>
              <a:rPr lang="en-US" altLang="en-US" sz="1400" dirty="0">
                <a:cs typeface="Arial" panose="020B0604020202020204" pitchFamily="34" charset="0"/>
              </a:rPr>
              <a:t> </a:t>
            </a:r>
            <a:r>
              <a:rPr lang="en-US" altLang="en-US" sz="1400" dirty="0" err="1">
                <a:cs typeface="Arial" panose="020B0604020202020204" pitchFamily="34" charset="0"/>
              </a:rPr>
              <a:t>vàng</a:t>
            </a:r>
            <a:r>
              <a:rPr lang="en-US" altLang="en-US" sz="1400" dirty="0">
                <a:cs typeface="Arial" panose="020B0604020202020204" pitchFamily="34" charset="0"/>
              </a:rPr>
              <a:t> </a:t>
            </a:r>
            <a:r>
              <a:rPr lang="en-US" altLang="en-US" sz="1400" dirty="0" err="1">
                <a:cs typeface="Arial" panose="020B0604020202020204" pitchFamily="34" charset="0"/>
              </a:rPr>
              <a:t>lóe</a:t>
            </a:r>
            <a:r>
              <a:rPr lang="en-US" altLang="en-US" sz="1400" dirty="0">
                <a:cs typeface="Arial" panose="020B0604020202020204" pitchFamily="34" charset="0"/>
              </a:rPr>
              <a:t> </a:t>
            </a:r>
            <a:r>
              <a:rPr lang="en-US" altLang="en-US" sz="1400" dirty="0" err="1">
                <a:cs typeface="Arial" panose="020B0604020202020204" pitchFamily="34" charset="0"/>
              </a:rPr>
              <a:t>rạng</a:t>
            </a:r>
            <a:r>
              <a:rPr lang="en-US" altLang="en-US" sz="1400" dirty="0">
                <a:cs typeface="Arial" panose="020B0604020202020204" pitchFamily="34" charset="0"/>
              </a:rPr>
              <a:t> </a:t>
            </a:r>
            <a:r>
              <a:rPr lang="en-US" altLang="en-US" sz="1400" dirty="0" err="1">
                <a:cs typeface="Arial" panose="020B0604020202020204" pitchFamily="34" charset="0"/>
              </a:rPr>
              <a:t>đông</a:t>
            </a:r>
            <a:r>
              <a:rPr lang="en-US" altLang="en-US" sz="1400" dirty="0">
                <a:cs typeface="Arial" panose="020B0604020202020204" pitchFamily="34" charset="0"/>
              </a:rPr>
              <a:t>, </a:t>
            </a:r>
          </a:p>
          <a:p>
            <a:pPr eaLnBrk="1" hangingPunct="1"/>
            <a:r>
              <a:rPr lang="en-US" altLang="en-US" sz="1400" dirty="0" err="1">
                <a:cs typeface="Arial" panose="020B0604020202020204" pitchFamily="34" charset="0"/>
              </a:rPr>
              <a:t>Lưới</a:t>
            </a:r>
            <a:r>
              <a:rPr lang="en-US" altLang="en-US" sz="1400" dirty="0">
                <a:cs typeface="Arial" panose="020B0604020202020204" pitchFamily="34" charset="0"/>
              </a:rPr>
              <a:t> </a:t>
            </a:r>
            <a:r>
              <a:rPr lang="en-US" altLang="en-US" sz="1400" dirty="0" err="1">
                <a:cs typeface="Arial" panose="020B0604020202020204" pitchFamily="34" charset="0"/>
              </a:rPr>
              <a:t>xếp</a:t>
            </a:r>
            <a:r>
              <a:rPr lang="en-US" altLang="en-US" sz="1400" dirty="0">
                <a:cs typeface="Arial" panose="020B0604020202020204" pitchFamily="34" charset="0"/>
              </a:rPr>
              <a:t> </a:t>
            </a:r>
            <a:r>
              <a:rPr lang="en-US" altLang="en-US" sz="1400" dirty="0" err="1">
                <a:cs typeface="Arial" panose="020B0604020202020204" pitchFamily="34" charset="0"/>
              </a:rPr>
              <a:t>buồm</a:t>
            </a:r>
            <a:r>
              <a:rPr lang="en-US" altLang="en-US" sz="1400" dirty="0">
                <a:cs typeface="Arial" panose="020B0604020202020204" pitchFamily="34" charset="0"/>
              </a:rPr>
              <a:t> </a:t>
            </a:r>
            <a:r>
              <a:rPr lang="en-US" altLang="en-US" sz="1400" dirty="0" err="1">
                <a:cs typeface="Arial" panose="020B0604020202020204" pitchFamily="34" charset="0"/>
              </a:rPr>
              <a:t>lên</a:t>
            </a:r>
            <a:r>
              <a:rPr lang="en-US" altLang="en-US" sz="1400" dirty="0">
                <a:cs typeface="Arial" panose="020B0604020202020204" pitchFamily="34" charset="0"/>
              </a:rPr>
              <a:t> </a:t>
            </a:r>
            <a:r>
              <a:rPr lang="en-US" altLang="en-US" sz="1400" dirty="0" err="1">
                <a:cs typeface="Arial" panose="020B0604020202020204" pitchFamily="34" charset="0"/>
              </a:rPr>
              <a:t>đón</a:t>
            </a:r>
            <a:r>
              <a:rPr lang="en-US" altLang="en-US" sz="1400" dirty="0">
                <a:cs typeface="Arial" panose="020B0604020202020204" pitchFamily="34" charset="0"/>
              </a:rPr>
              <a:t> </a:t>
            </a:r>
            <a:r>
              <a:rPr lang="en-US" altLang="en-US" sz="1400" dirty="0" err="1">
                <a:cs typeface="Arial" panose="020B0604020202020204" pitchFamily="34" charset="0"/>
              </a:rPr>
              <a:t>nắng</a:t>
            </a:r>
            <a:r>
              <a:rPr lang="en-US" altLang="en-US" sz="1400" dirty="0">
                <a:cs typeface="Arial" panose="020B0604020202020204" pitchFamily="34" charset="0"/>
              </a:rPr>
              <a:t> </a:t>
            </a:r>
            <a:r>
              <a:rPr lang="en-US" altLang="en-US" sz="1400" dirty="0" err="1">
                <a:cs typeface="Arial" panose="020B0604020202020204" pitchFamily="34" charset="0"/>
              </a:rPr>
              <a:t>hồng</a:t>
            </a:r>
            <a:r>
              <a:rPr lang="en-US" altLang="en-US" sz="1400" dirty="0">
                <a:cs typeface="Arial" panose="020B0604020202020204" pitchFamily="34" charset="0"/>
              </a:rPr>
              <a:t>. </a:t>
            </a:r>
          </a:p>
          <a:p>
            <a:pPr eaLnBrk="1" hangingPunct="1"/>
            <a:r>
              <a:rPr lang="en-US" altLang="en-US" sz="1400" dirty="0">
                <a:cs typeface="Arial" panose="020B0604020202020204" pitchFamily="34" charset="0"/>
              </a:rPr>
              <a:t> </a:t>
            </a:r>
          </a:p>
          <a:p>
            <a:pPr eaLnBrk="1" hangingPunct="1"/>
            <a:r>
              <a:rPr lang="en-US" altLang="en-US" sz="1400" dirty="0" err="1">
                <a:cs typeface="Arial" panose="020B0604020202020204" pitchFamily="34" charset="0"/>
              </a:rPr>
              <a:t>Câu</a:t>
            </a:r>
            <a:r>
              <a:rPr lang="en-US" altLang="en-US" sz="1400" dirty="0">
                <a:cs typeface="Arial" panose="020B0604020202020204" pitchFamily="34" charset="0"/>
              </a:rPr>
              <a:t> </a:t>
            </a:r>
            <a:r>
              <a:rPr lang="en-US" altLang="en-US" sz="1400" dirty="0" err="1">
                <a:cs typeface="Arial" panose="020B0604020202020204" pitchFamily="34" charset="0"/>
              </a:rPr>
              <a:t>hát</a:t>
            </a:r>
            <a:r>
              <a:rPr lang="en-US" altLang="en-US" sz="1400" dirty="0">
                <a:cs typeface="Arial" panose="020B0604020202020204" pitchFamily="34" charset="0"/>
              </a:rPr>
              <a:t> </a:t>
            </a:r>
            <a:r>
              <a:rPr lang="en-US" altLang="en-US" sz="1400" dirty="0" err="1">
                <a:cs typeface="Arial" panose="020B0604020202020204" pitchFamily="34" charset="0"/>
              </a:rPr>
              <a:t>căng</a:t>
            </a:r>
            <a:r>
              <a:rPr lang="en-US" altLang="en-US" sz="1400" dirty="0">
                <a:cs typeface="Arial" panose="020B0604020202020204" pitchFamily="34" charset="0"/>
              </a:rPr>
              <a:t> </a:t>
            </a:r>
            <a:r>
              <a:rPr lang="en-US" altLang="en-US" sz="1400" dirty="0" err="1">
                <a:cs typeface="Arial" panose="020B0604020202020204" pitchFamily="34" charset="0"/>
              </a:rPr>
              <a:t>buồm</a:t>
            </a:r>
            <a:r>
              <a:rPr lang="en-US" altLang="en-US" sz="1400" dirty="0">
                <a:cs typeface="Arial" panose="020B0604020202020204" pitchFamily="34" charset="0"/>
              </a:rPr>
              <a:t> </a:t>
            </a:r>
            <a:r>
              <a:rPr lang="en-US" altLang="en-US" sz="1400" dirty="0" err="1">
                <a:cs typeface="Arial" panose="020B0604020202020204" pitchFamily="34" charset="0"/>
              </a:rPr>
              <a:t>với</a:t>
            </a:r>
            <a:r>
              <a:rPr lang="en-US" altLang="en-US" sz="1400" dirty="0">
                <a:cs typeface="Arial" panose="020B0604020202020204" pitchFamily="34" charset="0"/>
              </a:rPr>
              <a:t> </a:t>
            </a:r>
            <a:r>
              <a:rPr lang="en-US" altLang="en-US" sz="1400" dirty="0" err="1">
                <a:cs typeface="Arial" panose="020B0604020202020204" pitchFamily="34" charset="0"/>
              </a:rPr>
              <a:t>gió</a:t>
            </a:r>
            <a:r>
              <a:rPr lang="en-US" altLang="en-US" sz="1400" dirty="0">
                <a:cs typeface="Arial" panose="020B0604020202020204" pitchFamily="34" charset="0"/>
              </a:rPr>
              <a:t> </a:t>
            </a:r>
            <a:r>
              <a:rPr lang="en-US" altLang="en-US" sz="1400" dirty="0" err="1">
                <a:cs typeface="Arial" panose="020B0604020202020204" pitchFamily="34" charset="0"/>
              </a:rPr>
              <a:t>khơi</a:t>
            </a:r>
            <a:r>
              <a:rPr lang="en-US" altLang="en-US" sz="1400" dirty="0">
                <a:cs typeface="Arial" panose="020B0604020202020204" pitchFamily="34" charset="0"/>
              </a:rPr>
              <a:t>, </a:t>
            </a:r>
          </a:p>
          <a:p>
            <a:pPr eaLnBrk="1" hangingPunct="1"/>
            <a:r>
              <a:rPr lang="en-US" altLang="en-US" sz="1400" dirty="0" err="1">
                <a:cs typeface="Arial" panose="020B0604020202020204" pitchFamily="34" charset="0"/>
              </a:rPr>
              <a:t>Đoàn</a:t>
            </a:r>
            <a:r>
              <a:rPr lang="en-US" altLang="en-US" sz="1400" dirty="0">
                <a:cs typeface="Arial" panose="020B0604020202020204" pitchFamily="34" charset="0"/>
              </a:rPr>
              <a:t> </a:t>
            </a:r>
            <a:r>
              <a:rPr lang="en-US" altLang="en-US" sz="1400" dirty="0" err="1">
                <a:cs typeface="Arial" panose="020B0604020202020204" pitchFamily="34" charset="0"/>
              </a:rPr>
              <a:t>thuyền</a:t>
            </a:r>
            <a:r>
              <a:rPr lang="en-US" altLang="en-US" sz="1400" dirty="0">
                <a:cs typeface="Arial" panose="020B0604020202020204" pitchFamily="34" charset="0"/>
              </a:rPr>
              <a:t> </a:t>
            </a:r>
            <a:r>
              <a:rPr lang="en-US" altLang="en-US" sz="1400" dirty="0" err="1">
                <a:cs typeface="Arial" panose="020B0604020202020204" pitchFamily="34" charset="0"/>
              </a:rPr>
              <a:t>chạy</a:t>
            </a:r>
            <a:r>
              <a:rPr lang="en-US" altLang="en-US" sz="1400" dirty="0">
                <a:cs typeface="Arial" panose="020B0604020202020204" pitchFamily="34" charset="0"/>
              </a:rPr>
              <a:t> </a:t>
            </a:r>
            <a:r>
              <a:rPr lang="en-US" altLang="en-US" sz="1400" dirty="0" err="1">
                <a:cs typeface="Arial" panose="020B0604020202020204" pitchFamily="34" charset="0"/>
              </a:rPr>
              <a:t>đua</a:t>
            </a:r>
            <a:r>
              <a:rPr lang="en-US" altLang="en-US" sz="1400" dirty="0">
                <a:cs typeface="Arial" panose="020B0604020202020204" pitchFamily="34" charset="0"/>
              </a:rPr>
              <a:t> </a:t>
            </a:r>
            <a:r>
              <a:rPr lang="en-US" altLang="en-US" sz="1400" dirty="0" err="1">
                <a:cs typeface="Arial" panose="020B0604020202020204" pitchFamily="34" charset="0"/>
              </a:rPr>
              <a:t>cùng</a:t>
            </a:r>
            <a:r>
              <a:rPr lang="en-US" altLang="en-US" sz="1400" dirty="0">
                <a:cs typeface="Arial" panose="020B0604020202020204" pitchFamily="34" charset="0"/>
              </a:rPr>
              <a:t> </a:t>
            </a:r>
            <a:r>
              <a:rPr lang="en-US" altLang="en-US" sz="1400" dirty="0" err="1">
                <a:cs typeface="Arial" panose="020B0604020202020204" pitchFamily="34" charset="0"/>
              </a:rPr>
              <a:t>mặt</a:t>
            </a:r>
            <a:r>
              <a:rPr lang="en-US" altLang="en-US" sz="1400" dirty="0">
                <a:cs typeface="Arial" panose="020B0604020202020204" pitchFamily="34" charset="0"/>
              </a:rPr>
              <a:t> </a:t>
            </a:r>
            <a:r>
              <a:rPr lang="en-US" altLang="en-US" sz="1400" dirty="0" err="1">
                <a:cs typeface="Arial" panose="020B0604020202020204" pitchFamily="34" charset="0"/>
              </a:rPr>
              <a:t>trời</a:t>
            </a:r>
            <a:r>
              <a:rPr lang="en-US" altLang="en-US" sz="1400" dirty="0">
                <a:cs typeface="Arial" panose="020B0604020202020204" pitchFamily="34" charset="0"/>
              </a:rPr>
              <a:t>. </a:t>
            </a:r>
          </a:p>
          <a:p>
            <a:pPr eaLnBrk="1" hangingPunct="1"/>
            <a:r>
              <a:rPr lang="en-US" altLang="en-US" sz="1400" dirty="0" err="1">
                <a:cs typeface="Arial" panose="020B0604020202020204" pitchFamily="34" charset="0"/>
              </a:rPr>
              <a:t>Mặt</a:t>
            </a:r>
            <a:r>
              <a:rPr lang="en-US" altLang="en-US" sz="1400" dirty="0">
                <a:cs typeface="Arial" panose="020B0604020202020204" pitchFamily="34" charset="0"/>
              </a:rPr>
              <a:t> </a:t>
            </a:r>
            <a:r>
              <a:rPr lang="en-US" altLang="en-US" sz="1400" dirty="0" err="1">
                <a:cs typeface="Arial" panose="020B0604020202020204" pitchFamily="34" charset="0"/>
              </a:rPr>
              <a:t>trời</a:t>
            </a:r>
            <a:r>
              <a:rPr lang="en-US" altLang="en-US" sz="1400" dirty="0">
                <a:cs typeface="Arial" panose="020B0604020202020204" pitchFamily="34" charset="0"/>
              </a:rPr>
              <a:t> </a:t>
            </a:r>
            <a:r>
              <a:rPr lang="en-US" altLang="en-US" sz="1400" dirty="0" err="1">
                <a:cs typeface="Arial" panose="020B0604020202020204" pitchFamily="34" charset="0"/>
              </a:rPr>
              <a:t>đội</a:t>
            </a:r>
            <a:r>
              <a:rPr lang="en-US" altLang="en-US" sz="1400" dirty="0">
                <a:cs typeface="Arial" panose="020B0604020202020204" pitchFamily="34" charset="0"/>
              </a:rPr>
              <a:t> </a:t>
            </a:r>
            <a:r>
              <a:rPr lang="en-US" altLang="en-US" sz="1400" dirty="0" err="1">
                <a:cs typeface="Arial" panose="020B0604020202020204" pitchFamily="34" charset="0"/>
              </a:rPr>
              <a:t>biển</a:t>
            </a:r>
            <a:r>
              <a:rPr lang="en-US" altLang="en-US" sz="1400" dirty="0">
                <a:cs typeface="Arial" panose="020B0604020202020204" pitchFamily="34" charset="0"/>
              </a:rPr>
              <a:t> </a:t>
            </a:r>
            <a:r>
              <a:rPr lang="en-US" altLang="en-US" sz="1400" dirty="0" err="1">
                <a:cs typeface="Arial" panose="020B0604020202020204" pitchFamily="34" charset="0"/>
              </a:rPr>
              <a:t>nhô</a:t>
            </a:r>
            <a:r>
              <a:rPr lang="en-US" altLang="en-US" sz="1400" dirty="0">
                <a:cs typeface="Arial" panose="020B0604020202020204" pitchFamily="34" charset="0"/>
              </a:rPr>
              <a:t> </a:t>
            </a:r>
            <a:r>
              <a:rPr lang="en-US" altLang="en-US" sz="1400" dirty="0" err="1">
                <a:cs typeface="Arial" panose="020B0604020202020204" pitchFamily="34" charset="0"/>
              </a:rPr>
              <a:t>màu</a:t>
            </a:r>
            <a:r>
              <a:rPr lang="en-US" altLang="en-US" sz="1400" dirty="0">
                <a:cs typeface="Arial" panose="020B0604020202020204" pitchFamily="34" charset="0"/>
              </a:rPr>
              <a:t> </a:t>
            </a:r>
            <a:r>
              <a:rPr lang="en-US" altLang="en-US" sz="1400" dirty="0" err="1">
                <a:cs typeface="Arial" panose="020B0604020202020204" pitchFamily="34" charset="0"/>
              </a:rPr>
              <a:t>mới</a:t>
            </a:r>
            <a:r>
              <a:rPr lang="en-US" altLang="en-US" sz="1400" dirty="0">
                <a:cs typeface="Arial" panose="020B0604020202020204" pitchFamily="34" charset="0"/>
              </a:rPr>
              <a:t>, </a:t>
            </a:r>
          </a:p>
          <a:p>
            <a:pPr eaLnBrk="1" hangingPunct="1"/>
            <a:r>
              <a:rPr lang="en-US" altLang="en-US" sz="1400" dirty="0" err="1">
                <a:cs typeface="Arial" panose="020B0604020202020204" pitchFamily="34" charset="0"/>
              </a:rPr>
              <a:t>Mắt</a:t>
            </a:r>
            <a:r>
              <a:rPr lang="en-US" altLang="en-US" sz="1400" dirty="0">
                <a:cs typeface="Arial" panose="020B0604020202020204" pitchFamily="34" charset="0"/>
              </a:rPr>
              <a:t> </a:t>
            </a:r>
            <a:r>
              <a:rPr lang="en-US" altLang="en-US" sz="1400" dirty="0" err="1">
                <a:cs typeface="Arial" panose="020B0604020202020204" pitchFamily="34" charset="0"/>
              </a:rPr>
              <a:t>cá</a:t>
            </a:r>
            <a:r>
              <a:rPr lang="en-US" altLang="en-US" sz="1400" dirty="0">
                <a:cs typeface="Arial" panose="020B0604020202020204" pitchFamily="34" charset="0"/>
              </a:rPr>
              <a:t> </a:t>
            </a:r>
            <a:r>
              <a:rPr lang="en-US" altLang="en-US" sz="1400" dirty="0" err="1">
                <a:cs typeface="Arial" panose="020B0604020202020204" pitchFamily="34" charset="0"/>
              </a:rPr>
              <a:t>huy</a:t>
            </a:r>
            <a:r>
              <a:rPr lang="en-US" altLang="en-US" sz="1400" dirty="0">
                <a:cs typeface="Arial" panose="020B0604020202020204" pitchFamily="34" charset="0"/>
              </a:rPr>
              <a:t> </a:t>
            </a:r>
            <a:r>
              <a:rPr lang="en-US" altLang="en-US" sz="1400" dirty="0" err="1">
                <a:cs typeface="Arial" panose="020B0604020202020204" pitchFamily="34" charset="0"/>
              </a:rPr>
              <a:t>hoàng</a:t>
            </a:r>
            <a:r>
              <a:rPr lang="en-US" altLang="en-US" sz="1400" dirty="0">
                <a:cs typeface="Arial" panose="020B0604020202020204" pitchFamily="34" charset="0"/>
              </a:rPr>
              <a:t> </a:t>
            </a:r>
            <a:r>
              <a:rPr lang="en-US" altLang="en-US" sz="1400" dirty="0" err="1">
                <a:cs typeface="Arial" panose="020B0604020202020204" pitchFamily="34" charset="0"/>
              </a:rPr>
              <a:t>muôn</a:t>
            </a:r>
            <a:r>
              <a:rPr lang="en-US" altLang="en-US" sz="1400" dirty="0">
                <a:cs typeface="Arial" panose="020B0604020202020204" pitchFamily="34" charset="0"/>
              </a:rPr>
              <a:t> </a:t>
            </a:r>
            <a:r>
              <a:rPr lang="en-US" altLang="en-US" sz="1400" dirty="0" err="1">
                <a:cs typeface="Arial" panose="020B0604020202020204" pitchFamily="34" charset="0"/>
              </a:rPr>
              <a:t>dặm</a:t>
            </a:r>
            <a:r>
              <a:rPr lang="en-US" altLang="en-US" sz="1400" dirty="0">
                <a:cs typeface="Arial" panose="020B0604020202020204" pitchFamily="34" charset="0"/>
              </a:rPr>
              <a:t> </a:t>
            </a:r>
            <a:r>
              <a:rPr lang="en-US" altLang="en-US" sz="1400" dirty="0" err="1">
                <a:cs typeface="Arial" panose="020B0604020202020204" pitchFamily="34" charset="0"/>
              </a:rPr>
              <a:t>phơi</a:t>
            </a:r>
            <a:r>
              <a:rPr lang="en-US" altLang="en-US" sz="1400" dirty="0">
                <a:cs typeface="Arial" panose="020B0604020202020204" pitchFamily="34" charset="0"/>
              </a:rPr>
              <a:t>. </a:t>
            </a:r>
          </a:p>
          <a:p>
            <a:pPr eaLnBrk="1" hangingPunct="1"/>
            <a:r>
              <a:rPr lang="en-US" altLang="en-US" sz="1200" dirty="0">
                <a:cs typeface="Arial" panose="020B0604020202020204" pitchFamily="34" charset="0"/>
              </a:rPr>
              <a:t>                      (</a:t>
            </a:r>
            <a:r>
              <a:rPr lang="en-US" altLang="en-US" sz="1200" i="1" dirty="0" err="1">
                <a:cs typeface="Arial" panose="020B0604020202020204" pitchFamily="34" charset="0"/>
              </a:rPr>
              <a:t>Hồng</a:t>
            </a:r>
            <a:r>
              <a:rPr lang="en-US" altLang="en-US" sz="1200" i="1" dirty="0">
                <a:cs typeface="Arial" panose="020B0604020202020204" pitchFamily="34" charset="0"/>
              </a:rPr>
              <a:t> Gai, 4-10-1958)</a:t>
            </a:r>
          </a:p>
        </p:txBody>
      </p:sp>
      <p:sp>
        <p:nvSpPr>
          <p:cNvPr id="6" name="TextBox 5">
            <a:extLst>
              <a:ext uri="{FF2B5EF4-FFF2-40B4-BE49-F238E27FC236}">
                <a16:creationId xmlns:a16="http://schemas.microsoft.com/office/drawing/2014/main" id="{D8C6D38F-BC9F-44F4-98E9-E93DC8019737}"/>
              </a:ext>
            </a:extLst>
          </p:cNvPr>
          <p:cNvSpPr txBox="1"/>
          <p:nvPr/>
        </p:nvSpPr>
        <p:spPr>
          <a:xfrm>
            <a:off x="971600" y="483518"/>
            <a:ext cx="3096344"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ĐOÀN THUYỀN ĐÁNH CÁ</a:t>
            </a:r>
          </a:p>
        </p:txBody>
      </p:sp>
    </p:spTree>
    <p:extLst>
      <p:ext uri="{BB962C8B-B14F-4D97-AF65-F5344CB8AC3E}">
        <p14:creationId xmlns:p14="http://schemas.microsoft.com/office/powerpoint/2010/main" val="114857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a:extLst>
              <a:ext uri="{FF2B5EF4-FFF2-40B4-BE49-F238E27FC236}">
                <a16:creationId xmlns:a16="http://schemas.microsoft.com/office/drawing/2014/main" id="{D416A80F-4E26-4F0C-9070-AAB54CEC9C61}"/>
              </a:ext>
            </a:extLst>
          </p:cNvPr>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6" name="TextBox 5">
            <a:extLst>
              <a:ext uri="{FF2B5EF4-FFF2-40B4-BE49-F238E27FC236}">
                <a16:creationId xmlns:a16="http://schemas.microsoft.com/office/drawing/2014/main" id="{C3B992AC-F11A-48DF-8195-4F428FDC5D08}"/>
              </a:ext>
            </a:extLst>
          </p:cNvPr>
          <p:cNvSpPr txBox="1"/>
          <p:nvPr/>
        </p:nvSpPr>
        <p:spPr>
          <a:xfrm>
            <a:off x="395288" y="350838"/>
            <a:ext cx="2736850" cy="400110"/>
          </a:xfrm>
          <a:prstGeom prst="rect">
            <a:avLst/>
          </a:prstGeom>
          <a:solidFill>
            <a:schemeClr val="accent3">
              <a:lumMod val="75000"/>
            </a:schemeClr>
          </a:solidFill>
        </p:spPr>
        <p:txBody>
          <a:bodyPr>
            <a:spAutoFit/>
          </a:bodyPr>
          <a:lstStyle/>
          <a:p>
            <a:pPr>
              <a:defRPr/>
            </a:pPr>
            <a:r>
              <a:rPr lang="en-US" sz="2000" b="1" dirty="0">
                <a:solidFill>
                  <a:schemeClr val="bg1"/>
                </a:solidFill>
                <a:latin typeface="Arial" pitchFamily="34" charset="0"/>
                <a:cs typeface="Arial" pitchFamily="34" charset="0"/>
              </a:rPr>
              <a:t>I. TÌM HIỂU CHUNG</a:t>
            </a:r>
          </a:p>
        </p:txBody>
      </p:sp>
      <p:sp>
        <p:nvSpPr>
          <p:cNvPr id="7" name="Cloud 6">
            <a:extLst>
              <a:ext uri="{FF2B5EF4-FFF2-40B4-BE49-F238E27FC236}">
                <a16:creationId xmlns:a16="http://schemas.microsoft.com/office/drawing/2014/main" id="{921FB278-1576-4FBE-82D6-4E566B9C93E0}"/>
              </a:ext>
            </a:extLst>
          </p:cNvPr>
          <p:cNvSpPr/>
          <p:nvPr/>
        </p:nvSpPr>
        <p:spPr>
          <a:xfrm>
            <a:off x="3851920" y="516765"/>
            <a:ext cx="4680520" cy="1710556"/>
          </a:xfrm>
          <a:prstGeom prst="cloud">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002060"/>
                </a:solidFill>
                <a:latin typeface="Arial" panose="020B0604020202020204" pitchFamily="34" charset="0"/>
                <a:cs typeface="Arial" panose="020B0604020202020204" pitchFamily="34" charset="0"/>
              </a:rPr>
              <a:t>THẢO LUẬN CẶP ĐÔI</a:t>
            </a:r>
          </a:p>
          <a:p>
            <a:pPr algn="ctr">
              <a:defRPr/>
            </a:pPr>
            <a:endParaRPr lang="en-US" sz="1600" b="1" dirty="0">
              <a:solidFill>
                <a:srgbClr val="002060"/>
              </a:solidFill>
              <a:latin typeface="Arial" panose="020B0604020202020204" pitchFamily="34" charset="0"/>
              <a:cs typeface="Arial" panose="020B0604020202020204" pitchFamily="34" charset="0"/>
            </a:endParaRPr>
          </a:p>
          <a:p>
            <a:pPr algn="ctr">
              <a:defRPr/>
            </a:pPr>
            <a:r>
              <a:rPr lang="en-US" altLang="en-US" sz="1600" dirty="0" err="1">
                <a:solidFill>
                  <a:srgbClr val="002060"/>
                </a:solidFill>
                <a:latin typeface="Arial" panose="020B0604020202020204" pitchFamily="34" charset="0"/>
                <a:cs typeface="Arial" panose="020B0604020202020204" pitchFamily="34" charset="0"/>
              </a:rPr>
              <a:t>Nhan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đề</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bài</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thơ</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có</a:t>
            </a:r>
            <a:r>
              <a:rPr lang="en-US" altLang="en-US" sz="1600" dirty="0">
                <a:solidFill>
                  <a:srgbClr val="002060"/>
                </a:solidFill>
                <a:latin typeface="Arial" panose="020B0604020202020204" pitchFamily="34" charset="0"/>
                <a:cs typeface="Arial" panose="020B0604020202020204" pitchFamily="34" charset="0"/>
              </a:rPr>
              <a:t> ý </a:t>
            </a:r>
            <a:r>
              <a:rPr lang="en-US" altLang="en-US" sz="1600" dirty="0" err="1">
                <a:solidFill>
                  <a:srgbClr val="002060"/>
                </a:solidFill>
                <a:latin typeface="Arial" panose="020B0604020202020204" pitchFamily="34" charset="0"/>
                <a:cs typeface="Arial" panose="020B0604020202020204" pitchFamily="34" charset="0"/>
              </a:rPr>
              <a:t>nghĩa</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gì</a:t>
            </a:r>
            <a:r>
              <a:rPr lang="en-US" altLang="en-US" sz="1600" dirty="0">
                <a:solidFill>
                  <a:srgbClr val="002060"/>
                </a:solidFill>
                <a:latin typeface="Arial" panose="020B0604020202020204" pitchFamily="34" charset="0"/>
                <a:cs typeface="Arial" panose="020B0604020202020204" pitchFamily="34" charset="0"/>
              </a:rPr>
              <a:t>?</a:t>
            </a:r>
            <a:endParaRPr lang="vi-VN" altLang="en-US" sz="1600" dirty="0">
              <a:solidFill>
                <a:srgbClr val="002060"/>
              </a:solidFill>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90B821FE-8DD1-4331-BC00-1A773B83BA2E}"/>
              </a:ext>
            </a:extLst>
          </p:cNvPr>
          <p:cNvGraphicFramePr/>
          <p:nvPr>
            <p:extLst>
              <p:ext uri="{D42A27DB-BD31-4B8C-83A1-F6EECF244321}">
                <p14:modId xmlns:p14="http://schemas.microsoft.com/office/powerpoint/2010/main" val="1660257889"/>
              </p:ext>
            </p:extLst>
          </p:nvPr>
        </p:nvGraphicFramePr>
        <p:xfrm>
          <a:off x="827584" y="1779662"/>
          <a:ext cx="7008440" cy="275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53135EDB-E336-437B-BBEA-AD4CA010AD52}"/>
              </a:ext>
            </a:extLst>
          </p:cNvPr>
          <p:cNvSpPr txBox="1"/>
          <p:nvPr/>
        </p:nvSpPr>
        <p:spPr>
          <a:xfrm>
            <a:off x="575730" y="897373"/>
            <a:ext cx="2375966" cy="369332"/>
          </a:xfrm>
          <a:prstGeom prst="rect">
            <a:avLst/>
          </a:prstGeom>
          <a:solidFill>
            <a:srgbClr val="FFFF00"/>
          </a:solidFill>
        </p:spPr>
        <p:txBody>
          <a:bodyPr wrap="square" rtlCol="0">
            <a:spAutoFit/>
          </a:bodyPr>
          <a:lstStyle/>
          <a:p>
            <a:pPr algn="ctr"/>
            <a:r>
              <a:rPr lang="en-US" b="1" dirty="0">
                <a:latin typeface="Arial" panose="020B0604020202020204" pitchFamily="34" charset="0"/>
                <a:cs typeface="Arial" panose="020B0604020202020204" pitchFamily="34" charset="0"/>
              </a:rPr>
              <a:t>Ý NGHĨA NHAN ĐỀ</a:t>
            </a:r>
          </a:p>
        </p:txBody>
      </p:sp>
    </p:spTree>
    <p:extLst>
      <p:ext uri="{BB962C8B-B14F-4D97-AF65-F5344CB8AC3E}">
        <p14:creationId xmlns:p14="http://schemas.microsoft.com/office/powerpoint/2010/main" val="279471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Graphic spid="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ineVTI">
  <a:themeElements>
    <a:clrScheme name="AnalogousFromLightSeedRightStep">
      <a:dk1>
        <a:srgbClr val="000000"/>
      </a:dk1>
      <a:lt1>
        <a:srgbClr val="FFFFFF"/>
      </a:lt1>
      <a:dk2>
        <a:srgbClr val="41242E"/>
      </a:dk2>
      <a:lt2>
        <a:srgbClr val="E8E6E2"/>
      </a:lt2>
      <a:accent1>
        <a:srgbClr val="94A4C5"/>
      </a:accent1>
      <a:accent2>
        <a:srgbClr val="847FBA"/>
      </a:accent2>
      <a:accent3>
        <a:srgbClr val="AF96C6"/>
      </a:accent3>
      <a:accent4>
        <a:srgbClr val="B67FBA"/>
      </a:accent4>
      <a:accent5>
        <a:srgbClr val="C593B4"/>
      </a:accent5>
      <a:accent6>
        <a:srgbClr val="BA7F8D"/>
      </a:accent6>
      <a:hlink>
        <a:srgbClr val="938059"/>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3367</Words>
  <PresentationFormat>On-screen Show (16:9)</PresentationFormat>
  <Paragraphs>316</Paragraphs>
  <Slides>39</Slides>
  <Notes>4</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Microsoft YaHei</vt:lpstr>
      <vt:lpstr>Arial</vt:lpstr>
      <vt:lpstr>Avenir Next LT Pro</vt:lpstr>
      <vt:lpstr>Calibri</vt:lpstr>
      <vt:lpstr>Posterama</vt:lpstr>
      <vt:lpstr>Times New Roman</vt:lpstr>
      <vt:lpstr>Office Theme</vt:lpstr>
      <vt:lpstr>Default Design</vt:lpstr>
      <vt:lpstr>SineVTI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Cảnh đoàn thuyền ra khơi</vt:lpstr>
      <vt:lpstr>PowerPoint Presentation</vt:lpstr>
      <vt:lpstr>PowerPoint Presentation</vt:lpstr>
      <vt:lpstr>c. Câu hát của người lao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2021-09-01T16:11:48Z</dcterms:created>
  <dcterms:modified xsi:type="dcterms:W3CDTF">2021-10-12T08:34:08Z</dcterms:modified>
</cp:coreProperties>
</file>