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9"/>
  </p:notesMasterIdLst>
  <p:sldIdLst>
    <p:sldId id="313" r:id="rId2"/>
    <p:sldId id="327" r:id="rId3"/>
    <p:sldId id="305" r:id="rId4"/>
    <p:sldId id="337" r:id="rId5"/>
    <p:sldId id="317" r:id="rId6"/>
    <p:sldId id="338" r:id="rId7"/>
    <p:sldId id="314" r:id="rId8"/>
  </p:sldIdLst>
  <p:sldSz cx="9147175" cy="5145088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F7AFF7"/>
    <a:srgbClr val="FCE1AA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>
        <p:scale>
          <a:sx n="89" d="100"/>
          <a:sy n="89" d="100"/>
        </p:scale>
        <p:origin x="-606" y="-25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8186" y="150865"/>
            <a:ext cx="372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Trò chơi </a:t>
            </a:r>
            <a:r>
              <a:rPr lang="en-US" sz="3600" b="1" smtClean="0">
                <a:solidFill>
                  <a:srgbClr val="FF0000"/>
                </a:solidFill>
              </a:rPr>
              <a:t>Đố bạn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7" name="Picture 2" descr="E:\QUYNH\anh tai ve poiwer oint\học sinh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7208" y="1721076"/>
            <a:ext cx="2202611" cy="31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5609" y="797196"/>
            <a:ext cx="8003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GV cho 1 học sinh sẽ lựa chọn đồ vật trong túi đưa gợi ý cho các bạn đoán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609" y="797196"/>
            <a:ext cx="800369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Vậy, muốn đo </a:t>
            </a:r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chiều dài cây </a:t>
            </a:r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bút chì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em làm như thế nào ?</a:t>
            </a:r>
          </a:p>
          <a:p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1129478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27: </a:t>
            </a:r>
            <a:r>
              <a:rPr lang="en-GB" sz="36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Thực hành ước lượng và đo độ dài</a:t>
            </a:r>
            <a:endParaRPr lang="en-GB" sz="36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836" y="2256538"/>
            <a:ext cx="2657774" cy="2640290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777593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Tiết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1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( trang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36 + 37)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8179" y="0"/>
            <a:ext cx="7518304" cy="729465"/>
          </a:xfrm>
          <a:prstGeom prst="rect">
            <a:avLst/>
          </a:prstGeom>
          <a:solidFill>
            <a:srgbClr val="FCE1AA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smtClean="0">
                <a:latin typeface="Lato Heavy" panose="020F0502020204030203" pitchFamily="34" charset="0"/>
                <a:cs typeface="Lato Heavy" panose="020F0502020204030203" pitchFamily="34" charset="0"/>
              </a:rPr>
              <a:t>Chủ đề 7: </a:t>
            </a:r>
            <a:r>
              <a:rPr lang="en-GB" sz="3600" smtClean="0">
                <a:solidFill>
                  <a:srgbClr val="00B05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ĐỘ DÀI VÀ ĐO ĐỘ DÀI</a:t>
            </a:r>
            <a:endParaRPr lang="en-GB" sz="3600" dirty="0">
              <a:solidFill>
                <a:srgbClr val="00B05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401" cy="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0601" y="586494"/>
            <a:ext cx="847702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Chọn số đo độ dài phù hợp của mỗi đồ vật trong thực tế 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00338" y="124829"/>
            <a:ext cx="343169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Trò chơi </a:t>
            </a:r>
            <a:r>
              <a:rPr lang="en-US" sz="24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bạn thân</a:t>
            </a:r>
            <a:endParaRPr lang="en-US" sz="2400" b="1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28" y="1004464"/>
            <a:ext cx="3982327" cy="409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3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091" y="5661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Số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44" y="137225"/>
            <a:ext cx="60864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61581" y="3566225"/>
            <a:ext cx="419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mtClean="0">
                <a:latin typeface="Arial" pitchFamily="34" charset="0"/>
                <a:cs typeface="Arial" pitchFamily="34" charset="0"/>
              </a:rPr>
              <a:t>Bảng dài khoảng 4 sải tay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397" y="4520293"/>
            <a:ext cx="8068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/>
              <a:t>Các bạn Rôbốt đo bảng lớp bằng hình thức nào?</a:t>
            </a:r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421562" y="4027890"/>
            <a:ext cx="8173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mtClean="0">
                <a:latin typeface="Arial" pitchFamily="34" charset="0"/>
                <a:cs typeface="Arial" pitchFamily="34" charset="0"/>
              </a:rPr>
              <a:t>Đo chiều dài bảng lớp em bằng sải tay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562" y="4520292"/>
            <a:ext cx="817379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smtClean="0">
                <a:latin typeface="Arial" pitchFamily="34" charset="0"/>
                <a:cs typeface="Arial" pitchFamily="34" charset="0"/>
              </a:rPr>
              <a:t>Bảng lớp em dài khoảng         sải tay.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70581" y="4489555"/>
            <a:ext cx="494850" cy="483986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7" grpId="0"/>
      <p:bldP spid="7" grpId="1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091" y="5661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Số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774" y="3836392"/>
            <a:ext cx="5572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Đo phòng học lớp em bằng bước chân.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315" r="100000">
                        <a14:foregroundMark x1="20023" y1="43972" x2="20023" y2="43972"/>
                        <a14:foregroundMark x1="16667" y1="57210" x2="16667" y2="57210"/>
                        <a14:foregroundMark x1="35069" y1="28605" x2="35069" y2="28605"/>
                        <a14:foregroundMark x1="12384" y1="60993" x2="12384" y2="60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76" y="236493"/>
            <a:ext cx="7297476" cy="357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49774" y="4298057"/>
            <a:ext cx="793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Một chiều phòng học lớp em dài khoảng        bước chân.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22133" y="4257837"/>
            <a:ext cx="494850" cy="483986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1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8530</TotalTime>
  <Words>171</Words>
  <PresentationFormat>Custom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Times New Roman</vt:lpstr>
      <vt:lpstr>Arial-Rounded</vt:lpstr>
      <vt:lpstr>Calibri</vt:lpstr>
      <vt:lpstr>Lato</vt:lpstr>
      <vt:lpstr>Lato Heavy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2021-02-28T14:36:37Z</dcterms:modified>
</cp:coreProperties>
</file>