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9" r:id="rId3"/>
    <p:sldId id="298" r:id="rId4"/>
    <p:sldId id="294" r:id="rId5"/>
    <p:sldId id="296" r:id="rId6"/>
    <p:sldId id="297" r:id="rId7"/>
    <p:sldId id="289" r:id="rId8"/>
    <p:sldId id="265" r:id="rId9"/>
    <p:sldId id="293" r:id="rId10"/>
    <p:sldId id="290" r:id="rId11"/>
    <p:sldId id="291" r:id="rId12"/>
    <p:sldId id="2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A7A32-9C67-40D6-BCF0-6CB74B233723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3E26E-EB69-4076-868A-33FDC3A2AB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563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D91114-000E-48A2-B5CC-664899108A54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12</a:t>
            </a:fld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2610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119B79F5-B530-4BAE-9145-F9CBF3F95620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2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119B79F5-B530-4BAE-9145-F9CBF3F95620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2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119B79F5-B530-4BAE-9145-F9CBF3F95620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09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119B79F5-B530-4BAE-9145-F9CBF3F95620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76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4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25CEC-2ABC-4E79-BB53-CF7F3C7D9C4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546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A42343-115A-4663-A6EE-7EDDE6936988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10</a:t>
            </a:fld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9834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 altLang="en-US" smtClean="0">
              <a:latin typeface="Calibri" panose="020F050202020403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E91B14-BEE5-4E28-85CB-873D515F9A9D}" type="slidenum"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11</a:t>
            </a:fld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5725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0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1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5C70F0C-BD62-44B7-9D8D-23D29CDFD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15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6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0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5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65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0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7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3F848-622C-4B2C-8608-C34B9F512CB7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3F848-622C-4B2C-8608-C34B9F512CB7}" type="datetimeFigureOut">
              <a:rPr lang="en-US" smtClean="0"/>
              <a:pPr/>
              <a:t>8/15/2020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787C6-B7DC-48CA-A00D-7E8DA4347F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3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6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7128" y="1524145"/>
            <a:ext cx="9144000" cy="2387600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TOÁN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4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1981200" y="1041400"/>
            <a:ext cx="8305800" cy="1682750"/>
          </a:xfrm>
          <a:prstGeom prst="hexagon">
            <a:avLst>
              <a:gd name="adj" fmla="val 11631"/>
              <a:gd name="vf" fmla="val 115470"/>
            </a:avLst>
          </a:prstGeom>
          <a:solidFill>
            <a:schemeClr val="bg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 flipH="1">
            <a:off x="10287000" y="1882776"/>
            <a:ext cx="419100" cy="11113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H="1">
            <a:off x="1524000" y="1882776"/>
            <a:ext cx="457200" cy="23813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AutoShape 22"/>
          <p:cNvSpPr>
            <a:spLocks noChangeArrowheads="1"/>
          </p:cNvSpPr>
          <p:nvPr/>
        </p:nvSpPr>
        <p:spPr bwMode="auto">
          <a:xfrm>
            <a:off x="3962400" y="5200650"/>
            <a:ext cx="4267200" cy="1657350"/>
          </a:xfrm>
          <a:prstGeom prst="flowChartPreparation">
            <a:avLst/>
          </a:prstGeom>
          <a:solidFill>
            <a:srgbClr val="FFCC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 flipH="1">
            <a:off x="59436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AutoShape 24"/>
          <p:cNvSpPr>
            <a:spLocks noChangeArrowheads="1"/>
          </p:cNvSpPr>
          <p:nvPr/>
        </p:nvSpPr>
        <p:spPr bwMode="auto">
          <a:xfrm>
            <a:off x="6219825" y="3500438"/>
            <a:ext cx="4267200" cy="1657350"/>
          </a:xfrm>
          <a:prstGeom prst="flowChartPreparation">
            <a:avLst/>
          </a:prstGeom>
          <a:solidFill>
            <a:srgbClr val="FFCC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/>
          </a:p>
        </p:txBody>
      </p:sp>
      <p:sp>
        <p:nvSpPr>
          <p:cNvPr id="90137" name="Line 25"/>
          <p:cNvSpPr>
            <a:spLocks noChangeShapeType="1"/>
          </p:cNvSpPr>
          <p:nvPr/>
        </p:nvSpPr>
        <p:spPr bwMode="auto">
          <a:xfrm flipH="1">
            <a:off x="60198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26"/>
          <p:cNvSpPr>
            <a:spLocks noChangeShapeType="1"/>
          </p:cNvSpPr>
          <p:nvPr/>
        </p:nvSpPr>
        <p:spPr bwMode="auto">
          <a:xfrm flipH="1">
            <a:off x="104394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AutoShape 27"/>
          <p:cNvSpPr>
            <a:spLocks noChangeArrowheads="1"/>
          </p:cNvSpPr>
          <p:nvPr/>
        </p:nvSpPr>
        <p:spPr bwMode="auto">
          <a:xfrm>
            <a:off x="1752600" y="3509963"/>
            <a:ext cx="4267200" cy="1657350"/>
          </a:xfrm>
          <a:prstGeom prst="flowChartPreparation">
            <a:avLst/>
          </a:prstGeom>
          <a:solidFill>
            <a:srgbClr val="FFCC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/>
          </a:p>
        </p:txBody>
      </p:sp>
      <p:sp>
        <p:nvSpPr>
          <p:cNvPr id="90144" name="AutoShape 32"/>
          <p:cNvSpPr>
            <a:spLocks noChangeArrowheads="1"/>
          </p:cNvSpPr>
          <p:nvPr/>
        </p:nvSpPr>
        <p:spPr bwMode="auto">
          <a:xfrm>
            <a:off x="1752600" y="3505200"/>
            <a:ext cx="4267200" cy="1657350"/>
          </a:xfrm>
          <a:prstGeom prst="flowChartPreparation">
            <a:avLst/>
          </a:prstGeom>
          <a:solidFill>
            <a:schemeClr val="accent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800"/>
          </a:p>
        </p:txBody>
      </p:sp>
      <p:sp>
        <p:nvSpPr>
          <p:cNvPr id="22540" name="Line 33"/>
          <p:cNvSpPr>
            <a:spLocks noChangeShapeType="1"/>
          </p:cNvSpPr>
          <p:nvPr/>
        </p:nvSpPr>
        <p:spPr bwMode="auto">
          <a:xfrm flipH="1">
            <a:off x="1524000" y="43434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Text Box 34"/>
          <p:cNvSpPr txBox="1">
            <a:spLocks noChangeArrowheads="1"/>
          </p:cNvSpPr>
          <p:nvPr/>
        </p:nvSpPr>
        <p:spPr bwMode="auto">
          <a:xfrm>
            <a:off x="4267201" y="5614988"/>
            <a:ext cx="5381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chemeClr val="tx2"/>
                </a:solidFill>
                <a:ea typeface="ＭＳ Ｐゴシック" panose="020B0600070205080204" pitchFamily="34" charset="-128"/>
              </a:rPr>
              <a:t>C</a:t>
            </a:r>
            <a:endParaRPr lang="en-US" altLang="en-US" sz="480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42" name="Text Box 36"/>
          <p:cNvSpPr txBox="1">
            <a:spLocks noChangeArrowheads="1"/>
          </p:cNvSpPr>
          <p:nvPr/>
        </p:nvSpPr>
        <p:spPr bwMode="auto">
          <a:xfrm>
            <a:off x="2124076" y="4024313"/>
            <a:ext cx="4667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chemeClr val="tx2"/>
                </a:solidFill>
                <a:ea typeface="ＭＳ Ｐゴシック" panose="020B0600070205080204" pitchFamily="34" charset="-128"/>
              </a:rPr>
              <a:t>A</a:t>
            </a:r>
            <a:endParaRPr lang="en-US" altLang="en-US" sz="480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2543" name="Text Box 37"/>
          <p:cNvSpPr txBox="1">
            <a:spLocks noChangeArrowheads="1"/>
          </p:cNvSpPr>
          <p:nvPr/>
        </p:nvSpPr>
        <p:spPr bwMode="auto">
          <a:xfrm>
            <a:off x="6553200" y="4002088"/>
            <a:ext cx="3635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chemeClr val="tx2"/>
                </a:solidFill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1981200" y="139065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4400" b="1" kern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1600200" y="3657600"/>
            <a:ext cx="472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6600" b="1" kern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7558088" y="3783875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2514600" y="3810001"/>
            <a:ext cx="28194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914900" y="5438003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549" name="Text Box 16"/>
          <p:cNvSpPr txBox="1">
            <a:spLocks noChangeArrowheads="1"/>
          </p:cNvSpPr>
          <p:nvPr/>
        </p:nvSpPr>
        <p:spPr bwMode="auto">
          <a:xfrm rot="16200000">
            <a:off x="5678269" y="-1790863"/>
            <a:ext cx="1292662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– 4 = ?</a:t>
            </a:r>
            <a:endParaRPr lang="en-US" altLang="en-US" sz="7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020060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r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4" grpId="0" animBg="1"/>
      <p:bldP spid="9014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/>
          <p:cNvSpPr>
            <a:spLocks noChangeArrowheads="1"/>
          </p:cNvSpPr>
          <p:nvPr/>
        </p:nvSpPr>
        <p:spPr bwMode="auto">
          <a:xfrm>
            <a:off x="2209800" y="1041400"/>
            <a:ext cx="8001000" cy="1682750"/>
          </a:xfrm>
          <a:prstGeom prst="hexagon">
            <a:avLst>
              <a:gd name="adj" fmla="val 11623"/>
              <a:gd name="vf" fmla="val 115470"/>
            </a:avLst>
          </a:prstGeom>
          <a:solidFill>
            <a:schemeClr val="bg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 flipH="1">
            <a:off x="10210800" y="1906588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 flipH="1">
            <a:off x="1852613" y="1779588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AutoShape 22"/>
          <p:cNvSpPr>
            <a:spLocks noChangeArrowheads="1"/>
          </p:cNvSpPr>
          <p:nvPr/>
        </p:nvSpPr>
        <p:spPr bwMode="auto">
          <a:xfrm>
            <a:off x="1724025" y="3500438"/>
            <a:ext cx="4267200" cy="1657350"/>
          </a:xfrm>
          <a:prstGeom prst="flowChartPreparation">
            <a:avLst/>
          </a:prstGeom>
          <a:solidFill>
            <a:srgbClr val="FFCC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 flipH="1">
            <a:off x="59436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AutoShape 24"/>
          <p:cNvSpPr>
            <a:spLocks noChangeArrowheads="1"/>
          </p:cNvSpPr>
          <p:nvPr/>
        </p:nvSpPr>
        <p:spPr bwMode="auto">
          <a:xfrm>
            <a:off x="3962400" y="5200650"/>
            <a:ext cx="4267200" cy="1657350"/>
          </a:xfrm>
          <a:prstGeom prst="flowChartPreparation">
            <a:avLst/>
          </a:prstGeom>
          <a:solidFill>
            <a:srgbClr val="FFCC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90137" name="Line 25"/>
          <p:cNvSpPr>
            <a:spLocks noChangeShapeType="1"/>
          </p:cNvSpPr>
          <p:nvPr/>
        </p:nvSpPr>
        <p:spPr bwMode="auto">
          <a:xfrm flipH="1">
            <a:off x="60198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26"/>
          <p:cNvSpPr>
            <a:spLocks noChangeShapeType="1"/>
          </p:cNvSpPr>
          <p:nvPr/>
        </p:nvSpPr>
        <p:spPr bwMode="auto">
          <a:xfrm flipH="1">
            <a:off x="104394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27"/>
          <p:cNvSpPr>
            <a:spLocks noChangeArrowheads="1"/>
          </p:cNvSpPr>
          <p:nvPr/>
        </p:nvSpPr>
        <p:spPr bwMode="auto">
          <a:xfrm>
            <a:off x="6180138" y="3505200"/>
            <a:ext cx="4267200" cy="1657350"/>
          </a:xfrm>
          <a:prstGeom prst="flowChartPreparation">
            <a:avLst/>
          </a:prstGeom>
          <a:solidFill>
            <a:srgbClr val="FFCC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90144" name="AutoShape 32"/>
          <p:cNvSpPr>
            <a:spLocks noChangeArrowheads="1"/>
          </p:cNvSpPr>
          <p:nvPr/>
        </p:nvSpPr>
        <p:spPr bwMode="auto">
          <a:xfrm>
            <a:off x="6248400" y="3505200"/>
            <a:ext cx="4267200" cy="1657350"/>
          </a:xfrm>
          <a:prstGeom prst="flowChartPreparation">
            <a:avLst/>
          </a:prstGeom>
          <a:solidFill>
            <a:schemeClr val="accent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4588" name="Line 33"/>
          <p:cNvSpPr>
            <a:spLocks noChangeShapeType="1"/>
          </p:cNvSpPr>
          <p:nvPr/>
        </p:nvSpPr>
        <p:spPr bwMode="auto">
          <a:xfrm flipH="1">
            <a:off x="15240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 Box 34"/>
          <p:cNvSpPr txBox="1">
            <a:spLocks noChangeArrowheads="1"/>
          </p:cNvSpPr>
          <p:nvPr/>
        </p:nvSpPr>
        <p:spPr bwMode="auto">
          <a:xfrm>
            <a:off x="2028826" y="3914776"/>
            <a:ext cx="538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A</a:t>
            </a:r>
            <a:endParaRPr lang="en-US" altLang="en-US" sz="360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90" name="Text Box 36"/>
          <p:cNvSpPr txBox="1">
            <a:spLocks noChangeArrowheads="1"/>
          </p:cNvSpPr>
          <p:nvPr/>
        </p:nvSpPr>
        <p:spPr bwMode="auto">
          <a:xfrm>
            <a:off x="6551614" y="4019551"/>
            <a:ext cx="46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B</a:t>
            </a:r>
            <a:endParaRPr lang="en-US" altLang="en-US" sz="360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4591" name="Text Box 37"/>
          <p:cNvSpPr txBox="1">
            <a:spLocks noChangeArrowheads="1"/>
          </p:cNvSpPr>
          <p:nvPr/>
        </p:nvSpPr>
        <p:spPr bwMode="auto">
          <a:xfrm>
            <a:off x="4295775" y="5702301"/>
            <a:ext cx="363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  <a:ea typeface="ＭＳ Ｐゴシック" panose="020B0600070205080204" pitchFamily="34" charset="-128"/>
              </a:rPr>
              <a:t>C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1575481" y="4016374"/>
            <a:ext cx="4724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10 - 4</a:t>
            </a:r>
            <a:endParaRPr lang="en-US" sz="4000" b="1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3600" b="1" kern="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4876800" y="5434013"/>
            <a:ext cx="297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10 - 6</a:t>
            </a:r>
            <a:endParaRPr lang="en-US" sz="4000" b="1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6942138" y="379095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10 - 5</a:t>
            </a:r>
            <a:endParaRPr lang="en-US" sz="4000" b="1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292861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r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4" grpId="0" animBg="1"/>
      <p:bldP spid="9014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2133600" y="1041400"/>
            <a:ext cx="8001000" cy="1682750"/>
          </a:xfrm>
          <a:prstGeom prst="hexagon">
            <a:avLst>
              <a:gd name="adj" fmla="val 11623"/>
              <a:gd name="vf" fmla="val 115470"/>
            </a:avLst>
          </a:prstGeom>
          <a:solidFill>
            <a:schemeClr val="bg1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7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– 7 = ?</a:t>
            </a:r>
            <a:endParaRPr lang="vi-VN" altLang="en-US" sz="7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 flipH="1">
            <a:off x="10134600" y="1906588"/>
            <a:ext cx="5334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 flipH="1">
            <a:off x="1524000" y="1906588"/>
            <a:ext cx="609600" cy="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AutoShape 22"/>
          <p:cNvSpPr>
            <a:spLocks noChangeArrowheads="1"/>
          </p:cNvSpPr>
          <p:nvPr/>
        </p:nvSpPr>
        <p:spPr bwMode="auto">
          <a:xfrm>
            <a:off x="1724025" y="3500438"/>
            <a:ext cx="4267200" cy="1657350"/>
          </a:xfrm>
          <a:prstGeom prst="flowChartPreparation">
            <a:avLst/>
          </a:prstGeom>
          <a:solidFill>
            <a:srgbClr val="FFCC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90135" name="Line 23"/>
          <p:cNvSpPr>
            <a:spLocks noChangeShapeType="1"/>
          </p:cNvSpPr>
          <p:nvPr/>
        </p:nvSpPr>
        <p:spPr bwMode="auto">
          <a:xfrm flipH="1">
            <a:off x="59436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AutoShape 24"/>
          <p:cNvSpPr>
            <a:spLocks noChangeArrowheads="1"/>
          </p:cNvSpPr>
          <p:nvPr/>
        </p:nvSpPr>
        <p:spPr bwMode="auto">
          <a:xfrm>
            <a:off x="6219825" y="3500438"/>
            <a:ext cx="4267200" cy="1657350"/>
          </a:xfrm>
          <a:prstGeom prst="flowChartPreparation">
            <a:avLst/>
          </a:prstGeom>
          <a:solidFill>
            <a:srgbClr val="FFCC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90137" name="Line 25"/>
          <p:cNvSpPr>
            <a:spLocks noChangeShapeType="1"/>
          </p:cNvSpPr>
          <p:nvPr/>
        </p:nvSpPr>
        <p:spPr bwMode="auto">
          <a:xfrm flipH="1">
            <a:off x="60198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26"/>
          <p:cNvSpPr>
            <a:spLocks noChangeShapeType="1"/>
          </p:cNvSpPr>
          <p:nvPr/>
        </p:nvSpPr>
        <p:spPr bwMode="auto">
          <a:xfrm flipH="1">
            <a:off x="104394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AutoShape 27"/>
          <p:cNvSpPr>
            <a:spLocks noChangeArrowheads="1"/>
          </p:cNvSpPr>
          <p:nvPr/>
        </p:nvSpPr>
        <p:spPr bwMode="auto">
          <a:xfrm>
            <a:off x="3810000" y="5200650"/>
            <a:ext cx="4267200" cy="1657350"/>
          </a:xfrm>
          <a:prstGeom prst="flowChartPreparation">
            <a:avLst/>
          </a:prstGeom>
          <a:solidFill>
            <a:srgbClr val="FFCCFF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90144" name="AutoShape 32"/>
          <p:cNvSpPr>
            <a:spLocks noChangeArrowheads="1"/>
          </p:cNvSpPr>
          <p:nvPr/>
        </p:nvSpPr>
        <p:spPr bwMode="auto">
          <a:xfrm>
            <a:off x="3878263" y="5200650"/>
            <a:ext cx="4267200" cy="1657350"/>
          </a:xfrm>
          <a:prstGeom prst="flowChartPreparation">
            <a:avLst/>
          </a:prstGeom>
          <a:solidFill>
            <a:schemeClr val="accent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26636" name="Line 33"/>
          <p:cNvSpPr>
            <a:spLocks noChangeShapeType="1"/>
          </p:cNvSpPr>
          <p:nvPr/>
        </p:nvSpPr>
        <p:spPr bwMode="auto">
          <a:xfrm flipH="1">
            <a:off x="1524000" y="4329113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Text Box 34"/>
          <p:cNvSpPr txBox="1">
            <a:spLocks noChangeArrowheads="1"/>
          </p:cNvSpPr>
          <p:nvPr/>
        </p:nvSpPr>
        <p:spPr bwMode="auto">
          <a:xfrm>
            <a:off x="2028826" y="3914776"/>
            <a:ext cx="538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A</a:t>
            </a:r>
            <a:endParaRPr lang="en-US" altLang="en-US" sz="360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38" name="Text Box 36"/>
          <p:cNvSpPr txBox="1">
            <a:spLocks noChangeArrowheads="1"/>
          </p:cNvSpPr>
          <p:nvPr/>
        </p:nvSpPr>
        <p:spPr bwMode="auto">
          <a:xfrm>
            <a:off x="4181476" y="5715001"/>
            <a:ext cx="466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ea typeface="ＭＳ Ｐゴシック" panose="020B0600070205080204" pitchFamily="34" charset="-128"/>
              </a:rPr>
              <a:t>C</a:t>
            </a:r>
            <a:endParaRPr lang="en-US" altLang="en-US" sz="3600">
              <a:solidFill>
                <a:schemeClr val="tx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6639" name="Text Box 37"/>
          <p:cNvSpPr txBox="1">
            <a:spLocks noChangeArrowheads="1"/>
          </p:cNvSpPr>
          <p:nvPr/>
        </p:nvSpPr>
        <p:spPr bwMode="auto">
          <a:xfrm>
            <a:off x="6553200" y="4002088"/>
            <a:ext cx="363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  <a:ea typeface="ＭＳ Ｐゴシック" panose="020B0600070205080204" pitchFamily="34" charset="-128"/>
              </a:rPr>
              <a:t>B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1257300" y="3611177"/>
            <a:ext cx="472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10 - 5</a:t>
            </a:r>
            <a:endParaRPr lang="en-US" sz="4000" b="1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7467600" y="3733800"/>
            <a:ext cx="23034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10 -7</a:t>
            </a:r>
            <a:endParaRPr lang="en-US" sz="40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572000" y="5486400"/>
            <a:ext cx="281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b="1" kern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10 - 8</a:t>
            </a:r>
            <a:endParaRPr lang="en-US" sz="4000" b="1" kern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7138"/>
      </p:ext>
    </p:extLst>
  </p:cSld>
  <p:clrMapOvr>
    <a:masterClrMapping/>
  </p:clrMapOvr>
  <p:transition>
    <p:zoom/>
    <p:sndAc>
      <p:stSnd>
        <p:snd r:embed="rId3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0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r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4" grpId="0" animBg="1"/>
      <p:bldP spid="9014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11406"/>
          <a:stretch>
            <a:fillRect/>
          </a:stretch>
        </p:blipFill>
        <p:spPr bwMode="auto">
          <a:xfrm>
            <a:off x="2578100" y="1798320"/>
            <a:ext cx="6785610" cy="32061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8792784" y="1807027"/>
            <a:ext cx="463503" cy="619473"/>
            <a:chOff x="-2033679" y="889419"/>
            <a:chExt cx="463503" cy="619473"/>
          </a:xfrm>
        </p:grpSpPr>
        <p:pic>
          <p:nvPicPr>
            <p:cNvPr id="1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3305148" y="4182334"/>
            <a:ext cx="463503" cy="619473"/>
            <a:chOff x="-2033679" y="889419"/>
            <a:chExt cx="463503" cy="619473"/>
          </a:xfrm>
        </p:grpSpPr>
        <p:pic>
          <p:nvPicPr>
            <p:cNvPr id="15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0" y="1830717"/>
            <a:ext cx="3279407" cy="451783"/>
          </a:xfrm>
          <a:prstGeom prst="rect">
            <a:avLst/>
          </a:prstGeom>
        </p:spPr>
      </p:pic>
      <p:pic>
        <p:nvPicPr>
          <p:cNvPr id="19" name="图片 18" descr="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86545" y="3997960"/>
            <a:ext cx="2648585" cy="2648585"/>
          </a:xfrm>
          <a:prstGeom prst="rect">
            <a:avLst/>
          </a:prstGeom>
        </p:spPr>
      </p:pic>
      <p:sp>
        <p:nvSpPr>
          <p:cNvPr id="20" name="矩形: 圆角 13"/>
          <p:cNvSpPr/>
          <p:nvPr/>
        </p:nvSpPr>
        <p:spPr>
          <a:xfrm>
            <a:off x="3305175" y="2908300"/>
            <a:ext cx="5873750" cy="986790"/>
          </a:xfrm>
          <a:prstGeom prst="roundRect">
            <a:avLst/>
          </a:prstGeom>
          <a:solidFill>
            <a:srgbClr val="BCE2E6">
              <a:alpha val="56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6"/>
          <p:cNvSpPr txBox="1">
            <a:spLocks noChangeArrowheads="1"/>
          </p:cNvSpPr>
          <p:nvPr/>
        </p:nvSpPr>
        <p:spPr bwMode="auto">
          <a:xfrm>
            <a:off x="3304540" y="3056255"/>
            <a:ext cx="5874385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indent="0" algn="dist">
              <a:buNone/>
            </a:pPr>
            <a:r>
              <a:rPr lang="en-US" altLang="zh-CN" sz="52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TRò</a:t>
            </a:r>
            <a:r>
              <a:rPr lang="en-US" altLang="zh-CN" sz="52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2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chơi</a:t>
            </a:r>
            <a:r>
              <a:rPr lang="en-US" altLang="zh-CN" sz="52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 : </a:t>
            </a:r>
            <a:r>
              <a:rPr lang="en-US" altLang="zh-CN" sz="5200" b="1" i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Hái</a:t>
            </a:r>
            <a:r>
              <a:rPr lang="en-US" altLang="zh-CN" sz="5200" b="1" i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5200" b="1" i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táo</a:t>
            </a:r>
            <a:endParaRPr lang="zh-CN" altLang="en-US" sz="5200" b="1" i="1" dirty="0">
              <a:ln w="6600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bg1"/>
                </a:outerShdw>
              </a:effectLst>
              <a:latin typeface="Times New Roman" panose="02020603050405020304" pitchFamily="18" charset="0"/>
              <a:ea typeface="华文琥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0" name="图片 29" descr="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480" y="62865"/>
            <a:ext cx="4658995" cy="465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5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random/>
      </p:transition>
    </mc:Choice>
    <mc:Fallback xmlns=""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3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AM DUONG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41" y="0"/>
            <a:ext cx="8940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C:\Users\CAM DUONG\Desktop\disney-winnie-the-pooh-clip-art-disney-clip-art-ra-dor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21" y="2889543"/>
            <a:ext cx="2684463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7" descr="Kết quả hình ảnh cho hình vẽ cái giỏ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AutoShape 9" descr="Kết quả hình ảnh cho hình vẽ cái giỏ"/>
          <p:cNvSpPr>
            <a:spLocks noChangeAspect="1" noChangeArrowheads="1"/>
          </p:cNvSpPr>
          <p:nvPr/>
        </p:nvSpPr>
        <p:spPr bwMode="auto">
          <a:xfrm>
            <a:off x="411163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652"/>
          <p:cNvSpPr txBox="1">
            <a:spLocks noChangeArrowheads="1"/>
          </p:cNvSpPr>
          <p:nvPr/>
        </p:nvSpPr>
        <p:spPr bwMode="auto">
          <a:xfrm>
            <a:off x="62634" y="231208"/>
            <a:ext cx="5626967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Trò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chơi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: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Hái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táo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</a:p>
        </p:txBody>
      </p:sp>
      <p:pic>
        <p:nvPicPr>
          <p:cNvPr id="1639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0" b="11580"/>
          <a:stretch>
            <a:fillRect/>
          </a:stretch>
        </p:blipFill>
        <p:spPr bwMode="auto">
          <a:xfrm>
            <a:off x="1842263" y="4576351"/>
            <a:ext cx="5059383" cy="264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60" y="50412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88" y="26225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46" y="3174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01" y="200738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02" y="1498599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07" y="1082679"/>
            <a:ext cx="1251373" cy="126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60" y="1382199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76" y="175101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39" y="1757676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42" y="2184654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2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78 0.1456 L 0.03828 0.6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28 0.19907 L -0.29922 0.72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AM DUONG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41" y="0"/>
            <a:ext cx="8940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C:\Users\CAM DUONG\Desktop\disney-winnie-the-pooh-clip-art-disney-clip-art-ra-dor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171" y="2877624"/>
            <a:ext cx="2684463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7" descr="Kết quả hình ảnh cho hình vẽ cái giỏ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AutoShape 9" descr="Kết quả hình ảnh cho hình vẽ cái giỏ"/>
          <p:cNvSpPr>
            <a:spLocks noChangeAspect="1" noChangeArrowheads="1"/>
          </p:cNvSpPr>
          <p:nvPr/>
        </p:nvSpPr>
        <p:spPr bwMode="auto">
          <a:xfrm>
            <a:off x="411163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652"/>
          <p:cNvSpPr txBox="1">
            <a:spLocks noChangeArrowheads="1"/>
          </p:cNvSpPr>
          <p:nvPr/>
        </p:nvSpPr>
        <p:spPr bwMode="auto">
          <a:xfrm>
            <a:off x="62634" y="231208"/>
            <a:ext cx="5626967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Trò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chơi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: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Hái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táo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</a:p>
        </p:txBody>
      </p:sp>
      <p:pic>
        <p:nvPicPr>
          <p:cNvPr id="1639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0" b="11580"/>
          <a:stretch>
            <a:fillRect/>
          </a:stretch>
        </p:blipFill>
        <p:spPr bwMode="auto">
          <a:xfrm>
            <a:off x="1842263" y="4576351"/>
            <a:ext cx="5059383" cy="264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60" y="50412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88" y="26225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46" y="3174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01" y="200738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02" y="1498599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07" y="1082679"/>
            <a:ext cx="1251373" cy="126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60" y="1382199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76" y="175101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39" y="1757676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42" y="2184654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78 0.1456 L 0.03828 0.6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38 0.15625 L -0.25912 0.68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28 0.19907 L -0.29922 0.725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93 -0.00463 L -0.27435 0.675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AM DUONG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441" y="0"/>
            <a:ext cx="8940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C:\Users\CAM DUONG\Desktop\disney-winnie-the-pooh-clip-art-disney-clip-art-ra-dor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39" y="2786150"/>
            <a:ext cx="2684463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7" descr="Kết quả hình ảnh cho hình vẽ cái giỏ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AutoShape 9" descr="Kết quả hình ảnh cho hình vẽ cái giỏ"/>
          <p:cNvSpPr>
            <a:spLocks noChangeAspect="1" noChangeArrowheads="1"/>
          </p:cNvSpPr>
          <p:nvPr/>
        </p:nvSpPr>
        <p:spPr bwMode="auto">
          <a:xfrm>
            <a:off x="411163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652"/>
          <p:cNvSpPr txBox="1">
            <a:spLocks noChangeArrowheads="1"/>
          </p:cNvSpPr>
          <p:nvPr/>
        </p:nvSpPr>
        <p:spPr bwMode="auto">
          <a:xfrm>
            <a:off x="62634" y="231208"/>
            <a:ext cx="5626967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Trò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chơi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: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Hái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táo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</a:p>
        </p:txBody>
      </p:sp>
      <p:pic>
        <p:nvPicPr>
          <p:cNvPr id="1639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0" b="11580"/>
          <a:stretch>
            <a:fillRect/>
          </a:stretch>
        </p:blipFill>
        <p:spPr bwMode="auto">
          <a:xfrm>
            <a:off x="1842263" y="4576351"/>
            <a:ext cx="5059383" cy="264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60" y="50412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88" y="26225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46" y="3174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01" y="200738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02" y="1498599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07" y="1082679"/>
            <a:ext cx="1251373" cy="126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60" y="1382199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276" y="175101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39" y="1757677"/>
            <a:ext cx="1481229" cy="123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42" y="2184654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7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78 0.1456 L 0.03828 0.6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38 0.15625 L -0.25912 0.68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28 0.19907 L -0.29922 0.725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93 -0.00463 L -0.27435 0.675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2 0.11041 L 0.00092 0.360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CAM DUONG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69" y="42814"/>
            <a:ext cx="89408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C:\Users\CAM DUONG\Desktop\disney-winnie-the-pooh-clip-art-disney-clip-art-ra-dor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71" y="2820988"/>
            <a:ext cx="2684463" cy="4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7" descr="Kết quả hình ảnh cho hình vẽ cái giỏ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AutoShape 9" descr="Kết quả hình ảnh cho hình vẽ cái giỏ"/>
          <p:cNvSpPr>
            <a:spLocks noChangeAspect="1" noChangeArrowheads="1"/>
          </p:cNvSpPr>
          <p:nvPr/>
        </p:nvSpPr>
        <p:spPr bwMode="auto">
          <a:xfrm>
            <a:off x="411163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652"/>
          <p:cNvSpPr txBox="1">
            <a:spLocks noChangeArrowheads="1"/>
          </p:cNvSpPr>
          <p:nvPr/>
        </p:nvSpPr>
        <p:spPr bwMode="auto">
          <a:xfrm>
            <a:off x="62634" y="231208"/>
            <a:ext cx="5626967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Trò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chơi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: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Hái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  <a:r>
              <a:rPr lang="en-US" sz="40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táo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P001 4 hàng" pitchFamily="34" charset="-93"/>
              </a:rPr>
              <a:t> </a:t>
            </a:r>
          </a:p>
        </p:txBody>
      </p:sp>
      <p:pic>
        <p:nvPicPr>
          <p:cNvPr id="1639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0" b="11580"/>
          <a:stretch>
            <a:fillRect/>
          </a:stretch>
        </p:blipFill>
        <p:spPr bwMode="auto">
          <a:xfrm>
            <a:off x="1842263" y="4576351"/>
            <a:ext cx="5059383" cy="264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360" y="50412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188" y="262251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46" y="3174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001" y="200738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802" y="1498599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3607" y="1082679"/>
            <a:ext cx="1251373" cy="126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60" y="1382199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976" y="1483850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039" y="1757676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C:\Users\CAM DUONG\Desktop\2000px-Red_apple_with_lea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342" y="2184654"/>
            <a:ext cx="1481229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1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078 0.1456 L 0.03828 0.6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292 0.34676 L -0.22292 0.596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81 0.19954 L -0.29869 0.7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93 -0.00463 L -0.27435 0.675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3 0.11528 L -0.00533 0.365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88 0.14885 L -0.06888 0.3988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19" y="266134"/>
            <a:ext cx="1534160" cy="1534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136230-5B62-4BB2-A4F3-36D512B371EB}"/>
              </a:ext>
            </a:extLst>
          </p:cNvPr>
          <p:cNvSpPr txBox="1"/>
          <p:nvPr/>
        </p:nvSpPr>
        <p:spPr>
          <a:xfrm>
            <a:off x="1656535" y="991484"/>
            <a:ext cx="3805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D3EC45-446D-411C-8E4B-6CC61AE27806}"/>
              </a:ext>
            </a:extLst>
          </p:cNvPr>
          <p:cNvGrpSpPr/>
          <p:nvPr/>
        </p:nvGrpSpPr>
        <p:grpSpPr>
          <a:xfrm>
            <a:off x="310594" y="1775185"/>
            <a:ext cx="10650828" cy="2995817"/>
            <a:chOff x="553792" y="1486031"/>
            <a:chExt cx="10650828" cy="299581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CBF955-71E5-4923-B422-42F06046EADE}"/>
                </a:ext>
              </a:extLst>
            </p:cNvPr>
            <p:cNvSpPr/>
            <p:nvPr/>
          </p:nvSpPr>
          <p:spPr>
            <a:xfrm>
              <a:off x="553792" y="1513268"/>
              <a:ext cx="10650828" cy="29685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B45BA85-6899-46E0-8B63-281EA4B22DAC}"/>
                </a:ext>
              </a:extLst>
            </p:cNvPr>
            <p:cNvSpPr txBox="1"/>
            <p:nvPr/>
          </p:nvSpPr>
          <p:spPr>
            <a:xfrm>
              <a:off x="1278677" y="1486031"/>
              <a:ext cx="228173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 – 2=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– 3 =</a:t>
              </a:r>
            </a:p>
            <a:p>
              <a:pPr>
                <a:lnSpc>
                  <a:spcPct val="200000"/>
                </a:lnSpc>
              </a:pP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– 6 =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408785-AD55-45B1-A5D0-83474233AC94}"/>
                </a:ext>
              </a:extLst>
            </p:cNvPr>
            <p:cNvSpPr txBox="1"/>
            <p:nvPr/>
          </p:nvSpPr>
          <p:spPr>
            <a:xfrm>
              <a:off x="3677968" y="1905933"/>
              <a:ext cx="184731" cy="822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2C9CF9-660C-405C-9E73-E1CB0395D18E}"/>
                </a:ext>
              </a:extLst>
            </p:cNvPr>
            <p:cNvSpPr txBox="1"/>
            <p:nvPr/>
          </p:nvSpPr>
          <p:spPr>
            <a:xfrm>
              <a:off x="6155172" y="1905933"/>
              <a:ext cx="184731" cy="822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B5074F-56E2-4A4F-98D2-15539A396BAC}"/>
                </a:ext>
              </a:extLst>
            </p:cNvPr>
            <p:cNvSpPr txBox="1"/>
            <p:nvPr/>
          </p:nvSpPr>
          <p:spPr>
            <a:xfrm>
              <a:off x="8514678" y="1905933"/>
              <a:ext cx="184731" cy="822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5ED5868-1A85-4135-A6A7-FC6070493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61" y="3609822"/>
            <a:ext cx="12192000" cy="3267503"/>
          </a:xfrm>
          <a:prstGeom prst="rect">
            <a:avLst/>
          </a:prstGeom>
        </p:spPr>
      </p:pic>
      <p:pic>
        <p:nvPicPr>
          <p:cNvPr id="2" name="图片 1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0498" y="3983162"/>
            <a:ext cx="2204899" cy="22048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1832" y="1954916"/>
            <a:ext cx="182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– 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– 5=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9 - 6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7292" y="2005860"/>
            <a:ext cx="17765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– 5 =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– 5 =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– 8 =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5683" y="2049022"/>
            <a:ext cx="76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39428" y="2825481"/>
            <a:ext cx="76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69824" y="3716434"/>
            <a:ext cx="76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71651" y="2904093"/>
            <a:ext cx="75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369824" y="2798240"/>
            <a:ext cx="75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5275" y="3741236"/>
            <a:ext cx="75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74939" y="1919945"/>
            <a:ext cx="75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5929" y="3637063"/>
            <a:ext cx="1070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57087" y="1979047"/>
            <a:ext cx="531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6" grpId="0"/>
      <p:bldP spid="10" grpId="0"/>
      <p:bldP spid="34" grpId="0"/>
      <p:bldP spid="35" grpId="0"/>
      <p:bldP spid="36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0900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5" y="1502229"/>
            <a:ext cx="10371908" cy="50161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75166" y="5799909"/>
            <a:ext cx="849085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94069" y="5891349"/>
            <a:ext cx="770708" cy="548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4595" y="5799909"/>
            <a:ext cx="809896" cy="64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71509" y="5891349"/>
            <a:ext cx="836022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61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" t="11406"/>
          <a:stretch>
            <a:fillRect/>
          </a:stretch>
        </p:blipFill>
        <p:spPr bwMode="auto">
          <a:xfrm>
            <a:off x="2578100" y="1798320"/>
            <a:ext cx="6785610" cy="320611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438" y="1385435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8792784" y="1807027"/>
            <a:ext cx="463503" cy="619473"/>
            <a:chOff x="-2033679" y="889419"/>
            <a:chExt cx="463503" cy="619473"/>
          </a:xfrm>
        </p:grpSpPr>
        <p:pic>
          <p:nvPicPr>
            <p:cNvPr id="1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73" y="492489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3305148" y="4182334"/>
            <a:ext cx="463503" cy="619473"/>
            <a:chOff x="-2033679" y="889419"/>
            <a:chExt cx="463503" cy="619473"/>
          </a:xfrm>
        </p:grpSpPr>
        <p:pic>
          <p:nvPicPr>
            <p:cNvPr id="15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>
              <a:fillRect/>
            </a:stretch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>
              <a:fillRect/>
            </a:stretch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781" y="292397"/>
            <a:ext cx="1102698" cy="10224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160" y="1830717"/>
            <a:ext cx="3279407" cy="451783"/>
          </a:xfrm>
          <a:prstGeom prst="rect">
            <a:avLst/>
          </a:prstGeom>
        </p:spPr>
      </p:pic>
      <p:pic>
        <p:nvPicPr>
          <p:cNvPr id="19" name="图片 18" descr="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86545" y="3997960"/>
            <a:ext cx="2648585" cy="2648585"/>
          </a:xfrm>
          <a:prstGeom prst="rect">
            <a:avLst/>
          </a:prstGeom>
        </p:spPr>
      </p:pic>
      <p:sp>
        <p:nvSpPr>
          <p:cNvPr id="20" name="矩形: 圆角 13"/>
          <p:cNvSpPr/>
          <p:nvPr/>
        </p:nvSpPr>
        <p:spPr>
          <a:xfrm>
            <a:off x="3305175" y="2908300"/>
            <a:ext cx="5873750" cy="986790"/>
          </a:xfrm>
          <a:prstGeom prst="roundRect">
            <a:avLst/>
          </a:prstGeom>
          <a:solidFill>
            <a:srgbClr val="BCE2E6">
              <a:alpha val="56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6"/>
          <p:cNvSpPr txBox="1">
            <a:spLocks noChangeArrowheads="1"/>
          </p:cNvSpPr>
          <p:nvPr/>
        </p:nvSpPr>
        <p:spPr bwMode="auto">
          <a:xfrm>
            <a:off x="3304540" y="3056255"/>
            <a:ext cx="5874385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indent="0" algn="dist">
              <a:buNone/>
            </a:pPr>
            <a:r>
              <a:rPr lang="en-US" sz="5400" b="1" i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Ai </a:t>
            </a:r>
            <a:r>
              <a:rPr lang="en-US" sz="5400" b="1" i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nhanh</a:t>
            </a:r>
            <a:r>
              <a:rPr lang="en-US" sz="5400" b="1" i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b="1" i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anh</a:t>
            </a:r>
            <a:r>
              <a:rPr lang="en-US" sz="5400" b="1" i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5400" b="1" i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bg1"/>
                  </a:outerShdw>
                </a:effectLst>
                <a:latin typeface="Times New Roman" panose="02020603050405020304" pitchFamily="18" charset="0"/>
                <a:ea typeface="华文琥珀" panose="02010800040101010101" charset="-122"/>
                <a:cs typeface="Times New Roman" panose="02020603050405020304" pitchFamily="18" charset="0"/>
                <a:sym typeface="+mn-ea"/>
              </a:rPr>
              <a:t>đúng</a:t>
            </a:r>
            <a:endParaRPr lang="en-US" sz="5400" b="1" i="1" dirty="0">
              <a:ln w="66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bg1"/>
                </a:outerShdw>
              </a:effectLst>
              <a:latin typeface="Times New Roman" panose="02020603050405020304" pitchFamily="18" charset="0"/>
              <a:ea typeface="华文琥珀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0" name="图片 29" descr="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273" y="17529"/>
            <a:ext cx="4658995" cy="4658995"/>
          </a:xfrm>
          <a:prstGeom prst="rect">
            <a:avLst/>
          </a:prstGeom>
        </p:spPr>
      </p:pic>
      <p:pic>
        <p:nvPicPr>
          <p:cNvPr id="22" name="5989a9319305a">
            <a:hlinkClick r:id="" action="ppaction://media"/>
            <a:extLst>
              <a:ext uri="{FF2B5EF4-FFF2-40B4-BE49-F238E27FC236}">
                <a16:creationId xmlns:a16="http://schemas.microsoft.com/office/drawing/2014/main" id="{D793850A-765F-4CCC-B793-579F65A94A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136650" y="0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6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9467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467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1467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1967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3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4967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5467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636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0" grpId="0" bldLvl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155</Words>
  <Application>Microsoft Office PowerPoint</Application>
  <PresentationFormat>Widescreen</PresentationFormat>
  <Paragraphs>66</Paragraphs>
  <Slides>12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宋体</vt:lpstr>
      <vt:lpstr>Arial</vt:lpstr>
      <vt:lpstr>Calibri</vt:lpstr>
      <vt:lpstr>Calibri Light</vt:lpstr>
      <vt:lpstr>HP001 4 hàng</vt:lpstr>
      <vt:lpstr>华文琥珀</vt:lpstr>
      <vt:lpstr>Times New Roman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Windows User</dc:creator>
  <cp:lastModifiedBy>ASUS</cp:lastModifiedBy>
  <cp:revision>82</cp:revision>
  <dcterms:created xsi:type="dcterms:W3CDTF">2020-08-10T02:36:48Z</dcterms:created>
  <dcterms:modified xsi:type="dcterms:W3CDTF">2020-08-14T20:09:36Z</dcterms:modified>
</cp:coreProperties>
</file>