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8" r:id="rId1"/>
    <p:sldMasterId id="2147483722" r:id="rId2"/>
    <p:sldMasterId id="2147483733" r:id="rId3"/>
  </p:sldMasterIdLst>
  <p:notesMasterIdLst>
    <p:notesMasterId r:id="rId32"/>
  </p:notesMasterIdLst>
  <p:sldIdLst>
    <p:sldId id="293" r:id="rId4"/>
    <p:sldId id="383" r:id="rId5"/>
    <p:sldId id="424" r:id="rId6"/>
    <p:sldId id="425" r:id="rId7"/>
    <p:sldId id="426" r:id="rId8"/>
    <p:sldId id="427" r:id="rId9"/>
    <p:sldId id="428" r:id="rId10"/>
    <p:sldId id="429" r:id="rId11"/>
    <p:sldId id="446" r:id="rId12"/>
    <p:sldId id="431" r:id="rId13"/>
    <p:sldId id="365" r:id="rId14"/>
    <p:sldId id="408" r:id="rId15"/>
    <p:sldId id="366" r:id="rId16"/>
    <p:sldId id="400" r:id="rId17"/>
    <p:sldId id="432" r:id="rId18"/>
    <p:sldId id="434" r:id="rId19"/>
    <p:sldId id="437" r:id="rId20"/>
    <p:sldId id="324" r:id="rId21"/>
    <p:sldId id="438" r:id="rId22"/>
    <p:sldId id="439" r:id="rId23"/>
    <p:sldId id="357" r:id="rId24"/>
    <p:sldId id="440" r:id="rId25"/>
    <p:sldId id="411" r:id="rId26"/>
    <p:sldId id="407" r:id="rId27"/>
    <p:sldId id="441" r:id="rId28"/>
    <p:sldId id="442" r:id="rId29"/>
    <p:sldId id="447" r:id="rId30"/>
    <p:sldId id="397" r:id="rId31"/>
  </p:sldIdLst>
  <p:sldSz cx="12190413" cy="6858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F3F3F3"/>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6" autoAdjust="0"/>
    <p:restoredTop sz="88950" autoAdjust="0"/>
  </p:normalViewPr>
  <p:slideViewPr>
    <p:cSldViewPr snapToGrid="0">
      <p:cViewPr varScale="1">
        <p:scale>
          <a:sx n="72" d="100"/>
          <a:sy n="72" d="100"/>
        </p:scale>
        <p:origin x="714" y="5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E565E3-F375-40ED-B1B5-6AD16705FE42}" type="datetimeFigureOut">
              <a:rPr lang="zh-CN" altLang="en-US" smtClean="0"/>
              <a:t>2022/3/1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58FB77-EF15-449C-9908-6055D3588229}" type="slidenum">
              <a:rPr lang="zh-CN" altLang="en-US" smtClean="0"/>
              <a:t>‹#›</a:t>
            </a:fld>
            <a:endParaRPr lang="zh-CN" altLang="en-US"/>
          </a:p>
        </p:txBody>
      </p:sp>
    </p:spTree>
    <p:extLst>
      <p:ext uri="{BB962C8B-B14F-4D97-AF65-F5344CB8AC3E}">
        <p14:creationId xmlns:p14="http://schemas.microsoft.com/office/powerpoint/2010/main" val="406604674"/>
      </p:ext>
    </p:extLst>
  </p:cSld>
  <p:clrMap bg1="lt1" tx1="dk1" bg2="lt2" tx2="dk2" accent1="accent1" accent2="accent2" accent3="accent3" accent4="accent4" accent5="accent5" accent6="accent6" hlink="hlink" folHlink="folHlink"/>
  <p:notesStyle>
    <a:lvl1pPr marL="0" algn="l" defTabSz="1219078" rtl="0" eaLnBrk="1" latinLnBrk="0" hangingPunct="1">
      <a:defRPr sz="1600" kern="1200">
        <a:solidFill>
          <a:schemeClr val="tx1"/>
        </a:solidFill>
        <a:latin typeface="+mn-lt"/>
        <a:ea typeface="+mn-ea"/>
        <a:cs typeface="+mn-cs"/>
      </a:defRPr>
    </a:lvl1pPr>
    <a:lvl2pPr marL="609539" algn="l" defTabSz="1219078" rtl="0" eaLnBrk="1" latinLnBrk="0" hangingPunct="1">
      <a:defRPr sz="1600" kern="1200">
        <a:solidFill>
          <a:schemeClr val="tx1"/>
        </a:solidFill>
        <a:latin typeface="+mn-lt"/>
        <a:ea typeface="+mn-ea"/>
        <a:cs typeface="+mn-cs"/>
      </a:defRPr>
    </a:lvl2pPr>
    <a:lvl3pPr marL="1219078" algn="l" defTabSz="1219078" rtl="0" eaLnBrk="1" latinLnBrk="0" hangingPunct="1">
      <a:defRPr sz="1600" kern="1200">
        <a:solidFill>
          <a:schemeClr val="tx1"/>
        </a:solidFill>
        <a:latin typeface="+mn-lt"/>
        <a:ea typeface="+mn-ea"/>
        <a:cs typeface="+mn-cs"/>
      </a:defRPr>
    </a:lvl3pPr>
    <a:lvl4pPr marL="1828617" algn="l" defTabSz="1219078" rtl="0" eaLnBrk="1" latinLnBrk="0" hangingPunct="1">
      <a:defRPr sz="1600" kern="1200">
        <a:solidFill>
          <a:schemeClr val="tx1"/>
        </a:solidFill>
        <a:latin typeface="+mn-lt"/>
        <a:ea typeface="+mn-ea"/>
        <a:cs typeface="+mn-cs"/>
      </a:defRPr>
    </a:lvl4pPr>
    <a:lvl5pPr marL="2438156" algn="l" defTabSz="1219078" rtl="0" eaLnBrk="1" latinLnBrk="0" hangingPunct="1">
      <a:defRPr sz="1600" kern="1200">
        <a:solidFill>
          <a:schemeClr val="tx1"/>
        </a:solidFill>
        <a:latin typeface="+mn-lt"/>
        <a:ea typeface="+mn-ea"/>
        <a:cs typeface="+mn-cs"/>
      </a:defRPr>
    </a:lvl5pPr>
    <a:lvl6pPr marL="3047695" algn="l" defTabSz="1219078" rtl="0" eaLnBrk="1" latinLnBrk="0" hangingPunct="1">
      <a:defRPr sz="1600" kern="1200">
        <a:solidFill>
          <a:schemeClr val="tx1"/>
        </a:solidFill>
        <a:latin typeface="+mn-lt"/>
        <a:ea typeface="+mn-ea"/>
        <a:cs typeface="+mn-cs"/>
      </a:defRPr>
    </a:lvl6pPr>
    <a:lvl7pPr marL="3657234" algn="l" defTabSz="1219078" rtl="0" eaLnBrk="1" latinLnBrk="0" hangingPunct="1">
      <a:defRPr sz="1600" kern="1200">
        <a:solidFill>
          <a:schemeClr val="tx1"/>
        </a:solidFill>
        <a:latin typeface="+mn-lt"/>
        <a:ea typeface="+mn-ea"/>
        <a:cs typeface="+mn-cs"/>
      </a:defRPr>
    </a:lvl7pPr>
    <a:lvl8pPr marL="4266773" algn="l" defTabSz="1219078" rtl="0" eaLnBrk="1" latinLnBrk="0" hangingPunct="1">
      <a:defRPr sz="1600" kern="1200">
        <a:solidFill>
          <a:schemeClr val="tx1"/>
        </a:solidFill>
        <a:latin typeface="+mn-lt"/>
        <a:ea typeface="+mn-ea"/>
        <a:cs typeface="+mn-cs"/>
      </a:defRPr>
    </a:lvl8pPr>
    <a:lvl9pPr marL="4876312" algn="l" defTabSz="1219078"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AE39EF-C0E5-4896-B9D3-7E7938E4611D}" type="slidenum">
              <a:rPr lang="zh-CN" altLang="en-US" smtClean="0"/>
              <a:t>1</a:t>
            </a:fld>
            <a:endParaRPr lang="zh-CN" altLang="en-US"/>
          </a:p>
        </p:txBody>
      </p:sp>
    </p:spTree>
    <p:extLst>
      <p:ext uri="{BB962C8B-B14F-4D97-AF65-F5344CB8AC3E}">
        <p14:creationId xmlns:p14="http://schemas.microsoft.com/office/powerpoint/2010/main" val="40168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558FB77-EF15-449C-9908-6055D3588229}" type="slidenum">
              <a:rPr lang="zh-CN" altLang="en-US" smtClean="0"/>
              <a:t>13</a:t>
            </a:fld>
            <a:endParaRPr lang="zh-CN" altLang="en-US"/>
          </a:p>
        </p:txBody>
      </p:sp>
    </p:spTree>
    <p:extLst>
      <p:ext uri="{BB962C8B-B14F-4D97-AF65-F5344CB8AC3E}">
        <p14:creationId xmlns:p14="http://schemas.microsoft.com/office/powerpoint/2010/main" val="461064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9"/>
        <p:cNvGrpSpPr/>
        <p:nvPr/>
      </p:nvGrpSpPr>
      <p:grpSpPr>
        <a:xfrm>
          <a:off x="0" y="0"/>
          <a:ext cx="0" cy="0"/>
          <a:chOff x="0" y="0"/>
          <a:chExt cx="0" cy="0"/>
        </a:xfrm>
      </p:grpSpPr>
      <p:sp>
        <p:nvSpPr>
          <p:cNvPr id="1840" name="Google Shape;1840;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1" name="Google Shape;184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0"/>
        <p:cNvGrpSpPr/>
        <p:nvPr/>
      </p:nvGrpSpPr>
      <p:grpSpPr>
        <a:xfrm>
          <a:off x="0" y="0"/>
          <a:ext cx="0" cy="0"/>
          <a:chOff x="0" y="0"/>
          <a:chExt cx="0" cy="0"/>
        </a:xfrm>
      </p:grpSpPr>
      <p:sp>
        <p:nvSpPr>
          <p:cNvPr id="1851" name="Google Shape;1851;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err="1"/>
              <a:t>Bấm</a:t>
            </a:r>
            <a:r>
              <a:rPr lang="en-US" dirty="0"/>
              <a:t> </a:t>
            </a:r>
            <a:r>
              <a:rPr lang="en-US" dirty="0" err="1"/>
              <a:t>hịnh</a:t>
            </a:r>
            <a:r>
              <a:rPr lang="en-US" dirty="0"/>
              <a:t> </a:t>
            </a:r>
            <a:r>
              <a:rPr lang="en-US" dirty="0" err="1"/>
              <a:t>trái</a:t>
            </a:r>
            <a:r>
              <a:rPr lang="en-US" dirty="0"/>
              <a:t> </a:t>
            </a:r>
            <a:r>
              <a:rPr lang="en-US" dirty="0" err="1"/>
              <a:t>tim</a:t>
            </a:r>
            <a:r>
              <a:rPr lang="en-US" dirty="0"/>
              <a:t> </a:t>
            </a:r>
            <a:r>
              <a:rPr lang="en-US" dirty="0" err="1"/>
              <a:t>khi</a:t>
            </a:r>
            <a:r>
              <a:rPr lang="en-US" dirty="0"/>
              <a:t> </a:t>
            </a:r>
            <a:r>
              <a:rPr lang="en-US" dirty="0" err="1"/>
              <a:t>trả</a:t>
            </a:r>
            <a:r>
              <a:rPr lang="en-US" dirty="0"/>
              <a:t> </a:t>
            </a:r>
            <a:r>
              <a:rPr lang="en-US" dirty="0" err="1"/>
              <a:t>lời</a:t>
            </a:r>
            <a:r>
              <a:rPr lang="en-US" dirty="0"/>
              <a:t> </a:t>
            </a:r>
            <a:r>
              <a:rPr lang="en-US" dirty="0" err="1"/>
              <a:t>câu</a:t>
            </a:r>
            <a:r>
              <a:rPr lang="en-US" dirty="0"/>
              <a:t> </a:t>
            </a:r>
            <a:r>
              <a:rPr lang="en-US" dirty="0" err="1"/>
              <a:t>hỏi</a:t>
            </a:r>
            <a:r>
              <a:rPr lang="en-US" dirty="0"/>
              <a:t> </a:t>
            </a:r>
            <a:r>
              <a:rPr lang="en-US" dirty="0" err="1"/>
              <a:t>xong</a:t>
            </a:r>
            <a:endParaRPr dirty="0"/>
          </a:p>
        </p:txBody>
      </p:sp>
      <p:sp>
        <p:nvSpPr>
          <p:cNvPr id="1852" name="Google Shape;185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8"/>
        <p:cNvGrpSpPr/>
        <p:nvPr/>
      </p:nvGrpSpPr>
      <p:grpSpPr>
        <a:xfrm>
          <a:off x="0" y="0"/>
          <a:ext cx="0" cy="0"/>
          <a:chOff x="0" y="0"/>
          <a:chExt cx="0" cy="0"/>
        </a:xfrm>
      </p:grpSpPr>
      <p:sp>
        <p:nvSpPr>
          <p:cNvPr id="1879" name="Google Shape;1879;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0" name="Google Shape;188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0"/>
        <p:cNvGrpSpPr/>
        <p:nvPr/>
      </p:nvGrpSpPr>
      <p:grpSpPr>
        <a:xfrm>
          <a:off x="0" y="0"/>
          <a:ext cx="0" cy="0"/>
          <a:chOff x="0" y="0"/>
          <a:chExt cx="0" cy="0"/>
        </a:xfrm>
      </p:grpSpPr>
      <p:sp>
        <p:nvSpPr>
          <p:cNvPr id="1891" name="Google Shape;1891;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2" name="Google Shape;189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0"/>
        <p:cNvGrpSpPr/>
        <p:nvPr/>
      </p:nvGrpSpPr>
      <p:grpSpPr>
        <a:xfrm>
          <a:off x="0" y="0"/>
          <a:ext cx="0" cy="0"/>
          <a:chOff x="0" y="0"/>
          <a:chExt cx="0" cy="0"/>
        </a:xfrm>
      </p:grpSpPr>
      <p:sp>
        <p:nvSpPr>
          <p:cNvPr id="1901" name="Google Shape;1901;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02" name="Google Shape;190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0"/>
        <p:cNvGrpSpPr/>
        <p:nvPr/>
      </p:nvGrpSpPr>
      <p:grpSpPr>
        <a:xfrm>
          <a:off x="0" y="0"/>
          <a:ext cx="0" cy="0"/>
          <a:chOff x="0" y="0"/>
          <a:chExt cx="0" cy="0"/>
        </a:xfrm>
      </p:grpSpPr>
      <p:sp>
        <p:nvSpPr>
          <p:cNvPr id="1911" name="Google Shape;1911;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12" name="Google Shape;191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0"/>
        <p:cNvGrpSpPr/>
        <p:nvPr/>
      </p:nvGrpSpPr>
      <p:grpSpPr>
        <a:xfrm>
          <a:off x="0" y="0"/>
          <a:ext cx="0" cy="0"/>
          <a:chOff x="0" y="0"/>
          <a:chExt cx="0" cy="0"/>
        </a:xfrm>
      </p:grpSpPr>
      <p:sp>
        <p:nvSpPr>
          <p:cNvPr id="1911" name="Google Shape;1911;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12" name="Google Shape;191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0654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6"/>
        <p:cNvGrpSpPr/>
        <p:nvPr/>
      </p:nvGrpSpPr>
      <p:grpSpPr>
        <a:xfrm>
          <a:off x="0" y="0"/>
          <a:ext cx="0" cy="0"/>
          <a:chOff x="0" y="0"/>
          <a:chExt cx="0" cy="0"/>
        </a:xfrm>
      </p:grpSpPr>
      <p:sp>
        <p:nvSpPr>
          <p:cNvPr id="1937" name="Google Shape;1937;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38" name="Google Shape;1938;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34" y="-90897"/>
            <a:ext cx="12612046" cy="7095200"/>
          </a:xfrm>
          <a:prstGeom prst="rect">
            <a:avLst/>
          </a:prstGeom>
          <a:noFill/>
          <a:ln>
            <a:noFill/>
          </a:ln>
        </p:spPr>
      </p:pic>
      <p:sp>
        <p:nvSpPr>
          <p:cNvPr id="13" name="Google Shape;13;p7"/>
          <p:cNvSpPr txBox="1">
            <a:spLocks noGrp="1"/>
          </p:cNvSpPr>
          <p:nvPr>
            <p:ph type="ctrTitle"/>
          </p:nvPr>
        </p:nvSpPr>
        <p:spPr>
          <a:xfrm>
            <a:off x="1523802" y="1122363"/>
            <a:ext cx="914281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599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7"/>
          <p:cNvSpPr txBox="1">
            <a:spLocks noGrp="1"/>
          </p:cNvSpPr>
          <p:nvPr>
            <p:ph type="subTitle" idx="1"/>
          </p:nvPr>
        </p:nvSpPr>
        <p:spPr>
          <a:xfrm>
            <a:off x="1523802" y="3602038"/>
            <a:ext cx="914281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
        <p:nvSpPr>
          <p:cNvPr id="15" name="Google Shape;15;p7"/>
          <p:cNvSpPr txBox="1">
            <a:spLocks noGrp="1"/>
          </p:cNvSpPr>
          <p:nvPr>
            <p:ph type="dt" idx="10"/>
          </p:nvPr>
        </p:nvSpPr>
        <p:spPr>
          <a:xfrm>
            <a:off x="838096" y="635636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3/1/2022</a:t>
            </a:fld>
            <a:endParaRPr lang="en-US"/>
          </a:p>
        </p:txBody>
      </p:sp>
      <p:sp>
        <p:nvSpPr>
          <p:cNvPr id="16" name="Google Shape;16;p7"/>
          <p:cNvSpPr txBox="1">
            <a:spLocks noGrp="1"/>
          </p:cNvSpPr>
          <p:nvPr>
            <p:ph type="ftr" idx="11"/>
          </p:nvPr>
        </p:nvSpPr>
        <p:spPr>
          <a:xfrm>
            <a:off x="4038075" y="635636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09479" y="635636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
        <p:nvSpPr>
          <p:cNvPr id="18" name="Google Shape;18;p7"/>
          <p:cNvSpPr/>
          <p:nvPr/>
        </p:nvSpPr>
        <p:spPr>
          <a:xfrm>
            <a:off x="2629024" y="1930595"/>
            <a:ext cx="851911" cy="852022"/>
          </a:xfrm>
          <a:prstGeom prst="ellipse">
            <a:avLst/>
          </a:prstGeom>
          <a:solidFill>
            <a:srgbClr val="FEE599"/>
          </a:solidFill>
          <a:ln>
            <a:noFill/>
          </a:ln>
        </p:spPr>
        <p:txBody>
          <a:bodyPr spcFirstLastPara="1" wrap="square" lIns="91413" tIns="45694" rIns="91413" bIns="45694"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 name="Oval 8">
            <a:extLst>
              <a:ext uri="{FF2B5EF4-FFF2-40B4-BE49-F238E27FC236}">
                <a16:creationId xmlns:a16="http://schemas.microsoft.com/office/drawing/2014/main" id="{1146B2CB-5A67-4AB8-9A1B-7AE29B183FB4}"/>
              </a:ext>
            </a:extLst>
          </p:cNvPr>
          <p:cNvSpPr/>
          <p:nvPr userDrawn="1"/>
        </p:nvSpPr>
        <p:spPr>
          <a:xfrm>
            <a:off x="2629024" y="1930595"/>
            <a:ext cx="851911"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Oval 9">
            <a:extLst>
              <a:ext uri="{FF2B5EF4-FFF2-40B4-BE49-F238E27FC236}">
                <a16:creationId xmlns:a16="http://schemas.microsoft.com/office/drawing/2014/main" id="{48CAB18A-EEAF-4CC3-B014-6871ADE81452}"/>
              </a:ext>
            </a:extLst>
          </p:cNvPr>
          <p:cNvSpPr/>
          <p:nvPr userDrawn="1"/>
        </p:nvSpPr>
        <p:spPr>
          <a:xfrm>
            <a:off x="11100414" y="136524"/>
            <a:ext cx="1272936" cy="1272936"/>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3907269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34" y="-90897"/>
            <a:ext cx="12612046" cy="7095200"/>
          </a:xfrm>
          <a:prstGeom prst="rect">
            <a:avLst/>
          </a:prstGeom>
          <a:noFill/>
          <a:ln>
            <a:noFill/>
          </a:ln>
        </p:spPr>
      </p:pic>
      <p:sp>
        <p:nvSpPr>
          <p:cNvPr id="15" name="Google Shape;15;p7"/>
          <p:cNvSpPr txBox="1">
            <a:spLocks noGrp="1"/>
          </p:cNvSpPr>
          <p:nvPr>
            <p:ph type="dt" idx="10"/>
          </p:nvPr>
        </p:nvSpPr>
        <p:spPr>
          <a:xfrm>
            <a:off x="838097" y="6356363"/>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C354FBDB-570B-47DF-96E0-31EC931D5420}" type="datetimeFigureOut">
              <a:rPr lang="en-US" smtClean="0"/>
              <a:t>3/1/2022</a:t>
            </a:fld>
            <a:endParaRPr lang="en-US"/>
          </a:p>
        </p:txBody>
      </p:sp>
      <p:sp>
        <p:nvSpPr>
          <p:cNvPr id="16" name="Google Shape;16;p7"/>
          <p:cNvSpPr txBox="1">
            <a:spLocks noGrp="1"/>
          </p:cNvSpPr>
          <p:nvPr>
            <p:ph type="ftr" idx="11"/>
          </p:nvPr>
        </p:nvSpPr>
        <p:spPr>
          <a:xfrm>
            <a:off x="4038075" y="6356363"/>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09479" y="6356363"/>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7FA4BBA6-1016-4661-98DC-FB176A95F2CF}" type="slidenum">
              <a:rPr lang="en-US" smtClean="0"/>
              <a:t>‹#›</a:t>
            </a:fld>
            <a:endParaRPr lang="en-US"/>
          </a:p>
        </p:txBody>
      </p:sp>
      <p:sp>
        <p:nvSpPr>
          <p:cNvPr id="18" name="Google Shape;18;p7"/>
          <p:cNvSpPr/>
          <p:nvPr/>
        </p:nvSpPr>
        <p:spPr>
          <a:xfrm>
            <a:off x="2629025" y="1930595"/>
            <a:ext cx="851911" cy="852022"/>
          </a:xfrm>
          <a:prstGeom prst="ellipse">
            <a:avLst/>
          </a:prstGeom>
          <a:solidFill>
            <a:srgbClr val="FEE599"/>
          </a:solidFill>
          <a:ln>
            <a:noFill/>
          </a:ln>
        </p:spPr>
        <p:txBody>
          <a:bodyPr spcFirstLastPara="1" wrap="square" lIns="91401" tIns="45688" rIns="91401" bIns="45688"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 name="Oval 6">
            <a:extLst>
              <a:ext uri="{FF2B5EF4-FFF2-40B4-BE49-F238E27FC236}">
                <a16:creationId xmlns:a16="http://schemas.microsoft.com/office/drawing/2014/main" id="{48CAB18A-EEAF-4CC3-B014-6871ADE81452}"/>
              </a:ext>
            </a:extLst>
          </p:cNvPr>
          <p:cNvSpPr/>
          <p:nvPr userDrawn="1"/>
        </p:nvSpPr>
        <p:spPr>
          <a:xfrm>
            <a:off x="11022777" y="136522"/>
            <a:ext cx="1272936" cy="1272936"/>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4268771957"/>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spTree>
      <p:nvGrpSpPr>
        <p:cNvPr id="1" name="Shape 11"/>
        <p:cNvGrpSpPr/>
        <p:nvPr/>
      </p:nvGrpSpPr>
      <p:grpSpPr>
        <a:xfrm>
          <a:off x="0" y="0"/>
          <a:ext cx="0" cy="0"/>
          <a:chOff x="0" y="0"/>
          <a:chExt cx="0" cy="0"/>
        </a:xfrm>
      </p:grpSpPr>
      <p:pic>
        <p:nvPicPr>
          <p:cNvPr id="12" name="Google Shape;12;p7"/>
          <p:cNvPicPr preferRelativeResize="0"/>
          <p:nvPr userDrawn="1"/>
        </p:nvPicPr>
        <p:blipFill rotWithShape="1">
          <a:blip r:embed="rId2">
            <a:alphaModFix/>
          </a:blip>
          <a:srcRect/>
          <a:stretch/>
        </p:blipFill>
        <p:spPr>
          <a:xfrm>
            <a:off x="-76499" y="-37637"/>
            <a:ext cx="12612046" cy="7095200"/>
          </a:xfrm>
          <a:prstGeom prst="rect">
            <a:avLst/>
          </a:prstGeom>
          <a:noFill/>
          <a:ln>
            <a:noFill/>
          </a:ln>
        </p:spPr>
      </p:pic>
      <p:sp>
        <p:nvSpPr>
          <p:cNvPr id="15" name="Google Shape;15;p7"/>
          <p:cNvSpPr txBox="1">
            <a:spLocks noGrp="1"/>
          </p:cNvSpPr>
          <p:nvPr>
            <p:ph type="dt" idx="10"/>
          </p:nvPr>
        </p:nvSpPr>
        <p:spPr>
          <a:xfrm>
            <a:off x="838094" y="6356357"/>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16" name="Google Shape;16;p7"/>
          <p:cNvSpPr txBox="1">
            <a:spLocks noGrp="1"/>
          </p:cNvSpPr>
          <p:nvPr>
            <p:ph type="ftr" idx="11"/>
          </p:nvPr>
        </p:nvSpPr>
        <p:spPr>
          <a:xfrm>
            <a:off x="4038075" y="6356357"/>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17" name="Google Shape;17;p7"/>
          <p:cNvSpPr txBox="1">
            <a:spLocks noGrp="1"/>
          </p:cNvSpPr>
          <p:nvPr>
            <p:ph type="sldNum" idx="12"/>
          </p:nvPr>
        </p:nvSpPr>
        <p:spPr>
          <a:xfrm>
            <a:off x="8609479" y="6356357"/>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solidFill>
                  <a:prstClr val="black">
                    <a:tint val="75000"/>
                  </a:prstClr>
                </a:solidFill>
              </a:rPr>
              <a:pPr/>
              <a:t>‹#›</a:t>
            </a:fld>
            <a:endParaRPr>
              <a:solidFill>
                <a:prstClr val="black">
                  <a:tint val="75000"/>
                </a:prstClr>
              </a:solidFill>
            </a:endParaRPr>
          </a:p>
        </p:txBody>
      </p:sp>
      <p:sp>
        <p:nvSpPr>
          <p:cNvPr id="18" name="Google Shape;18;p7"/>
          <p:cNvSpPr/>
          <p:nvPr/>
        </p:nvSpPr>
        <p:spPr>
          <a:xfrm>
            <a:off x="2629022" y="1930595"/>
            <a:ext cx="851911" cy="852022"/>
          </a:xfrm>
          <a:prstGeom prst="ellipse">
            <a:avLst/>
          </a:prstGeom>
          <a:solidFill>
            <a:srgbClr val="FEE599"/>
          </a:solidFill>
          <a:ln>
            <a:noFill/>
          </a:ln>
        </p:spPr>
        <p:txBody>
          <a:bodyPr spcFirstLastPara="1" wrap="square" lIns="91425" tIns="45700" rIns="91425" bIns="45700" anchor="ctr" anchorCtr="0">
            <a:noAutofit/>
          </a:bodyPr>
          <a:lstStyle/>
          <a:p>
            <a:pPr algn="ctr" defTabSz="914400"/>
            <a:endParaRPr>
              <a:solidFill>
                <a:prstClr val="white"/>
              </a:solidFill>
              <a:latin typeface="Arial"/>
              <a:ea typeface="Arial"/>
              <a:cs typeface="Arial"/>
              <a:sym typeface="Arial"/>
            </a:endParaRPr>
          </a:p>
        </p:txBody>
      </p:sp>
      <p:sp>
        <p:nvSpPr>
          <p:cNvPr id="7" name="Oval 6">
            <a:extLst>
              <a:ext uri="{FF2B5EF4-FFF2-40B4-BE49-F238E27FC236}">
                <a16:creationId xmlns:a16="http://schemas.microsoft.com/office/drawing/2014/main" id="{B68BA5D0-F1AC-424B-BD0C-313A3D8518C2}"/>
              </a:ext>
            </a:extLst>
          </p:cNvPr>
          <p:cNvSpPr/>
          <p:nvPr userDrawn="1"/>
        </p:nvSpPr>
        <p:spPr>
          <a:xfrm>
            <a:off x="10993838" y="61546"/>
            <a:ext cx="1447612" cy="1409700"/>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1940208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preserve="1" userDrawn="1">
  <p:cSld name="Title and Content">
    <p:spTree>
      <p:nvGrpSpPr>
        <p:cNvPr id="1" name="Shape 19"/>
        <p:cNvGrpSpPr/>
        <p:nvPr/>
      </p:nvGrpSpPr>
      <p:grpSpPr>
        <a:xfrm>
          <a:off x="0" y="0"/>
          <a:ext cx="0" cy="0"/>
          <a:chOff x="0" y="0"/>
          <a:chExt cx="0" cy="0"/>
        </a:xfrm>
      </p:grpSpPr>
      <p:pic>
        <p:nvPicPr>
          <p:cNvPr id="20" name="Google Shape;20;p8"/>
          <p:cNvPicPr preferRelativeResize="0"/>
          <p:nvPr userDrawn="1"/>
        </p:nvPicPr>
        <p:blipFill rotWithShape="1">
          <a:blip r:embed="rId2">
            <a:alphaModFix/>
          </a:blip>
          <a:srcRect/>
          <a:stretch/>
        </p:blipFill>
        <p:spPr>
          <a:xfrm>
            <a:off x="4" y="20646"/>
            <a:ext cx="12183293" cy="6816715"/>
          </a:xfrm>
          <a:prstGeom prst="rect">
            <a:avLst/>
          </a:prstGeom>
          <a:noFill/>
          <a:ln>
            <a:noFill/>
          </a:ln>
        </p:spPr>
      </p:pic>
      <p:sp>
        <p:nvSpPr>
          <p:cNvPr id="23" name="Google Shape;23;p8"/>
          <p:cNvSpPr txBox="1">
            <a:spLocks noGrp="1"/>
          </p:cNvSpPr>
          <p:nvPr>
            <p:ph type="dt" idx="10"/>
          </p:nvPr>
        </p:nvSpPr>
        <p:spPr>
          <a:xfrm>
            <a:off x="838095" y="6356359"/>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24" name="Google Shape;24;p8"/>
          <p:cNvSpPr txBox="1">
            <a:spLocks noGrp="1"/>
          </p:cNvSpPr>
          <p:nvPr>
            <p:ph type="ftr" idx="11"/>
          </p:nvPr>
        </p:nvSpPr>
        <p:spPr>
          <a:xfrm>
            <a:off x="4038075" y="6356359"/>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solidFill>
                <a:prstClr val="black">
                  <a:tint val="75000"/>
                </a:prstClr>
              </a:solidFill>
            </a:endParaRPr>
          </a:p>
        </p:txBody>
      </p:sp>
      <p:sp>
        <p:nvSpPr>
          <p:cNvPr id="25" name="Google Shape;25;p8"/>
          <p:cNvSpPr txBox="1">
            <a:spLocks noGrp="1"/>
          </p:cNvSpPr>
          <p:nvPr>
            <p:ph type="sldNum" idx="12"/>
          </p:nvPr>
        </p:nvSpPr>
        <p:spPr>
          <a:xfrm>
            <a:off x="8609479" y="6356359"/>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994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reserve="1" userDrawn="1">
  <p:cSld name="1_Title and Content">
    <p:spTree>
      <p:nvGrpSpPr>
        <p:cNvPr id="1" name="Shape 26"/>
        <p:cNvGrpSpPr/>
        <p:nvPr/>
      </p:nvGrpSpPr>
      <p:grpSpPr>
        <a:xfrm>
          <a:off x="0" y="0"/>
          <a:ext cx="0" cy="0"/>
          <a:chOff x="0" y="0"/>
          <a:chExt cx="0" cy="0"/>
        </a:xfrm>
      </p:grpSpPr>
      <p:pic>
        <p:nvPicPr>
          <p:cNvPr id="27" name="Google Shape;27;p9"/>
          <p:cNvPicPr preferRelativeResize="0"/>
          <p:nvPr userDrawn="1"/>
        </p:nvPicPr>
        <p:blipFill rotWithShape="1">
          <a:blip r:embed="rId2">
            <a:alphaModFix/>
          </a:blip>
          <a:srcRect/>
          <a:stretch/>
        </p:blipFill>
        <p:spPr>
          <a:xfrm>
            <a:off x="9522" y="2004"/>
            <a:ext cx="12164255" cy="6853994"/>
          </a:xfrm>
          <a:prstGeom prst="rect">
            <a:avLst/>
          </a:prstGeom>
          <a:noFill/>
          <a:ln>
            <a:noFill/>
          </a:ln>
        </p:spPr>
      </p:pic>
      <p:sp>
        <p:nvSpPr>
          <p:cNvPr id="30" name="Google Shape;30;p9"/>
          <p:cNvSpPr txBox="1">
            <a:spLocks noGrp="1"/>
          </p:cNvSpPr>
          <p:nvPr>
            <p:ph type="dt" idx="10"/>
          </p:nvPr>
        </p:nvSpPr>
        <p:spPr>
          <a:xfrm>
            <a:off x="838094" y="6356357"/>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31" name="Google Shape;31;p9"/>
          <p:cNvSpPr txBox="1">
            <a:spLocks noGrp="1"/>
          </p:cNvSpPr>
          <p:nvPr>
            <p:ph type="ftr" idx="11"/>
          </p:nvPr>
        </p:nvSpPr>
        <p:spPr>
          <a:xfrm>
            <a:off x="4038075" y="6356357"/>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32" name="Google Shape;32;p9"/>
          <p:cNvSpPr txBox="1">
            <a:spLocks noGrp="1"/>
          </p:cNvSpPr>
          <p:nvPr>
            <p:ph type="sldNum" idx="12"/>
          </p:nvPr>
        </p:nvSpPr>
        <p:spPr>
          <a:xfrm>
            <a:off x="8609479" y="6356357"/>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65198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Title and Content" preserve="1" userDrawn="1">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22" y="2007"/>
            <a:ext cx="12164255" cy="6853993"/>
          </a:xfrm>
          <a:prstGeom prst="rect">
            <a:avLst/>
          </a:prstGeom>
          <a:noFill/>
          <a:ln>
            <a:noFill/>
          </a:ln>
        </p:spPr>
      </p:pic>
      <p:sp>
        <p:nvSpPr>
          <p:cNvPr id="37" name="Google Shape;37;p10"/>
          <p:cNvSpPr txBox="1">
            <a:spLocks noGrp="1"/>
          </p:cNvSpPr>
          <p:nvPr>
            <p:ph type="dt" idx="10"/>
          </p:nvPr>
        </p:nvSpPr>
        <p:spPr>
          <a:xfrm>
            <a:off x="838094" y="6356357"/>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38" name="Google Shape;38;p10"/>
          <p:cNvSpPr txBox="1">
            <a:spLocks noGrp="1"/>
          </p:cNvSpPr>
          <p:nvPr>
            <p:ph type="ftr" idx="11"/>
          </p:nvPr>
        </p:nvSpPr>
        <p:spPr>
          <a:xfrm>
            <a:off x="4038075" y="6356357"/>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39" name="Google Shape;39;p10"/>
          <p:cNvSpPr txBox="1">
            <a:spLocks noGrp="1"/>
          </p:cNvSpPr>
          <p:nvPr>
            <p:ph type="sldNum" idx="12"/>
          </p:nvPr>
        </p:nvSpPr>
        <p:spPr>
          <a:xfrm>
            <a:off x="8609479" y="6356357"/>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245419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9683" y="365129"/>
            <a:ext cx="10514231"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2" name="Google Shape;42;p11"/>
          <p:cNvSpPr txBox="1">
            <a:spLocks noGrp="1"/>
          </p:cNvSpPr>
          <p:nvPr>
            <p:ph type="body" idx="1"/>
          </p:nvPr>
        </p:nvSpPr>
        <p:spPr>
          <a:xfrm>
            <a:off x="839683" y="1681163"/>
            <a:ext cx="5157116" cy="823912"/>
          </a:xfrm>
          <a:prstGeom prst="rect">
            <a:avLst/>
          </a:prstGeom>
          <a:noFill/>
          <a:ln>
            <a:noFill/>
          </a:ln>
        </p:spPr>
        <p:txBody>
          <a:bodyPr spcFirstLastPara="1" wrap="square" lIns="91425" tIns="45700" rIns="91425" bIns="45700" anchor="b" anchorCtr="0">
            <a:normAutofit/>
          </a:bodyPr>
          <a:lstStyle>
            <a:lvl1pPr marL="457154" lvl="0" indent="-228577" algn="l">
              <a:lnSpc>
                <a:spcPct val="90000"/>
              </a:lnSpc>
              <a:spcBef>
                <a:spcPts val="1000"/>
              </a:spcBef>
              <a:spcAft>
                <a:spcPts val="0"/>
              </a:spcAft>
              <a:buClr>
                <a:schemeClr val="dk1"/>
              </a:buClr>
              <a:buSzPts val="2400"/>
              <a:buNone/>
              <a:defRPr sz="2400" b="1"/>
            </a:lvl1pPr>
            <a:lvl2pPr marL="914309" lvl="1" indent="-228577" algn="l">
              <a:lnSpc>
                <a:spcPct val="90000"/>
              </a:lnSpc>
              <a:spcBef>
                <a:spcPts val="500"/>
              </a:spcBef>
              <a:spcAft>
                <a:spcPts val="0"/>
              </a:spcAft>
              <a:buClr>
                <a:schemeClr val="dk1"/>
              </a:buClr>
              <a:buSzPts val="2000"/>
              <a:buNone/>
              <a:defRPr sz="2000" b="1"/>
            </a:lvl2pPr>
            <a:lvl3pPr marL="1371463" lvl="2" indent="-228577" algn="l">
              <a:lnSpc>
                <a:spcPct val="90000"/>
              </a:lnSpc>
              <a:spcBef>
                <a:spcPts val="500"/>
              </a:spcBef>
              <a:spcAft>
                <a:spcPts val="0"/>
              </a:spcAft>
              <a:buClr>
                <a:schemeClr val="dk1"/>
              </a:buClr>
              <a:buSzPts val="1800"/>
              <a:buNone/>
              <a:defRPr sz="1800" b="1"/>
            </a:lvl3pPr>
            <a:lvl4pPr marL="1828617" lvl="3" indent="-228577" algn="l">
              <a:lnSpc>
                <a:spcPct val="90000"/>
              </a:lnSpc>
              <a:spcBef>
                <a:spcPts val="500"/>
              </a:spcBef>
              <a:spcAft>
                <a:spcPts val="0"/>
              </a:spcAft>
              <a:buClr>
                <a:schemeClr val="dk1"/>
              </a:buClr>
              <a:buSzPts val="1600"/>
              <a:buNone/>
              <a:defRPr sz="1600" b="1"/>
            </a:lvl4pPr>
            <a:lvl5pPr marL="2285771" lvl="4" indent="-228577" algn="l">
              <a:lnSpc>
                <a:spcPct val="90000"/>
              </a:lnSpc>
              <a:spcBef>
                <a:spcPts val="500"/>
              </a:spcBef>
              <a:spcAft>
                <a:spcPts val="0"/>
              </a:spcAft>
              <a:buClr>
                <a:schemeClr val="dk1"/>
              </a:buClr>
              <a:buSzPts val="1600"/>
              <a:buNone/>
              <a:defRPr sz="1600" b="1"/>
            </a:lvl5pPr>
            <a:lvl6pPr marL="2742926" lvl="5" indent="-228577" algn="l">
              <a:lnSpc>
                <a:spcPct val="90000"/>
              </a:lnSpc>
              <a:spcBef>
                <a:spcPts val="500"/>
              </a:spcBef>
              <a:spcAft>
                <a:spcPts val="0"/>
              </a:spcAft>
              <a:buClr>
                <a:schemeClr val="dk1"/>
              </a:buClr>
              <a:buSzPts val="1600"/>
              <a:buNone/>
              <a:defRPr sz="1600" b="1"/>
            </a:lvl6pPr>
            <a:lvl7pPr marL="3200080" lvl="6" indent="-228577" algn="l">
              <a:lnSpc>
                <a:spcPct val="90000"/>
              </a:lnSpc>
              <a:spcBef>
                <a:spcPts val="500"/>
              </a:spcBef>
              <a:spcAft>
                <a:spcPts val="0"/>
              </a:spcAft>
              <a:buClr>
                <a:schemeClr val="dk1"/>
              </a:buClr>
              <a:buSzPts val="1600"/>
              <a:buNone/>
              <a:defRPr sz="1600" b="1"/>
            </a:lvl7pPr>
            <a:lvl8pPr marL="3657234" lvl="7" indent="-228577" algn="l">
              <a:lnSpc>
                <a:spcPct val="90000"/>
              </a:lnSpc>
              <a:spcBef>
                <a:spcPts val="500"/>
              </a:spcBef>
              <a:spcAft>
                <a:spcPts val="0"/>
              </a:spcAft>
              <a:buClr>
                <a:schemeClr val="dk1"/>
              </a:buClr>
              <a:buSzPts val="1600"/>
              <a:buNone/>
              <a:defRPr sz="1600" b="1"/>
            </a:lvl8pPr>
            <a:lvl9pPr marL="4114389" lvl="8" indent="-228577"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43" name="Google Shape;43;p11"/>
          <p:cNvSpPr txBox="1">
            <a:spLocks noGrp="1"/>
          </p:cNvSpPr>
          <p:nvPr>
            <p:ph type="body" idx="2"/>
          </p:nvPr>
        </p:nvSpPr>
        <p:spPr>
          <a:xfrm>
            <a:off x="839683" y="2505075"/>
            <a:ext cx="5157116" cy="3684588"/>
          </a:xfrm>
          <a:prstGeom prst="rect">
            <a:avLst/>
          </a:prstGeom>
          <a:noFill/>
          <a:ln>
            <a:noFill/>
          </a:ln>
        </p:spPr>
        <p:txBody>
          <a:bodyPr spcFirstLastPara="1" wrap="square" lIns="91425" tIns="45700" rIns="91425" bIns="45700" anchor="t" anchorCtr="0">
            <a:normAutofit/>
          </a:bodyPr>
          <a:lstStyle>
            <a:lvl1pPr marL="457154" lvl="0" indent="-342866" algn="l">
              <a:lnSpc>
                <a:spcPct val="90000"/>
              </a:lnSpc>
              <a:spcBef>
                <a:spcPts val="1000"/>
              </a:spcBef>
              <a:spcAft>
                <a:spcPts val="0"/>
              </a:spcAft>
              <a:buClr>
                <a:schemeClr val="dk1"/>
              </a:buClr>
              <a:buSzPts val="1800"/>
              <a:buChar char="•"/>
              <a:defRPr/>
            </a:lvl1pPr>
            <a:lvl2pPr marL="914309" lvl="1" indent="-342866" algn="l">
              <a:lnSpc>
                <a:spcPct val="90000"/>
              </a:lnSpc>
              <a:spcBef>
                <a:spcPts val="500"/>
              </a:spcBef>
              <a:spcAft>
                <a:spcPts val="0"/>
              </a:spcAft>
              <a:buClr>
                <a:schemeClr val="dk1"/>
              </a:buClr>
              <a:buSzPts val="1800"/>
              <a:buChar char="•"/>
              <a:defRPr/>
            </a:lvl2pPr>
            <a:lvl3pPr marL="1371463" lvl="2" indent="-342866" algn="l">
              <a:lnSpc>
                <a:spcPct val="90000"/>
              </a:lnSpc>
              <a:spcBef>
                <a:spcPts val="500"/>
              </a:spcBef>
              <a:spcAft>
                <a:spcPts val="0"/>
              </a:spcAft>
              <a:buClr>
                <a:schemeClr val="dk1"/>
              </a:buClr>
              <a:buSzPts val="1800"/>
              <a:buChar char="•"/>
              <a:defRPr/>
            </a:lvl3pPr>
            <a:lvl4pPr marL="1828617" lvl="3" indent="-342866" algn="l">
              <a:lnSpc>
                <a:spcPct val="90000"/>
              </a:lnSpc>
              <a:spcBef>
                <a:spcPts val="500"/>
              </a:spcBef>
              <a:spcAft>
                <a:spcPts val="0"/>
              </a:spcAft>
              <a:buClr>
                <a:schemeClr val="dk1"/>
              </a:buClr>
              <a:buSzPts val="1800"/>
              <a:buChar char="•"/>
              <a:defRPr/>
            </a:lvl4pPr>
            <a:lvl5pPr marL="2285771" lvl="4" indent="-342866" algn="l">
              <a:lnSpc>
                <a:spcPct val="90000"/>
              </a:lnSpc>
              <a:spcBef>
                <a:spcPts val="500"/>
              </a:spcBef>
              <a:spcAft>
                <a:spcPts val="0"/>
              </a:spcAft>
              <a:buClr>
                <a:schemeClr val="dk1"/>
              </a:buClr>
              <a:buSzPts val="1800"/>
              <a:buChar char="•"/>
              <a:defRPr/>
            </a:lvl5pPr>
            <a:lvl6pPr marL="2742926" lvl="5" indent="-342866" algn="l">
              <a:lnSpc>
                <a:spcPct val="90000"/>
              </a:lnSpc>
              <a:spcBef>
                <a:spcPts val="500"/>
              </a:spcBef>
              <a:spcAft>
                <a:spcPts val="0"/>
              </a:spcAft>
              <a:buClr>
                <a:schemeClr val="dk1"/>
              </a:buClr>
              <a:buSzPts val="1800"/>
              <a:buChar char="•"/>
              <a:defRPr/>
            </a:lvl6pPr>
            <a:lvl7pPr marL="3200080" lvl="6" indent="-342866" algn="l">
              <a:lnSpc>
                <a:spcPct val="90000"/>
              </a:lnSpc>
              <a:spcBef>
                <a:spcPts val="500"/>
              </a:spcBef>
              <a:spcAft>
                <a:spcPts val="0"/>
              </a:spcAft>
              <a:buClr>
                <a:schemeClr val="dk1"/>
              </a:buClr>
              <a:buSzPts val="1800"/>
              <a:buChar char="•"/>
              <a:defRPr/>
            </a:lvl7pPr>
            <a:lvl8pPr marL="3657234" lvl="7" indent="-342866" algn="l">
              <a:lnSpc>
                <a:spcPct val="90000"/>
              </a:lnSpc>
              <a:spcBef>
                <a:spcPts val="500"/>
              </a:spcBef>
              <a:spcAft>
                <a:spcPts val="0"/>
              </a:spcAft>
              <a:buClr>
                <a:schemeClr val="dk1"/>
              </a:buClr>
              <a:buSzPts val="1800"/>
              <a:buChar char="•"/>
              <a:defRPr/>
            </a:lvl8pPr>
            <a:lvl9pPr marL="4114389" lvl="8" indent="-342866"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4" name="Google Shape;44;p11"/>
          <p:cNvSpPr txBox="1">
            <a:spLocks noGrp="1"/>
          </p:cNvSpPr>
          <p:nvPr>
            <p:ph type="body" idx="3"/>
          </p:nvPr>
        </p:nvSpPr>
        <p:spPr>
          <a:xfrm>
            <a:off x="6171401" y="1681163"/>
            <a:ext cx="5182513" cy="823912"/>
          </a:xfrm>
          <a:prstGeom prst="rect">
            <a:avLst/>
          </a:prstGeom>
          <a:noFill/>
          <a:ln>
            <a:noFill/>
          </a:ln>
        </p:spPr>
        <p:txBody>
          <a:bodyPr spcFirstLastPara="1" wrap="square" lIns="91425" tIns="45700" rIns="91425" bIns="45700" anchor="b" anchorCtr="0">
            <a:normAutofit/>
          </a:bodyPr>
          <a:lstStyle>
            <a:lvl1pPr marL="457154" lvl="0" indent="-228577" algn="l">
              <a:lnSpc>
                <a:spcPct val="90000"/>
              </a:lnSpc>
              <a:spcBef>
                <a:spcPts val="1000"/>
              </a:spcBef>
              <a:spcAft>
                <a:spcPts val="0"/>
              </a:spcAft>
              <a:buClr>
                <a:schemeClr val="dk1"/>
              </a:buClr>
              <a:buSzPts val="2400"/>
              <a:buNone/>
              <a:defRPr sz="2400" b="1"/>
            </a:lvl1pPr>
            <a:lvl2pPr marL="914309" lvl="1" indent="-228577" algn="l">
              <a:lnSpc>
                <a:spcPct val="90000"/>
              </a:lnSpc>
              <a:spcBef>
                <a:spcPts val="500"/>
              </a:spcBef>
              <a:spcAft>
                <a:spcPts val="0"/>
              </a:spcAft>
              <a:buClr>
                <a:schemeClr val="dk1"/>
              </a:buClr>
              <a:buSzPts val="2000"/>
              <a:buNone/>
              <a:defRPr sz="2000" b="1"/>
            </a:lvl2pPr>
            <a:lvl3pPr marL="1371463" lvl="2" indent="-228577" algn="l">
              <a:lnSpc>
                <a:spcPct val="90000"/>
              </a:lnSpc>
              <a:spcBef>
                <a:spcPts val="500"/>
              </a:spcBef>
              <a:spcAft>
                <a:spcPts val="0"/>
              </a:spcAft>
              <a:buClr>
                <a:schemeClr val="dk1"/>
              </a:buClr>
              <a:buSzPts val="1800"/>
              <a:buNone/>
              <a:defRPr sz="1800" b="1"/>
            </a:lvl3pPr>
            <a:lvl4pPr marL="1828617" lvl="3" indent="-228577" algn="l">
              <a:lnSpc>
                <a:spcPct val="90000"/>
              </a:lnSpc>
              <a:spcBef>
                <a:spcPts val="500"/>
              </a:spcBef>
              <a:spcAft>
                <a:spcPts val="0"/>
              </a:spcAft>
              <a:buClr>
                <a:schemeClr val="dk1"/>
              </a:buClr>
              <a:buSzPts val="1600"/>
              <a:buNone/>
              <a:defRPr sz="1600" b="1"/>
            </a:lvl4pPr>
            <a:lvl5pPr marL="2285771" lvl="4" indent="-228577" algn="l">
              <a:lnSpc>
                <a:spcPct val="90000"/>
              </a:lnSpc>
              <a:spcBef>
                <a:spcPts val="500"/>
              </a:spcBef>
              <a:spcAft>
                <a:spcPts val="0"/>
              </a:spcAft>
              <a:buClr>
                <a:schemeClr val="dk1"/>
              </a:buClr>
              <a:buSzPts val="1600"/>
              <a:buNone/>
              <a:defRPr sz="1600" b="1"/>
            </a:lvl5pPr>
            <a:lvl6pPr marL="2742926" lvl="5" indent="-228577" algn="l">
              <a:lnSpc>
                <a:spcPct val="90000"/>
              </a:lnSpc>
              <a:spcBef>
                <a:spcPts val="500"/>
              </a:spcBef>
              <a:spcAft>
                <a:spcPts val="0"/>
              </a:spcAft>
              <a:buClr>
                <a:schemeClr val="dk1"/>
              </a:buClr>
              <a:buSzPts val="1600"/>
              <a:buNone/>
              <a:defRPr sz="1600" b="1"/>
            </a:lvl6pPr>
            <a:lvl7pPr marL="3200080" lvl="6" indent="-228577" algn="l">
              <a:lnSpc>
                <a:spcPct val="90000"/>
              </a:lnSpc>
              <a:spcBef>
                <a:spcPts val="500"/>
              </a:spcBef>
              <a:spcAft>
                <a:spcPts val="0"/>
              </a:spcAft>
              <a:buClr>
                <a:schemeClr val="dk1"/>
              </a:buClr>
              <a:buSzPts val="1600"/>
              <a:buNone/>
              <a:defRPr sz="1600" b="1"/>
            </a:lvl7pPr>
            <a:lvl8pPr marL="3657234" lvl="7" indent="-228577" algn="l">
              <a:lnSpc>
                <a:spcPct val="90000"/>
              </a:lnSpc>
              <a:spcBef>
                <a:spcPts val="500"/>
              </a:spcBef>
              <a:spcAft>
                <a:spcPts val="0"/>
              </a:spcAft>
              <a:buClr>
                <a:schemeClr val="dk1"/>
              </a:buClr>
              <a:buSzPts val="1600"/>
              <a:buNone/>
              <a:defRPr sz="1600" b="1"/>
            </a:lvl8pPr>
            <a:lvl9pPr marL="4114389" lvl="8" indent="-228577"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45" name="Google Shape;45;p11"/>
          <p:cNvSpPr txBox="1">
            <a:spLocks noGrp="1"/>
          </p:cNvSpPr>
          <p:nvPr>
            <p:ph type="body" idx="4"/>
          </p:nvPr>
        </p:nvSpPr>
        <p:spPr>
          <a:xfrm>
            <a:off x="6171401" y="2505075"/>
            <a:ext cx="5182513" cy="3684588"/>
          </a:xfrm>
          <a:prstGeom prst="rect">
            <a:avLst/>
          </a:prstGeom>
          <a:noFill/>
          <a:ln>
            <a:noFill/>
          </a:ln>
        </p:spPr>
        <p:txBody>
          <a:bodyPr spcFirstLastPara="1" wrap="square" lIns="91425" tIns="45700" rIns="91425" bIns="45700" anchor="t" anchorCtr="0">
            <a:normAutofit/>
          </a:bodyPr>
          <a:lstStyle>
            <a:lvl1pPr marL="457154" lvl="0" indent="-342866" algn="l">
              <a:lnSpc>
                <a:spcPct val="90000"/>
              </a:lnSpc>
              <a:spcBef>
                <a:spcPts val="1000"/>
              </a:spcBef>
              <a:spcAft>
                <a:spcPts val="0"/>
              </a:spcAft>
              <a:buClr>
                <a:schemeClr val="dk1"/>
              </a:buClr>
              <a:buSzPts val="1800"/>
              <a:buChar char="•"/>
              <a:defRPr/>
            </a:lvl1pPr>
            <a:lvl2pPr marL="914309" lvl="1" indent="-342866" algn="l">
              <a:lnSpc>
                <a:spcPct val="90000"/>
              </a:lnSpc>
              <a:spcBef>
                <a:spcPts val="500"/>
              </a:spcBef>
              <a:spcAft>
                <a:spcPts val="0"/>
              </a:spcAft>
              <a:buClr>
                <a:schemeClr val="dk1"/>
              </a:buClr>
              <a:buSzPts val="1800"/>
              <a:buChar char="•"/>
              <a:defRPr/>
            </a:lvl2pPr>
            <a:lvl3pPr marL="1371463" lvl="2" indent="-342866" algn="l">
              <a:lnSpc>
                <a:spcPct val="90000"/>
              </a:lnSpc>
              <a:spcBef>
                <a:spcPts val="500"/>
              </a:spcBef>
              <a:spcAft>
                <a:spcPts val="0"/>
              </a:spcAft>
              <a:buClr>
                <a:schemeClr val="dk1"/>
              </a:buClr>
              <a:buSzPts val="1800"/>
              <a:buChar char="•"/>
              <a:defRPr/>
            </a:lvl3pPr>
            <a:lvl4pPr marL="1828617" lvl="3" indent="-342866" algn="l">
              <a:lnSpc>
                <a:spcPct val="90000"/>
              </a:lnSpc>
              <a:spcBef>
                <a:spcPts val="500"/>
              </a:spcBef>
              <a:spcAft>
                <a:spcPts val="0"/>
              </a:spcAft>
              <a:buClr>
                <a:schemeClr val="dk1"/>
              </a:buClr>
              <a:buSzPts val="1800"/>
              <a:buChar char="•"/>
              <a:defRPr/>
            </a:lvl4pPr>
            <a:lvl5pPr marL="2285771" lvl="4" indent="-342866" algn="l">
              <a:lnSpc>
                <a:spcPct val="90000"/>
              </a:lnSpc>
              <a:spcBef>
                <a:spcPts val="500"/>
              </a:spcBef>
              <a:spcAft>
                <a:spcPts val="0"/>
              </a:spcAft>
              <a:buClr>
                <a:schemeClr val="dk1"/>
              </a:buClr>
              <a:buSzPts val="1800"/>
              <a:buChar char="•"/>
              <a:defRPr/>
            </a:lvl5pPr>
            <a:lvl6pPr marL="2742926" lvl="5" indent="-342866" algn="l">
              <a:lnSpc>
                <a:spcPct val="90000"/>
              </a:lnSpc>
              <a:spcBef>
                <a:spcPts val="500"/>
              </a:spcBef>
              <a:spcAft>
                <a:spcPts val="0"/>
              </a:spcAft>
              <a:buClr>
                <a:schemeClr val="dk1"/>
              </a:buClr>
              <a:buSzPts val="1800"/>
              <a:buChar char="•"/>
              <a:defRPr/>
            </a:lvl6pPr>
            <a:lvl7pPr marL="3200080" lvl="6" indent="-342866" algn="l">
              <a:lnSpc>
                <a:spcPct val="90000"/>
              </a:lnSpc>
              <a:spcBef>
                <a:spcPts val="500"/>
              </a:spcBef>
              <a:spcAft>
                <a:spcPts val="0"/>
              </a:spcAft>
              <a:buClr>
                <a:schemeClr val="dk1"/>
              </a:buClr>
              <a:buSzPts val="1800"/>
              <a:buChar char="•"/>
              <a:defRPr/>
            </a:lvl7pPr>
            <a:lvl8pPr marL="3657234" lvl="7" indent="-342866" algn="l">
              <a:lnSpc>
                <a:spcPct val="90000"/>
              </a:lnSpc>
              <a:spcBef>
                <a:spcPts val="500"/>
              </a:spcBef>
              <a:spcAft>
                <a:spcPts val="0"/>
              </a:spcAft>
              <a:buClr>
                <a:schemeClr val="dk1"/>
              </a:buClr>
              <a:buSzPts val="1800"/>
              <a:buChar char="•"/>
              <a:defRPr/>
            </a:lvl8pPr>
            <a:lvl9pPr marL="4114389" lvl="8" indent="-342866"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6" name="Google Shape;46;p11"/>
          <p:cNvSpPr txBox="1">
            <a:spLocks noGrp="1"/>
          </p:cNvSpPr>
          <p:nvPr>
            <p:ph type="dt" idx="10"/>
          </p:nvPr>
        </p:nvSpPr>
        <p:spPr>
          <a:xfrm>
            <a:off x="838095" y="6356359"/>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47" name="Google Shape;47;p11"/>
          <p:cNvSpPr txBox="1">
            <a:spLocks noGrp="1"/>
          </p:cNvSpPr>
          <p:nvPr>
            <p:ph type="ftr" idx="11"/>
          </p:nvPr>
        </p:nvSpPr>
        <p:spPr>
          <a:xfrm>
            <a:off x="4038075" y="6356359"/>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solidFill>
                <a:prstClr val="black">
                  <a:tint val="75000"/>
                </a:prstClr>
              </a:solidFill>
            </a:endParaRPr>
          </a:p>
        </p:txBody>
      </p:sp>
      <p:sp>
        <p:nvSpPr>
          <p:cNvPr id="48" name="Google Shape;48;p11"/>
          <p:cNvSpPr txBox="1">
            <a:spLocks noGrp="1"/>
          </p:cNvSpPr>
          <p:nvPr>
            <p:ph type="sldNum" idx="12"/>
          </p:nvPr>
        </p:nvSpPr>
        <p:spPr>
          <a:xfrm>
            <a:off x="8609479" y="6356359"/>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pic>
        <p:nvPicPr>
          <p:cNvPr id="49" name="Google Shape;49;p11"/>
          <p:cNvPicPr preferRelativeResize="0"/>
          <p:nvPr/>
        </p:nvPicPr>
        <p:blipFill rotWithShape="1">
          <a:blip r:embed="rId2">
            <a:alphaModFix/>
          </a:blip>
          <a:srcRect/>
          <a:stretch/>
        </p:blipFill>
        <p:spPr>
          <a:xfrm>
            <a:off x="-88887" y="-63500"/>
            <a:ext cx="12279300" cy="6902849"/>
          </a:xfrm>
          <a:prstGeom prst="rect">
            <a:avLst/>
          </a:prstGeom>
          <a:noFill/>
          <a:ln>
            <a:noFill/>
          </a:ln>
        </p:spPr>
      </p:pic>
      <p:sp>
        <p:nvSpPr>
          <p:cNvPr id="11" name="Oval 10">
            <a:extLst>
              <a:ext uri="{FF2B5EF4-FFF2-40B4-BE49-F238E27FC236}">
                <a16:creationId xmlns:a16="http://schemas.microsoft.com/office/drawing/2014/main" id="{627AC521-B22B-45D2-928A-BED274BF99AA}"/>
              </a:ext>
            </a:extLst>
          </p:cNvPr>
          <p:cNvSpPr/>
          <p:nvPr userDrawn="1"/>
        </p:nvSpPr>
        <p:spPr>
          <a:xfrm>
            <a:off x="10626927" y="57150"/>
            <a:ext cx="1447612" cy="1409700"/>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34537153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35" y="-90897"/>
            <a:ext cx="12612048"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3802" y="1122363"/>
            <a:ext cx="914281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CA6DE69D-A7EE-4D55-AB83-E9E0448BC2CC}" type="datetime1">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
        <p:nvSpPr>
          <p:cNvPr id="8" name="Oval 7">
            <a:extLst>
              <a:ext uri="{FF2B5EF4-FFF2-40B4-BE49-F238E27FC236}">
                <a16:creationId xmlns:a16="http://schemas.microsoft.com/office/drawing/2014/main" id="{E36E4766-883B-4D27-9EF0-95A9BD22266C}"/>
              </a:ext>
            </a:extLst>
          </p:cNvPr>
          <p:cNvSpPr/>
          <p:nvPr userDrawn="1"/>
        </p:nvSpPr>
        <p:spPr>
          <a:xfrm>
            <a:off x="2629022" y="1930595"/>
            <a:ext cx="851911"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2358363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3" y="1"/>
            <a:ext cx="12183293"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C80F2DC-882D-4575-9281-AA5E2362841F}" type="datetime1">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2798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2004"/>
            <a:ext cx="12183293"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091" y="1825625"/>
            <a:ext cx="5180926"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1396" y="1825625"/>
            <a:ext cx="5180926"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1744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CE1CF650-3993-43CC-95BC-CEC83406881A}" type="datetime1">
              <a:rPr lang="en-US" smtClean="0">
                <a:solidFill>
                  <a:prstClr val="black">
                    <a:tint val="75000"/>
                  </a:prstClr>
                </a:solidFill>
              </a:rPr>
              <a:pPr/>
              <a:t>3/1/2022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3255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reserve="1" userDrawn="1">
  <p:cSld name="Title and Content">
    <p:spTree>
      <p:nvGrpSpPr>
        <p:cNvPr id="1" name="Shape 19"/>
        <p:cNvGrpSpPr/>
        <p:nvPr/>
      </p:nvGrpSpPr>
      <p:grpSpPr>
        <a:xfrm>
          <a:off x="0" y="0"/>
          <a:ext cx="0" cy="0"/>
          <a:chOff x="0" y="0"/>
          <a:chExt cx="0" cy="0"/>
        </a:xfrm>
      </p:grpSpPr>
      <p:pic>
        <p:nvPicPr>
          <p:cNvPr id="20" name="Google Shape;20;p8"/>
          <p:cNvPicPr preferRelativeResize="0"/>
          <p:nvPr userDrawn="1"/>
        </p:nvPicPr>
        <p:blipFill rotWithShape="1">
          <a:blip r:embed="rId2">
            <a:alphaModFix/>
          </a:blip>
          <a:srcRect/>
          <a:stretch/>
        </p:blipFill>
        <p:spPr>
          <a:xfrm>
            <a:off x="5" y="20646"/>
            <a:ext cx="12183293" cy="6816715"/>
          </a:xfrm>
          <a:prstGeom prst="rect">
            <a:avLst/>
          </a:prstGeom>
          <a:noFill/>
          <a:ln>
            <a:noFill/>
          </a:ln>
        </p:spPr>
      </p:pic>
      <p:sp>
        <p:nvSpPr>
          <p:cNvPr id="23" name="Google Shape;23;p8"/>
          <p:cNvSpPr txBox="1">
            <a:spLocks noGrp="1"/>
          </p:cNvSpPr>
          <p:nvPr>
            <p:ph type="dt" idx="10"/>
          </p:nvPr>
        </p:nvSpPr>
        <p:spPr>
          <a:xfrm>
            <a:off x="838096" y="635636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3/1/2022</a:t>
            </a:fld>
            <a:endParaRPr lang="en-US"/>
          </a:p>
        </p:txBody>
      </p:sp>
      <p:sp>
        <p:nvSpPr>
          <p:cNvPr id="24" name="Google Shape;24;p8"/>
          <p:cNvSpPr txBox="1">
            <a:spLocks noGrp="1"/>
          </p:cNvSpPr>
          <p:nvPr>
            <p:ph type="ftr" idx="11"/>
          </p:nvPr>
        </p:nvSpPr>
        <p:spPr>
          <a:xfrm>
            <a:off x="4038075" y="635636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25" name="Google Shape;25;p8"/>
          <p:cNvSpPr txBox="1">
            <a:spLocks noGrp="1"/>
          </p:cNvSpPr>
          <p:nvPr>
            <p:ph type="sldNum" idx="12"/>
          </p:nvPr>
        </p:nvSpPr>
        <p:spPr>
          <a:xfrm>
            <a:off x="8609479" y="635636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3178998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2004"/>
            <a:ext cx="12183293"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952187DD-1B37-4B19-9E52-9A4211092FF7}" type="datetime1">
              <a:rPr lang="en-US" smtClean="0">
                <a:solidFill>
                  <a:prstClr val="black">
                    <a:tint val="75000"/>
                  </a:prstClr>
                </a:solidFill>
              </a:rPr>
              <a:pPr/>
              <a:t>3/1/2022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16812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spTree>
      <p:nvGrpSpPr>
        <p:cNvPr id="1" name="Shape 11"/>
        <p:cNvGrpSpPr/>
        <p:nvPr/>
      </p:nvGrpSpPr>
      <p:grpSpPr>
        <a:xfrm>
          <a:off x="0" y="0"/>
          <a:ext cx="0" cy="0"/>
          <a:chOff x="0" y="0"/>
          <a:chExt cx="0" cy="0"/>
        </a:xfrm>
      </p:grpSpPr>
      <p:pic>
        <p:nvPicPr>
          <p:cNvPr id="12" name="Google Shape;12;p7"/>
          <p:cNvPicPr preferRelativeResize="0"/>
          <p:nvPr userDrawn="1"/>
        </p:nvPicPr>
        <p:blipFill rotWithShape="1">
          <a:blip r:embed="rId2">
            <a:alphaModFix/>
          </a:blip>
          <a:srcRect/>
          <a:stretch/>
        </p:blipFill>
        <p:spPr>
          <a:xfrm>
            <a:off x="-76499" y="-37637"/>
            <a:ext cx="12612046" cy="7095200"/>
          </a:xfrm>
          <a:prstGeom prst="rect">
            <a:avLst/>
          </a:prstGeom>
          <a:noFill/>
          <a:ln>
            <a:noFill/>
          </a:ln>
        </p:spPr>
      </p:pic>
      <p:sp>
        <p:nvSpPr>
          <p:cNvPr id="15" name="Google Shape;15;p7"/>
          <p:cNvSpPr txBox="1">
            <a:spLocks noGrp="1"/>
          </p:cNvSpPr>
          <p:nvPr>
            <p:ph type="dt" idx="10"/>
          </p:nvPr>
        </p:nvSpPr>
        <p:spPr>
          <a:xfrm>
            <a:off x="838091" y="635635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16" name="Google Shape;16;p7"/>
          <p:cNvSpPr txBox="1">
            <a:spLocks noGrp="1"/>
          </p:cNvSpPr>
          <p:nvPr>
            <p:ph type="ftr" idx="11"/>
          </p:nvPr>
        </p:nvSpPr>
        <p:spPr>
          <a:xfrm>
            <a:off x="4038075" y="635635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17" name="Google Shape;17;p7"/>
          <p:cNvSpPr txBox="1">
            <a:spLocks noGrp="1"/>
          </p:cNvSpPr>
          <p:nvPr>
            <p:ph type="sldNum" idx="12"/>
          </p:nvPr>
        </p:nvSpPr>
        <p:spPr>
          <a:xfrm>
            <a:off x="8609479" y="635635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solidFill>
                  <a:prstClr val="black">
                    <a:tint val="75000"/>
                  </a:prstClr>
                </a:solidFill>
              </a:rPr>
              <a:pPr/>
              <a:t>‹#›</a:t>
            </a:fld>
            <a:endParaRPr>
              <a:solidFill>
                <a:prstClr val="black">
                  <a:tint val="75000"/>
                </a:prstClr>
              </a:solidFill>
            </a:endParaRPr>
          </a:p>
        </p:txBody>
      </p:sp>
      <p:sp>
        <p:nvSpPr>
          <p:cNvPr id="18" name="Google Shape;18;p7"/>
          <p:cNvSpPr/>
          <p:nvPr/>
        </p:nvSpPr>
        <p:spPr>
          <a:xfrm>
            <a:off x="2629019" y="1930595"/>
            <a:ext cx="851911" cy="852022"/>
          </a:xfrm>
          <a:prstGeom prst="ellipse">
            <a:avLst/>
          </a:prstGeom>
          <a:solidFill>
            <a:srgbClr val="FEE599"/>
          </a:solidFill>
          <a:ln>
            <a:noFill/>
          </a:ln>
        </p:spPr>
        <p:txBody>
          <a:bodyPr spcFirstLastPara="1" wrap="square" lIns="91425" tIns="45700" rIns="91425" bIns="45700" anchor="ctr" anchorCtr="0">
            <a:noAutofit/>
          </a:bodyPr>
          <a:lstStyle/>
          <a:p>
            <a:pPr algn="ctr" defTabSz="914400"/>
            <a:endParaRPr>
              <a:solidFill>
                <a:prstClr val="white"/>
              </a:solidFill>
              <a:latin typeface="Arial"/>
              <a:ea typeface="Arial"/>
              <a:cs typeface="Arial"/>
              <a:sym typeface="Arial"/>
            </a:endParaRPr>
          </a:p>
        </p:txBody>
      </p:sp>
      <p:sp>
        <p:nvSpPr>
          <p:cNvPr id="7" name="Oval 6">
            <a:extLst>
              <a:ext uri="{FF2B5EF4-FFF2-40B4-BE49-F238E27FC236}">
                <a16:creationId xmlns:a16="http://schemas.microsoft.com/office/drawing/2014/main" id="{B68BA5D0-F1AC-424B-BD0C-313A3D8518C2}"/>
              </a:ext>
            </a:extLst>
          </p:cNvPr>
          <p:cNvSpPr/>
          <p:nvPr userDrawn="1"/>
        </p:nvSpPr>
        <p:spPr>
          <a:xfrm>
            <a:off x="10993838" y="61546"/>
            <a:ext cx="1447612" cy="1409700"/>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5443392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 preserve="1" userDrawn="1">
  <p:cSld name="Title and Content">
    <p:spTree>
      <p:nvGrpSpPr>
        <p:cNvPr id="1" name="Shape 19"/>
        <p:cNvGrpSpPr/>
        <p:nvPr/>
      </p:nvGrpSpPr>
      <p:grpSpPr>
        <a:xfrm>
          <a:off x="0" y="0"/>
          <a:ext cx="0" cy="0"/>
          <a:chOff x="0" y="0"/>
          <a:chExt cx="0" cy="0"/>
        </a:xfrm>
      </p:grpSpPr>
      <p:pic>
        <p:nvPicPr>
          <p:cNvPr id="20" name="Google Shape;20;p8"/>
          <p:cNvPicPr preferRelativeResize="0"/>
          <p:nvPr userDrawn="1"/>
        </p:nvPicPr>
        <p:blipFill rotWithShape="1">
          <a:blip r:embed="rId2">
            <a:alphaModFix/>
          </a:blip>
          <a:srcRect/>
          <a:stretch/>
        </p:blipFill>
        <p:spPr>
          <a:xfrm>
            <a:off x="1" y="20646"/>
            <a:ext cx="12183293" cy="6816715"/>
          </a:xfrm>
          <a:prstGeom prst="rect">
            <a:avLst/>
          </a:prstGeom>
          <a:noFill/>
          <a:ln>
            <a:noFill/>
          </a:ln>
        </p:spPr>
      </p:pic>
      <p:sp>
        <p:nvSpPr>
          <p:cNvPr id="23" name="Google Shape;23;p8"/>
          <p:cNvSpPr txBox="1">
            <a:spLocks noGrp="1"/>
          </p:cNvSpPr>
          <p:nvPr>
            <p:ph type="dt" idx="10"/>
          </p:nvPr>
        </p:nvSpPr>
        <p:spPr>
          <a:xfrm>
            <a:off x="838092" y="6356353"/>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24" name="Google Shape;24;p8"/>
          <p:cNvSpPr txBox="1">
            <a:spLocks noGrp="1"/>
          </p:cNvSpPr>
          <p:nvPr>
            <p:ph type="ftr" idx="11"/>
          </p:nvPr>
        </p:nvSpPr>
        <p:spPr>
          <a:xfrm>
            <a:off x="4038075" y="6356353"/>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solidFill>
                <a:prstClr val="black">
                  <a:tint val="75000"/>
                </a:prstClr>
              </a:solidFill>
            </a:endParaRPr>
          </a:p>
        </p:txBody>
      </p:sp>
      <p:sp>
        <p:nvSpPr>
          <p:cNvPr id="25" name="Google Shape;25;p8"/>
          <p:cNvSpPr txBox="1">
            <a:spLocks noGrp="1"/>
          </p:cNvSpPr>
          <p:nvPr>
            <p:ph type="sldNum" idx="12"/>
          </p:nvPr>
        </p:nvSpPr>
        <p:spPr>
          <a:xfrm>
            <a:off x="8609479" y="6356353"/>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31150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Title and Content" preserve="1" userDrawn="1">
  <p:cSld name="1_Title and Content">
    <p:spTree>
      <p:nvGrpSpPr>
        <p:cNvPr id="1" name="Shape 26"/>
        <p:cNvGrpSpPr/>
        <p:nvPr/>
      </p:nvGrpSpPr>
      <p:grpSpPr>
        <a:xfrm>
          <a:off x="0" y="0"/>
          <a:ext cx="0" cy="0"/>
          <a:chOff x="0" y="0"/>
          <a:chExt cx="0" cy="0"/>
        </a:xfrm>
      </p:grpSpPr>
      <p:pic>
        <p:nvPicPr>
          <p:cNvPr id="27" name="Google Shape;27;p9"/>
          <p:cNvPicPr preferRelativeResize="0"/>
          <p:nvPr userDrawn="1"/>
        </p:nvPicPr>
        <p:blipFill rotWithShape="1">
          <a:blip r:embed="rId2">
            <a:alphaModFix/>
          </a:blip>
          <a:srcRect/>
          <a:stretch/>
        </p:blipFill>
        <p:spPr>
          <a:xfrm>
            <a:off x="9519" y="2004"/>
            <a:ext cx="12164255" cy="6853994"/>
          </a:xfrm>
          <a:prstGeom prst="rect">
            <a:avLst/>
          </a:prstGeom>
          <a:noFill/>
          <a:ln>
            <a:noFill/>
          </a:ln>
        </p:spPr>
      </p:pic>
      <p:sp>
        <p:nvSpPr>
          <p:cNvPr id="30" name="Google Shape;30;p9"/>
          <p:cNvSpPr txBox="1">
            <a:spLocks noGrp="1"/>
          </p:cNvSpPr>
          <p:nvPr>
            <p:ph type="dt" idx="10"/>
          </p:nvPr>
        </p:nvSpPr>
        <p:spPr>
          <a:xfrm>
            <a:off x="838091" y="635635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31" name="Google Shape;31;p9"/>
          <p:cNvSpPr txBox="1">
            <a:spLocks noGrp="1"/>
          </p:cNvSpPr>
          <p:nvPr>
            <p:ph type="ftr" idx="11"/>
          </p:nvPr>
        </p:nvSpPr>
        <p:spPr>
          <a:xfrm>
            <a:off x="4038075" y="635635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32" name="Google Shape;32;p9"/>
          <p:cNvSpPr txBox="1">
            <a:spLocks noGrp="1"/>
          </p:cNvSpPr>
          <p:nvPr>
            <p:ph type="sldNum" idx="12"/>
          </p:nvPr>
        </p:nvSpPr>
        <p:spPr>
          <a:xfrm>
            <a:off x="8609479" y="635635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86570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_Title and Content" preserve="1" userDrawn="1">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19" y="2005"/>
            <a:ext cx="12164255" cy="6853993"/>
          </a:xfrm>
          <a:prstGeom prst="rect">
            <a:avLst/>
          </a:prstGeom>
          <a:noFill/>
          <a:ln>
            <a:noFill/>
          </a:ln>
        </p:spPr>
      </p:pic>
      <p:sp>
        <p:nvSpPr>
          <p:cNvPr id="37" name="Google Shape;37;p10"/>
          <p:cNvSpPr txBox="1">
            <a:spLocks noGrp="1"/>
          </p:cNvSpPr>
          <p:nvPr>
            <p:ph type="dt" idx="10"/>
          </p:nvPr>
        </p:nvSpPr>
        <p:spPr>
          <a:xfrm>
            <a:off x="838091" y="635635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38" name="Google Shape;38;p10"/>
          <p:cNvSpPr txBox="1">
            <a:spLocks noGrp="1"/>
          </p:cNvSpPr>
          <p:nvPr>
            <p:ph type="ftr" idx="11"/>
          </p:nvPr>
        </p:nvSpPr>
        <p:spPr>
          <a:xfrm>
            <a:off x="4038075" y="635635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tint val="75000"/>
                </a:prstClr>
              </a:solidFill>
            </a:endParaRPr>
          </a:p>
        </p:txBody>
      </p:sp>
      <p:sp>
        <p:nvSpPr>
          <p:cNvPr id="39" name="Google Shape;39;p10"/>
          <p:cNvSpPr txBox="1">
            <a:spLocks noGrp="1"/>
          </p:cNvSpPr>
          <p:nvPr>
            <p:ph type="sldNum" idx="12"/>
          </p:nvPr>
        </p:nvSpPr>
        <p:spPr>
          <a:xfrm>
            <a:off x="8609479" y="635635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346443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9680" y="365128"/>
            <a:ext cx="10514231"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2" name="Google Shape;42;p11"/>
          <p:cNvSpPr txBox="1">
            <a:spLocks noGrp="1"/>
          </p:cNvSpPr>
          <p:nvPr>
            <p:ph type="body" idx="1"/>
          </p:nvPr>
        </p:nvSpPr>
        <p:spPr>
          <a:xfrm>
            <a:off x="839680" y="1681163"/>
            <a:ext cx="5157116" cy="823912"/>
          </a:xfrm>
          <a:prstGeom prst="rect">
            <a:avLst/>
          </a:prstGeom>
          <a:noFill/>
          <a:ln>
            <a:noFill/>
          </a:ln>
        </p:spPr>
        <p:txBody>
          <a:bodyPr spcFirstLastPara="1" wrap="square" lIns="91425" tIns="45700" rIns="91425" bIns="45700" anchor="b" anchorCtr="0">
            <a:normAutofit/>
          </a:bodyPr>
          <a:lstStyle>
            <a:lvl1pPr marL="457154" lvl="0" indent="-228577" algn="l">
              <a:lnSpc>
                <a:spcPct val="90000"/>
              </a:lnSpc>
              <a:spcBef>
                <a:spcPts val="1000"/>
              </a:spcBef>
              <a:spcAft>
                <a:spcPts val="0"/>
              </a:spcAft>
              <a:buClr>
                <a:schemeClr val="dk1"/>
              </a:buClr>
              <a:buSzPts val="2400"/>
              <a:buNone/>
              <a:defRPr sz="2400" b="1"/>
            </a:lvl1pPr>
            <a:lvl2pPr marL="914309" lvl="1" indent="-228577" algn="l">
              <a:lnSpc>
                <a:spcPct val="90000"/>
              </a:lnSpc>
              <a:spcBef>
                <a:spcPts val="500"/>
              </a:spcBef>
              <a:spcAft>
                <a:spcPts val="0"/>
              </a:spcAft>
              <a:buClr>
                <a:schemeClr val="dk1"/>
              </a:buClr>
              <a:buSzPts val="2000"/>
              <a:buNone/>
              <a:defRPr sz="2000" b="1"/>
            </a:lvl2pPr>
            <a:lvl3pPr marL="1371463" lvl="2" indent="-228577" algn="l">
              <a:lnSpc>
                <a:spcPct val="90000"/>
              </a:lnSpc>
              <a:spcBef>
                <a:spcPts val="500"/>
              </a:spcBef>
              <a:spcAft>
                <a:spcPts val="0"/>
              </a:spcAft>
              <a:buClr>
                <a:schemeClr val="dk1"/>
              </a:buClr>
              <a:buSzPts val="1800"/>
              <a:buNone/>
              <a:defRPr sz="1800" b="1"/>
            </a:lvl3pPr>
            <a:lvl4pPr marL="1828617" lvl="3" indent="-228577" algn="l">
              <a:lnSpc>
                <a:spcPct val="90000"/>
              </a:lnSpc>
              <a:spcBef>
                <a:spcPts val="500"/>
              </a:spcBef>
              <a:spcAft>
                <a:spcPts val="0"/>
              </a:spcAft>
              <a:buClr>
                <a:schemeClr val="dk1"/>
              </a:buClr>
              <a:buSzPts val="1600"/>
              <a:buNone/>
              <a:defRPr sz="1600" b="1"/>
            </a:lvl4pPr>
            <a:lvl5pPr marL="2285771" lvl="4" indent="-228577" algn="l">
              <a:lnSpc>
                <a:spcPct val="90000"/>
              </a:lnSpc>
              <a:spcBef>
                <a:spcPts val="500"/>
              </a:spcBef>
              <a:spcAft>
                <a:spcPts val="0"/>
              </a:spcAft>
              <a:buClr>
                <a:schemeClr val="dk1"/>
              </a:buClr>
              <a:buSzPts val="1600"/>
              <a:buNone/>
              <a:defRPr sz="1600" b="1"/>
            </a:lvl5pPr>
            <a:lvl6pPr marL="2742926" lvl="5" indent="-228577" algn="l">
              <a:lnSpc>
                <a:spcPct val="90000"/>
              </a:lnSpc>
              <a:spcBef>
                <a:spcPts val="500"/>
              </a:spcBef>
              <a:spcAft>
                <a:spcPts val="0"/>
              </a:spcAft>
              <a:buClr>
                <a:schemeClr val="dk1"/>
              </a:buClr>
              <a:buSzPts val="1600"/>
              <a:buNone/>
              <a:defRPr sz="1600" b="1"/>
            </a:lvl6pPr>
            <a:lvl7pPr marL="3200080" lvl="6" indent="-228577" algn="l">
              <a:lnSpc>
                <a:spcPct val="90000"/>
              </a:lnSpc>
              <a:spcBef>
                <a:spcPts val="500"/>
              </a:spcBef>
              <a:spcAft>
                <a:spcPts val="0"/>
              </a:spcAft>
              <a:buClr>
                <a:schemeClr val="dk1"/>
              </a:buClr>
              <a:buSzPts val="1600"/>
              <a:buNone/>
              <a:defRPr sz="1600" b="1"/>
            </a:lvl7pPr>
            <a:lvl8pPr marL="3657234" lvl="7" indent="-228577" algn="l">
              <a:lnSpc>
                <a:spcPct val="90000"/>
              </a:lnSpc>
              <a:spcBef>
                <a:spcPts val="500"/>
              </a:spcBef>
              <a:spcAft>
                <a:spcPts val="0"/>
              </a:spcAft>
              <a:buClr>
                <a:schemeClr val="dk1"/>
              </a:buClr>
              <a:buSzPts val="1600"/>
              <a:buNone/>
              <a:defRPr sz="1600" b="1"/>
            </a:lvl8pPr>
            <a:lvl9pPr marL="4114389" lvl="8" indent="-228577"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43" name="Google Shape;43;p11"/>
          <p:cNvSpPr txBox="1">
            <a:spLocks noGrp="1"/>
          </p:cNvSpPr>
          <p:nvPr>
            <p:ph type="body" idx="2"/>
          </p:nvPr>
        </p:nvSpPr>
        <p:spPr>
          <a:xfrm>
            <a:off x="839680" y="2505075"/>
            <a:ext cx="5157116" cy="3684588"/>
          </a:xfrm>
          <a:prstGeom prst="rect">
            <a:avLst/>
          </a:prstGeom>
          <a:noFill/>
          <a:ln>
            <a:noFill/>
          </a:ln>
        </p:spPr>
        <p:txBody>
          <a:bodyPr spcFirstLastPara="1" wrap="square" lIns="91425" tIns="45700" rIns="91425" bIns="45700" anchor="t" anchorCtr="0">
            <a:normAutofit/>
          </a:bodyPr>
          <a:lstStyle>
            <a:lvl1pPr marL="457154" lvl="0" indent="-342866" algn="l">
              <a:lnSpc>
                <a:spcPct val="90000"/>
              </a:lnSpc>
              <a:spcBef>
                <a:spcPts val="1000"/>
              </a:spcBef>
              <a:spcAft>
                <a:spcPts val="0"/>
              </a:spcAft>
              <a:buClr>
                <a:schemeClr val="dk1"/>
              </a:buClr>
              <a:buSzPts val="1800"/>
              <a:buChar char="•"/>
              <a:defRPr/>
            </a:lvl1pPr>
            <a:lvl2pPr marL="914309" lvl="1" indent="-342866" algn="l">
              <a:lnSpc>
                <a:spcPct val="90000"/>
              </a:lnSpc>
              <a:spcBef>
                <a:spcPts val="500"/>
              </a:spcBef>
              <a:spcAft>
                <a:spcPts val="0"/>
              </a:spcAft>
              <a:buClr>
                <a:schemeClr val="dk1"/>
              </a:buClr>
              <a:buSzPts val="1800"/>
              <a:buChar char="•"/>
              <a:defRPr/>
            </a:lvl2pPr>
            <a:lvl3pPr marL="1371463" lvl="2" indent="-342866" algn="l">
              <a:lnSpc>
                <a:spcPct val="90000"/>
              </a:lnSpc>
              <a:spcBef>
                <a:spcPts val="500"/>
              </a:spcBef>
              <a:spcAft>
                <a:spcPts val="0"/>
              </a:spcAft>
              <a:buClr>
                <a:schemeClr val="dk1"/>
              </a:buClr>
              <a:buSzPts val="1800"/>
              <a:buChar char="•"/>
              <a:defRPr/>
            </a:lvl3pPr>
            <a:lvl4pPr marL="1828617" lvl="3" indent="-342866" algn="l">
              <a:lnSpc>
                <a:spcPct val="90000"/>
              </a:lnSpc>
              <a:spcBef>
                <a:spcPts val="500"/>
              </a:spcBef>
              <a:spcAft>
                <a:spcPts val="0"/>
              </a:spcAft>
              <a:buClr>
                <a:schemeClr val="dk1"/>
              </a:buClr>
              <a:buSzPts val="1800"/>
              <a:buChar char="•"/>
              <a:defRPr/>
            </a:lvl4pPr>
            <a:lvl5pPr marL="2285771" lvl="4" indent="-342866" algn="l">
              <a:lnSpc>
                <a:spcPct val="90000"/>
              </a:lnSpc>
              <a:spcBef>
                <a:spcPts val="500"/>
              </a:spcBef>
              <a:spcAft>
                <a:spcPts val="0"/>
              </a:spcAft>
              <a:buClr>
                <a:schemeClr val="dk1"/>
              </a:buClr>
              <a:buSzPts val="1800"/>
              <a:buChar char="•"/>
              <a:defRPr/>
            </a:lvl5pPr>
            <a:lvl6pPr marL="2742926" lvl="5" indent="-342866" algn="l">
              <a:lnSpc>
                <a:spcPct val="90000"/>
              </a:lnSpc>
              <a:spcBef>
                <a:spcPts val="500"/>
              </a:spcBef>
              <a:spcAft>
                <a:spcPts val="0"/>
              </a:spcAft>
              <a:buClr>
                <a:schemeClr val="dk1"/>
              </a:buClr>
              <a:buSzPts val="1800"/>
              <a:buChar char="•"/>
              <a:defRPr/>
            </a:lvl6pPr>
            <a:lvl7pPr marL="3200080" lvl="6" indent="-342866" algn="l">
              <a:lnSpc>
                <a:spcPct val="90000"/>
              </a:lnSpc>
              <a:spcBef>
                <a:spcPts val="500"/>
              </a:spcBef>
              <a:spcAft>
                <a:spcPts val="0"/>
              </a:spcAft>
              <a:buClr>
                <a:schemeClr val="dk1"/>
              </a:buClr>
              <a:buSzPts val="1800"/>
              <a:buChar char="•"/>
              <a:defRPr/>
            </a:lvl7pPr>
            <a:lvl8pPr marL="3657234" lvl="7" indent="-342866" algn="l">
              <a:lnSpc>
                <a:spcPct val="90000"/>
              </a:lnSpc>
              <a:spcBef>
                <a:spcPts val="500"/>
              </a:spcBef>
              <a:spcAft>
                <a:spcPts val="0"/>
              </a:spcAft>
              <a:buClr>
                <a:schemeClr val="dk1"/>
              </a:buClr>
              <a:buSzPts val="1800"/>
              <a:buChar char="•"/>
              <a:defRPr/>
            </a:lvl8pPr>
            <a:lvl9pPr marL="4114389" lvl="8" indent="-342866"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4" name="Google Shape;44;p11"/>
          <p:cNvSpPr txBox="1">
            <a:spLocks noGrp="1"/>
          </p:cNvSpPr>
          <p:nvPr>
            <p:ph type="body" idx="3"/>
          </p:nvPr>
        </p:nvSpPr>
        <p:spPr>
          <a:xfrm>
            <a:off x="6171398" y="1681163"/>
            <a:ext cx="5182513" cy="823912"/>
          </a:xfrm>
          <a:prstGeom prst="rect">
            <a:avLst/>
          </a:prstGeom>
          <a:noFill/>
          <a:ln>
            <a:noFill/>
          </a:ln>
        </p:spPr>
        <p:txBody>
          <a:bodyPr spcFirstLastPara="1" wrap="square" lIns="91425" tIns="45700" rIns="91425" bIns="45700" anchor="b" anchorCtr="0">
            <a:normAutofit/>
          </a:bodyPr>
          <a:lstStyle>
            <a:lvl1pPr marL="457154" lvl="0" indent="-228577" algn="l">
              <a:lnSpc>
                <a:spcPct val="90000"/>
              </a:lnSpc>
              <a:spcBef>
                <a:spcPts val="1000"/>
              </a:spcBef>
              <a:spcAft>
                <a:spcPts val="0"/>
              </a:spcAft>
              <a:buClr>
                <a:schemeClr val="dk1"/>
              </a:buClr>
              <a:buSzPts val="2400"/>
              <a:buNone/>
              <a:defRPr sz="2400" b="1"/>
            </a:lvl1pPr>
            <a:lvl2pPr marL="914309" lvl="1" indent="-228577" algn="l">
              <a:lnSpc>
                <a:spcPct val="90000"/>
              </a:lnSpc>
              <a:spcBef>
                <a:spcPts val="500"/>
              </a:spcBef>
              <a:spcAft>
                <a:spcPts val="0"/>
              </a:spcAft>
              <a:buClr>
                <a:schemeClr val="dk1"/>
              </a:buClr>
              <a:buSzPts val="2000"/>
              <a:buNone/>
              <a:defRPr sz="2000" b="1"/>
            </a:lvl2pPr>
            <a:lvl3pPr marL="1371463" lvl="2" indent="-228577" algn="l">
              <a:lnSpc>
                <a:spcPct val="90000"/>
              </a:lnSpc>
              <a:spcBef>
                <a:spcPts val="500"/>
              </a:spcBef>
              <a:spcAft>
                <a:spcPts val="0"/>
              </a:spcAft>
              <a:buClr>
                <a:schemeClr val="dk1"/>
              </a:buClr>
              <a:buSzPts val="1800"/>
              <a:buNone/>
              <a:defRPr sz="1800" b="1"/>
            </a:lvl3pPr>
            <a:lvl4pPr marL="1828617" lvl="3" indent="-228577" algn="l">
              <a:lnSpc>
                <a:spcPct val="90000"/>
              </a:lnSpc>
              <a:spcBef>
                <a:spcPts val="500"/>
              </a:spcBef>
              <a:spcAft>
                <a:spcPts val="0"/>
              </a:spcAft>
              <a:buClr>
                <a:schemeClr val="dk1"/>
              </a:buClr>
              <a:buSzPts val="1600"/>
              <a:buNone/>
              <a:defRPr sz="1600" b="1"/>
            </a:lvl4pPr>
            <a:lvl5pPr marL="2285771" lvl="4" indent="-228577" algn="l">
              <a:lnSpc>
                <a:spcPct val="90000"/>
              </a:lnSpc>
              <a:spcBef>
                <a:spcPts val="500"/>
              </a:spcBef>
              <a:spcAft>
                <a:spcPts val="0"/>
              </a:spcAft>
              <a:buClr>
                <a:schemeClr val="dk1"/>
              </a:buClr>
              <a:buSzPts val="1600"/>
              <a:buNone/>
              <a:defRPr sz="1600" b="1"/>
            </a:lvl5pPr>
            <a:lvl6pPr marL="2742926" lvl="5" indent="-228577" algn="l">
              <a:lnSpc>
                <a:spcPct val="90000"/>
              </a:lnSpc>
              <a:spcBef>
                <a:spcPts val="500"/>
              </a:spcBef>
              <a:spcAft>
                <a:spcPts val="0"/>
              </a:spcAft>
              <a:buClr>
                <a:schemeClr val="dk1"/>
              </a:buClr>
              <a:buSzPts val="1600"/>
              <a:buNone/>
              <a:defRPr sz="1600" b="1"/>
            </a:lvl6pPr>
            <a:lvl7pPr marL="3200080" lvl="6" indent="-228577" algn="l">
              <a:lnSpc>
                <a:spcPct val="90000"/>
              </a:lnSpc>
              <a:spcBef>
                <a:spcPts val="500"/>
              </a:spcBef>
              <a:spcAft>
                <a:spcPts val="0"/>
              </a:spcAft>
              <a:buClr>
                <a:schemeClr val="dk1"/>
              </a:buClr>
              <a:buSzPts val="1600"/>
              <a:buNone/>
              <a:defRPr sz="1600" b="1"/>
            </a:lvl7pPr>
            <a:lvl8pPr marL="3657234" lvl="7" indent="-228577" algn="l">
              <a:lnSpc>
                <a:spcPct val="90000"/>
              </a:lnSpc>
              <a:spcBef>
                <a:spcPts val="500"/>
              </a:spcBef>
              <a:spcAft>
                <a:spcPts val="0"/>
              </a:spcAft>
              <a:buClr>
                <a:schemeClr val="dk1"/>
              </a:buClr>
              <a:buSzPts val="1600"/>
              <a:buNone/>
              <a:defRPr sz="1600" b="1"/>
            </a:lvl8pPr>
            <a:lvl9pPr marL="4114389" lvl="8" indent="-228577"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45" name="Google Shape;45;p11"/>
          <p:cNvSpPr txBox="1">
            <a:spLocks noGrp="1"/>
          </p:cNvSpPr>
          <p:nvPr>
            <p:ph type="body" idx="4"/>
          </p:nvPr>
        </p:nvSpPr>
        <p:spPr>
          <a:xfrm>
            <a:off x="6171398" y="2505075"/>
            <a:ext cx="5182513" cy="3684588"/>
          </a:xfrm>
          <a:prstGeom prst="rect">
            <a:avLst/>
          </a:prstGeom>
          <a:noFill/>
          <a:ln>
            <a:noFill/>
          </a:ln>
        </p:spPr>
        <p:txBody>
          <a:bodyPr spcFirstLastPara="1" wrap="square" lIns="91425" tIns="45700" rIns="91425" bIns="45700" anchor="t" anchorCtr="0">
            <a:normAutofit/>
          </a:bodyPr>
          <a:lstStyle>
            <a:lvl1pPr marL="457154" lvl="0" indent="-342866" algn="l">
              <a:lnSpc>
                <a:spcPct val="90000"/>
              </a:lnSpc>
              <a:spcBef>
                <a:spcPts val="1000"/>
              </a:spcBef>
              <a:spcAft>
                <a:spcPts val="0"/>
              </a:spcAft>
              <a:buClr>
                <a:schemeClr val="dk1"/>
              </a:buClr>
              <a:buSzPts val="1800"/>
              <a:buChar char="•"/>
              <a:defRPr/>
            </a:lvl1pPr>
            <a:lvl2pPr marL="914309" lvl="1" indent="-342866" algn="l">
              <a:lnSpc>
                <a:spcPct val="90000"/>
              </a:lnSpc>
              <a:spcBef>
                <a:spcPts val="500"/>
              </a:spcBef>
              <a:spcAft>
                <a:spcPts val="0"/>
              </a:spcAft>
              <a:buClr>
                <a:schemeClr val="dk1"/>
              </a:buClr>
              <a:buSzPts val="1800"/>
              <a:buChar char="•"/>
              <a:defRPr/>
            </a:lvl2pPr>
            <a:lvl3pPr marL="1371463" lvl="2" indent="-342866" algn="l">
              <a:lnSpc>
                <a:spcPct val="90000"/>
              </a:lnSpc>
              <a:spcBef>
                <a:spcPts val="500"/>
              </a:spcBef>
              <a:spcAft>
                <a:spcPts val="0"/>
              </a:spcAft>
              <a:buClr>
                <a:schemeClr val="dk1"/>
              </a:buClr>
              <a:buSzPts val="1800"/>
              <a:buChar char="•"/>
              <a:defRPr/>
            </a:lvl3pPr>
            <a:lvl4pPr marL="1828617" lvl="3" indent="-342866" algn="l">
              <a:lnSpc>
                <a:spcPct val="90000"/>
              </a:lnSpc>
              <a:spcBef>
                <a:spcPts val="500"/>
              </a:spcBef>
              <a:spcAft>
                <a:spcPts val="0"/>
              </a:spcAft>
              <a:buClr>
                <a:schemeClr val="dk1"/>
              </a:buClr>
              <a:buSzPts val="1800"/>
              <a:buChar char="•"/>
              <a:defRPr/>
            </a:lvl4pPr>
            <a:lvl5pPr marL="2285771" lvl="4" indent="-342866" algn="l">
              <a:lnSpc>
                <a:spcPct val="90000"/>
              </a:lnSpc>
              <a:spcBef>
                <a:spcPts val="500"/>
              </a:spcBef>
              <a:spcAft>
                <a:spcPts val="0"/>
              </a:spcAft>
              <a:buClr>
                <a:schemeClr val="dk1"/>
              </a:buClr>
              <a:buSzPts val="1800"/>
              <a:buChar char="•"/>
              <a:defRPr/>
            </a:lvl5pPr>
            <a:lvl6pPr marL="2742926" lvl="5" indent="-342866" algn="l">
              <a:lnSpc>
                <a:spcPct val="90000"/>
              </a:lnSpc>
              <a:spcBef>
                <a:spcPts val="500"/>
              </a:spcBef>
              <a:spcAft>
                <a:spcPts val="0"/>
              </a:spcAft>
              <a:buClr>
                <a:schemeClr val="dk1"/>
              </a:buClr>
              <a:buSzPts val="1800"/>
              <a:buChar char="•"/>
              <a:defRPr/>
            </a:lvl6pPr>
            <a:lvl7pPr marL="3200080" lvl="6" indent="-342866" algn="l">
              <a:lnSpc>
                <a:spcPct val="90000"/>
              </a:lnSpc>
              <a:spcBef>
                <a:spcPts val="500"/>
              </a:spcBef>
              <a:spcAft>
                <a:spcPts val="0"/>
              </a:spcAft>
              <a:buClr>
                <a:schemeClr val="dk1"/>
              </a:buClr>
              <a:buSzPts val="1800"/>
              <a:buChar char="•"/>
              <a:defRPr/>
            </a:lvl7pPr>
            <a:lvl8pPr marL="3657234" lvl="7" indent="-342866" algn="l">
              <a:lnSpc>
                <a:spcPct val="90000"/>
              </a:lnSpc>
              <a:spcBef>
                <a:spcPts val="500"/>
              </a:spcBef>
              <a:spcAft>
                <a:spcPts val="0"/>
              </a:spcAft>
              <a:buClr>
                <a:schemeClr val="dk1"/>
              </a:buClr>
              <a:buSzPts val="1800"/>
              <a:buChar char="•"/>
              <a:defRPr/>
            </a:lvl8pPr>
            <a:lvl9pPr marL="4114389" lvl="8" indent="-342866"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6" name="Google Shape;46;p11"/>
          <p:cNvSpPr txBox="1">
            <a:spLocks noGrp="1"/>
          </p:cNvSpPr>
          <p:nvPr>
            <p:ph type="dt" idx="10"/>
          </p:nvPr>
        </p:nvSpPr>
        <p:spPr>
          <a:xfrm>
            <a:off x="838092" y="6356353"/>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47" name="Google Shape;47;p11"/>
          <p:cNvSpPr txBox="1">
            <a:spLocks noGrp="1"/>
          </p:cNvSpPr>
          <p:nvPr>
            <p:ph type="ftr" idx="11"/>
          </p:nvPr>
        </p:nvSpPr>
        <p:spPr>
          <a:xfrm>
            <a:off x="4038075" y="6356353"/>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solidFill>
                <a:prstClr val="black">
                  <a:tint val="75000"/>
                </a:prstClr>
              </a:solidFill>
            </a:endParaRPr>
          </a:p>
        </p:txBody>
      </p:sp>
      <p:sp>
        <p:nvSpPr>
          <p:cNvPr id="48" name="Google Shape;48;p11"/>
          <p:cNvSpPr txBox="1">
            <a:spLocks noGrp="1"/>
          </p:cNvSpPr>
          <p:nvPr>
            <p:ph type="sldNum" idx="12"/>
          </p:nvPr>
        </p:nvSpPr>
        <p:spPr>
          <a:xfrm>
            <a:off x="8609479" y="6356353"/>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pic>
        <p:nvPicPr>
          <p:cNvPr id="49" name="Google Shape;49;p11"/>
          <p:cNvPicPr preferRelativeResize="0"/>
          <p:nvPr/>
        </p:nvPicPr>
        <p:blipFill rotWithShape="1">
          <a:blip r:embed="rId2">
            <a:alphaModFix/>
          </a:blip>
          <a:srcRect/>
          <a:stretch/>
        </p:blipFill>
        <p:spPr>
          <a:xfrm>
            <a:off x="-88887" y="-63500"/>
            <a:ext cx="12279300" cy="6902849"/>
          </a:xfrm>
          <a:prstGeom prst="rect">
            <a:avLst/>
          </a:prstGeom>
          <a:noFill/>
          <a:ln>
            <a:noFill/>
          </a:ln>
        </p:spPr>
      </p:pic>
      <p:sp>
        <p:nvSpPr>
          <p:cNvPr id="11" name="Oval 10">
            <a:extLst>
              <a:ext uri="{FF2B5EF4-FFF2-40B4-BE49-F238E27FC236}">
                <a16:creationId xmlns:a16="http://schemas.microsoft.com/office/drawing/2014/main" id="{627AC521-B22B-45D2-928A-BED274BF99AA}"/>
              </a:ext>
            </a:extLst>
          </p:cNvPr>
          <p:cNvSpPr/>
          <p:nvPr userDrawn="1"/>
        </p:nvSpPr>
        <p:spPr>
          <a:xfrm>
            <a:off x="10626927" y="57150"/>
            <a:ext cx="1447612" cy="1409700"/>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38279459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35" y="-90897"/>
            <a:ext cx="12612048"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3802" y="1122363"/>
            <a:ext cx="914281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CA6DE69D-A7EE-4D55-AB83-E9E0448BC2CC}" type="datetime1">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
        <p:nvSpPr>
          <p:cNvPr id="8" name="Oval 7">
            <a:extLst>
              <a:ext uri="{FF2B5EF4-FFF2-40B4-BE49-F238E27FC236}">
                <a16:creationId xmlns:a16="http://schemas.microsoft.com/office/drawing/2014/main" id="{E36E4766-883B-4D27-9EF0-95A9BD22266C}"/>
              </a:ext>
            </a:extLst>
          </p:cNvPr>
          <p:cNvSpPr/>
          <p:nvPr userDrawn="1"/>
        </p:nvSpPr>
        <p:spPr>
          <a:xfrm>
            <a:off x="2629019" y="1930595"/>
            <a:ext cx="851911"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19967063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3293"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C80F2DC-882D-4575-9281-AA5E2362841F}" type="datetime1">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52771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3293"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091" y="1825625"/>
            <a:ext cx="5180926"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1396" y="1825625"/>
            <a:ext cx="5180926"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20726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CE1CF650-3993-43CC-95BC-CEC83406881A}" type="datetime1">
              <a:rPr lang="en-US" smtClean="0">
                <a:solidFill>
                  <a:prstClr val="black">
                    <a:tint val="75000"/>
                  </a:prstClr>
                </a:solidFill>
              </a:rPr>
              <a:pPr/>
              <a:t>3/1/2022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7258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reserve="1" userDrawn="1">
  <p:cSld name="2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24" y="2004"/>
            <a:ext cx="12164255" cy="6853994"/>
          </a:xfrm>
          <a:prstGeom prst="rect">
            <a:avLst/>
          </a:prstGeom>
          <a:noFill/>
          <a:ln>
            <a:noFill/>
          </a:ln>
        </p:spPr>
      </p:pic>
    </p:spTree>
    <p:extLst>
      <p:ext uri="{BB962C8B-B14F-4D97-AF65-F5344CB8AC3E}">
        <p14:creationId xmlns:p14="http://schemas.microsoft.com/office/powerpoint/2010/main" val="8575103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3293"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952187DD-1B37-4B19-9E52-9A4211092FF7}" type="datetime1">
              <a:rPr lang="en-US" smtClean="0">
                <a:solidFill>
                  <a:prstClr val="black">
                    <a:tint val="75000"/>
                  </a:prstClr>
                </a:solidFill>
              </a:rPr>
              <a:pPr/>
              <a:t>3/1/2022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2176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reserve="1" userDrawn="1">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24" y="2007"/>
            <a:ext cx="12164255" cy="6853993"/>
          </a:xfrm>
          <a:prstGeom prst="rect">
            <a:avLst/>
          </a:prstGeom>
          <a:noFill/>
          <a:ln>
            <a:noFill/>
          </a:ln>
        </p:spPr>
      </p:pic>
      <p:sp>
        <p:nvSpPr>
          <p:cNvPr id="37" name="Google Shape;37;p10"/>
          <p:cNvSpPr txBox="1">
            <a:spLocks noGrp="1"/>
          </p:cNvSpPr>
          <p:nvPr>
            <p:ph type="dt" idx="10"/>
          </p:nvPr>
        </p:nvSpPr>
        <p:spPr>
          <a:xfrm>
            <a:off x="838096" y="635636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3/1/2022</a:t>
            </a:fld>
            <a:endParaRPr lang="en-US"/>
          </a:p>
        </p:txBody>
      </p:sp>
      <p:sp>
        <p:nvSpPr>
          <p:cNvPr id="38" name="Google Shape;38;p10"/>
          <p:cNvSpPr txBox="1">
            <a:spLocks noGrp="1"/>
          </p:cNvSpPr>
          <p:nvPr>
            <p:ph type="ftr" idx="11"/>
          </p:nvPr>
        </p:nvSpPr>
        <p:spPr>
          <a:xfrm>
            <a:off x="4038075" y="635636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39" name="Google Shape;39;p10"/>
          <p:cNvSpPr txBox="1">
            <a:spLocks noGrp="1"/>
          </p:cNvSpPr>
          <p:nvPr>
            <p:ph type="sldNum" idx="12"/>
          </p:nvPr>
        </p:nvSpPr>
        <p:spPr>
          <a:xfrm>
            <a:off x="8609479" y="635636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217931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9684" y="365129"/>
            <a:ext cx="10514231"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2" name="Google Shape;42;p11"/>
          <p:cNvSpPr txBox="1">
            <a:spLocks noGrp="1"/>
          </p:cNvSpPr>
          <p:nvPr>
            <p:ph type="body" idx="1"/>
          </p:nvPr>
        </p:nvSpPr>
        <p:spPr>
          <a:xfrm>
            <a:off x="839684" y="1681163"/>
            <a:ext cx="5157116" cy="823912"/>
          </a:xfrm>
          <a:prstGeom prst="rect">
            <a:avLst/>
          </a:prstGeom>
          <a:noFill/>
          <a:ln>
            <a:noFill/>
          </a:ln>
        </p:spPr>
        <p:txBody>
          <a:bodyPr spcFirstLastPara="1" wrap="square" lIns="91425" tIns="45700" rIns="91425" bIns="45700" anchor="b" anchorCtr="0">
            <a:normAutofit/>
          </a:bodyPr>
          <a:lstStyle>
            <a:lvl1pPr marL="457154" lvl="0" indent="-228577" algn="l">
              <a:lnSpc>
                <a:spcPct val="90000"/>
              </a:lnSpc>
              <a:spcBef>
                <a:spcPts val="1000"/>
              </a:spcBef>
              <a:spcAft>
                <a:spcPts val="0"/>
              </a:spcAft>
              <a:buClr>
                <a:schemeClr val="dk1"/>
              </a:buClr>
              <a:buSzPts val="2400"/>
              <a:buNone/>
              <a:defRPr sz="2400" b="1"/>
            </a:lvl1pPr>
            <a:lvl2pPr marL="914309" lvl="1" indent="-228577" algn="l">
              <a:lnSpc>
                <a:spcPct val="90000"/>
              </a:lnSpc>
              <a:spcBef>
                <a:spcPts val="500"/>
              </a:spcBef>
              <a:spcAft>
                <a:spcPts val="0"/>
              </a:spcAft>
              <a:buClr>
                <a:schemeClr val="dk1"/>
              </a:buClr>
              <a:buSzPts val="2000"/>
              <a:buNone/>
              <a:defRPr sz="2000" b="1"/>
            </a:lvl2pPr>
            <a:lvl3pPr marL="1371463" lvl="2" indent="-228577" algn="l">
              <a:lnSpc>
                <a:spcPct val="90000"/>
              </a:lnSpc>
              <a:spcBef>
                <a:spcPts val="500"/>
              </a:spcBef>
              <a:spcAft>
                <a:spcPts val="0"/>
              </a:spcAft>
              <a:buClr>
                <a:schemeClr val="dk1"/>
              </a:buClr>
              <a:buSzPts val="1800"/>
              <a:buNone/>
              <a:defRPr sz="1800" b="1"/>
            </a:lvl3pPr>
            <a:lvl4pPr marL="1828617" lvl="3" indent="-228577" algn="l">
              <a:lnSpc>
                <a:spcPct val="90000"/>
              </a:lnSpc>
              <a:spcBef>
                <a:spcPts val="500"/>
              </a:spcBef>
              <a:spcAft>
                <a:spcPts val="0"/>
              </a:spcAft>
              <a:buClr>
                <a:schemeClr val="dk1"/>
              </a:buClr>
              <a:buSzPts val="1600"/>
              <a:buNone/>
              <a:defRPr sz="1600" b="1"/>
            </a:lvl4pPr>
            <a:lvl5pPr marL="2285771" lvl="4" indent="-228577" algn="l">
              <a:lnSpc>
                <a:spcPct val="90000"/>
              </a:lnSpc>
              <a:spcBef>
                <a:spcPts val="500"/>
              </a:spcBef>
              <a:spcAft>
                <a:spcPts val="0"/>
              </a:spcAft>
              <a:buClr>
                <a:schemeClr val="dk1"/>
              </a:buClr>
              <a:buSzPts val="1600"/>
              <a:buNone/>
              <a:defRPr sz="1600" b="1"/>
            </a:lvl5pPr>
            <a:lvl6pPr marL="2742926" lvl="5" indent="-228577" algn="l">
              <a:lnSpc>
                <a:spcPct val="90000"/>
              </a:lnSpc>
              <a:spcBef>
                <a:spcPts val="500"/>
              </a:spcBef>
              <a:spcAft>
                <a:spcPts val="0"/>
              </a:spcAft>
              <a:buClr>
                <a:schemeClr val="dk1"/>
              </a:buClr>
              <a:buSzPts val="1600"/>
              <a:buNone/>
              <a:defRPr sz="1600" b="1"/>
            </a:lvl6pPr>
            <a:lvl7pPr marL="3200080" lvl="6" indent="-228577" algn="l">
              <a:lnSpc>
                <a:spcPct val="90000"/>
              </a:lnSpc>
              <a:spcBef>
                <a:spcPts val="500"/>
              </a:spcBef>
              <a:spcAft>
                <a:spcPts val="0"/>
              </a:spcAft>
              <a:buClr>
                <a:schemeClr val="dk1"/>
              </a:buClr>
              <a:buSzPts val="1600"/>
              <a:buNone/>
              <a:defRPr sz="1600" b="1"/>
            </a:lvl7pPr>
            <a:lvl8pPr marL="3657234" lvl="7" indent="-228577" algn="l">
              <a:lnSpc>
                <a:spcPct val="90000"/>
              </a:lnSpc>
              <a:spcBef>
                <a:spcPts val="500"/>
              </a:spcBef>
              <a:spcAft>
                <a:spcPts val="0"/>
              </a:spcAft>
              <a:buClr>
                <a:schemeClr val="dk1"/>
              </a:buClr>
              <a:buSzPts val="1600"/>
              <a:buNone/>
              <a:defRPr sz="1600" b="1"/>
            </a:lvl8pPr>
            <a:lvl9pPr marL="4114389" lvl="8" indent="-228577"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43" name="Google Shape;43;p11"/>
          <p:cNvSpPr txBox="1">
            <a:spLocks noGrp="1"/>
          </p:cNvSpPr>
          <p:nvPr>
            <p:ph type="body" idx="2"/>
          </p:nvPr>
        </p:nvSpPr>
        <p:spPr>
          <a:xfrm>
            <a:off x="839684" y="2505075"/>
            <a:ext cx="5157116" cy="3684588"/>
          </a:xfrm>
          <a:prstGeom prst="rect">
            <a:avLst/>
          </a:prstGeom>
          <a:noFill/>
          <a:ln>
            <a:noFill/>
          </a:ln>
        </p:spPr>
        <p:txBody>
          <a:bodyPr spcFirstLastPara="1" wrap="square" lIns="91425" tIns="45700" rIns="91425" bIns="45700" anchor="t" anchorCtr="0">
            <a:normAutofit/>
          </a:bodyPr>
          <a:lstStyle>
            <a:lvl1pPr marL="457154" lvl="0" indent="-342866" algn="l">
              <a:lnSpc>
                <a:spcPct val="90000"/>
              </a:lnSpc>
              <a:spcBef>
                <a:spcPts val="1000"/>
              </a:spcBef>
              <a:spcAft>
                <a:spcPts val="0"/>
              </a:spcAft>
              <a:buClr>
                <a:schemeClr val="dk1"/>
              </a:buClr>
              <a:buSzPts val="1800"/>
              <a:buChar char="•"/>
              <a:defRPr/>
            </a:lvl1pPr>
            <a:lvl2pPr marL="914309" lvl="1" indent="-342866" algn="l">
              <a:lnSpc>
                <a:spcPct val="90000"/>
              </a:lnSpc>
              <a:spcBef>
                <a:spcPts val="500"/>
              </a:spcBef>
              <a:spcAft>
                <a:spcPts val="0"/>
              </a:spcAft>
              <a:buClr>
                <a:schemeClr val="dk1"/>
              </a:buClr>
              <a:buSzPts val="1800"/>
              <a:buChar char="•"/>
              <a:defRPr/>
            </a:lvl2pPr>
            <a:lvl3pPr marL="1371463" lvl="2" indent="-342866" algn="l">
              <a:lnSpc>
                <a:spcPct val="90000"/>
              </a:lnSpc>
              <a:spcBef>
                <a:spcPts val="500"/>
              </a:spcBef>
              <a:spcAft>
                <a:spcPts val="0"/>
              </a:spcAft>
              <a:buClr>
                <a:schemeClr val="dk1"/>
              </a:buClr>
              <a:buSzPts val="1800"/>
              <a:buChar char="•"/>
              <a:defRPr/>
            </a:lvl3pPr>
            <a:lvl4pPr marL="1828617" lvl="3" indent="-342866" algn="l">
              <a:lnSpc>
                <a:spcPct val="90000"/>
              </a:lnSpc>
              <a:spcBef>
                <a:spcPts val="500"/>
              </a:spcBef>
              <a:spcAft>
                <a:spcPts val="0"/>
              </a:spcAft>
              <a:buClr>
                <a:schemeClr val="dk1"/>
              </a:buClr>
              <a:buSzPts val="1800"/>
              <a:buChar char="•"/>
              <a:defRPr/>
            </a:lvl4pPr>
            <a:lvl5pPr marL="2285771" lvl="4" indent="-342866" algn="l">
              <a:lnSpc>
                <a:spcPct val="90000"/>
              </a:lnSpc>
              <a:spcBef>
                <a:spcPts val="500"/>
              </a:spcBef>
              <a:spcAft>
                <a:spcPts val="0"/>
              </a:spcAft>
              <a:buClr>
                <a:schemeClr val="dk1"/>
              </a:buClr>
              <a:buSzPts val="1800"/>
              <a:buChar char="•"/>
              <a:defRPr/>
            </a:lvl5pPr>
            <a:lvl6pPr marL="2742926" lvl="5" indent="-342866" algn="l">
              <a:lnSpc>
                <a:spcPct val="90000"/>
              </a:lnSpc>
              <a:spcBef>
                <a:spcPts val="500"/>
              </a:spcBef>
              <a:spcAft>
                <a:spcPts val="0"/>
              </a:spcAft>
              <a:buClr>
                <a:schemeClr val="dk1"/>
              </a:buClr>
              <a:buSzPts val="1800"/>
              <a:buChar char="•"/>
              <a:defRPr/>
            </a:lvl6pPr>
            <a:lvl7pPr marL="3200080" lvl="6" indent="-342866" algn="l">
              <a:lnSpc>
                <a:spcPct val="90000"/>
              </a:lnSpc>
              <a:spcBef>
                <a:spcPts val="500"/>
              </a:spcBef>
              <a:spcAft>
                <a:spcPts val="0"/>
              </a:spcAft>
              <a:buClr>
                <a:schemeClr val="dk1"/>
              </a:buClr>
              <a:buSzPts val="1800"/>
              <a:buChar char="•"/>
              <a:defRPr/>
            </a:lvl7pPr>
            <a:lvl8pPr marL="3657234" lvl="7" indent="-342866" algn="l">
              <a:lnSpc>
                <a:spcPct val="90000"/>
              </a:lnSpc>
              <a:spcBef>
                <a:spcPts val="500"/>
              </a:spcBef>
              <a:spcAft>
                <a:spcPts val="0"/>
              </a:spcAft>
              <a:buClr>
                <a:schemeClr val="dk1"/>
              </a:buClr>
              <a:buSzPts val="1800"/>
              <a:buChar char="•"/>
              <a:defRPr/>
            </a:lvl8pPr>
            <a:lvl9pPr marL="4114389" lvl="8" indent="-342866"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4" name="Google Shape;44;p11"/>
          <p:cNvSpPr txBox="1">
            <a:spLocks noGrp="1"/>
          </p:cNvSpPr>
          <p:nvPr>
            <p:ph type="body" idx="3"/>
          </p:nvPr>
        </p:nvSpPr>
        <p:spPr>
          <a:xfrm>
            <a:off x="6171402" y="1681163"/>
            <a:ext cx="5182513" cy="823912"/>
          </a:xfrm>
          <a:prstGeom prst="rect">
            <a:avLst/>
          </a:prstGeom>
          <a:noFill/>
          <a:ln>
            <a:noFill/>
          </a:ln>
        </p:spPr>
        <p:txBody>
          <a:bodyPr spcFirstLastPara="1" wrap="square" lIns="91425" tIns="45700" rIns="91425" bIns="45700" anchor="b" anchorCtr="0">
            <a:normAutofit/>
          </a:bodyPr>
          <a:lstStyle>
            <a:lvl1pPr marL="457154" lvl="0" indent="-228577" algn="l">
              <a:lnSpc>
                <a:spcPct val="90000"/>
              </a:lnSpc>
              <a:spcBef>
                <a:spcPts val="1000"/>
              </a:spcBef>
              <a:spcAft>
                <a:spcPts val="0"/>
              </a:spcAft>
              <a:buClr>
                <a:schemeClr val="dk1"/>
              </a:buClr>
              <a:buSzPts val="2400"/>
              <a:buNone/>
              <a:defRPr sz="2400" b="1"/>
            </a:lvl1pPr>
            <a:lvl2pPr marL="914309" lvl="1" indent="-228577" algn="l">
              <a:lnSpc>
                <a:spcPct val="90000"/>
              </a:lnSpc>
              <a:spcBef>
                <a:spcPts val="500"/>
              </a:spcBef>
              <a:spcAft>
                <a:spcPts val="0"/>
              </a:spcAft>
              <a:buClr>
                <a:schemeClr val="dk1"/>
              </a:buClr>
              <a:buSzPts val="2000"/>
              <a:buNone/>
              <a:defRPr sz="2000" b="1"/>
            </a:lvl2pPr>
            <a:lvl3pPr marL="1371463" lvl="2" indent="-228577" algn="l">
              <a:lnSpc>
                <a:spcPct val="90000"/>
              </a:lnSpc>
              <a:spcBef>
                <a:spcPts val="500"/>
              </a:spcBef>
              <a:spcAft>
                <a:spcPts val="0"/>
              </a:spcAft>
              <a:buClr>
                <a:schemeClr val="dk1"/>
              </a:buClr>
              <a:buSzPts val="1800"/>
              <a:buNone/>
              <a:defRPr sz="1800" b="1"/>
            </a:lvl3pPr>
            <a:lvl4pPr marL="1828617" lvl="3" indent="-228577" algn="l">
              <a:lnSpc>
                <a:spcPct val="90000"/>
              </a:lnSpc>
              <a:spcBef>
                <a:spcPts val="500"/>
              </a:spcBef>
              <a:spcAft>
                <a:spcPts val="0"/>
              </a:spcAft>
              <a:buClr>
                <a:schemeClr val="dk1"/>
              </a:buClr>
              <a:buSzPts val="1600"/>
              <a:buNone/>
              <a:defRPr sz="1600" b="1"/>
            </a:lvl4pPr>
            <a:lvl5pPr marL="2285771" lvl="4" indent="-228577" algn="l">
              <a:lnSpc>
                <a:spcPct val="90000"/>
              </a:lnSpc>
              <a:spcBef>
                <a:spcPts val="500"/>
              </a:spcBef>
              <a:spcAft>
                <a:spcPts val="0"/>
              </a:spcAft>
              <a:buClr>
                <a:schemeClr val="dk1"/>
              </a:buClr>
              <a:buSzPts val="1600"/>
              <a:buNone/>
              <a:defRPr sz="1600" b="1"/>
            </a:lvl5pPr>
            <a:lvl6pPr marL="2742926" lvl="5" indent="-228577" algn="l">
              <a:lnSpc>
                <a:spcPct val="90000"/>
              </a:lnSpc>
              <a:spcBef>
                <a:spcPts val="500"/>
              </a:spcBef>
              <a:spcAft>
                <a:spcPts val="0"/>
              </a:spcAft>
              <a:buClr>
                <a:schemeClr val="dk1"/>
              </a:buClr>
              <a:buSzPts val="1600"/>
              <a:buNone/>
              <a:defRPr sz="1600" b="1"/>
            </a:lvl6pPr>
            <a:lvl7pPr marL="3200080" lvl="6" indent="-228577" algn="l">
              <a:lnSpc>
                <a:spcPct val="90000"/>
              </a:lnSpc>
              <a:spcBef>
                <a:spcPts val="500"/>
              </a:spcBef>
              <a:spcAft>
                <a:spcPts val="0"/>
              </a:spcAft>
              <a:buClr>
                <a:schemeClr val="dk1"/>
              </a:buClr>
              <a:buSzPts val="1600"/>
              <a:buNone/>
              <a:defRPr sz="1600" b="1"/>
            </a:lvl7pPr>
            <a:lvl8pPr marL="3657234" lvl="7" indent="-228577" algn="l">
              <a:lnSpc>
                <a:spcPct val="90000"/>
              </a:lnSpc>
              <a:spcBef>
                <a:spcPts val="500"/>
              </a:spcBef>
              <a:spcAft>
                <a:spcPts val="0"/>
              </a:spcAft>
              <a:buClr>
                <a:schemeClr val="dk1"/>
              </a:buClr>
              <a:buSzPts val="1600"/>
              <a:buNone/>
              <a:defRPr sz="1600" b="1"/>
            </a:lvl8pPr>
            <a:lvl9pPr marL="4114389" lvl="8" indent="-228577"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45" name="Google Shape;45;p11"/>
          <p:cNvSpPr txBox="1">
            <a:spLocks noGrp="1"/>
          </p:cNvSpPr>
          <p:nvPr>
            <p:ph type="body" idx="4"/>
          </p:nvPr>
        </p:nvSpPr>
        <p:spPr>
          <a:xfrm>
            <a:off x="6171402" y="2505075"/>
            <a:ext cx="5182513" cy="3684588"/>
          </a:xfrm>
          <a:prstGeom prst="rect">
            <a:avLst/>
          </a:prstGeom>
          <a:noFill/>
          <a:ln>
            <a:noFill/>
          </a:ln>
        </p:spPr>
        <p:txBody>
          <a:bodyPr spcFirstLastPara="1" wrap="square" lIns="91425" tIns="45700" rIns="91425" bIns="45700" anchor="t" anchorCtr="0">
            <a:normAutofit/>
          </a:bodyPr>
          <a:lstStyle>
            <a:lvl1pPr marL="457154" lvl="0" indent="-342866" algn="l">
              <a:lnSpc>
                <a:spcPct val="90000"/>
              </a:lnSpc>
              <a:spcBef>
                <a:spcPts val="1000"/>
              </a:spcBef>
              <a:spcAft>
                <a:spcPts val="0"/>
              </a:spcAft>
              <a:buClr>
                <a:schemeClr val="dk1"/>
              </a:buClr>
              <a:buSzPts val="1800"/>
              <a:buChar char="•"/>
              <a:defRPr/>
            </a:lvl1pPr>
            <a:lvl2pPr marL="914309" lvl="1" indent="-342866" algn="l">
              <a:lnSpc>
                <a:spcPct val="90000"/>
              </a:lnSpc>
              <a:spcBef>
                <a:spcPts val="500"/>
              </a:spcBef>
              <a:spcAft>
                <a:spcPts val="0"/>
              </a:spcAft>
              <a:buClr>
                <a:schemeClr val="dk1"/>
              </a:buClr>
              <a:buSzPts val="1800"/>
              <a:buChar char="•"/>
              <a:defRPr/>
            </a:lvl2pPr>
            <a:lvl3pPr marL="1371463" lvl="2" indent="-342866" algn="l">
              <a:lnSpc>
                <a:spcPct val="90000"/>
              </a:lnSpc>
              <a:spcBef>
                <a:spcPts val="500"/>
              </a:spcBef>
              <a:spcAft>
                <a:spcPts val="0"/>
              </a:spcAft>
              <a:buClr>
                <a:schemeClr val="dk1"/>
              </a:buClr>
              <a:buSzPts val="1800"/>
              <a:buChar char="•"/>
              <a:defRPr/>
            </a:lvl3pPr>
            <a:lvl4pPr marL="1828617" lvl="3" indent="-342866" algn="l">
              <a:lnSpc>
                <a:spcPct val="90000"/>
              </a:lnSpc>
              <a:spcBef>
                <a:spcPts val="500"/>
              </a:spcBef>
              <a:spcAft>
                <a:spcPts val="0"/>
              </a:spcAft>
              <a:buClr>
                <a:schemeClr val="dk1"/>
              </a:buClr>
              <a:buSzPts val="1800"/>
              <a:buChar char="•"/>
              <a:defRPr/>
            </a:lvl4pPr>
            <a:lvl5pPr marL="2285771" lvl="4" indent="-342866" algn="l">
              <a:lnSpc>
                <a:spcPct val="90000"/>
              </a:lnSpc>
              <a:spcBef>
                <a:spcPts val="500"/>
              </a:spcBef>
              <a:spcAft>
                <a:spcPts val="0"/>
              </a:spcAft>
              <a:buClr>
                <a:schemeClr val="dk1"/>
              </a:buClr>
              <a:buSzPts val="1800"/>
              <a:buChar char="•"/>
              <a:defRPr/>
            </a:lvl5pPr>
            <a:lvl6pPr marL="2742926" lvl="5" indent="-342866" algn="l">
              <a:lnSpc>
                <a:spcPct val="90000"/>
              </a:lnSpc>
              <a:spcBef>
                <a:spcPts val="500"/>
              </a:spcBef>
              <a:spcAft>
                <a:spcPts val="0"/>
              </a:spcAft>
              <a:buClr>
                <a:schemeClr val="dk1"/>
              </a:buClr>
              <a:buSzPts val="1800"/>
              <a:buChar char="•"/>
              <a:defRPr/>
            </a:lvl6pPr>
            <a:lvl7pPr marL="3200080" lvl="6" indent="-342866" algn="l">
              <a:lnSpc>
                <a:spcPct val="90000"/>
              </a:lnSpc>
              <a:spcBef>
                <a:spcPts val="500"/>
              </a:spcBef>
              <a:spcAft>
                <a:spcPts val="0"/>
              </a:spcAft>
              <a:buClr>
                <a:schemeClr val="dk1"/>
              </a:buClr>
              <a:buSzPts val="1800"/>
              <a:buChar char="•"/>
              <a:defRPr/>
            </a:lvl7pPr>
            <a:lvl8pPr marL="3657234" lvl="7" indent="-342866" algn="l">
              <a:lnSpc>
                <a:spcPct val="90000"/>
              </a:lnSpc>
              <a:spcBef>
                <a:spcPts val="500"/>
              </a:spcBef>
              <a:spcAft>
                <a:spcPts val="0"/>
              </a:spcAft>
              <a:buClr>
                <a:schemeClr val="dk1"/>
              </a:buClr>
              <a:buSzPts val="1800"/>
              <a:buChar char="•"/>
              <a:defRPr/>
            </a:lvl8pPr>
            <a:lvl9pPr marL="4114389" lvl="8" indent="-342866"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6" name="Google Shape;46;p11"/>
          <p:cNvSpPr txBox="1">
            <a:spLocks noGrp="1"/>
          </p:cNvSpPr>
          <p:nvPr>
            <p:ph type="dt" idx="10"/>
          </p:nvPr>
        </p:nvSpPr>
        <p:spPr>
          <a:xfrm>
            <a:off x="838096" y="635636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3/1/2022</a:t>
            </a:fld>
            <a:endParaRPr lang="en-US"/>
          </a:p>
        </p:txBody>
      </p:sp>
      <p:sp>
        <p:nvSpPr>
          <p:cNvPr id="47" name="Google Shape;47;p11"/>
          <p:cNvSpPr txBox="1">
            <a:spLocks noGrp="1"/>
          </p:cNvSpPr>
          <p:nvPr>
            <p:ph type="ftr" idx="11"/>
          </p:nvPr>
        </p:nvSpPr>
        <p:spPr>
          <a:xfrm>
            <a:off x="4038075" y="635636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48" name="Google Shape;48;p11"/>
          <p:cNvSpPr txBox="1">
            <a:spLocks noGrp="1"/>
          </p:cNvSpPr>
          <p:nvPr>
            <p:ph type="sldNum" idx="12"/>
          </p:nvPr>
        </p:nvSpPr>
        <p:spPr>
          <a:xfrm>
            <a:off x="8609479" y="635636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pic>
        <p:nvPicPr>
          <p:cNvPr id="49" name="Google Shape;49;p11"/>
          <p:cNvPicPr preferRelativeResize="0"/>
          <p:nvPr/>
        </p:nvPicPr>
        <p:blipFill rotWithShape="1">
          <a:blip r:embed="rId2">
            <a:alphaModFix/>
          </a:blip>
          <a:srcRect/>
          <a:stretch/>
        </p:blipFill>
        <p:spPr>
          <a:xfrm>
            <a:off x="1" y="18651"/>
            <a:ext cx="12190412" cy="6820698"/>
          </a:xfrm>
          <a:prstGeom prst="rect">
            <a:avLst/>
          </a:prstGeom>
          <a:noFill/>
          <a:ln>
            <a:noFill/>
          </a:ln>
        </p:spPr>
      </p:pic>
      <p:sp>
        <p:nvSpPr>
          <p:cNvPr id="11" name="Oval 10">
            <a:extLst>
              <a:ext uri="{FF2B5EF4-FFF2-40B4-BE49-F238E27FC236}">
                <a16:creationId xmlns:a16="http://schemas.microsoft.com/office/drawing/2014/main" id="{48CAB18A-EEAF-4CC3-B014-6871ADE81452}"/>
              </a:ext>
            </a:extLst>
          </p:cNvPr>
          <p:cNvSpPr/>
          <p:nvPr userDrawn="1"/>
        </p:nvSpPr>
        <p:spPr>
          <a:xfrm>
            <a:off x="10714266" y="290354"/>
            <a:ext cx="1272936" cy="1272936"/>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937864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35" y="-90897"/>
            <a:ext cx="12612048"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3802" y="1122363"/>
            <a:ext cx="914281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
        <p:nvSpPr>
          <p:cNvPr id="8" name="Oval 7">
            <a:extLst>
              <a:ext uri="{FF2B5EF4-FFF2-40B4-BE49-F238E27FC236}">
                <a16:creationId xmlns:a16="http://schemas.microsoft.com/office/drawing/2014/main" id="{E36E4766-883B-4D27-9EF0-95A9BD22266C}"/>
              </a:ext>
            </a:extLst>
          </p:cNvPr>
          <p:cNvSpPr/>
          <p:nvPr userDrawn="1"/>
        </p:nvSpPr>
        <p:spPr>
          <a:xfrm>
            <a:off x="2629041" y="1930595"/>
            <a:ext cx="851911"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1271552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2" y="2004"/>
            <a:ext cx="12183293"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418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1" y="4"/>
            <a:ext cx="12190412" cy="6863803"/>
          </a:xfrm>
          <a:prstGeom prst="rect">
            <a:avLst/>
          </a:prstGeom>
        </p:spPr>
      </p:pic>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764" y="1709783"/>
            <a:ext cx="10514231"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764" y="4589508"/>
            <a:ext cx="1051423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1964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2" y="2004"/>
            <a:ext cx="12183293"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3/1/2022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3710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113" y="365129"/>
            <a:ext cx="10514231"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113" y="1825625"/>
            <a:ext cx="10514231"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113" y="6356395"/>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FE1C8935-5503-46B3-AA64-FDD06962785D}" type="datetimeFigureOut">
              <a:rPr lang="en-US" smtClean="0">
                <a:solidFill>
                  <a:prstClr val="black">
                    <a:tint val="75000"/>
                  </a:prstClr>
                </a:solidFill>
              </a:rPr>
              <a:pPr defTabSz="914400"/>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075" y="6356395"/>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09479" y="6356395"/>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9306B73E-E889-4101-943F-C932486AC50A}"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1807279922"/>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09" r:id="rId6"/>
    <p:sldLayoutId id="2147483711" r:id="rId7"/>
    <p:sldLayoutId id="2147483713" r:id="rId8"/>
    <p:sldLayoutId id="2147483715" r:id="rId9"/>
    <p:sldLayoutId id="214748372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094" y="365129"/>
            <a:ext cx="10514231"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094" y="1825625"/>
            <a:ext cx="10514231"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094" y="6356357"/>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DB561A9B-6D0A-4353-BFF8-564EB26CF951}" type="datetime1">
              <a:rPr lang="en-US" smtClean="0">
                <a:solidFill>
                  <a:prstClr val="black">
                    <a:tint val="75000"/>
                  </a:prstClr>
                </a:solidFill>
              </a:rPr>
              <a:pPr defTabSz="914400"/>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075" y="6356357"/>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09479" y="6356357"/>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9306B73E-E889-4101-943F-C932486AC50A}"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713275112"/>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DB561A9B-6D0A-4353-BFF8-564EB26CF951}" type="datetime1">
              <a:rPr lang="en-US" smtClean="0">
                <a:solidFill>
                  <a:prstClr val="black">
                    <a:tint val="75000"/>
                  </a:prstClr>
                </a:solidFill>
              </a:rPr>
              <a:pPr defTabSz="914400"/>
              <a:t>3/1/2022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9306B73E-E889-4101-943F-C932486AC50A}"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2499852031"/>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4.png"/><Relationship Id="rId18"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24.png"/><Relationship Id="rId12" Type="http://schemas.openxmlformats.org/officeDocument/2006/relationships/image" Target="../media/image27.png"/><Relationship Id="rId17" Type="http://schemas.openxmlformats.org/officeDocument/2006/relationships/image" Target="../media/image36.png"/><Relationship Id="rId2" Type="http://schemas.openxmlformats.org/officeDocument/2006/relationships/notesSlide" Target="../notesSlides/notesSlide9.xml"/><Relationship Id="rId16"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33.png"/><Relationship Id="rId11" Type="http://schemas.openxmlformats.org/officeDocument/2006/relationships/image" Target="../media/image29.png"/><Relationship Id="rId5" Type="http://schemas.openxmlformats.org/officeDocument/2006/relationships/image" Target="../media/image18.png"/><Relationship Id="rId15" Type="http://schemas.openxmlformats.org/officeDocument/2006/relationships/image" Target="../media/image25.pn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image" Target="../media/image14.png"/><Relationship Id="rId1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3.xml"/><Relationship Id="rId5" Type="http://schemas.openxmlformats.org/officeDocument/2006/relationships/image" Target="../media/image47.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8.emf"/><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2.png"/><Relationship Id="rId18" Type="http://schemas.openxmlformats.org/officeDocument/2006/relationships/image" Target="../media/image23.png"/><Relationship Id="rId26" Type="http://schemas.openxmlformats.org/officeDocument/2006/relationships/image" Target="../media/image29.png"/><Relationship Id="rId3" Type="http://schemas.openxmlformats.org/officeDocument/2006/relationships/image" Target="../media/image12.png"/><Relationship Id="rId21" Type="http://schemas.openxmlformats.org/officeDocument/2006/relationships/image" Target="../media/image25.png"/><Relationship Id="rId7" Type="http://schemas.openxmlformats.org/officeDocument/2006/relationships/image" Target="../media/image14.png"/><Relationship Id="rId12" Type="http://schemas.openxmlformats.org/officeDocument/2006/relationships/image" Target="../media/image21.png"/><Relationship Id="rId17" Type="http://schemas.openxmlformats.org/officeDocument/2006/relationships/slide" Target="slide8.xml"/><Relationship Id="rId25" Type="http://schemas.microsoft.com/office/2007/relationships/hdphoto" Target="../media/hdphoto1.wdp"/><Relationship Id="rId2" Type="http://schemas.openxmlformats.org/officeDocument/2006/relationships/notesSlide" Target="../notesSlides/notesSlide3.xml"/><Relationship Id="rId16" Type="http://schemas.openxmlformats.org/officeDocument/2006/relationships/slide" Target="slide14.xml"/><Relationship Id="rId20"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18.png"/><Relationship Id="rId24" Type="http://schemas.openxmlformats.org/officeDocument/2006/relationships/image" Target="../media/image28.png"/><Relationship Id="rId5" Type="http://schemas.openxmlformats.org/officeDocument/2006/relationships/image" Target="../media/image20.png"/><Relationship Id="rId15" Type="http://schemas.openxmlformats.org/officeDocument/2006/relationships/slide" Target="slide13.xml"/><Relationship Id="rId23" Type="http://schemas.openxmlformats.org/officeDocument/2006/relationships/image" Target="../media/image27.png"/><Relationship Id="rId10" Type="http://schemas.openxmlformats.org/officeDocument/2006/relationships/image" Target="../media/image17.png"/><Relationship Id="rId19" Type="http://schemas.openxmlformats.org/officeDocument/2006/relationships/slide" Target="slide11.xml"/><Relationship Id="rId4" Type="http://schemas.openxmlformats.org/officeDocument/2006/relationships/image" Target="../media/image19.png"/><Relationship Id="rId9" Type="http://schemas.openxmlformats.org/officeDocument/2006/relationships/image" Target="../media/image16.png"/><Relationship Id="rId14" Type="http://schemas.openxmlformats.org/officeDocument/2006/relationships/slide" Target="slide12.xml"/><Relationship Id="rId22" Type="http://schemas.openxmlformats.org/officeDocument/2006/relationships/image" Target="../media/image26.png"/><Relationship Id="rId27" Type="http://schemas.openxmlformats.org/officeDocument/2006/relationships/slide" Target="slide16.xml"/></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audio" Target="../media/audio1.wav"/><Relationship Id="rId7" Type="http://schemas.openxmlformats.org/officeDocument/2006/relationships/slide" Target="slide10.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12.png"/><Relationship Id="rId4" Type="http://schemas.openxmlformats.org/officeDocument/2006/relationships/audio" Target="../media/audio2.wav"/></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audio" Target="../media/audio1.wav"/><Relationship Id="rId7" Type="http://schemas.openxmlformats.org/officeDocument/2006/relationships/slide" Target="slide10.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12.png"/><Relationship Id="rId4" Type="http://schemas.openxmlformats.org/officeDocument/2006/relationships/audio" Target="../media/audio2.wav"/></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slide" Target="slide10.xml"/><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audio" Target="../media/audio1.wav"/><Relationship Id="rId7" Type="http://schemas.openxmlformats.org/officeDocument/2006/relationships/slide" Target="slide10.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12.png"/><Relationship Id="rId4" Type="http://schemas.openxmlformats.org/officeDocument/2006/relationships/audio" Target="../media/audio2.wav"/></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audio" Target="../media/audio1.wav"/><Relationship Id="rId7" Type="http://schemas.openxmlformats.org/officeDocument/2006/relationships/slide" Target="slide10.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12.png"/><Relationship Id="rId4"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A144B1-BC48-4FB5-81A0-5EEE0F41D92F}"/>
              </a:ext>
            </a:extLst>
          </p:cNvPr>
          <p:cNvSpPr/>
          <p:nvPr/>
        </p:nvSpPr>
        <p:spPr>
          <a:xfrm>
            <a:off x="1324303" y="1839553"/>
            <a:ext cx="10232735" cy="1923604"/>
          </a:xfrm>
          <a:prstGeom prst="rect">
            <a:avLst/>
          </a:prstGeom>
        </p:spPr>
        <p:txBody>
          <a:bodyPr wrap="square">
            <a:spAutoFit/>
          </a:bodyPr>
          <a:lstStyle/>
          <a:p>
            <a:pPr algn="ctr" defTabSz="914195">
              <a:spcAft>
                <a:spcPts val="600"/>
              </a:spcAft>
              <a:defRPr/>
            </a:pPr>
            <a:r>
              <a:rPr lang="en-US" sz="5400" b="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Tuần 4</a:t>
            </a:r>
            <a:endParaRPr lang="en-US" sz="5400" b="1" dirty="0">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a:p>
            <a:pPr algn="ctr" defTabSz="914195">
              <a:spcAft>
                <a:spcPts val="600"/>
              </a:spcAft>
              <a:defRPr/>
            </a:pPr>
            <a:r>
              <a:rPr lang="en-US" sz="6000" b="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Bài </a:t>
            </a:r>
            <a:r>
              <a:rPr lang="en-US" sz="60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đọc</a:t>
            </a:r>
            <a:r>
              <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2</a:t>
            </a:r>
            <a:r>
              <a:rPr lang="en-US" sz="6000" b="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Phần thưởng</a:t>
            </a:r>
            <a:endPar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
        <p:nvSpPr>
          <p:cNvPr id="4" name="Rectangle 3">
            <a:extLst>
              <a:ext uri="{FF2B5EF4-FFF2-40B4-BE49-F238E27FC236}">
                <a16:creationId xmlns:a16="http://schemas.microsoft.com/office/drawing/2014/main" id="{508EF6DA-C8F1-435A-8108-A2019195E96B}"/>
              </a:ext>
            </a:extLst>
          </p:cNvPr>
          <p:cNvSpPr/>
          <p:nvPr/>
        </p:nvSpPr>
        <p:spPr>
          <a:xfrm>
            <a:off x="9489537" y="34514"/>
            <a:ext cx="2797774" cy="584775"/>
          </a:xfrm>
          <a:prstGeom prst="rect">
            <a:avLst/>
          </a:prstGeom>
        </p:spPr>
        <p:txBody>
          <a:bodyPr wrap="none">
            <a:spAutoFit/>
          </a:bodyPr>
          <a:lstStyle/>
          <a:p>
            <a:r>
              <a:rPr lang="en-US" sz="32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TIẾNG VIỆT 2</a:t>
            </a:r>
          </a:p>
        </p:txBody>
      </p:sp>
      <p:sp>
        <p:nvSpPr>
          <p:cNvPr id="5" name="Rectangle 4">
            <a:extLst>
              <a:ext uri="{FF2B5EF4-FFF2-40B4-BE49-F238E27FC236}">
                <a16:creationId xmlns:a16="http://schemas.microsoft.com/office/drawing/2014/main" id="{3FE75980-B8E4-42A9-95B4-7B4E5FA54707}"/>
              </a:ext>
            </a:extLst>
          </p:cNvPr>
          <p:cNvSpPr/>
          <p:nvPr/>
        </p:nvSpPr>
        <p:spPr>
          <a:xfrm>
            <a:off x="11061679" y="613634"/>
            <a:ext cx="990719" cy="461545"/>
          </a:xfrm>
          <a:prstGeom prst="rect">
            <a:avLst/>
          </a:prstGeom>
        </p:spPr>
        <p:txBody>
          <a:bodyPr wrap="none">
            <a:spAutoFit/>
          </a:bodyPr>
          <a:lstStyle/>
          <a:p>
            <a:pPr algn="ctr"/>
            <a:r>
              <a:rPr lang="en-US" sz="2400" err="1">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Tập</a:t>
            </a:r>
            <a:r>
              <a:rPr lang="en-US" sz="240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1</a:t>
            </a:r>
            <a:endParaRPr lang="en-US" sz="24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Tree>
    <p:extLst>
      <p:ext uri="{BB962C8B-B14F-4D97-AF65-F5344CB8AC3E}">
        <p14:creationId xmlns:p14="http://schemas.microsoft.com/office/powerpoint/2010/main" val="191116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39"/>
        <p:cNvGrpSpPr/>
        <p:nvPr/>
      </p:nvGrpSpPr>
      <p:grpSpPr>
        <a:xfrm>
          <a:off x="0" y="0"/>
          <a:ext cx="0" cy="0"/>
          <a:chOff x="0" y="0"/>
          <a:chExt cx="0" cy="0"/>
        </a:xfrm>
      </p:grpSpPr>
      <p:pic>
        <p:nvPicPr>
          <p:cNvPr id="17" name="Picture 16">
            <a:extLst>
              <a:ext uri="{FF2B5EF4-FFF2-40B4-BE49-F238E27FC236}">
                <a16:creationId xmlns:a16="http://schemas.microsoft.com/office/drawing/2014/main" id="{6988EC4B-2D77-46FC-82CB-53C1E77A9CEF}"/>
              </a:ext>
            </a:extLst>
          </p:cNvPr>
          <p:cNvPicPr>
            <a:picLocks noChangeAspect="1"/>
          </p:cNvPicPr>
          <p:nvPr/>
        </p:nvPicPr>
        <p:blipFill rotWithShape="1">
          <a:blip r:embed="rId3">
            <a:extLst>
              <a:ext uri="{28A0092B-C50C-407E-A947-70E740481C1C}">
                <a14:useLocalDpi xmlns:a14="http://schemas.microsoft.com/office/drawing/2010/main" val="0"/>
              </a:ext>
            </a:extLst>
          </a:blip>
          <a:srcRect b="6360"/>
          <a:stretch/>
        </p:blipFill>
        <p:spPr>
          <a:xfrm>
            <a:off x="0" y="11"/>
            <a:ext cx="12146586" cy="6421821"/>
          </a:xfrm>
          <a:prstGeom prst="rect">
            <a:avLst/>
          </a:prstGeom>
        </p:spPr>
      </p:pic>
      <p:pic>
        <p:nvPicPr>
          <p:cNvPr id="1940" name="Google Shape;1940;p27"/>
          <p:cNvPicPr preferRelativeResize="0"/>
          <p:nvPr/>
        </p:nvPicPr>
        <p:blipFill rotWithShape="1">
          <a:blip r:embed="rId4">
            <a:alphaModFix/>
          </a:blip>
          <a:srcRect l="21144" t="47045" r="10957" b="-874"/>
          <a:stretch/>
        </p:blipFill>
        <p:spPr>
          <a:xfrm>
            <a:off x="1838881" y="2804274"/>
            <a:ext cx="9387634" cy="2662321"/>
          </a:xfrm>
          <a:prstGeom prst="rect">
            <a:avLst/>
          </a:prstGeom>
          <a:noFill/>
          <a:ln>
            <a:noFill/>
          </a:ln>
        </p:spPr>
      </p:pic>
      <p:pic>
        <p:nvPicPr>
          <p:cNvPr id="1941" name="Google Shape;1941;p27"/>
          <p:cNvPicPr preferRelativeResize="0"/>
          <p:nvPr/>
        </p:nvPicPr>
        <p:blipFill rotWithShape="1">
          <a:blip r:embed="rId5">
            <a:alphaModFix/>
          </a:blip>
          <a:srcRect/>
          <a:stretch/>
        </p:blipFill>
        <p:spPr>
          <a:xfrm flipH="1">
            <a:off x="0" y="2850205"/>
            <a:ext cx="2982792" cy="3188410"/>
          </a:xfrm>
          <a:prstGeom prst="rect">
            <a:avLst/>
          </a:prstGeom>
          <a:noFill/>
          <a:ln>
            <a:noFill/>
          </a:ln>
        </p:spPr>
      </p:pic>
      <p:pic>
        <p:nvPicPr>
          <p:cNvPr id="1945" name="Google Shape;1945;p27"/>
          <p:cNvPicPr preferRelativeResize="0"/>
          <p:nvPr/>
        </p:nvPicPr>
        <p:blipFill rotWithShape="1">
          <a:blip r:embed="rId6">
            <a:alphaModFix/>
          </a:blip>
          <a:srcRect l="46683" b="16964"/>
          <a:stretch/>
        </p:blipFill>
        <p:spPr>
          <a:xfrm>
            <a:off x="7922547" y="4521054"/>
            <a:ext cx="1000260" cy="1638134"/>
          </a:xfrm>
          <a:prstGeom prst="rect">
            <a:avLst/>
          </a:prstGeom>
          <a:noFill/>
          <a:ln>
            <a:noFill/>
          </a:ln>
        </p:spPr>
      </p:pic>
      <p:pic>
        <p:nvPicPr>
          <p:cNvPr id="1947" name="Google Shape;1947;p27"/>
          <p:cNvPicPr preferRelativeResize="0"/>
          <p:nvPr/>
        </p:nvPicPr>
        <p:blipFill rotWithShape="1">
          <a:blip r:embed="rId7"/>
          <a:srcRect l="23798" r="44807"/>
          <a:stretch/>
        </p:blipFill>
        <p:spPr>
          <a:xfrm>
            <a:off x="4333921" y="4100144"/>
            <a:ext cx="1157270" cy="3042269"/>
          </a:xfrm>
          <a:prstGeom prst="rect">
            <a:avLst/>
          </a:prstGeom>
          <a:noFill/>
          <a:ln>
            <a:noFill/>
          </a:ln>
        </p:spPr>
      </p:pic>
      <p:pic>
        <p:nvPicPr>
          <p:cNvPr id="1948" name="Google Shape;1948;p27"/>
          <p:cNvPicPr preferRelativeResize="0"/>
          <p:nvPr/>
        </p:nvPicPr>
        <p:blipFill rotWithShape="1">
          <a:blip r:embed="rId8">
            <a:alphaModFix/>
          </a:blip>
          <a:srcRect/>
          <a:stretch/>
        </p:blipFill>
        <p:spPr>
          <a:xfrm rot="312049">
            <a:off x="2436418" y="4072754"/>
            <a:ext cx="1918111" cy="1918361"/>
          </a:xfrm>
          <a:prstGeom prst="rect">
            <a:avLst/>
          </a:prstGeom>
          <a:noFill/>
          <a:ln>
            <a:noFill/>
          </a:ln>
        </p:spPr>
      </p:pic>
      <p:sp>
        <p:nvSpPr>
          <p:cNvPr id="1949" name="Google Shape;1949;p27"/>
          <p:cNvSpPr/>
          <p:nvPr/>
        </p:nvSpPr>
        <p:spPr>
          <a:xfrm>
            <a:off x="3529563" y="156305"/>
            <a:ext cx="4420537" cy="2497012"/>
          </a:xfrm>
          <a:prstGeom prst="wedgeEllipseCallout">
            <a:avLst>
              <a:gd name="adj1" fmla="val 35344"/>
              <a:gd name="adj2" fmla="val 68036"/>
            </a:avLst>
          </a:prstGeom>
          <a:solidFill>
            <a:srgbClr val="002060"/>
          </a:solidFill>
          <a:ln w="12700" cap="flat" cmpd="sng">
            <a:solidFill>
              <a:srgbClr val="DDEAF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spcBef>
                <a:spcPts val="0"/>
              </a:spcBef>
              <a:spcAft>
                <a:spcPts val="0"/>
              </a:spcAft>
              <a:buNone/>
            </a:pPr>
            <a:r>
              <a:rPr lang="en-US" sz="2800" dirty="0" err="1">
                <a:solidFill>
                  <a:schemeClr val="bg1"/>
                </a:solidFill>
                <a:latin typeface="UTM Avo" panose="02040603050506020204" pitchFamily="18" charset="0"/>
                <a:ea typeface="Times New Roman"/>
                <a:cs typeface="Times New Roman"/>
                <a:sym typeface="Times New Roman"/>
              </a:rPr>
              <a:t>Vậy</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là</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tất</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cả</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mọi</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người</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đã</a:t>
            </a:r>
            <a:r>
              <a:rPr lang="en-US" sz="2800" dirty="0">
                <a:solidFill>
                  <a:schemeClr val="bg1"/>
                </a:solidFill>
                <a:latin typeface="UTM Avo" panose="02040603050506020204" pitchFamily="18" charset="0"/>
                <a:ea typeface="Times New Roman"/>
                <a:cs typeface="Times New Roman"/>
                <a:sym typeface="Times New Roman"/>
              </a:rPr>
              <a:t> an </a:t>
            </a:r>
            <a:r>
              <a:rPr lang="en-US" sz="2800" dirty="0" err="1">
                <a:solidFill>
                  <a:schemeClr val="bg1"/>
                </a:solidFill>
                <a:latin typeface="UTM Avo" panose="02040603050506020204" pitchFamily="18" charset="0"/>
                <a:ea typeface="Times New Roman"/>
                <a:cs typeface="Times New Roman"/>
                <a:sym typeface="Times New Roman"/>
              </a:rPr>
              <a:t>toàn</a:t>
            </a:r>
            <a:r>
              <a:rPr lang="en-US" sz="2800" dirty="0">
                <a:solidFill>
                  <a:schemeClr val="bg1"/>
                </a:solidFill>
                <a:latin typeface="UTM Avo" panose="02040603050506020204" pitchFamily="18" charset="0"/>
                <a:ea typeface="Times New Roman"/>
                <a:cs typeface="Times New Roman"/>
                <a:sym typeface="Times New Roman"/>
              </a:rPr>
              <a:t>. Xin </a:t>
            </a:r>
            <a:r>
              <a:rPr lang="en-US" sz="2800" dirty="0" err="1">
                <a:solidFill>
                  <a:schemeClr val="bg1"/>
                </a:solidFill>
                <a:latin typeface="UTM Avo" panose="02040603050506020204" pitchFamily="18" charset="0"/>
                <a:ea typeface="Times New Roman"/>
                <a:cs typeface="Times New Roman"/>
                <a:sym typeface="Times New Roman"/>
              </a:rPr>
              <a:t>cảm</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ơn</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các</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chú</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lính</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cứu</a:t>
            </a:r>
            <a:r>
              <a:rPr lang="en-US" sz="2800" dirty="0">
                <a:solidFill>
                  <a:schemeClr val="bg1"/>
                </a:solidFill>
                <a:latin typeface="UTM Avo" panose="02040603050506020204" pitchFamily="18" charset="0"/>
                <a:ea typeface="Times New Roman"/>
                <a:cs typeface="Times New Roman"/>
                <a:sym typeface="Times New Roman"/>
              </a:rPr>
              <a:t> </a:t>
            </a:r>
            <a:r>
              <a:rPr lang="en-US" sz="2800" dirty="0" err="1">
                <a:solidFill>
                  <a:schemeClr val="bg1"/>
                </a:solidFill>
                <a:latin typeface="UTM Avo" panose="02040603050506020204" pitchFamily="18" charset="0"/>
                <a:ea typeface="Times New Roman"/>
                <a:cs typeface="Times New Roman"/>
                <a:sym typeface="Times New Roman"/>
              </a:rPr>
              <a:t>hỏa</a:t>
            </a:r>
            <a:r>
              <a:rPr lang="en-US" sz="2800" dirty="0">
                <a:solidFill>
                  <a:schemeClr val="bg1"/>
                </a:solidFill>
                <a:latin typeface="UTM Avo" panose="02040603050506020204" pitchFamily="18" charset="0"/>
                <a:ea typeface="Times New Roman"/>
                <a:cs typeface="Times New Roman"/>
                <a:sym typeface="Times New Roman"/>
              </a:rPr>
              <a:t>!</a:t>
            </a:r>
            <a:endParaRPr sz="2800" dirty="0">
              <a:solidFill>
                <a:schemeClr val="bg1"/>
              </a:solidFill>
              <a:latin typeface="UTM Avo" panose="02040603050506020204" pitchFamily="18" charset="0"/>
              <a:ea typeface="Calibri"/>
              <a:cs typeface="Calibri"/>
              <a:sym typeface="Calibri"/>
            </a:endParaRPr>
          </a:p>
        </p:txBody>
      </p:sp>
      <p:pic>
        <p:nvPicPr>
          <p:cNvPr id="1950" name="Google Shape;1950;p27"/>
          <p:cNvPicPr preferRelativeResize="0"/>
          <p:nvPr/>
        </p:nvPicPr>
        <p:blipFill rotWithShape="1">
          <a:blip r:embed="rId9">
            <a:alphaModFix/>
          </a:blip>
          <a:srcRect l="30116" t="6588" r="30241" b="8594"/>
          <a:stretch/>
        </p:blipFill>
        <p:spPr>
          <a:xfrm flipH="1">
            <a:off x="5453945" y="5235878"/>
            <a:ext cx="571785" cy="1329111"/>
          </a:xfrm>
          <a:prstGeom prst="rect">
            <a:avLst/>
          </a:prstGeom>
          <a:noFill/>
          <a:ln>
            <a:noFill/>
          </a:ln>
        </p:spPr>
      </p:pic>
      <p:pic>
        <p:nvPicPr>
          <p:cNvPr id="1942" name="Google Shape;1942;p27"/>
          <p:cNvPicPr preferRelativeResize="0"/>
          <p:nvPr/>
        </p:nvPicPr>
        <p:blipFill rotWithShape="1">
          <a:blip r:embed="rId10">
            <a:alphaModFix/>
          </a:blip>
          <a:srcRect/>
          <a:stretch/>
        </p:blipFill>
        <p:spPr>
          <a:xfrm flipH="1">
            <a:off x="2671597" y="3887450"/>
            <a:ext cx="2390507" cy="2217729"/>
          </a:xfrm>
          <a:prstGeom prst="rect">
            <a:avLst/>
          </a:prstGeom>
          <a:noFill/>
          <a:ln>
            <a:noFill/>
          </a:ln>
        </p:spPr>
      </p:pic>
      <p:pic>
        <p:nvPicPr>
          <p:cNvPr id="3" name="Picture 2">
            <a:extLst>
              <a:ext uri="{FF2B5EF4-FFF2-40B4-BE49-F238E27FC236}">
                <a16:creationId xmlns:a16="http://schemas.microsoft.com/office/drawing/2014/main" id="{2A577D04-C090-46C3-93CE-73FC7707A517}"/>
              </a:ext>
            </a:extLst>
          </p:cNvPr>
          <p:cNvPicPr>
            <a:picLocks noChangeAspect="1"/>
          </p:cNvPicPr>
          <p:nvPr/>
        </p:nvPicPr>
        <p:blipFill>
          <a:blip r:embed="rId11"/>
          <a:stretch>
            <a:fillRect/>
          </a:stretch>
        </p:blipFill>
        <p:spPr>
          <a:xfrm>
            <a:off x="10462102" y="4295330"/>
            <a:ext cx="1760290" cy="2277847"/>
          </a:xfrm>
          <a:prstGeom prst="rect">
            <a:avLst/>
          </a:prstGeom>
        </p:spPr>
      </p:pic>
      <p:pic>
        <p:nvPicPr>
          <p:cNvPr id="5" name="Picture 4">
            <a:extLst>
              <a:ext uri="{FF2B5EF4-FFF2-40B4-BE49-F238E27FC236}">
                <a16:creationId xmlns:a16="http://schemas.microsoft.com/office/drawing/2014/main" id="{4931A609-3683-4FB9-AF95-2981E1C0FFFC}"/>
              </a:ext>
            </a:extLst>
          </p:cNvPr>
          <p:cNvPicPr>
            <a:picLocks noChangeAspect="1"/>
          </p:cNvPicPr>
          <p:nvPr/>
        </p:nvPicPr>
        <p:blipFill>
          <a:blip r:embed="rId12"/>
          <a:stretch>
            <a:fillRect/>
          </a:stretch>
        </p:blipFill>
        <p:spPr>
          <a:xfrm>
            <a:off x="7163369" y="4108244"/>
            <a:ext cx="1527070" cy="2177171"/>
          </a:xfrm>
          <a:prstGeom prst="rect">
            <a:avLst/>
          </a:prstGeom>
        </p:spPr>
      </p:pic>
      <p:pic>
        <p:nvPicPr>
          <p:cNvPr id="7" name="Picture 6">
            <a:extLst>
              <a:ext uri="{FF2B5EF4-FFF2-40B4-BE49-F238E27FC236}">
                <a16:creationId xmlns:a16="http://schemas.microsoft.com/office/drawing/2014/main" id="{3866B22B-4FFE-429E-BF78-7BC5172CD4BB}"/>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7895" b="94079" l="3650" r="40511">
                        <a14:foregroundMark x1="21350" y1="11404" x2="21350" y2="11404"/>
                        <a14:foregroundMark x1="10584" y1="8114" x2="10584" y2="8114"/>
                        <a14:foregroundMark x1="37956" y1="24781" x2="37956" y2="24781"/>
                        <a14:foregroundMark x1="40693" y1="22368" x2="40693" y2="22368"/>
                        <a14:foregroundMark x1="3832" y1="64693" x2="3832" y2="64693"/>
                        <a14:foregroundMark x1="10949" y1="90351" x2="10949" y2="90351"/>
                        <a14:foregroundMark x1="24453" y1="91228" x2="24453" y2="91228"/>
                        <a14:foregroundMark x1="29927" y1="91886" x2="29927" y2="91886"/>
                        <a14:foregroundMark x1="22445" y1="94079" x2="22445" y2="94079"/>
                      </a14:backgroundRemoval>
                    </a14:imgEffect>
                  </a14:imgLayer>
                </a14:imgProps>
              </a:ext>
            </a:extLst>
          </a:blip>
          <a:srcRect r="57996"/>
          <a:stretch/>
        </p:blipFill>
        <p:spPr>
          <a:xfrm>
            <a:off x="8759683" y="4400961"/>
            <a:ext cx="1077306" cy="2134462"/>
          </a:xfrm>
          <a:prstGeom prst="rect">
            <a:avLst/>
          </a:prstGeom>
        </p:spPr>
      </p:pic>
      <p:pic>
        <p:nvPicPr>
          <p:cNvPr id="9" name="Picture 8">
            <a:extLst>
              <a:ext uri="{FF2B5EF4-FFF2-40B4-BE49-F238E27FC236}">
                <a16:creationId xmlns:a16="http://schemas.microsoft.com/office/drawing/2014/main" id="{45395DA6-3284-4713-B58C-0B7F97A04844}"/>
              </a:ext>
            </a:extLst>
          </p:cNvPr>
          <p:cNvPicPr>
            <a:picLocks noChangeAspect="1"/>
          </p:cNvPicPr>
          <p:nvPr/>
        </p:nvPicPr>
        <p:blipFill rotWithShape="1">
          <a:blip r:embed="rId15"/>
          <a:srcRect l="40985"/>
          <a:stretch/>
        </p:blipFill>
        <p:spPr>
          <a:xfrm flipH="1">
            <a:off x="5694693" y="3900059"/>
            <a:ext cx="1236313" cy="2845471"/>
          </a:xfrm>
          <a:prstGeom prst="rect">
            <a:avLst/>
          </a:prstGeom>
        </p:spPr>
      </p:pic>
      <p:pic>
        <p:nvPicPr>
          <p:cNvPr id="1943" name="Google Shape;1943;p27"/>
          <p:cNvPicPr preferRelativeResize="0"/>
          <p:nvPr/>
        </p:nvPicPr>
        <p:blipFill rotWithShape="1">
          <a:blip r:embed="rId16">
            <a:alphaModFix/>
          </a:blip>
          <a:srcRect l="4166" t="15995" r="50000" b="15972"/>
          <a:stretch/>
        </p:blipFill>
        <p:spPr>
          <a:xfrm>
            <a:off x="6682230" y="5257324"/>
            <a:ext cx="807306" cy="1237371"/>
          </a:xfrm>
          <a:prstGeom prst="rect">
            <a:avLst/>
          </a:prstGeom>
          <a:noFill/>
          <a:ln>
            <a:noFill/>
          </a:ln>
        </p:spPr>
      </p:pic>
      <p:pic>
        <p:nvPicPr>
          <p:cNvPr id="11" name="Picture 10">
            <a:extLst>
              <a:ext uri="{FF2B5EF4-FFF2-40B4-BE49-F238E27FC236}">
                <a16:creationId xmlns:a16="http://schemas.microsoft.com/office/drawing/2014/main" id="{387F0EFA-ECEF-487E-A3BB-58568BC24AC9}"/>
              </a:ext>
            </a:extLst>
          </p:cNvPr>
          <p:cNvPicPr>
            <a:picLocks noChangeAspect="1"/>
          </p:cNvPicPr>
          <p:nvPr/>
        </p:nvPicPr>
        <p:blipFill>
          <a:blip r:embed="rId17"/>
          <a:stretch>
            <a:fillRect/>
          </a:stretch>
        </p:blipFill>
        <p:spPr>
          <a:xfrm>
            <a:off x="9386692" y="5114059"/>
            <a:ext cx="900601" cy="1391407"/>
          </a:xfrm>
          <a:prstGeom prst="rect">
            <a:avLst/>
          </a:prstGeom>
        </p:spPr>
      </p:pic>
      <p:pic>
        <p:nvPicPr>
          <p:cNvPr id="13" name="Picture 12">
            <a:extLst>
              <a:ext uri="{FF2B5EF4-FFF2-40B4-BE49-F238E27FC236}">
                <a16:creationId xmlns:a16="http://schemas.microsoft.com/office/drawing/2014/main" id="{CE002DC4-EEC0-4DC7-993D-4EE039BBC4B8}"/>
              </a:ext>
            </a:extLst>
          </p:cNvPr>
          <p:cNvPicPr>
            <a:picLocks noChangeAspect="1"/>
          </p:cNvPicPr>
          <p:nvPr/>
        </p:nvPicPr>
        <p:blipFill>
          <a:blip r:embed="rId18"/>
          <a:stretch>
            <a:fillRect/>
          </a:stretch>
        </p:blipFill>
        <p:spPr>
          <a:xfrm>
            <a:off x="10025630" y="5119817"/>
            <a:ext cx="1415433" cy="1415617"/>
          </a:xfrm>
          <a:prstGeom prst="rect">
            <a:avLst/>
          </a:prstGeom>
        </p:spPr>
      </p:pic>
    </p:spTree>
    <p:extLst>
      <p:ext uri="{BB962C8B-B14F-4D97-AF65-F5344CB8AC3E}">
        <p14:creationId xmlns:p14="http://schemas.microsoft.com/office/powerpoint/2010/main" val="1202575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5D1BF24-76CA-4563-959A-F281F9EC668C}"/>
              </a:ext>
            </a:extLst>
          </p:cNvPr>
          <p:cNvSpPr txBox="1">
            <a:spLocks/>
          </p:cNvSpPr>
          <p:nvPr/>
        </p:nvSpPr>
        <p:spPr>
          <a:xfrm>
            <a:off x="390523" y="117789"/>
            <a:ext cx="10514231" cy="1108801"/>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US" b="1" dirty="0">
                <a:cs typeface="Times New Roman" pitchFamily="18" charset="0"/>
              </a:rPr>
            </a:br>
            <a:r>
              <a:rPr lang="en-US" b="1" dirty="0">
                <a:cs typeface="Times New Roman" pitchFamily="18" charset="0"/>
              </a:rPr>
              <a:t>        </a:t>
            </a:r>
            <a:r>
              <a:rPr lang="en-US" b="1" dirty="0" err="1">
                <a:solidFill>
                  <a:srgbClr val="FF0000"/>
                </a:solidFill>
                <a:cs typeface="Times New Roman" pitchFamily="18" charset="0"/>
              </a:rPr>
              <a:t>Bài</a:t>
            </a:r>
            <a:r>
              <a:rPr lang="en-US" b="1" dirty="0">
                <a:solidFill>
                  <a:srgbClr val="FF0000"/>
                </a:solidFill>
                <a:cs typeface="Times New Roman" pitchFamily="18" charset="0"/>
              </a:rPr>
              <a:t> </a:t>
            </a:r>
            <a:r>
              <a:rPr lang="en-US" b="1" dirty="0" err="1">
                <a:solidFill>
                  <a:srgbClr val="FF0000"/>
                </a:solidFill>
                <a:cs typeface="Times New Roman" pitchFamily="18" charset="0"/>
              </a:rPr>
              <a:t>đọc</a:t>
            </a:r>
            <a:r>
              <a:rPr lang="en-US" b="1" dirty="0">
                <a:solidFill>
                  <a:srgbClr val="FF0000"/>
                </a:solidFill>
                <a:cs typeface="Times New Roman" pitchFamily="18" charset="0"/>
              </a:rPr>
              <a:t> 2</a:t>
            </a:r>
            <a:r>
              <a:rPr lang="en-US" b="1">
                <a:solidFill>
                  <a:srgbClr val="FF0000"/>
                </a:solidFill>
                <a:cs typeface="Times New Roman" pitchFamily="18" charset="0"/>
              </a:rPr>
              <a:t>: Phần thưởng</a:t>
            </a:r>
            <a:endParaRPr lang="en-US" b="1" dirty="0">
              <a:solidFill>
                <a:srgbClr val="FF0000"/>
              </a:solidFill>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26585"/>
            <a:ext cx="12084908" cy="5631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167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9F64D0-14D1-4D8C-A60E-D17BB12DF31C}"/>
              </a:ext>
            </a:extLst>
          </p:cNvPr>
          <p:cNvSpPr/>
          <p:nvPr/>
        </p:nvSpPr>
        <p:spPr>
          <a:xfrm>
            <a:off x="98854" y="858716"/>
            <a:ext cx="11973697" cy="5940088"/>
          </a:xfrm>
          <a:prstGeom prst="rect">
            <a:avLst/>
          </a:prstGeom>
        </p:spPr>
        <p:txBody>
          <a:bodyPr wrap="square">
            <a:spAutoFit/>
          </a:bodyPr>
          <a:lstStyle/>
          <a:p>
            <a:pPr algn="just">
              <a:spcBef>
                <a:spcPts val="600"/>
              </a:spcBef>
            </a:pPr>
            <a:r>
              <a:rPr lang="en-US" sz="2500">
                <a:cs typeface="Times New Roman" pitchFamily="18" charset="0"/>
              </a:rPr>
              <a:t>1. Na là một cô bé tốt bụng, luôn giúp đỡ bạn bè. Ở lớp, ai cũng mến em. Na chỉ buồn vì em học chưa giỏi.</a:t>
            </a:r>
          </a:p>
          <a:p>
            <a:pPr algn="just">
              <a:spcBef>
                <a:spcPts val="600"/>
              </a:spcBef>
            </a:pPr>
            <a:r>
              <a:rPr lang="en-US" sz="2500">
                <a:cs typeface="Times New Roman" pitchFamily="18" charset="0"/>
              </a:rPr>
              <a:t>2. Cuối năm học, cả lớp bàn tán về phần thưởng. Riêng Na chỉ lặng yên nghe. Em biết mình chưa giỏi môn nào.</a:t>
            </a:r>
          </a:p>
          <a:p>
            <a:pPr algn="just">
              <a:spcBef>
                <a:spcPts val="600"/>
              </a:spcBef>
            </a:pPr>
            <a:r>
              <a:rPr lang="en-US" sz="2500">
                <a:cs typeface="Times New Roman" pitchFamily="18" charset="0"/>
              </a:rPr>
              <a:t>      Một buổi sáng, vào giờ ra chơi, các bạn trong lớp túm tụm bàn bạc điều gì có vẻ bí mật lắm. Rồi các bạn kéo nhau đến gặp cô giáo.</a:t>
            </a:r>
          </a:p>
          <a:p>
            <a:pPr algn="just">
              <a:spcBef>
                <a:spcPts val="600"/>
              </a:spcBef>
            </a:pPr>
            <a:r>
              <a:rPr lang="en-US" sz="2500">
                <a:cs typeface="Times New Roman" pitchFamily="18" charset="0"/>
              </a:rPr>
              <a:t>      Cô giáo cho rằng sáng kiến của các bạn rất hay.</a:t>
            </a:r>
          </a:p>
          <a:p>
            <a:pPr algn="just">
              <a:spcBef>
                <a:spcPts val="600"/>
              </a:spcBef>
            </a:pPr>
            <a:r>
              <a:rPr lang="en-US" sz="2500">
                <a:cs typeface="Times New Roman" pitchFamily="18" charset="0"/>
              </a:rPr>
              <a:t>3. Ngày tổng kết năm học, từng bạn học sinh giỏi bước lên bục nhận phần thưởng. Cha mẹ các em cũng hồi hộp. Bất ngờ, cô giáo nói:</a:t>
            </a:r>
          </a:p>
          <a:p>
            <a:pPr algn="just">
              <a:spcBef>
                <a:spcPts val="600"/>
              </a:spcBef>
            </a:pPr>
            <a:r>
              <a:rPr lang="en-US" sz="2500">
                <a:cs typeface="Times New Roman" pitchFamily="18" charset="0"/>
              </a:rPr>
              <a:t>      - Bây giờ, cô sẽ trao một phần thưởng đặc biệt. Đây là phần thưởng cả lớp đề nghị tặng cho bạn Na. Na có tấm lòng thật đáng quý.</a:t>
            </a:r>
          </a:p>
          <a:p>
            <a:pPr algn="just">
              <a:spcBef>
                <a:spcPts val="600"/>
              </a:spcBef>
            </a:pPr>
            <a:r>
              <a:rPr lang="en-US" sz="2500">
                <a:cs typeface="Times New Roman" pitchFamily="18" charset="0"/>
              </a:rPr>
              <a:t>       Na ngỡ mình nghe nhầm. Đỏ bừng mặt, cô bé đứng dậy, bước lên bục. Tiếng vỗ tay vang dậy. Mẹ của Na lặng lẽ chấm khăn lên đôi mắt đỏ hoe.</a:t>
            </a:r>
          </a:p>
          <a:p>
            <a:pPr algn="r">
              <a:spcBef>
                <a:spcPts val="600"/>
              </a:spcBef>
            </a:pPr>
            <a:r>
              <a:rPr lang="en-US" sz="2000">
                <a:cs typeface="Times New Roman" pitchFamily="18" charset="0"/>
              </a:rPr>
              <a:t>Phỏng theo BLAI-TƠN (Lương Hùng dịch)</a:t>
            </a:r>
            <a:endParaRPr lang="vi-VN" sz="2000" dirty="0">
              <a:cs typeface="Times New Roman" pitchFamily="18" charset="0"/>
            </a:endParaRPr>
          </a:p>
        </p:txBody>
      </p:sp>
      <p:sp>
        <p:nvSpPr>
          <p:cNvPr id="9" name="Title 4">
            <a:extLst>
              <a:ext uri="{FF2B5EF4-FFF2-40B4-BE49-F238E27FC236}">
                <a16:creationId xmlns:a16="http://schemas.microsoft.com/office/drawing/2014/main" id="{C096ADFF-73A3-4130-8B27-71A0F9A553BD}"/>
              </a:ext>
            </a:extLst>
          </p:cNvPr>
          <p:cNvSpPr txBox="1">
            <a:spLocks/>
          </p:cNvSpPr>
          <p:nvPr/>
        </p:nvSpPr>
        <p:spPr>
          <a:xfrm>
            <a:off x="838089" y="154121"/>
            <a:ext cx="10514231" cy="110880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a:solidFill>
                  <a:srgbClr val="FF0000"/>
                </a:solidFill>
                <a:cs typeface="Times New Roman" pitchFamily="18" charset="0"/>
              </a:rPr>
              <a:t>Phần thưởng</a:t>
            </a:r>
            <a:endParaRPr lang="en-US" sz="2800" b="1" dirty="0">
              <a:solidFill>
                <a:srgbClr val="FF0000"/>
              </a:solidFill>
              <a:cs typeface="Times New Roman" pitchFamily="18" charset="0"/>
            </a:endParaRPr>
          </a:p>
        </p:txBody>
      </p:sp>
    </p:spTree>
    <p:extLst>
      <p:ext uri="{BB962C8B-B14F-4D97-AF65-F5344CB8AC3E}">
        <p14:creationId xmlns:p14="http://schemas.microsoft.com/office/powerpoint/2010/main" val="2293972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AEC9DEF-C941-4CB3-B6C1-6849232DAF98}"/>
              </a:ext>
            </a:extLst>
          </p:cNvPr>
          <p:cNvSpPr>
            <a:spLocks noGrp="1"/>
          </p:cNvSpPr>
          <p:nvPr>
            <p:ph type="title" idx="4294967295"/>
          </p:nvPr>
        </p:nvSpPr>
        <p:spPr>
          <a:xfrm>
            <a:off x="0" y="365129"/>
            <a:ext cx="10514013" cy="1325563"/>
          </a:xfrm>
        </p:spPr>
        <p:txBody>
          <a:bodyPr/>
          <a:lstStyle/>
          <a:p>
            <a:r>
              <a:rPr lang="en-US" dirty="0"/>
              <a:t>               </a:t>
            </a:r>
          </a:p>
        </p:txBody>
      </p:sp>
      <p:sp>
        <p:nvSpPr>
          <p:cNvPr id="10" name="Rectangle 9">
            <a:extLst>
              <a:ext uri="{FF2B5EF4-FFF2-40B4-BE49-F238E27FC236}">
                <a16:creationId xmlns:a16="http://schemas.microsoft.com/office/drawing/2014/main" id="{83DD28FC-910B-4425-8DAB-D217524D13EC}"/>
              </a:ext>
            </a:extLst>
          </p:cNvPr>
          <p:cNvSpPr/>
          <p:nvPr/>
        </p:nvSpPr>
        <p:spPr>
          <a:xfrm>
            <a:off x="98852" y="1147499"/>
            <a:ext cx="11986056" cy="3770263"/>
          </a:xfrm>
          <a:prstGeom prst="rect">
            <a:avLst/>
          </a:prstGeom>
        </p:spPr>
        <p:txBody>
          <a:bodyPr wrap="square">
            <a:spAutoFit/>
          </a:bodyPr>
          <a:lstStyle/>
          <a:p>
            <a:pPr>
              <a:spcBef>
                <a:spcPts val="600"/>
              </a:spcBef>
            </a:pPr>
            <a:r>
              <a:rPr lang="vi-VN" sz="2800">
                <a:cs typeface="Times New Roman" pitchFamily="18" charset="0"/>
              </a:rPr>
              <a:t> </a:t>
            </a:r>
            <a:r>
              <a:rPr lang="en-US" sz="2800">
                <a:cs typeface="Times New Roman" pitchFamily="18" charset="0"/>
              </a:rPr>
              <a:t>1. Na là một cô bé tốt bụng, luôn giúp đỡ bạn bè. Ở lớp, ai cũng mến em. Na chỉ buồn vì em học chưa giỏi.</a:t>
            </a:r>
          </a:p>
          <a:p>
            <a:pPr>
              <a:spcBef>
                <a:spcPts val="600"/>
              </a:spcBef>
            </a:pPr>
            <a:r>
              <a:rPr lang="en-US" sz="2800">
                <a:cs typeface="Times New Roman" pitchFamily="18" charset="0"/>
              </a:rPr>
              <a:t>2. Cuối năm học, cả lớp bàn tán về phần thưởng. Riêng Na chỉ lặng yên nghe. Em biết mình chưa giỏi môn nào.</a:t>
            </a:r>
          </a:p>
          <a:p>
            <a:pPr>
              <a:spcBef>
                <a:spcPts val="600"/>
              </a:spcBef>
            </a:pPr>
            <a:r>
              <a:rPr lang="en-US" sz="2800">
                <a:cs typeface="Times New Roman" pitchFamily="18" charset="0"/>
              </a:rPr>
              <a:t>      Một buổi sáng, vào giờ ra chơi, các bạn trong lớp túm tụm bàn bạc điều gì có vẻ bí mật lắm. Rồi các bạn kéo nhau đến gặp cô giáo.</a:t>
            </a:r>
          </a:p>
          <a:p>
            <a:pPr>
              <a:spcBef>
                <a:spcPts val="600"/>
              </a:spcBef>
            </a:pPr>
            <a:r>
              <a:rPr lang="en-US" sz="2800">
                <a:cs typeface="Times New Roman" pitchFamily="18" charset="0"/>
              </a:rPr>
              <a:t>      Cô giáo cho rằng sáng kiến của các bạn rất hay.</a:t>
            </a:r>
          </a:p>
          <a:p>
            <a:pPr indent="280988" algn="just">
              <a:spcAft>
                <a:spcPts val="1200"/>
              </a:spcAft>
            </a:pPr>
            <a:endParaRPr lang="vi-VN" sz="2800" dirty="0">
              <a:cs typeface="Times New Roman" pitchFamily="18" charset="0"/>
            </a:endParaRPr>
          </a:p>
        </p:txBody>
      </p:sp>
      <p:sp>
        <p:nvSpPr>
          <p:cNvPr id="13" name="Flowchart: Terminator 12">
            <a:extLst>
              <a:ext uri="{FF2B5EF4-FFF2-40B4-BE49-F238E27FC236}">
                <a16:creationId xmlns:a16="http://schemas.microsoft.com/office/drawing/2014/main" id="{36026B5D-B80D-4889-87C4-E1DBC8B4F1FC}"/>
              </a:ext>
            </a:extLst>
          </p:cNvPr>
          <p:cNvSpPr/>
          <p:nvPr/>
        </p:nvSpPr>
        <p:spPr>
          <a:xfrm>
            <a:off x="283626" y="475809"/>
            <a:ext cx="3028135" cy="576685"/>
          </a:xfrm>
          <a:prstGeom prst="flowChartTerminator">
            <a:avLst/>
          </a:prstGeom>
          <a:solidFill>
            <a:schemeClr val="accent4">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cs typeface="Times New Roman" panose="02020603050405020304" pitchFamily="18" charset="0"/>
              </a:rPr>
              <a:t>LUYỆN ĐỌC</a:t>
            </a:r>
          </a:p>
        </p:txBody>
      </p:sp>
      <p:sp>
        <p:nvSpPr>
          <p:cNvPr id="27" name="Rectangle 26">
            <a:extLst>
              <a:ext uri="{FF2B5EF4-FFF2-40B4-BE49-F238E27FC236}">
                <a16:creationId xmlns:a16="http://schemas.microsoft.com/office/drawing/2014/main" id="{8B08997C-215A-42F8-A2D2-CA48318A99D4}"/>
              </a:ext>
            </a:extLst>
          </p:cNvPr>
          <p:cNvSpPr/>
          <p:nvPr/>
        </p:nvSpPr>
        <p:spPr>
          <a:xfrm>
            <a:off x="4015468" y="534197"/>
            <a:ext cx="3475631" cy="584775"/>
          </a:xfrm>
          <a:prstGeom prst="rect">
            <a:avLst/>
          </a:prstGeom>
        </p:spPr>
        <p:txBody>
          <a:bodyPr wrap="square">
            <a:spAutoFit/>
          </a:bodyPr>
          <a:lstStyle/>
          <a:p>
            <a:r>
              <a:rPr lang="en-US" sz="3200" b="1">
                <a:solidFill>
                  <a:srgbClr val="FF0000"/>
                </a:solidFill>
                <a:cs typeface="Times New Roman" pitchFamily="18" charset="0"/>
              </a:rPr>
              <a:t>Phần thưởng</a:t>
            </a:r>
            <a:endParaRPr lang="vi-VN" sz="3200" b="1" dirty="0">
              <a:solidFill>
                <a:srgbClr val="FF0000"/>
              </a:solidFill>
              <a:cs typeface="Times New Roman" panose="02020603050405020304" pitchFamily="18" charset="0"/>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99" y="4917762"/>
            <a:ext cx="4304356" cy="1940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2141" y="4917761"/>
            <a:ext cx="5258272" cy="1940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25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5D65C63-0074-4A75-9EE8-2376C91C017E}"/>
              </a:ext>
            </a:extLst>
          </p:cNvPr>
          <p:cNvSpPr/>
          <p:nvPr/>
        </p:nvSpPr>
        <p:spPr>
          <a:xfrm>
            <a:off x="104139" y="659888"/>
            <a:ext cx="11877654" cy="4570482"/>
          </a:xfrm>
          <a:prstGeom prst="rect">
            <a:avLst/>
          </a:prstGeom>
        </p:spPr>
        <p:txBody>
          <a:bodyPr wrap="square">
            <a:spAutoFit/>
          </a:bodyPr>
          <a:lstStyle/>
          <a:p>
            <a:pPr>
              <a:spcBef>
                <a:spcPts val="600"/>
              </a:spcBef>
            </a:pPr>
            <a:r>
              <a:rPr lang="en-US" sz="2800">
                <a:cs typeface="Times New Roman" pitchFamily="18" charset="0"/>
              </a:rPr>
              <a:t>3. Ngày tổng kết năm học, từng bạn học sinh giỏi bước lên bục nhận phần thưởng. Cha mẹ các em cũng hồi hộp. Bất ngờ, cô giáo nói:</a:t>
            </a:r>
          </a:p>
          <a:p>
            <a:pPr>
              <a:spcBef>
                <a:spcPts val="600"/>
              </a:spcBef>
            </a:pPr>
            <a:r>
              <a:rPr lang="en-US" sz="2800">
                <a:cs typeface="Times New Roman" pitchFamily="18" charset="0"/>
              </a:rPr>
              <a:t>      - Bây giờ, cô sẽ trao một phần thưởng đặc biệt. Đây là phần thưởng cả lớp đề nghị tặng cho bạn Na. Na có tấm lòng thật đáng quý.</a:t>
            </a:r>
          </a:p>
          <a:p>
            <a:pPr>
              <a:spcBef>
                <a:spcPts val="600"/>
              </a:spcBef>
            </a:pPr>
            <a:r>
              <a:rPr lang="en-US" sz="2800">
                <a:cs typeface="Times New Roman" pitchFamily="18" charset="0"/>
              </a:rPr>
              <a:t>       Na ngỡ mình nghe nhầm. Đỏ bừng mặt, cô bé đứng dậy, bước lên bục. Tiếng vỗ tay vang dậy. Mẹ của Na lặng lẽ chấm khăn lên đôi mắt đỏ hoe.</a:t>
            </a:r>
          </a:p>
          <a:p>
            <a:pPr algn="r">
              <a:spcBef>
                <a:spcPts val="600"/>
              </a:spcBef>
            </a:pPr>
            <a:r>
              <a:rPr lang="en-US" sz="2400">
                <a:cs typeface="Times New Roman" pitchFamily="18" charset="0"/>
              </a:rPr>
              <a:t>Phỏng theo BLAI-TƠN (Lương Hùng dịch)</a:t>
            </a:r>
            <a:endParaRPr lang="vi-VN" sz="2400" dirty="0">
              <a:cs typeface="Times New Roman" pitchFamily="18" charset="0"/>
            </a:endParaRPr>
          </a:p>
        </p:txBody>
      </p:sp>
      <p:pic>
        <p:nvPicPr>
          <p:cNvPr id="2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 y="5141843"/>
            <a:ext cx="6042966" cy="1621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5602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descr="觅元素584a986cb28da">
            <a:extLst>
              <a:ext uri="{FF2B5EF4-FFF2-40B4-BE49-F238E27FC236}">
                <a16:creationId xmlns:a16="http://schemas.microsoft.com/office/drawing/2014/main" id="{6C9BF364-EC91-4DB8-88DA-A8BAA6AD6F39}"/>
              </a:ext>
            </a:extLst>
          </p:cNvPr>
          <p:cNvPicPr>
            <a:picLocks noChangeAspect="1"/>
          </p:cNvPicPr>
          <p:nvPr/>
        </p:nvPicPr>
        <p:blipFill>
          <a:blip r:embed="rId2"/>
          <a:stretch>
            <a:fillRect/>
          </a:stretch>
        </p:blipFill>
        <p:spPr>
          <a:xfrm flipH="1">
            <a:off x="171343" y="179118"/>
            <a:ext cx="5390470" cy="6344239"/>
          </a:xfrm>
          <a:prstGeom prst="rect">
            <a:avLst/>
          </a:prstGeom>
        </p:spPr>
      </p:pic>
      <p:sp>
        <p:nvSpPr>
          <p:cNvPr id="3" name="Flowchart: Alternate Process 2">
            <a:extLst>
              <a:ext uri="{FF2B5EF4-FFF2-40B4-BE49-F238E27FC236}">
                <a16:creationId xmlns:a16="http://schemas.microsoft.com/office/drawing/2014/main" id="{9E81B7D3-8516-47D4-9357-C7C24D2A3BF2}"/>
              </a:ext>
            </a:extLst>
          </p:cNvPr>
          <p:cNvSpPr/>
          <p:nvPr/>
        </p:nvSpPr>
        <p:spPr>
          <a:xfrm>
            <a:off x="3916295" y="547808"/>
            <a:ext cx="5390470" cy="948663"/>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accent1"/>
                </a:solidFill>
              </a:rPr>
              <a:t>LUYỆN ĐỌC TỪ KHÓ</a:t>
            </a:r>
          </a:p>
        </p:txBody>
      </p:sp>
      <p:sp>
        <p:nvSpPr>
          <p:cNvPr id="4" name="Flowchart: Alternate Process 3">
            <a:extLst>
              <a:ext uri="{FF2B5EF4-FFF2-40B4-BE49-F238E27FC236}">
                <a16:creationId xmlns:a16="http://schemas.microsoft.com/office/drawing/2014/main" id="{2FF9111B-5F43-401D-BE62-CC9057BC0ABD}"/>
              </a:ext>
            </a:extLst>
          </p:cNvPr>
          <p:cNvSpPr/>
          <p:nvPr/>
        </p:nvSpPr>
        <p:spPr>
          <a:xfrm>
            <a:off x="4279031" y="1783606"/>
            <a:ext cx="3557790" cy="948663"/>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accent1"/>
                </a:solidFill>
              </a:rPr>
              <a:t>lặng yên</a:t>
            </a:r>
            <a:endParaRPr lang="en-US" sz="4000" dirty="0">
              <a:solidFill>
                <a:schemeClr val="accent1"/>
              </a:solidFill>
            </a:endParaRPr>
          </a:p>
        </p:txBody>
      </p:sp>
      <p:sp>
        <p:nvSpPr>
          <p:cNvPr id="5" name="Flowchart: Alternate Process 4">
            <a:extLst>
              <a:ext uri="{FF2B5EF4-FFF2-40B4-BE49-F238E27FC236}">
                <a16:creationId xmlns:a16="http://schemas.microsoft.com/office/drawing/2014/main" id="{3D7E9E38-54C0-4EB0-A55C-4E5D3B2049B4}"/>
              </a:ext>
            </a:extLst>
          </p:cNvPr>
          <p:cNvSpPr/>
          <p:nvPr/>
        </p:nvSpPr>
        <p:spPr>
          <a:xfrm>
            <a:off x="4871418" y="3031429"/>
            <a:ext cx="3557790" cy="948663"/>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accent1"/>
                </a:solidFill>
              </a:rPr>
              <a:t>túm tụm</a:t>
            </a:r>
            <a:endParaRPr lang="en-US" sz="4000" dirty="0">
              <a:solidFill>
                <a:schemeClr val="accent1"/>
              </a:solidFill>
            </a:endParaRPr>
          </a:p>
        </p:txBody>
      </p:sp>
      <p:sp>
        <p:nvSpPr>
          <p:cNvPr id="6" name="Flowchart: Alternate Process 5">
            <a:extLst>
              <a:ext uri="{FF2B5EF4-FFF2-40B4-BE49-F238E27FC236}">
                <a16:creationId xmlns:a16="http://schemas.microsoft.com/office/drawing/2014/main" id="{C8460DED-72ED-42D5-80C0-5C9025366CD7}"/>
              </a:ext>
            </a:extLst>
          </p:cNvPr>
          <p:cNvSpPr/>
          <p:nvPr/>
        </p:nvSpPr>
        <p:spPr>
          <a:xfrm>
            <a:off x="5561814" y="4162889"/>
            <a:ext cx="3557790" cy="948663"/>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accent1"/>
                </a:solidFill>
              </a:rPr>
              <a:t>lặng lẽ</a:t>
            </a:r>
            <a:endParaRPr lang="en-US" sz="4000" dirty="0">
              <a:solidFill>
                <a:schemeClr val="accent1"/>
              </a:solidFill>
            </a:endParaRPr>
          </a:p>
        </p:txBody>
      </p:sp>
      <p:sp>
        <p:nvSpPr>
          <p:cNvPr id="7" name="Flowchart: Alternate Process 6">
            <a:extLst>
              <a:ext uri="{FF2B5EF4-FFF2-40B4-BE49-F238E27FC236}">
                <a16:creationId xmlns:a16="http://schemas.microsoft.com/office/drawing/2014/main" id="{84CA2B4A-C643-44CD-8528-971427B10C59}"/>
              </a:ext>
            </a:extLst>
          </p:cNvPr>
          <p:cNvSpPr/>
          <p:nvPr/>
        </p:nvSpPr>
        <p:spPr>
          <a:xfrm>
            <a:off x="6321287" y="5388033"/>
            <a:ext cx="3405810" cy="948663"/>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accent1"/>
                </a:solidFill>
              </a:rPr>
              <a:t>đỏ hoe</a:t>
            </a:r>
            <a:endParaRPr lang="en-US" sz="4000" dirty="0">
              <a:solidFill>
                <a:schemeClr val="accent1"/>
              </a:solidFill>
            </a:endParaRPr>
          </a:p>
        </p:txBody>
      </p:sp>
    </p:spTree>
    <p:extLst>
      <p:ext uri="{BB962C8B-B14F-4D97-AF65-F5344CB8AC3E}">
        <p14:creationId xmlns:p14="http://schemas.microsoft.com/office/powerpoint/2010/main" val="214613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lowchart: Alternate Process 19">
            <a:extLst>
              <a:ext uri="{FF2B5EF4-FFF2-40B4-BE49-F238E27FC236}">
                <a16:creationId xmlns:a16="http://schemas.microsoft.com/office/drawing/2014/main" id="{A7EAA81D-B001-42B6-8FB4-4EA4D413206A}"/>
              </a:ext>
            </a:extLst>
          </p:cNvPr>
          <p:cNvSpPr/>
          <p:nvPr/>
        </p:nvSpPr>
        <p:spPr>
          <a:xfrm>
            <a:off x="3574769" y="923375"/>
            <a:ext cx="5389768" cy="948663"/>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3600" b="1" dirty="0">
                <a:solidFill>
                  <a:srgbClr val="4472C4"/>
                </a:solidFill>
              </a:rPr>
              <a:t>LUYỆN ĐỌC CÂU</a:t>
            </a:r>
          </a:p>
        </p:txBody>
      </p:sp>
      <p:sp>
        <p:nvSpPr>
          <p:cNvPr id="14" name="Rectangle 13"/>
          <p:cNvSpPr/>
          <p:nvPr/>
        </p:nvSpPr>
        <p:spPr>
          <a:xfrm>
            <a:off x="126125" y="2240981"/>
            <a:ext cx="11587654" cy="1077218"/>
          </a:xfrm>
          <a:prstGeom prst="rect">
            <a:avLst/>
          </a:prstGeom>
        </p:spPr>
        <p:txBody>
          <a:bodyPr wrap="square">
            <a:spAutoFit/>
          </a:bodyPr>
          <a:lstStyle/>
          <a:p>
            <a:pPr algn="just"/>
            <a:r>
              <a:rPr lang="en-US" sz="3200" dirty="0" err="1">
                <a:latin typeface="+mj-lt"/>
                <a:cs typeface="Times New Roman" pitchFamily="18" charset="0"/>
              </a:rPr>
              <a:t>Một</a:t>
            </a:r>
            <a:r>
              <a:rPr lang="en-US" sz="3200" dirty="0">
                <a:latin typeface="+mj-lt"/>
                <a:cs typeface="Times New Roman" pitchFamily="18" charset="0"/>
              </a:rPr>
              <a:t> </a:t>
            </a:r>
            <a:r>
              <a:rPr lang="en-US" sz="3200" dirty="0" err="1">
                <a:latin typeface="+mj-lt"/>
                <a:cs typeface="Times New Roman" pitchFamily="18" charset="0"/>
              </a:rPr>
              <a:t>buổi</a:t>
            </a:r>
            <a:r>
              <a:rPr lang="en-US" sz="3200" dirty="0">
                <a:latin typeface="+mj-lt"/>
                <a:cs typeface="Times New Roman" pitchFamily="18" charset="0"/>
              </a:rPr>
              <a:t> </a:t>
            </a:r>
            <a:r>
              <a:rPr lang="en-US" sz="3200" dirty="0" err="1">
                <a:latin typeface="+mj-lt"/>
                <a:cs typeface="Times New Roman" pitchFamily="18" charset="0"/>
              </a:rPr>
              <a:t>sáng</a:t>
            </a:r>
            <a:r>
              <a:rPr lang="en-US" sz="3200" dirty="0">
                <a:latin typeface="+mj-lt"/>
                <a:cs typeface="Times New Roman" pitchFamily="18" charset="0"/>
              </a:rPr>
              <a:t>, </a:t>
            </a:r>
            <a:r>
              <a:rPr lang="en-US" sz="3200" dirty="0" err="1">
                <a:latin typeface="+mj-lt"/>
                <a:cs typeface="Times New Roman" pitchFamily="18" charset="0"/>
              </a:rPr>
              <a:t>vào</a:t>
            </a:r>
            <a:r>
              <a:rPr lang="en-US" sz="3200" dirty="0">
                <a:latin typeface="+mj-lt"/>
                <a:cs typeface="Times New Roman" pitchFamily="18" charset="0"/>
              </a:rPr>
              <a:t> </a:t>
            </a:r>
            <a:r>
              <a:rPr lang="en-US" sz="3200" dirty="0" err="1">
                <a:latin typeface="+mj-lt"/>
                <a:cs typeface="Times New Roman" pitchFamily="18" charset="0"/>
              </a:rPr>
              <a:t>giờ</a:t>
            </a:r>
            <a:r>
              <a:rPr lang="en-US" sz="3200" dirty="0">
                <a:latin typeface="+mj-lt"/>
                <a:cs typeface="Times New Roman" pitchFamily="18" charset="0"/>
              </a:rPr>
              <a:t> </a:t>
            </a:r>
            <a:r>
              <a:rPr lang="en-US" sz="3200" dirty="0" err="1">
                <a:latin typeface="+mj-lt"/>
                <a:cs typeface="Times New Roman" pitchFamily="18" charset="0"/>
              </a:rPr>
              <a:t>ra</a:t>
            </a:r>
            <a:r>
              <a:rPr lang="en-US" sz="3200" dirty="0">
                <a:latin typeface="+mj-lt"/>
                <a:cs typeface="Times New Roman" pitchFamily="18" charset="0"/>
              </a:rPr>
              <a:t> </a:t>
            </a:r>
            <a:r>
              <a:rPr lang="en-US" sz="3200" dirty="0" err="1">
                <a:latin typeface="+mj-lt"/>
                <a:cs typeface="Times New Roman" pitchFamily="18" charset="0"/>
              </a:rPr>
              <a:t>chơi</a:t>
            </a:r>
            <a:r>
              <a:rPr lang="en-US" sz="3200" dirty="0">
                <a:latin typeface="+mj-lt"/>
                <a:cs typeface="Times New Roman" pitchFamily="18" charset="0"/>
              </a:rPr>
              <a:t>, </a:t>
            </a:r>
            <a:r>
              <a:rPr lang="en-US" sz="3200" dirty="0" err="1">
                <a:latin typeface="+mj-lt"/>
                <a:cs typeface="Times New Roman" pitchFamily="18" charset="0"/>
              </a:rPr>
              <a:t>các</a:t>
            </a:r>
            <a:r>
              <a:rPr lang="en-US" sz="3200" dirty="0">
                <a:latin typeface="+mj-lt"/>
                <a:cs typeface="Times New Roman" pitchFamily="18" charset="0"/>
              </a:rPr>
              <a:t> </a:t>
            </a:r>
            <a:r>
              <a:rPr lang="en-US" sz="3200" dirty="0" err="1">
                <a:latin typeface="+mj-lt"/>
                <a:cs typeface="Times New Roman" pitchFamily="18" charset="0"/>
              </a:rPr>
              <a:t>bạn</a:t>
            </a:r>
            <a:r>
              <a:rPr lang="en-US" sz="3200" dirty="0">
                <a:latin typeface="+mj-lt"/>
                <a:cs typeface="Times New Roman" pitchFamily="18" charset="0"/>
              </a:rPr>
              <a:t> </a:t>
            </a:r>
            <a:r>
              <a:rPr lang="en-US" sz="3200" dirty="0" err="1">
                <a:latin typeface="+mj-lt"/>
                <a:cs typeface="Times New Roman" pitchFamily="18" charset="0"/>
              </a:rPr>
              <a:t>trong</a:t>
            </a:r>
            <a:r>
              <a:rPr lang="en-US" sz="3200" dirty="0">
                <a:latin typeface="+mj-lt"/>
                <a:cs typeface="Times New Roman" pitchFamily="18" charset="0"/>
              </a:rPr>
              <a:t> </a:t>
            </a:r>
            <a:r>
              <a:rPr lang="en-US" sz="3200" dirty="0" err="1">
                <a:latin typeface="+mj-lt"/>
                <a:cs typeface="Times New Roman" pitchFamily="18" charset="0"/>
              </a:rPr>
              <a:t>lớp</a:t>
            </a:r>
            <a:r>
              <a:rPr lang="en-US" sz="3200" dirty="0">
                <a:latin typeface="+mj-lt"/>
                <a:cs typeface="Times New Roman" pitchFamily="18" charset="0"/>
              </a:rPr>
              <a:t> </a:t>
            </a:r>
            <a:r>
              <a:rPr lang="en-US" sz="3200" dirty="0" err="1">
                <a:latin typeface="+mj-lt"/>
                <a:cs typeface="Times New Roman" pitchFamily="18" charset="0"/>
              </a:rPr>
              <a:t>túm</a:t>
            </a:r>
            <a:r>
              <a:rPr lang="en-US" sz="3200" dirty="0">
                <a:latin typeface="+mj-lt"/>
                <a:cs typeface="Times New Roman" pitchFamily="18" charset="0"/>
              </a:rPr>
              <a:t> </a:t>
            </a:r>
            <a:r>
              <a:rPr lang="en-US" sz="3200" dirty="0" err="1">
                <a:latin typeface="+mj-lt"/>
                <a:cs typeface="Times New Roman" pitchFamily="18" charset="0"/>
              </a:rPr>
              <a:t>tụm</a:t>
            </a:r>
            <a:r>
              <a:rPr lang="en-US" sz="3200" dirty="0">
                <a:latin typeface="+mj-lt"/>
                <a:cs typeface="Times New Roman" pitchFamily="18" charset="0"/>
              </a:rPr>
              <a:t> </a:t>
            </a:r>
            <a:r>
              <a:rPr lang="en-US" sz="3200" dirty="0" err="1">
                <a:latin typeface="+mj-lt"/>
                <a:cs typeface="Times New Roman" pitchFamily="18" charset="0"/>
              </a:rPr>
              <a:t>bàn</a:t>
            </a:r>
            <a:r>
              <a:rPr lang="en-US" sz="3200" dirty="0">
                <a:latin typeface="+mj-lt"/>
                <a:cs typeface="Times New Roman" pitchFamily="18" charset="0"/>
              </a:rPr>
              <a:t> </a:t>
            </a:r>
            <a:r>
              <a:rPr lang="en-US" sz="3200" dirty="0" err="1">
                <a:latin typeface="+mj-lt"/>
                <a:cs typeface="Times New Roman" pitchFamily="18" charset="0"/>
              </a:rPr>
              <a:t>bạc</a:t>
            </a:r>
            <a:r>
              <a:rPr lang="en-US" sz="3200" dirty="0">
                <a:latin typeface="+mj-lt"/>
                <a:cs typeface="Times New Roman" pitchFamily="18" charset="0"/>
              </a:rPr>
              <a:t> </a:t>
            </a:r>
            <a:r>
              <a:rPr lang="en-US" sz="3200" dirty="0" err="1">
                <a:latin typeface="+mj-lt"/>
                <a:cs typeface="Times New Roman" pitchFamily="18" charset="0"/>
              </a:rPr>
              <a:t>điều</a:t>
            </a:r>
            <a:r>
              <a:rPr lang="en-US" sz="3200" dirty="0">
                <a:latin typeface="+mj-lt"/>
                <a:cs typeface="Times New Roman" pitchFamily="18" charset="0"/>
              </a:rPr>
              <a:t> </a:t>
            </a:r>
            <a:r>
              <a:rPr lang="en-US" sz="3200" dirty="0" err="1">
                <a:latin typeface="+mj-lt"/>
                <a:cs typeface="Times New Roman" pitchFamily="18" charset="0"/>
              </a:rPr>
              <a:t>gì</a:t>
            </a:r>
            <a:r>
              <a:rPr lang="en-US" sz="3200" dirty="0">
                <a:latin typeface="+mj-lt"/>
                <a:cs typeface="Times New Roman" pitchFamily="18" charset="0"/>
              </a:rPr>
              <a:t> </a:t>
            </a:r>
            <a:r>
              <a:rPr lang="en-US" sz="3200" dirty="0" err="1">
                <a:latin typeface="+mj-lt"/>
                <a:cs typeface="Times New Roman" pitchFamily="18" charset="0"/>
              </a:rPr>
              <a:t>có</a:t>
            </a:r>
            <a:r>
              <a:rPr lang="en-US" sz="3200" dirty="0">
                <a:latin typeface="+mj-lt"/>
                <a:cs typeface="Times New Roman" pitchFamily="18" charset="0"/>
              </a:rPr>
              <a:t> </a:t>
            </a:r>
            <a:r>
              <a:rPr lang="en-US" sz="3200" dirty="0" err="1">
                <a:latin typeface="+mj-lt"/>
                <a:cs typeface="Times New Roman" pitchFamily="18" charset="0"/>
              </a:rPr>
              <a:t>vẻ</a:t>
            </a:r>
            <a:r>
              <a:rPr lang="en-US" sz="3200" dirty="0">
                <a:latin typeface="+mj-lt"/>
                <a:cs typeface="Times New Roman" pitchFamily="18" charset="0"/>
              </a:rPr>
              <a:t> </a:t>
            </a:r>
            <a:r>
              <a:rPr lang="en-US" sz="3200" dirty="0" err="1">
                <a:latin typeface="+mj-lt"/>
                <a:cs typeface="Times New Roman" pitchFamily="18" charset="0"/>
              </a:rPr>
              <a:t>bí</a:t>
            </a:r>
            <a:r>
              <a:rPr lang="en-US" sz="3200" dirty="0">
                <a:latin typeface="+mj-lt"/>
                <a:cs typeface="Times New Roman" pitchFamily="18" charset="0"/>
              </a:rPr>
              <a:t> </a:t>
            </a:r>
            <a:r>
              <a:rPr lang="en-US" sz="3200" dirty="0" err="1">
                <a:latin typeface="+mj-lt"/>
                <a:cs typeface="Times New Roman" pitchFamily="18" charset="0"/>
              </a:rPr>
              <a:t>mật</a:t>
            </a:r>
            <a:r>
              <a:rPr lang="en-US" sz="3200" dirty="0">
                <a:latin typeface="+mj-lt"/>
                <a:cs typeface="Times New Roman" pitchFamily="18" charset="0"/>
              </a:rPr>
              <a:t> </a:t>
            </a:r>
            <a:r>
              <a:rPr lang="en-US" sz="3200" dirty="0" err="1">
                <a:latin typeface="+mj-lt"/>
                <a:cs typeface="Times New Roman" pitchFamily="18" charset="0"/>
              </a:rPr>
              <a:t>lắm</a:t>
            </a:r>
            <a:r>
              <a:rPr lang="en-US" sz="3200" dirty="0">
                <a:latin typeface="+mj-lt"/>
                <a:cs typeface="Times New Roman" pitchFamily="18" charset="0"/>
              </a:rPr>
              <a:t>.</a:t>
            </a:r>
            <a:endParaRPr lang="en-US" sz="3200" dirty="0">
              <a:latin typeface="+mj-lt"/>
            </a:endParaRPr>
          </a:p>
        </p:txBody>
      </p:sp>
      <p:cxnSp>
        <p:nvCxnSpPr>
          <p:cNvPr id="15" name="Straight Connector 14"/>
          <p:cNvCxnSpPr/>
          <p:nvPr/>
        </p:nvCxnSpPr>
        <p:spPr>
          <a:xfrm flipV="1">
            <a:off x="3139791" y="2321898"/>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6734212" y="2321898"/>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7862164" y="2788896"/>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7944714" y="2783944"/>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4258199" y="2858542"/>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149311" y="3586221"/>
            <a:ext cx="11855668" cy="1077218"/>
          </a:xfrm>
          <a:prstGeom prst="rect">
            <a:avLst/>
          </a:prstGeom>
        </p:spPr>
        <p:txBody>
          <a:bodyPr wrap="square">
            <a:spAutoFit/>
          </a:bodyPr>
          <a:lstStyle/>
          <a:p>
            <a:pPr algn="just"/>
            <a:r>
              <a:rPr lang="en-US" sz="3200" dirty="0" err="1">
                <a:latin typeface="+mj-lt"/>
                <a:cs typeface="Times New Roman" pitchFamily="18" charset="0"/>
              </a:rPr>
              <a:t>Ngày</a:t>
            </a:r>
            <a:r>
              <a:rPr lang="en-US" sz="3200" dirty="0">
                <a:latin typeface="+mj-lt"/>
                <a:cs typeface="Times New Roman" pitchFamily="18" charset="0"/>
              </a:rPr>
              <a:t> </a:t>
            </a:r>
            <a:r>
              <a:rPr lang="en-US" sz="3200" dirty="0" err="1">
                <a:latin typeface="+mj-lt"/>
                <a:cs typeface="Times New Roman" pitchFamily="18" charset="0"/>
              </a:rPr>
              <a:t>tổng</a:t>
            </a:r>
            <a:r>
              <a:rPr lang="en-US" sz="3200" dirty="0">
                <a:latin typeface="+mj-lt"/>
                <a:cs typeface="Times New Roman" pitchFamily="18" charset="0"/>
              </a:rPr>
              <a:t> </a:t>
            </a:r>
            <a:r>
              <a:rPr lang="en-US" sz="3200" dirty="0" err="1">
                <a:latin typeface="+mj-lt"/>
                <a:cs typeface="Times New Roman" pitchFamily="18" charset="0"/>
              </a:rPr>
              <a:t>kết</a:t>
            </a:r>
            <a:r>
              <a:rPr lang="en-US" sz="3200" dirty="0">
                <a:latin typeface="+mj-lt"/>
                <a:cs typeface="Times New Roman" pitchFamily="18" charset="0"/>
              </a:rPr>
              <a:t> </a:t>
            </a:r>
            <a:r>
              <a:rPr lang="en-US" sz="3200" dirty="0" err="1">
                <a:latin typeface="+mj-lt"/>
                <a:cs typeface="Times New Roman" pitchFamily="18" charset="0"/>
              </a:rPr>
              <a:t>năm</a:t>
            </a:r>
            <a:r>
              <a:rPr lang="en-US" sz="3200" dirty="0">
                <a:latin typeface="+mj-lt"/>
                <a:cs typeface="Times New Roman" pitchFamily="18" charset="0"/>
              </a:rPr>
              <a:t> </a:t>
            </a:r>
            <a:r>
              <a:rPr lang="en-US" sz="3200" dirty="0" err="1">
                <a:latin typeface="+mj-lt"/>
                <a:cs typeface="Times New Roman" pitchFamily="18" charset="0"/>
              </a:rPr>
              <a:t>học</a:t>
            </a:r>
            <a:r>
              <a:rPr lang="en-US" sz="3200" dirty="0">
                <a:latin typeface="+mj-lt"/>
                <a:cs typeface="Times New Roman" pitchFamily="18" charset="0"/>
              </a:rPr>
              <a:t>, </a:t>
            </a:r>
            <a:r>
              <a:rPr lang="en-US" sz="3200" dirty="0" err="1">
                <a:latin typeface="+mj-lt"/>
                <a:cs typeface="Times New Roman" pitchFamily="18" charset="0"/>
              </a:rPr>
              <a:t>từng</a:t>
            </a:r>
            <a:r>
              <a:rPr lang="en-US" sz="3200" dirty="0">
                <a:latin typeface="+mj-lt"/>
                <a:cs typeface="Times New Roman" pitchFamily="18" charset="0"/>
              </a:rPr>
              <a:t> </a:t>
            </a:r>
            <a:r>
              <a:rPr lang="en-US" sz="3200" dirty="0" err="1">
                <a:latin typeface="+mj-lt"/>
                <a:cs typeface="Times New Roman" pitchFamily="18" charset="0"/>
              </a:rPr>
              <a:t>bạn</a:t>
            </a:r>
            <a:r>
              <a:rPr lang="en-US" sz="3200" dirty="0">
                <a:latin typeface="+mj-lt"/>
                <a:cs typeface="Times New Roman" pitchFamily="18" charset="0"/>
              </a:rPr>
              <a:t> </a:t>
            </a:r>
            <a:r>
              <a:rPr lang="en-US" sz="3200" dirty="0" err="1">
                <a:latin typeface="+mj-lt"/>
                <a:cs typeface="Times New Roman" pitchFamily="18" charset="0"/>
              </a:rPr>
              <a:t>học</a:t>
            </a:r>
            <a:r>
              <a:rPr lang="en-US" sz="3200" dirty="0">
                <a:latin typeface="+mj-lt"/>
                <a:cs typeface="Times New Roman" pitchFamily="18" charset="0"/>
              </a:rPr>
              <a:t> </a:t>
            </a:r>
            <a:r>
              <a:rPr lang="en-US" sz="3200" dirty="0" err="1">
                <a:latin typeface="+mj-lt"/>
                <a:cs typeface="Times New Roman" pitchFamily="18" charset="0"/>
              </a:rPr>
              <a:t>sinh</a:t>
            </a:r>
            <a:r>
              <a:rPr lang="en-US" sz="3200" dirty="0">
                <a:latin typeface="+mj-lt"/>
                <a:cs typeface="Times New Roman" pitchFamily="18" charset="0"/>
              </a:rPr>
              <a:t> </a:t>
            </a:r>
            <a:r>
              <a:rPr lang="en-US" sz="3200" dirty="0" err="1">
                <a:latin typeface="+mj-lt"/>
                <a:cs typeface="Times New Roman" pitchFamily="18" charset="0"/>
              </a:rPr>
              <a:t>giỏi</a:t>
            </a:r>
            <a:r>
              <a:rPr lang="en-US" sz="3200" dirty="0">
                <a:latin typeface="+mj-lt"/>
                <a:cs typeface="Times New Roman" pitchFamily="18" charset="0"/>
              </a:rPr>
              <a:t> </a:t>
            </a:r>
            <a:r>
              <a:rPr lang="en-US" sz="3200" dirty="0" err="1">
                <a:latin typeface="+mj-lt"/>
                <a:cs typeface="Times New Roman" pitchFamily="18" charset="0"/>
              </a:rPr>
              <a:t>bước</a:t>
            </a:r>
            <a:r>
              <a:rPr lang="en-US" sz="3200" dirty="0">
                <a:latin typeface="+mj-lt"/>
                <a:cs typeface="Times New Roman" pitchFamily="18" charset="0"/>
              </a:rPr>
              <a:t> </a:t>
            </a:r>
            <a:r>
              <a:rPr lang="en-US" sz="3200" dirty="0" err="1">
                <a:latin typeface="+mj-lt"/>
                <a:cs typeface="Times New Roman" pitchFamily="18" charset="0"/>
              </a:rPr>
              <a:t>lên</a:t>
            </a:r>
            <a:r>
              <a:rPr lang="en-US" sz="3200" dirty="0">
                <a:latin typeface="+mj-lt"/>
                <a:cs typeface="Times New Roman" pitchFamily="18" charset="0"/>
              </a:rPr>
              <a:t> </a:t>
            </a:r>
            <a:r>
              <a:rPr lang="en-US" sz="3200" dirty="0" err="1">
                <a:latin typeface="+mj-lt"/>
                <a:cs typeface="Times New Roman" pitchFamily="18" charset="0"/>
              </a:rPr>
              <a:t>bục</a:t>
            </a:r>
            <a:r>
              <a:rPr lang="en-US" sz="3200" dirty="0">
                <a:latin typeface="+mj-lt"/>
                <a:cs typeface="Times New Roman" pitchFamily="18" charset="0"/>
              </a:rPr>
              <a:t> </a:t>
            </a:r>
            <a:r>
              <a:rPr lang="en-US" sz="3200" dirty="0" err="1">
                <a:latin typeface="+mj-lt"/>
                <a:cs typeface="Times New Roman" pitchFamily="18" charset="0"/>
              </a:rPr>
              <a:t>nhận</a:t>
            </a:r>
            <a:r>
              <a:rPr lang="en-US" sz="3200" dirty="0">
                <a:latin typeface="+mj-lt"/>
                <a:cs typeface="Times New Roman" pitchFamily="18" charset="0"/>
              </a:rPr>
              <a:t> </a:t>
            </a:r>
            <a:r>
              <a:rPr lang="en-US" sz="3200" dirty="0" err="1">
                <a:latin typeface="+mj-lt"/>
                <a:cs typeface="Times New Roman" pitchFamily="18" charset="0"/>
              </a:rPr>
              <a:t>phần</a:t>
            </a:r>
            <a:r>
              <a:rPr lang="en-US" sz="3200" dirty="0">
                <a:latin typeface="+mj-lt"/>
                <a:cs typeface="Times New Roman" pitchFamily="18" charset="0"/>
              </a:rPr>
              <a:t> </a:t>
            </a:r>
            <a:r>
              <a:rPr lang="en-US" sz="3200" dirty="0" err="1">
                <a:latin typeface="+mj-lt"/>
                <a:cs typeface="Times New Roman" pitchFamily="18" charset="0"/>
              </a:rPr>
              <a:t>thưởng</a:t>
            </a:r>
            <a:r>
              <a:rPr lang="en-US" sz="3200" dirty="0">
                <a:latin typeface="+mj-lt"/>
                <a:cs typeface="Times New Roman" pitchFamily="18" charset="0"/>
              </a:rPr>
              <a:t>. </a:t>
            </a:r>
            <a:endParaRPr lang="en-US" sz="3200" dirty="0">
              <a:latin typeface="+mj-lt"/>
            </a:endParaRPr>
          </a:p>
        </p:txBody>
      </p:sp>
      <p:cxnSp>
        <p:nvCxnSpPr>
          <p:cNvPr id="31" name="Straight Connector 30"/>
          <p:cNvCxnSpPr/>
          <p:nvPr/>
        </p:nvCxnSpPr>
        <p:spPr>
          <a:xfrm flipV="1">
            <a:off x="5263257" y="3687142"/>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9938169" y="3626074"/>
            <a:ext cx="205583" cy="53441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098157" y="4167733"/>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5015607" y="4188560"/>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08675" y="4889269"/>
            <a:ext cx="11587654" cy="584775"/>
          </a:xfrm>
          <a:prstGeom prst="rect">
            <a:avLst/>
          </a:prstGeom>
        </p:spPr>
        <p:txBody>
          <a:bodyPr wrap="square">
            <a:spAutoFit/>
          </a:bodyPr>
          <a:lstStyle/>
          <a:p>
            <a:pPr algn="just"/>
            <a:r>
              <a:rPr lang="en-US" sz="3200" dirty="0" err="1">
                <a:latin typeface="+mj-lt"/>
                <a:cs typeface="Times New Roman" pitchFamily="18" charset="0"/>
              </a:rPr>
              <a:t>Đây</a:t>
            </a:r>
            <a:r>
              <a:rPr lang="en-US" sz="3200" dirty="0">
                <a:latin typeface="+mj-lt"/>
                <a:cs typeface="Times New Roman" pitchFamily="18" charset="0"/>
              </a:rPr>
              <a:t> </a:t>
            </a:r>
            <a:r>
              <a:rPr lang="en-US" sz="3200" dirty="0" err="1">
                <a:latin typeface="+mj-lt"/>
                <a:cs typeface="Times New Roman" pitchFamily="18" charset="0"/>
              </a:rPr>
              <a:t>là</a:t>
            </a:r>
            <a:r>
              <a:rPr lang="en-US" sz="3200" dirty="0">
                <a:latin typeface="+mj-lt"/>
                <a:cs typeface="Times New Roman" pitchFamily="18" charset="0"/>
              </a:rPr>
              <a:t> </a:t>
            </a:r>
            <a:r>
              <a:rPr lang="en-US" sz="3200" dirty="0" err="1">
                <a:latin typeface="+mj-lt"/>
                <a:cs typeface="Times New Roman" pitchFamily="18" charset="0"/>
              </a:rPr>
              <a:t>phần</a:t>
            </a:r>
            <a:r>
              <a:rPr lang="en-US" sz="3200" dirty="0">
                <a:latin typeface="+mj-lt"/>
                <a:cs typeface="Times New Roman" pitchFamily="18" charset="0"/>
              </a:rPr>
              <a:t> </a:t>
            </a:r>
            <a:r>
              <a:rPr lang="en-US" sz="3200" dirty="0" err="1">
                <a:latin typeface="+mj-lt"/>
                <a:cs typeface="Times New Roman" pitchFamily="18" charset="0"/>
              </a:rPr>
              <a:t>thưởng</a:t>
            </a:r>
            <a:r>
              <a:rPr lang="en-US" sz="3200" dirty="0">
                <a:latin typeface="+mj-lt"/>
                <a:cs typeface="Times New Roman" pitchFamily="18" charset="0"/>
              </a:rPr>
              <a:t> </a:t>
            </a:r>
            <a:r>
              <a:rPr lang="en-US" sz="3200" dirty="0" err="1">
                <a:latin typeface="+mj-lt"/>
                <a:cs typeface="Times New Roman" pitchFamily="18" charset="0"/>
              </a:rPr>
              <a:t>cả</a:t>
            </a:r>
            <a:r>
              <a:rPr lang="en-US" sz="3200" dirty="0">
                <a:latin typeface="+mj-lt"/>
                <a:cs typeface="Times New Roman" pitchFamily="18" charset="0"/>
              </a:rPr>
              <a:t> </a:t>
            </a:r>
            <a:r>
              <a:rPr lang="en-US" sz="3200" dirty="0" err="1">
                <a:latin typeface="+mj-lt"/>
                <a:cs typeface="Times New Roman" pitchFamily="18" charset="0"/>
              </a:rPr>
              <a:t>lớp</a:t>
            </a:r>
            <a:r>
              <a:rPr lang="en-US" sz="3200" dirty="0">
                <a:latin typeface="+mj-lt"/>
                <a:cs typeface="Times New Roman" pitchFamily="18" charset="0"/>
              </a:rPr>
              <a:t> </a:t>
            </a:r>
            <a:r>
              <a:rPr lang="en-US" sz="3200" dirty="0" err="1">
                <a:latin typeface="+mj-lt"/>
                <a:cs typeface="Times New Roman" pitchFamily="18" charset="0"/>
              </a:rPr>
              <a:t>đề</a:t>
            </a:r>
            <a:r>
              <a:rPr lang="en-US" sz="3200" dirty="0">
                <a:latin typeface="+mj-lt"/>
                <a:cs typeface="Times New Roman" pitchFamily="18" charset="0"/>
              </a:rPr>
              <a:t> </a:t>
            </a:r>
            <a:r>
              <a:rPr lang="en-US" sz="3200" dirty="0" err="1">
                <a:latin typeface="+mj-lt"/>
                <a:cs typeface="Times New Roman" pitchFamily="18" charset="0"/>
              </a:rPr>
              <a:t>nghị</a:t>
            </a:r>
            <a:r>
              <a:rPr lang="en-US" sz="3200" dirty="0">
                <a:latin typeface="+mj-lt"/>
                <a:cs typeface="Times New Roman" pitchFamily="18" charset="0"/>
              </a:rPr>
              <a:t> </a:t>
            </a:r>
            <a:r>
              <a:rPr lang="en-US" sz="3200" dirty="0" err="1">
                <a:latin typeface="+mj-lt"/>
                <a:cs typeface="Times New Roman" pitchFamily="18" charset="0"/>
              </a:rPr>
              <a:t>tặng</a:t>
            </a:r>
            <a:r>
              <a:rPr lang="en-US" sz="3200" dirty="0">
                <a:latin typeface="+mj-lt"/>
                <a:cs typeface="Times New Roman" pitchFamily="18" charset="0"/>
              </a:rPr>
              <a:t> </a:t>
            </a:r>
            <a:r>
              <a:rPr lang="en-US" sz="3200" dirty="0" err="1">
                <a:latin typeface="+mj-lt"/>
                <a:cs typeface="Times New Roman" pitchFamily="18" charset="0"/>
              </a:rPr>
              <a:t>cho</a:t>
            </a:r>
            <a:r>
              <a:rPr lang="en-US" sz="3200" dirty="0">
                <a:latin typeface="+mj-lt"/>
                <a:cs typeface="Times New Roman" pitchFamily="18" charset="0"/>
              </a:rPr>
              <a:t> </a:t>
            </a:r>
            <a:r>
              <a:rPr lang="en-US" sz="3200" dirty="0" err="1">
                <a:latin typeface="+mj-lt"/>
                <a:cs typeface="Times New Roman" pitchFamily="18" charset="0"/>
              </a:rPr>
              <a:t>bạn</a:t>
            </a:r>
            <a:r>
              <a:rPr lang="en-US" sz="3200" dirty="0">
                <a:latin typeface="+mj-lt"/>
                <a:cs typeface="Times New Roman" pitchFamily="18" charset="0"/>
              </a:rPr>
              <a:t> Na.</a:t>
            </a:r>
            <a:endParaRPr lang="en-US" sz="3200" dirty="0">
              <a:latin typeface="+mj-lt"/>
            </a:endParaRPr>
          </a:p>
        </p:txBody>
      </p:sp>
      <p:sp>
        <p:nvSpPr>
          <p:cNvPr id="42" name="Rectangle 41"/>
          <p:cNvSpPr/>
          <p:nvPr/>
        </p:nvSpPr>
        <p:spPr>
          <a:xfrm>
            <a:off x="126125" y="6018449"/>
            <a:ext cx="10347705" cy="584775"/>
          </a:xfrm>
          <a:prstGeom prst="rect">
            <a:avLst/>
          </a:prstGeom>
        </p:spPr>
        <p:txBody>
          <a:bodyPr wrap="none">
            <a:spAutoFit/>
          </a:bodyPr>
          <a:lstStyle/>
          <a:p>
            <a:pPr algn="just"/>
            <a:r>
              <a:rPr lang="en-US" sz="3200" dirty="0" err="1">
                <a:latin typeface="+mj-lt"/>
                <a:cs typeface="Times New Roman" pitchFamily="18" charset="0"/>
              </a:rPr>
              <a:t>Mẹ</a:t>
            </a:r>
            <a:r>
              <a:rPr lang="en-US" sz="3200" dirty="0">
                <a:latin typeface="+mj-lt"/>
                <a:cs typeface="Times New Roman" pitchFamily="18" charset="0"/>
              </a:rPr>
              <a:t> </a:t>
            </a:r>
            <a:r>
              <a:rPr lang="en-US" sz="3200" dirty="0" err="1">
                <a:latin typeface="+mj-lt"/>
                <a:cs typeface="Times New Roman" pitchFamily="18" charset="0"/>
              </a:rPr>
              <a:t>của</a:t>
            </a:r>
            <a:r>
              <a:rPr lang="en-US" sz="3200" dirty="0">
                <a:latin typeface="+mj-lt"/>
                <a:cs typeface="Times New Roman" pitchFamily="18" charset="0"/>
              </a:rPr>
              <a:t> Na </a:t>
            </a:r>
            <a:r>
              <a:rPr lang="en-US" sz="3200" dirty="0" err="1">
                <a:latin typeface="+mj-lt"/>
                <a:cs typeface="Times New Roman" pitchFamily="18" charset="0"/>
              </a:rPr>
              <a:t>lặng</a:t>
            </a:r>
            <a:r>
              <a:rPr lang="en-US" sz="3200" dirty="0">
                <a:latin typeface="+mj-lt"/>
                <a:cs typeface="Times New Roman" pitchFamily="18" charset="0"/>
              </a:rPr>
              <a:t> </a:t>
            </a:r>
            <a:r>
              <a:rPr lang="en-US" sz="3200" dirty="0" err="1">
                <a:latin typeface="+mj-lt"/>
                <a:cs typeface="Times New Roman" pitchFamily="18" charset="0"/>
              </a:rPr>
              <a:t>lẽ</a:t>
            </a:r>
            <a:r>
              <a:rPr lang="en-US" sz="3200" dirty="0">
                <a:latin typeface="+mj-lt"/>
                <a:cs typeface="Times New Roman" pitchFamily="18" charset="0"/>
              </a:rPr>
              <a:t> </a:t>
            </a:r>
            <a:r>
              <a:rPr lang="en-US" sz="3200" dirty="0" err="1">
                <a:latin typeface="+mj-lt"/>
                <a:cs typeface="Times New Roman" pitchFamily="18" charset="0"/>
              </a:rPr>
              <a:t>chấm</a:t>
            </a:r>
            <a:r>
              <a:rPr lang="en-US" sz="3200" dirty="0">
                <a:latin typeface="+mj-lt"/>
                <a:cs typeface="Times New Roman" pitchFamily="18" charset="0"/>
              </a:rPr>
              <a:t> </a:t>
            </a:r>
            <a:r>
              <a:rPr lang="en-US" sz="3200" dirty="0" err="1">
                <a:latin typeface="+mj-lt"/>
                <a:cs typeface="Times New Roman" pitchFamily="18" charset="0"/>
              </a:rPr>
              <a:t>khăn</a:t>
            </a:r>
            <a:r>
              <a:rPr lang="en-US" sz="3200" dirty="0">
                <a:latin typeface="+mj-lt"/>
                <a:cs typeface="Times New Roman" pitchFamily="18" charset="0"/>
              </a:rPr>
              <a:t> </a:t>
            </a:r>
            <a:r>
              <a:rPr lang="en-US" sz="3200" dirty="0" err="1">
                <a:latin typeface="+mj-lt"/>
                <a:cs typeface="Times New Roman" pitchFamily="18" charset="0"/>
              </a:rPr>
              <a:t>lên</a:t>
            </a:r>
            <a:r>
              <a:rPr lang="en-US" sz="3200" dirty="0">
                <a:latin typeface="+mj-lt"/>
                <a:cs typeface="Times New Roman" pitchFamily="18" charset="0"/>
              </a:rPr>
              <a:t> </a:t>
            </a:r>
            <a:r>
              <a:rPr lang="en-US" sz="3200" dirty="0" err="1">
                <a:latin typeface="+mj-lt"/>
                <a:cs typeface="Times New Roman" pitchFamily="18" charset="0"/>
              </a:rPr>
              <a:t>đôi</a:t>
            </a:r>
            <a:r>
              <a:rPr lang="en-US" sz="3200" dirty="0">
                <a:latin typeface="+mj-lt"/>
                <a:cs typeface="Times New Roman" pitchFamily="18" charset="0"/>
              </a:rPr>
              <a:t> </a:t>
            </a:r>
            <a:r>
              <a:rPr lang="en-US" sz="3200" dirty="0" err="1">
                <a:latin typeface="+mj-lt"/>
                <a:cs typeface="Times New Roman" pitchFamily="18" charset="0"/>
              </a:rPr>
              <a:t>mắt</a:t>
            </a:r>
            <a:r>
              <a:rPr lang="en-US" sz="3200" dirty="0">
                <a:latin typeface="+mj-lt"/>
                <a:cs typeface="Times New Roman" pitchFamily="18" charset="0"/>
              </a:rPr>
              <a:t> </a:t>
            </a:r>
            <a:r>
              <a:rPr lang="en-US" sz="3200" dirty="0" err="1">
                <a:latin typeface="+mj-lt"/>
                <a:cs typeface="Times New Roman" pitchFamily="18" charset="0"/>
              </a:rPr>
              <a:t>đỏ</a:t>
            </a:r>
            <a:r>
              <a:rPr lang="en-US" sz="3200" dirty="0">
                <a:latin typeface="+mj-lt"/>
                <a:cs typeface="Times New Roman" pitchFamily="18" charset="0"/>
              </a:rPr>
              <a:t> hoe.</a:t>
            </a:r>
            <a:endParaRPr lang="en-US" sz="3200" dirty="0">
              <a:latin typeface="+mj-lt"/>
            </a:endParaRPr>
          </a:p>
        </p:txBody>
      </p:sp>
      <p:cxnSp>
        <p:nvCxnSpPr>
          <p:cNvPr id="43" name="Straight Connector 42"/>
          <p:cNvCxnSpPr/>
          <p:nvPr/>
        </p:nvCxnSpPr>
        <p:spPr>
          <a:xfrm flipV="1">
            <a:off x="4275701" y="5014194"/>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cxnSpLocks/>
          </p:cNvCxnSpPr>
          <p:nvPr/>
        </p:nvCxnSpPr>
        <p:spPr>
          <a:xfrm flipV="1">
            <a:off x="10975488" y="4968706"/>
            <a:ext cx="181285"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cxnSpLocks/>
          </p:cNvCxnSpPr>
          <p:nvPr/>
        </p:nvCxnSpPr>
        <p:spPr>
          <a:xfrm flipV="1">
            <a:off x="10892938" y="4968706"/>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2411110" y="6118024"/>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10308730" y="6147330"/>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10237060" y="6136309"/>
            <a:ext cx="165100" cy="4251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669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ppt_x"/>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ppt_x"/>
                                          </p:val>
                                        </p:tav>
                                        <p:tav tm="100000">
                                          <p:val>
                                            <p:strVal val="#ppt_x"/>
                                          </p:val>
                                        </p:tav>
                                      </p:tavLst>
                                    </p:anim>
                                    <p:anim calcmode="lin" valueType="num">
                                      <p:cBhvr additive="base">
                                        <p:cTn id="5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barn(inVertical)">
                                      <p:cBhvr>
                                        <p:cTn id="59" dur="500"/>
                                        <p:tgtEl>
                                          <p:spTgt spid="41"/>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ppt_x"/>
                                          </p:val>
                                        </p:tav>
                                        <p:tav tm="100000">
                                          <p:val>
                                            <p:strVal val="#ppt_x"/>
                                          </p:val>
                                        </p:tav>
                                      </p:tavLst>
                                    </p:anim>
                                    <p:anim calcmode="lin" valueType="num">
                                      <p:cBhvr additive="base">
                                        <p:cTn id="65" dur="500" fill="hold"/>
                                        <p:tgtEl>
                                          <p:spTgt spid="43"/>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ppt_x"/>
                                          </p:val>
                                        </p:tav>
                                        <p:tav tm="100000">
                                          <p:val>
                                            <p:strVal val="#ppt_x"/>
                                          </p:val>
                                        </p:tav>
                                      </p:tavLst>
                                    </p:anim>
                                    <p:anim calcmode="lin" valueType="num">
                                      <p:cBhvr additive="base">
                                        <p:cTn id="69" dur="500" fill="hold"/>
                                        <p:tgtEl>
                                          <p:spTgt spid="45"/>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ppt_x"/>
                                          </p:val>
                                        </p:tav>
                                        <p:tav tm="100000">
                                          <p:val>
                                            <p:strVal val="#ppt_x"/>
                                          </p:val>
                                        </p:tav>
                                      </p:tavLst>
                                    </p:anim>
                                    <p:anim calcmode="lin" valueType="num">
                                      <p:cBhvr additive="base">
                                        <p:cTn id="7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additive="base">
                                        <p:cTn id="78" dur="500" fill="hold"/>
                                        <p:tgtEl>
                                          <p:spTgt spid="42"/>
                                        </p:tgtEl>
                                        <p:attrNameLst>
                                          <p:attrName>ppt_x</p:attrName>
                                        </p:attrNameLst>
                                      </p:cBhvr>
                                      <p:tavLst>
                                        <p:tav tm="0">
                                          <p:val>
                                            <p:strVal val="#ppt_x"/>
                                          </p:val>
                                        </p:tav>
                                        <p:tav tm="100000">
                                          <p:val>
                                            <p:strVal val="#ppt_x"/>
                                          </p:val>
                                        </p:tav>
                                      </p:tavLst>
                                    </p:anim>
                                    <p:anim calcmode="lin" valueType="num">
                                      <p:cBhvr additive="base">
                                        <p:cTn id="7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fade">
                                      <p:cBhvr>
                                        <p:cTn id="84" dur="1000"/>
                                        <p:tgtEl>
                                          <p:spTgt spid="52"/>
                                        </p:tgtEl>
                                      </p:cBhvr>
                                    </p:animEffect>
                                    <p:anim calcmode="lin" valueType="num">
                                      <p:cBhvr>
                                        <p:cTn id="85" dur="1000" fill="hold"/>
                                        <p:tgtEl>
                                          <p:spTgt spid="52"/>
                                        </p:tgtEl>
                                        <p:attrNameLst>
                                          <p:attrName>ppt_x</p:attrName>
                                        </p:attrNameLst>
                                      </p:cBhvr>
                                      <p:tavLst>
                                        <p:tav tm="0">
                                          <p:val>
                                            <p:strVal val="#ppt_x"/>
                                          </p:val>
                                        </p:tav>
                                        <p:tav tm="100000">
                                          <p:val>
                                            <p:strVal val="#ppt_x"/>
                                          </p:val>
                                        </p:tav>
                                      </p:tavLst>
                                    </p:anim>
                                    <p:anim calcmode="lin" valueType="num">
                                      <p:cBhvr>
                                        <p:cTn id="86" dur="1000" fill="hold"/>
                                        <p:tgtEl>
                                          <p:spTgt spid="52"/>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0"/>
                                        <p:tgtEl>
                                          <p:spTgt spid="54"/>
                                        </p:tgtEl>
                                      </p:cBhvr>
                                    </p:animEffect>
                                    <p:anim calcmode="lin" valueType="num">
                                      <p:cBhvr>
                                        <p:cTn id="90" dur="1000" fill="hold"/>
                                        <p:tgtEl>
                                          <p:spTgt spid="54"/>
                                        </p:tgtEl>
                                        <p:attrNameLst>
                                          <p:attrName>ppt_x</p:attrName>
                                        </p:attrNameLst>
                                      </p:cBhvr>
                                      <p:tavLst>
                                        <p:tav tm="0">
                                          <p:val>
                                            <p:strVal val="#ppt_x"/>
                                          </p:val>
                                        </p:tav>
                                        <p:tav tm="100000">
                                          <p:val>
                                            <p:strVal val="#ppt_x"/>
                                          </p:val>
                                        </p:tav>
                                      </p:tavLst>
                                    </p:anim>
                                    <p:anim calcmode="lin" valueType="num">
                                      <p:cBhvr>
                                        <p:cTn id="91" dur="1000" fill="hold"/>
                                        <p:tgtEl>
                                          <p:spTgt spid="54"/>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1000"/>
                                        <p:tgtEl>
                                          <p:spTgt spid="53"/>
                                        </p:tgtEl>
                                      </p:cBhvr>
                                    </p:animEffect>
                                    <p:anim calcmode="lin" valueType="num">
                                      <p:cBhvr>
                                        <p:cTn id="95" dur="1000" fill="hold"/>
                                        <p:tgtEl>
                                          <p:spTgt spid="53"/>
                                        </p:tgtEl>
                                        <p:attrNameLst>
                                          <p:attrName>ppt_x</p:attrName>
                                        </p:attrNameLst>
                                      </p:cBhvr>
                                      <p:tavLst>
                                        <p:tav tm="0">
                                          <p:val>
                                            <p:strVal val="#ppt_x"/>
                                          </p:val>
                                        </p:tav>
                                        <p:tav tm="100000">
                                          <p:val>
                                            <p:strVal val="#ppt_x"/>
                                          </p:val>
                                        </p:tav>
                                      </p:tavLst>
                                    </p:anim>
                                    <p:anim calcmode="lin" valueType="num">
                                      <p:cBhvr>
                                        <p:cTn id="9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9F64D0-14D1-4D8C-A60E-D17BB12DF31C}"/>
              </a:ext>
            </a:extLst>
          </p:cNvPr>
          <p:cNvSpPr/>
          <p:nvPr/>
        </p:nvSpPr>
        <p:spPr>
          <a:xfrm>
            <a:off x="98854" y="858716"/>
            <a:ext cx="11973697" cy="5940088"/>
          </a:xfrm>
          <a:prstGeom prst="rect">
            <a:avLst/>
          </a:prstGeom>
        </p:spPr>
        <p:txBody>
          <a:bodyPr wrap="square">
            <a:spAutoFit/>
          </a:bodyPr>
          <a:lstStyle/>
          <a:p>
            <a:pPr>
              <a:spcBef>
                <a:spcPts val="600"/>
              </a:spcBef>
            </a:pPr>
            <a:r>
              <a:rPr lang="en-US" sz="2500">
                <a:solidFill>
                  <a:prstClr val="black"/>
                </a:solidFill>
                <a:cs typeface="Times New Roman" pitchFamily="18" charset="0"/>
              </a:rPr>
              <a:t>1. Na là một cô bé tốt bụng, luôn giúp đỡ bạn bè. Ở lớp, ai cũng mến em. Na chỉ buồn vì em học chưa giỏi.</a:t>
            </a:r>
          </a:p>
          <a:p>
            <a:pPr>
              <a:spcBef>
                <a:spcPts val="600"/>
              </a:spcBef>
            </a:pPr>
            <a:r>
              <a:rPr lang="en-US" sz="2500">
                <a:solidFill>
                  <a:prstClr val="black"/>
                </a:solidFill>
                <a:cs typeface="Times New Roman" pitchFamily="18" charset="0"/>
              </a:rPr>
              <a:t>2. Cuối năm học, cả lớp bàn tán về phần thưởng. Riêng Na chỉ lặng yên nghe. Em biết mình chưa giỏi môn nào.</a:t>
            </a:r>
          </a:p>
          <a:p>
            <a:pPr>
              <a:spcBef>
                <a:spcPts val="600"/>
              </a:spcBef>
            </a:pPr>
            <a:r>
              <a:rPr lang="en-US" sz="2500">
                <a:solidFill>
                  <a:prstClr val="black"/>
                </a:solidFill>
                <a:cs typeface="Times New Roman" pitchFamily="18" charset="0"/>
              </a:rPr>
              <a:t>      Một buổi sáng, vào giờ ra chơi, các bạn trong lớp túm tụm bàn bạc điều gì có vẻ bí mật lắm. Rồi các bạn kéo nhau đến gặp cô giáo.</a:t>
            </a:r>
          </a:p>
          <a:p>
            <a:pPr>
              <a:spcBef>
                <a:spcPts val="600"/>
              </a:spcBef>
            </a:pPr>
            <a:r>
              <a:rPr lang="en-US" sz="2500">
                <a:solidFill>
                  <a:prstClr val="black"/>
                </a:solidFill>
                <a:cs typeface="Times New Roman" pitchFamily="18" charset="0"/>
              </a:rPr>
              <a:t>      Cô giáo cho rằng sáng kiến của các bạn rất hay.</a:t>
            </a:r>
          </a:p>
          <a:p>
            <a:pPr>
              <a:spcBef>
                <a:spcPts val="600"/>
              </a:spcBef>
            </a:pPr>
            <a:r>
              <a:rPr lang="en-US" sz="2500">
                <a:solidFill>
                  <a:prstClr val="black"/>
                </a:solidFill>
                <a:cs typeface="Times New Roman" pitchFamily="18" charset="0"/>
              </a:rPr>
              <a:t>3.Ngày tổng kết năm học, từng bạn học sinh giỏi bước lên bục nhận phần thưởng. Cha mẹ các em cũng hồi hộp. Bất ngờ, cô giáo nói:</a:t>
            </a:r>
          </a:p>
          <a:p>
            <a:pPr>
              <a:spcBef>
                <a:spcPts val="600"/>
              </a:spcBef>
            </a:pPr>
            <a:r>
              <a:rPr lang="en-US" sz="2500">
                <a:solidFill>
                  <a:prstClr val="black"/>
                </a:solidFill>
                <a:cs typeface="Times New Roman" pitchFamily="18" charset="0"/>
              </a:rPr>
              <a:t>      -Bây giờ, cô sẽ trao một phần thưởng đặc biệt. Đây là phần thưởng cả lớp đề nghị tặng cho bạn Na. Na có tấm lòng thật đáng quý.</a:t>
            </a:r>
          </a:p>
          <a:p>
            <a:pPr>
              <a:spcBef>
                <a:spcPts val="600"/>
              </a:spcBef>
            </a:pPr>
            <a:r>
              <a:rPr lang="en-US" sz="2500">
                <a:solidFill>
                  <a:prstClr val="black"/>
                </a:solidFill>
                <a:cs typeface="Times New Roman" pitchFamily="18" charset="0"/>
              </a:rPr>
              <a:t>       Na ngỡ mình nghe nhầm. Đỏ bừng mặt, cô bé đứng dậy, bước lên bục. Tiếng vỗ tay vang dậy. Mẹ của Na lặng lẽ chấm khăn lên đôi mắt đỏ hoe.</a:t>
            </a:r>
          </a:p>
          <a:p>
            <a:pPr algn="r">
              <a:spcBef>
                <a:spcPts val="600"/>
              </a:spcBef>
            </a:pPr>
            <a:r>
              <a:rPr lang="en-US" sz="2000">
                <a:solidFill>
                  <a:prstClr val="black"/>
                </a:solidFill>
                <a:cs typeface="Times New Roman" pitchFamily="18" charset="0"/>
              </a:rPr>
              <a:t>Phỏng theo BLAI-TƠN (Lương Hùng dịch)</a:t>
            </a:r>
            <a:endParaRPr lang="vi-VN" sz="2000" dirty="0">
              <a:solidFill>
                <a:prstClr val="black"/>
              </a:solidFill>
              <a:cs typeface="Times New Roman" pitchFamily="18" charset="0"/>
            </a:endParaRPr>
          </a:p>
        </p:txBody>
      </p:sp>
      <p:sp>
        <p:nvSpPr>
          <p:cNvPr id="9" name="Title 4">
            <a:extLst>
              <a:ext uri="{FF2B5EF4-FFF2-40B4-BE49-F238E27FC236}">
                <a16:creationId xmlns:a16="http://schemas.microsoft.com/office/drawing/2014/main" id="{C096ADFF-73A3-4130-8B27-71A0F9A553BD}"/>
              </a:ext>
            </a:extLst>
          </p:cNvPr>
          <p:cNvSpPr txBox="1">
            <a:spLocks/>
          </p:cNvSpPr>
          <p:nvPr/>
        </p:nvSpPr>
        <p:spPr>
          <a:xfrm>
            <a:off x="838089" y="154121"/>
            <a:ext cx="10514231" cy="110880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a:solidFill>
                  <a:srgbClr val="FF0000"/>
                </a:solidFill>
                <a:cs typeface="Times New Roman" pitchFamily="18" charset="0"/>
              </a:rPr>
              <a:t>Phần thưởng</a:t>
            </a:r>
            <a:endParaRPr lang="en-US" sz="2800" b="1" dirty="0">
              <a:solidFill>
                <a:srgbClr val="FF0000"/>
              </a:solidFill>
              <a:cs typeface="Times New Roman" pitchFamily="18" charset="0"/>
            </a:endParaRPr>
          </a:p>
        </p:txBody>
      </p:sp>
      <p:sp>
        <p:nvSpPr>
          <p:cNvPr id="4" name="Flowchart: Terminator 3">
            <a:extLst>
              <a:ext uri="{FF2B5EF4-FFF2-40B4-BE49-F238E27FC236}">
                <a16:creationId xmlns:a16="http://schemas.microsoft.com/office/drawing/2014/main" id="{3D8678B8-4C8F-4A99-A75F-D61F9F023BD7}"/>
              </a:ext>
            </a:extLst>
          </p:cNvPr>
          <p:cNvSpPr/>
          <p:nvPr/>
        </p:nvSpPr>
        <p:spPr>
          <a:xfrm>
            <a:off x="0" y="6099007"/>
            <a:ext cx="6729402" cy="758999"/>
          </a:xfrm>
          <a:prstGeom prst="flowChartTerminator">
            <a:avLst/>
          </a:prstGeom>
          <a:solidFill>
            <a:schemeClr val="accent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cs typeface="Times New Roman" panose="02020603050405020304" pitchFamily="18" charset="0"/>
              </a:rPr>
              <a:t>BÀI ĐỌC CHIA LÀM </a:t>
            </a:r>
            <a:r>
              <a:rPr lang="en-US" sz="2400" b="1">
                <a:solidFill>
                  <a:schemeClr val="bg1"/>
                </a:solidFill>
                <a:cs typeface="Times New Roman" panose="02020603050405020304" pitchFamily="18" charset="0"/>
              </a:rPr>
              <a:t>MẤY ĐOẠN?</a:t>
            </a:r>
            <a:endParaRPr lang="en-US" sz="2400" b="1" dirty="0">
              <a:solidFill>
                <a:schemeClr val="bg1"/>
              </a:solidFill>
              <a:cs typeface="Times New Roman" panose="02020603050405020304" pitchFamily="18" charset="0"/>
            </a:endParaRPr>
          </a:p>
        </p:txBody>
      </p:sp>
      <p:sp>
        <p:nvSpPr>
          <p:cNvPr id="5" name="Oval 4">
            <a:extLst>
              <a:ext uri="{FF2B5EF4-FFF2-40B4-BE49-F238E27FC236}">
                <a16:creationId xmlns:a16="http://schemas.microsoft.com/office/drawing/2014/main" id="{FC4CDAFB-C2A1-41FD-97EB-20EE51C3085C}"/>
              </a:ext>
            </a:extLst>
          </p:cNvPr>
          <p:cNvSpPr/>
          <p:nvPr/>
        </p:nvSpPr>
        <p:spPr>
          <a:xfrm>
            <a:off x="40402" y="906182"/>
            <a:ext cx="429397" cy="39564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cs typeface="Times New Roman" pitchFamily="18" charset="0"/>
              </a:rPr>
              <a:t>1</a:t>
            </a:r>
            <a:endParaRPr lang="vi-VN" sz="3200" b="1" dirty="0">
              <a:cs typeface="Times New Roman" pitchFamily="18" charset="0"/>
            </a:endParaRPr>
          </a:p>
        </p:txBody>
      </p:sp>
      <p:sp>
        <p:nvSpPr>
          <p:cNvPr id="6" name="Oval 5">
            <a:extLst>
              <a:ext uri="{FF2B5EF4-FFF2-40B4-BE49-F238E27FC236}">
                <a16:creationId xmlns:a16="http://schemas.microsoft.com/office/drawing/2014/main" id="{E38A3721-C110-41F6-8466-8894BC67941E}"/>
              </a:ext>
            </a:extLst>
          </p:cNvPr>
          <p:cNvSpPr/>
          <p:nvPr/>
        </p:nvSpPr>
        <p:spPr>
          <a:xfrm>
            <a:off x="40402" y="1724008"/>
            <a:ext cx="429397" cy="39564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cs typeface="Times New Roman" pitchFamily="18" charset="0"/>
              </a:rPr>
              <a:t>2</a:t>
            </a:r>
          </a:p>
        </p:txBody>
      </p:sp>
      <p:sp>
        <p:nvSpPr>
          <p:cNvPr id="7" name="Oval 6">
            <a:extLst>
              <a:ext uri="{FF2B5EF4-FFF2-40B4-BE49-F238E27FC236}">
                <a16:creationId xmlns:a16="http://schemas.microsoft.com/office/drawing/2014/main" id="{B24B6846-3302-4260-B5AC-A019473D700F}"/>
              </a:ext>
            </a:extLst>
          </p:cNvPr>
          <p:cNvSpPr/>
          <p:nvPr/>
        </p:nvSpPr>
        <p:spPr>
          <a:xfrm>
            <a:off x="-9145" y="3897737"/>
            <a:ext cx="429397" cy="3602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cs typeface="Times New Roman" pitchFamily="18" charset="0"/>
              </a:rPr>
              <a:t>3</a:t>
            </a:r>
            <a:endParaRPr lang="vi-VN" sz="2400" b="1" dirty="0">
              <a:cs typeface="Times New Roman" pitchFamily="18" charset="0"/>
            </a:endParaRPr>
          </a:p>
        </p:txBody>
      </p:sp>
    </p:spTree>
    <p:extLst>
      <p:ext uri="{BB962C8B-B14F-4D97-AF65-F5344CB8AC3E}">
        <p14:creationId xmlns:p14="http://schemas.microsoft.com/office/powerpoint/2010/main" val="251851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xit" presetSubtype="10" fill="hold" grpId="1" nodeType="clickEffect">
                                  <p:stCondLst>
                                    <p:cond delay="0"/>
                                  </p:stCondLst>
                                  <p:childTnLst>
                                    <p:animEffect transition="out" filter="randombar(horizontal)">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par>
                                <p:cTn id="15" presetID="22" presetClass="entr" presetSubtype="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0000000我图PPT\00001PNG素材\儿童卡通\1124.png">
            <a:extLst>
              <a:ext uri="{FF2B5EF4-FFF2-40B4-BE49-F238E27FC236}">
                <a16:creationId xmlns:a16="http://schemas.microsoft.com/office/drawing/2014/main" id="{7AAF04F6-5696-4210-8C17-354B3CDFBB4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03" y="2150046"/>
            <a:ext cx="3133387" cy="470795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614249F1-F075-4BD9-A20D-7D09F6A79962}"/>
              </a:ext>
            </a:extLst>
          </p:cNvPr>
          <p:cNvSpPr/>
          <p:nvPr/>
        </p:nvSpPr>
        <p:spPr>
          <a:xfrm>
            <a:off x="0" y="371967"/>
            <a:ext cx="2491409" cy="1938980"/>
          </a:xfrm>
          <a:prstGeom prst="rect">
            <a:avLst/>
          </a:prstGeom>
          <a:noFill/>
        </p:spPr>
        <p:txBody>
          <a:bodyPr wrap="square" lIns="91428" tIns="45714" rIns="91428" bIns="45714">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914309"/>
            <a:r>
              <a:rPr lang="vi-VN" sz="6000" b="1" spc="50">
                <a:ln w="11430"/>
                <a:solidFill>
                  <a:srgbClr val="4472C4"/>
                </a:solidFill>
                <a:effectLst>
                  <a:outerShdw blurRad="76200" dist="50800" dir="5400000" algn="tl" rotWithShape="0">
                    <a:srgbClr val="000000">
                      <a:alpha val="65000"/>
                    </a:srgbClr>
                  </a:outerShdw>
                </a:effectLst>
                <a:latin typeface="+mj-lt"/>
                <a:cs typeface="Times New Roman" pitchFamily="18" charset="0"/>
              </a:rPr>
              <a:t>Chú</a:t>
            </a:r>
            <a:r>
              <a:rPr lang="en-US" sz="6000" b="1" spc="50">
                <a:ln w="11430"/>
                <a:solidFill>
                  <a:srgbClr val="4472C4"/>
                </a:solidFill>
                <a:effectLst>
                  <a:outerShdw blurRad="76200" dist="50800" dir="5400000" algn="tl" rotWithShape="0">
                    <a:srgbClr val="000000">
                      <a:alpha val="65000"/>
                    </a:srgbClr>
                  </a:outerShdw>
                </a:effectLst>
                <a:latin typeface="+mj-lt"/>
                <a:cs typeface="Times New Roman" pitchFamily="18" charset="0"/>
              </a:rPr>
              <a:t> </a:t>
            </a:r>
          </a:p>
          <a:p>
            <a:pPr algn="ctr" defTabSz="914309"/>
            <a:r>
              <a:rPr lang="vi-VN" sz="6000" b="1" spc="50">
                <a:ln w="11430"/>
                <a:solidFill>
                  <a:srgbClr val="4472C4"/>
                </a:solidFill>
                <a:effectLst>
                  <a:outerShdw blurRad="76200" dist="50800" dir="5400000" algn="tl" rotWithShape="0">
                    <a:srgbClr val="000000">
                      <a:alpha val="65000"/>
                    </a:srgbClr>
                  </a:outerShdw>
                </a:effectLst>
                <a:latin typeface="+mj-lt"/>
                <a:cs typeface="Times New Roman" pitchFamily="18" charset="0"/>
              </a:rPr>
              <a:t>thích</a:t>
            </a:r>
            <a:r>
              <a:rPr lang="en-US" sz="6000" b="1" spc="50">
                <a:ln w="11430"/>
                <a:solidFill>
                  <a:srgbClr val="4472C4"/>
                </a:solidFill>
                <a:effectLst>
                  <a:outerShdw blurRad="76200" dist="50800" dir="5400000" algn="tl" rotWithShape="0">
                    <a:srgbClr val="000000">
                      <a:alpha val="65000"/>
                    </a:srgbClr>
                  </a:outerShdw>
                </a:effectLst>
                <a:latin typeface="+mj-lt"/>
                <a:cs typeface="Times New Roman" pitchFamily="18" charset="0"/>
              </a:rPr>
              <a:t> </a:t>
            </a:r>
            <a:endParaRPr lang="en-US" sz="6000" b="1" spc="50" dirty="0">
              <a:ln w="11430"/>
              <a:solidFill>
                <a:srgbClr val="4472C4"/>
              </a:solidFill>
              <a:effectLst>
                <a:outerShdw blurRad="76200" dist="50800" dir="5400000" algn="tl" rotWithShape="0">
                  <a:srgbClr val="000000">
                    <a:alpha val="65000"/>
                  </a:srgbClr>
                </a:outerShdw>
              </a:effectLst>
              <a:latin typeface="UTM Avo"/>
              <a:cs typeface="Times New Roman" pitchFamily="18" charset="0"/>
            </a:endParaRPr>
          </a:p>
        </p:txBody>
      </p:sp>
      <p:sp>
        <p:nvSpPr>
          <p:cNvPr id="7" name="Rectangle 6">
            <a:extLst>
              <a:ext uri="{FF2B5EF4-FFF2-40B4-BE49-F238E27FC236}">
                <a16:creationId xmlns:a16="http://schemas.microsoft.com/office/drawing/2014/main" id="{3D5FBF49-3FB5-41C4-B842-8ABA6B34502D}"/>
              </a:ext>
            </a:extLst>
          </p:cNvPr>
          <p:cNvSpPr/>
          <p:nvPr/>
        </p:nvSpPr>
        <p:spPr>
          <a:xfrm>
            <a:off x="2349065" y="5289437"/>
            <a:ext cx="3592951" cy="1384995"/>
          </a:xfrm>
          <a:prstGeom prst="rect">
            <a:avLst/>
          </a:prstGeom>
        </p:spPr>
        <p:txBody>
          <a:bodyPr wrap="square">
            <a:spAutoFit/>
          </a:bodyPr>
          <a:lstStyle/>
          <a:p>
            <a:pPr algn="ctr"/>
            <a:r>
              <a:rPr lang="en-US" sz="2800" b="1" i="1">
                <a:solidFill>
                  <a:srgbClr val="FF0000"/>
                </a:solidFill>
                <a:cs typeface="Times New Roman" pitchFamily="18" charset="0"/>
              </a:rPr>
              <a:t>Bí mật: </a:t>
            </a:r>
          </a:p>
          <a:p>
            <a:pPr algn="ctr"/>
            <a:r>
              <a:rPr lang="en-US" sz="2800">
                <a:cs typeface="Times New Roman" pitchFamily="18" charset="0"/>
              </a:rPr>
              <a:t>giữ kín, không cho người khác biết </a:t>
            </a:r>
            <a:endParaRPr lang="vi-VN" sz="2800" dirty="0"/>
          </a:p>
        </p:txBody>
      </p:sp>
      <p:sp>
        <p:nvSpPr>
          <p:cNvPr id="9" name="Oval 8">
            <a:extLst>
              <a:ext uri="{FF2B5EF4-FFF2-40B4-BE49-F238E27FC236}">
                <a16:creationId xmlns:a16="http://schemas.microsoft.com/office/drawing/2014/main" id="{3C3376B3-7863-40D2-89D3-51E529D75339}"/>
              </a:ext>
            </a:extLst>
          </p:cNvPr>
          <p:cNvSpPr/>
          <p:nvPr/>
        </p:nvSpPr>
        <p:spPr>
          <a:xfrm>
            <a:off x="10173618" y="3153104"/>
            <a:ext cx="924546" cy="4618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A3B00-48B8-465D-BE23-81259BBC3760}"/>
              </a:ext>
            </a:extLst>
          </p:cNvPr>
          <p:cNvSpPr/>
          <p:nvPr/>
        </p:nvSpPr>
        <p:spPr>
          <a:xfrm>
            <a:off x="8509674" y="5417932"/>
            <a:ext cx="3301368" cy="954107"/>
          </a:xfrm>
          <a:prstGeom prst="rect">
            <a:avLst/>
          </a:prstGeom>
        </p:spPr>
        <p:txBody>
          <a:bodyPr wrap="square">
            <a:spAutoFit/>
          </a:bodyPr>
          <a:lstStyle/>
          <a:p>
            <a:pPr algn="ctr"/>
            <a:r>
              <a:rPr lang="en-US" sz="2800" b="1" i="1">
                <a:solidFill>
                  <a:srgbClr val="FF0000"/>
                </a:solidFill>
                <a:cs typeface="Times New Roman" pitchFamily="18" charset="0"/>
              </a:rPr>
              <a:t>Sáng kiến: </a:t>
            </a:r>
          </a:p>
          <a:p>
            <a:pPr algn="ctr"/>
            <a:r>
              <a:rPr lang="en-US" sz="2800">
                <a:cs typeface="Times New Roman" pitchFamily="18" charset="0"/>
              </a:rPr>
              <a:t>ý kiến mới và hay</a:t>
            </a:r>
            <a:endParaRPr lang="vi-VN" sz="2800" dirty="0"/>
          </a:p>
        </p:txBody>
      </p:sp>
      <p:sp>
        <p:nvSpPr>
          <p:cNvPr id="3" name="AutoShape 2" descr="Chú cần vụ là người thực hiện nhiệm vụ gì ? Đọc truyện Chiế">
            <a:extLst>
              <a:ext uri="{FF2B5EF4-FFF2-40B4-BE49-F238E27FC236}">
                <a16:creationId xmlns:a16="http://schemas.microsoft.com/office/drawing/2014/main" id="{77F2C79A-8F16-4D25-AA99-FF3F4E52D3EE}"/>
              </a:ext>
            </a:extLst>
          </p:cNvPr>
          <p:cNvSpPr>
            <a:spLocks noChangeAspect="1" noChangeArrowheads="1"/>
          </p:cNvSpPr>
          <p:nvPr/>
        </p:nvSpPr>
        <p:spPr bwMode="auto">
          <a:xfrm>
            <a:off x="5942013"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2" descr="HCM]Hộp quà bí ẩn 10K số lượng có hạn | Lazada.vn"/>
          <p:cNvSpPr>
            <a:spLocks noChangeAspect="1" noChangeArrowheads="1"/>
          </p:cNvSpPr>
          <p:nvPr/>
        </p:nvSpPr>
        <p:spPr bwMode="auto">
          <a:xfrm>
            <a:off x="155578"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1913" y="1591464"/>
            <a:ext cx="4794304" cy="3370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7742" y="879798"/>
            <a:ext cx="3543300" cy="4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649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0-#ppt_w/2"/>
                                          </p:val>
                                        </p:tav>
                                        <p:tav tm="100000">
                                          <p:val>
                                            <p:strVal val="#ppt_x"/>
                                          </p:val>
                                        </p:tav>
                                      </p:tavLst>
                                    </p:anim>
                                    <p:anim calcmode="lin" valueType="num">
                                      <p:cBhvr additive="base">
                                        <p:cTn id="8" dur="500" fill="hold"/>
                                        <p:tgtEl>
                                          <p:spTgt spid="307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barn(inVertical)">
                                      <p:cBhvr>
                                        <p:cTn id="17" dur="500"/>
                                        <p:tgtEl>
                                          <p:spTgt spid="3078"/>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9F64D0-14D1-4D8C-A60E-D17BB12DF31C}"/>
              </a:ext>
            </a:extLst>
          </p:cNvPr>
          <p:cNvSpPr/>
          <p:nvPr/>
        </p:nvSpPr>
        <p:spPr>
          <a:xfrm>
            <a:off x="98854" y="858716"/>
            <a:ext cx="11973697" cy="5940088"/>
          </a:xfrm>
          <a:prstGeom prst="rect">
            <a:avLst/>
          </a:prstGeom>
        </p:spPr>
        <p:txBody>
          <a:bodyPr wrap="square">
            <a:spAutoFit/>
          </a:bodyPr>
          <a:lstStyle/>
          <a:p>
            <a:pPr algn="just">
              <a:spcBef>
                <a:spcPts val="600"/>
              </a:spcBef>
            </a:pPr>
            <a:r>
              <a:rPr lang="en-US" sz="2500">
                <a:cs typeface="Times New Roman" pitchFamily="18" charset="0"/>
              </a:rPr>
              <a:t>1. Na là một cô bé tốt bụng, luôn giúp đỡ bạn bè. Ở lớp, ai cũng mến em. Na chỉ buồn vì em học chưa giỏi.</a:t>
            </a:r>
          </a:p>
          <a:p>
            <a:pPr algn="just">
              <a:spcBef>
                <a:spcPts val="600"/>
              </a:spcBef>
            </a:pPr>
            <a:r>
              <a:rPr lang="en-US" sz="2500">
                <a:cs typeface="Times New Roman" pitchFamily="18" charset="0"/>
              </a:rPr>
              <a:t>2. Cuối năm học, cả lớp bàn tán về phần thưởng. Riêng Na chỉ lặng yên nghe. Em biết mình chưa giỏi môn nào.</a:t>
            </a:r>
          </a:p>
          <a:p>
            <a:pPr algn="just">
              <a:spcBef>
                <a:spcPts val="600"/>
              </a:spcBef>
            </a:pPr>
            <a:r>
              <a:rPr lang="en-US" sz="2500">
                <a:cs typeface="Times New Roman" pitchFamily="18" charset="0"/>
              </a:rPr>
              <a:t>      Một buổi sáng, vào giờ ra chơi, các bạn trong lớp túm tụm bàn bạc điều gì có vẻ bí mật lắm. Rồi các bạn kéo nhau đến gặp cô giáo.</a:t>
            </a:r>
          </a:p>
          <a:p>
            <a:pPr algn="just">
              <a:spcBef>
                <a:spcPts val="600"/>
              </a:spcBef>
            </a:pPr>
            <a:r>
              <a:rPr lang="en-US" sz="2500">
                <a:cs typeface="Times New Roman" pitchFamily="18" charset="0"/>
              </a:rPr>
              <a:t>      Cô giáo cho rằng sáng kiến của các bạn rất hay.</a:t>
            </a:r>
          </a:p>
          <a:p>
            <a:pPr algn="just">
              <a:spcBef>
                <a:spcPts val="600"/>
              </a:spcBef>
            </a:pPr>
            <a:r>
              <a:rPr lang="en-US" sz="2500">
                <a:cs typeface="Times New Roman" pitchFamily="18" charset="0"/>
              </a:rPr>
              <a:t>3.Ngày tổng kết năm học, từng bạn học sinh giỏi bước lên bục nhận phần thưởng. Cha mẹ các em cũng hồi hộp. Bất ngờ, cô giáo nói:</a:t>
            </a:r>
          </a:p>
          <a:p>
            <a:pPr algn="just">
              <a:spcBef>
                <a:spcPts val="600"/>
              </a:spcBef>
            </a:pPr>
            <a:r>
              <a:rPr lang="en-US" sz="2500">
                <a:cs typeface="Times New Roman" pitchFamily="18" charset="0"/>
              </a:rPr>
              <a:t>      -Bây giờ, cô sẽ trao một phần thưởng đặc biệt. Đây là phần thưởng cả lớp đề nghị tặng cho bạn Na. Na có tấm lòng thật đáng quý.</a:t>
            </a:r>
          </a:p>
          <a:p>
            <a:pPr algn="just">
              <a:spcBef>
                <a:spcPts val="600"/>
              </a:spcBef>
            </a:pPr>
            <a:r>
              <a:rPr lang="en-US" sz="2500">
                <a:cs typeface="Times New Roman" pitchFamily="18" charset="0"/>
              </a:rPr>
              <a:t>       Na ngỡ mình nghe nhầm. Đỏ bừng mặt, cô bé đứng dậy, bước lên bục. Tiếng vỗ tay vang dậy. Mẹ của Na lặng lẽ chấm khăn lên đôi mắt đỏ hoe.</a:t>
            </a:r>
          </a:p>
          <a:p>
            <a:pPr algn="r">
              <a:spcBef>
                <a:spcPts val="600"/>
              </a:spcBef>
            </a:pPr>
            <a:r>
              <a:rPr lang="en-US" sz="2000">
                <a:cs typeface="Times New Roman" pitchFamily="18" charset="0"/>
              </a:rPr>
              <a:t>Phỏng theo BLAI-TƠN (Lương Hùng dịch)</a:t>
            </a:r>
            <a:endParaRPr lang="vi-VN" sz="2000" dirty="0">
              <a:cs typeface="Times New Roman" pitchFamily="18" charset="0"/>
            </a:endParaRPr>
          </a:p>
        </p:txBody>
      </p:sp>
      <p:sp>
        <p:nvSpPr>
          <p:cNvPr id="9" name="Title 4">
            <a:extLst>
              <a:ext uri="{FF2B5EF4-FFF2-40B4-BE49-F238E27FC236}">
                <a16:creationId xmlns:a16="http://schemas.microsoft.com/office/drawing/2014/main" id="{C096ADFF-73A3-4130-8B27-71A0F9A553BD}"/>
              </a:ext>
            </a:extLst>
          </p:cNvPr>
          <p:cNvSpPr txBox="1">
            <a:spLocks/>
          </p:cNvSpPr>
          <p:nvPr/>
        </p:nvSpPr>
        <p:spPr>
          <a:xfrm>
            <a:off x="838089" y="154121"/>
            <a:ext cx="10514231" cy="110880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a:solidFill>
                  <a:srgbClr val="FF0000"/>
                </a:solidFill>
                <a:cs typeface="Times New Roman" pitchFamily="18" charset="0"/>
              </a:rPr>
              <a:t>Phần thưởng</a:t>
            </a:r>
            <a:endParaRPr lang="en-US" sz="2800" b="1" dirty="0">
              <a:solidFill>
                <a:srgbClr val="FF0000"/>
              </a:solidFill>
              <a:cs typeface="Times New Roman" pitchFamily="18" charset="0"/>
            </a:endParaRPr>
          </a:p>
        </p:txBody>
      </p:sp>
      <p:sp>
        <p:nvSpPr>
          <p:cNvPr id="4" name="Flowchart: Terminator 3"/>
          <p:cNvSpPr/>
          <p:nvPr/>
        </p:nvSpPr>
        <p:spPr>
          <a:xfrm>
            <a:off x="693932" y="6243145"/>
            <a:ext cx="2552700" cy="609600"/>
          </a:xfrm>
          <a:prstGeom prst="flowChartTerminator">
            <a:avLst/>
          </a:prstGeom>
          <a:solidFill>
            <a:srgbClr val="7030A0"/>
          </a:solidFill>
          <a:ln w="38100" cap="flat" cmpd="sng" algn="ctr">
            <a:solidFill>
              <a:sysClr val="window" lastClr="FFFFFF"/>
            </a:solidFill>
            <a:prstDash val="solid"/>
          </a:ln>
          <a:effectLst/>
        </p:spPr>
        <p:txBody>
          <a:bodyPr rtlCol="0" anchor="ctr"/>
          <a:lstStyle/>
          <a:p>
            <a:pPr algn="ctr"/>
            <a:r>
              <a:rPr lang="en-US" sz="2800" b="1" kern="0" dirty="0" err="1">
                <a:solidFill>
                  <a:sysClr val="window" lastClr="FFFFFF"/>
                </a:solidFill>
                <a:effectLst>
                  <a:outerShdw blurRad="38100" dist="38100" dir="2700000" algn="tl">
                    <a:srgbClr val="000000">
                      <a:alpha val="43137"/>
                    </a:srgbClr>
                  </a:outerShdw>
                </a:effectLst>
                <a:cs typeface="Times New Roman" panose="02020603050405020304" pitchFamily="18" charset="0"/>
              </a:rPr>
              <a:t>Đọc</a:t>
            </a:r>
            <a:r>
              <a:rPr lang="en-US" sz="2800" b="1" kern="0" dirty="0">
                <a:solidFill>
                  <a:sysClr val="window" lastClr="FFFFFF"/>
                </a:solidFill>
                <a:effectLst>
                  <a:outerShdw blurRad="38100" dist="38100" dir="2700000" algn="tl">
                    <a:srgbClr val="000000">
                      <a:alpha val="43137"/>
                    </a:srgbClr>
                  </a:outerShdw>
                </a:effectLst>
                <a:cs typeface="Times New Roman" panose="02020603050405020304" pitchFamily="18" charset="0"/>
              </a:rPr>
              <a:t> </a:t>
            </a:r>
            <a:r>
              <a:rPr lang="en-US" sz="2800" b="1" kern="0" dirty="0" err="1">
                <a:solidFill>
                  <a:sysClr val="window" lastClr="FFFFFF"/>
                </a:solidFill>
                <a:effectLst>
                  <a:outerShdw blurRad="38100" dist="38100" dir="2700000" algn="tl">
                    <a:srgbClr val="000000">
                      <a:alpha val="43137"/>
                    </a:srgbClr>
                  </a:outerShdw>
                </a:effectLst>
                <a:cs typeface="Times New Roman" panose="02020603050405020304" pitchFamily="18" charset="0"/>
              </a:rPr>
              <a:t>cả</a:t>
            </a:r>
            <a:r>
              <a:rPr lang="en-US" sz="2800" b="1" kern="0" dirty="0">
                <a:solidFill>
                  <a:sysClr val="window" lastClr="FFFFFF"/>
                </a:solidFill>
                <a:effectLst>
                  <a:outerShdw blurRad="38100" dist="38100" dir="2700000" algn="tl">
                    <a:srgbClr val="000000">
                      <a:alpha val="43137"/>
                    </a:srgbClr>
                  </a:outerShdw>
                </a:effectLst>
                <a:cs typeface="Times New Roman" panose="02020603050405020304" pitchFamily="18" charset="0"/>
              </a:rPr>
              <a:t> </a:t>
            </a:r>
            <a:r>
              <a:rPr lang="en-US" sz="2800" b="1" kern="0" dirty="0" err="1">
                <a:solidFill>
                  <a:sysClr val="window" lastClr="FFFFFF"/>
                </a:solidFill>
                <a:effectLst>
                  <a:outerShdw blurRad="38100" dist="38100" dir="2700000" algn="tl">
                    <a:srgbClr val="000000">
                      <a:alpha val="43137"/>
                    </a:srgbClr>
                  </a:outerShdw>
                </a:effectLst>
                <a:cs typeface="Times New Roman" panose="02020603050405020304" pitchFamily="18" charset="0"/>
              </a:rPr>
              <a:t>bài</a:t>
            </a:r>
            <a:endParaRPr lang="en-US" sz="2800" b="1" kern="0" dirty="0">
              <a:solidFill>
                <a:sysClr val="window" lastClr="FFFFFF"/>
              </a:solidFill>
              <a:effectLst>
                <a:outerShdw blurRad="38100" dist="38100" dir="2700000" algn="tl">
                  <a:srgbClr val="000000">
                    <a:alpha val="43137"/>
                  </a:srgbClr>
                </a:outerShdw>
              </a:effectLst>
              <a:cs typeface="Times New Roman" panose="02020603050405020304" pitchFamily="18" charset="0"/>
            </a:endParaRPr>
          </a:p>
        </p:txBody>
      </p:sp>
    </p:spTree>
    <p:extLst>
      <p:ext uri="{BB962C8B-B14F-4D97-AF65-F5344CB8AC3E}">
        <p14:creationId xmlns:p14="http://schemas.microsoft.com/office/powerpoint/2010/main" val="378531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4"/>
                                        </p:tgtEl>
                                        <p:attrNameLst>
                                          <p:attrName>ppt_x</p:attrName>
                                        </p:attrNameLst>
                                      </p:cBhvr>
                                      <p:tavLst>
                                        <p:tav tm="0">
                                          <p:val>
                                            <p:strVal val="ppt_x"/>
                                          </p:val>
                                        </p:tav>
                                        <p:tav tm="100000">
                                          <p:val>
                                            <p:strVal val="ppt_x"/>
                                          </p:val>
                                        </p:tav>
                                      </p:tavLst>
                                    </p:anim>
                                    <p:anim calcmode="lin" valueType="num">
                                      <p:cBhvr additive="base">
                                        <p:cTn id="12" dur="500"/>
                                        <p:tgtEl>
                                          <p:spTgt spid="4"/>
                                        </p:tgtEl>
                                        <p:attrNameLst>
                                          <p:attrName>ppt_y</p:attrName>
                                        </p:attrNameLst>
                                      </p:cBhvr>
                                      <p:tavLst>
                                        <p:tav tm="0">
                                          <p:val>
                                            <p:strVal val="ppt_y"/>
                                          </p:val>
                                        </p:tav>
                                        <p:tav tm="100000">
                                          <p:val>
                                            <p:strVal val="1+ppt_h/2"/>
                                          </p:val>
                                        </p:tav>
                                      </p:tavLst>
                                    </p:anim>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899" y="2109019"/>
            <a:ext cx="4249241" cy="4653116"/>
          </a:xfrm>
          <a:prstGeom prst="rect">
            <a:avLst/>
          </a:prstGeom>
        </p:spPr>
      </p:pic>
      <p:pic>
        <p:nvPicPr>
          <p:cNvPr id="6" name="Picture 5">
            <a:extLst>
              <a:ext uri="{FF2B5EF4-FFF2-40B4-BE49-F238E27FC236}">
                <a16:creationId xmlns:a16="http://schemas.microsoft.com/office/drawing/2014/main" id="{D722034E-914D-41E5-A402-597B707343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6166" y="-258085"/>
            <a:ext cx="7487444" cy="8605066"/>
          </a:xfrm>
          <a:prstGeom prst="rect">
            <a:avLst/>
          </a:prstGeom>
        </p:spPr>
      </p:pic>
      <p:sp>
        <p:nvSpPr>
          <p:cNvPr id="7" name="TextBox 6">
            <a:extLst>
              <a:ext uri="{FF2B5EF4-FFF2-40B4-BE49-F238E27FC236}">
                <a16:creationId xmlns:a16="http://schemas.microsoft.com/office/drawing/2014/main" id="{ADECD916-DCC3-4B6B-867E-92AF3A7EEA90}"/>
              </a:ext>
            </a:extLst>
          </p:cNvPr>
          <p:cNvSpPr txBox="1"/>
          <p:nvPr/>
        </p:nvSpPr>
        <p:spPr>
          <a:xfrm>
            <a:off x="4910483" y="3013505"/>
            <a:ext cx="4134678" cy="830997"/>
          </a:xfrm>
          <a:prstGeom prst="rect">
            <a:avLst/>
          </a:prstGeom>
          <a:noFill/>
        </p:spPr>
        <p:txBody>
          <a:bodyPr wrap="square" rtlCol="0">
            <a:spAutoFit/>
          </a:bodyPr>
          <a:lstStyle/>
          <a:p>
            <a:r>
              <a:rPr lang="en-US" sz="4800" b="1" dirty="0">
                <a:solidFill>
                  <a:schemeClr val="bg1"/>
                </a:solidFill>
              </a:rPr>
              <a:t>KHỞI ĐỘNG</a:t>
            </a:r>
          </a:p>
        </p:txBody>
      </p:sp>
    </p:spTree>
    <p:extLst>
      <p:ext uri="{BB962C8B-B14F-4D97-AF65-F5344CB8AC3E}">
        <p14:creationId xmlns:p14="http://schemas.microsoft.com/office/powerpoint/2010/main" val="191569117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25385" r="15400" b="6796"/>
          <a:stretch/>
        </p:blipFill>
        <p:spPr>
          <a:xfrm>
            <a:off x="-185073" y="548683"/>
            <a:ext cx="3112342" cy="5856651"/>
          </a:xfrm>
          <a:prstGeom prst="rect">
            <a:avLst/>
          </a:prstGeom>
        </p:spPr>
      </p:pic>
      <p:pic>
        <p:nvPicPr>
          <p:cNvPr id="3" name="Picture 2"/>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72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2214326" y="200379"/>
            <a:ext cx="8565518" cy="5742770"/>
          </a:xfrm>
          <a:prstGeom prst="rect">
            <a:avLst/>
          </a:prstGeom>
        </p:spPr>
      </p:pic>
      <p:sp>
        <p:nvSpPr>
          <p:cNvPr id="4" name="Rectangle 3"/>
          <p:cNvSpPr/>
          <p:nvPr/>
        </p:nvSpPr>
        <p:spPr>
          <a:xfrm>
            <a:off x="3902251" y="3071764"/>
            <a:ext cx="5382504" cy="1323439"/>
          </a:xfrm>
          <a:prstGeom prst="rect">
            <a:avLst/>
          </a:prstGeom>
        </p:spPr>
        <p:txBody>
          <a:bodyPr wrap="none">
            <a:spAutoFit/>
          </a:bodyPr>
          <a:lstStyle/>
          <a:p>
            <a:pPr defTabSz="1218510">
              <a:defRPr/>
            </a:pPr>
            <a:r>
              <a:rPr lang="en-US" sz="8000" b="1" dirty="0">
                <a:solidFill>
                  <a:srgbClr val="FF0000"/>
                </a:solidFill>
                <a:effectLst>
                  <a:outerShdw blurRad="38100" dist="38100" dir="2700000" algn="tl">
                    <a:srgbClr val="000000">
                      <a:alpha val="43137"/>
                    </a:srgbClr>
                  </a:outerShdw>
                </a:effectLst>
                <a:cs typeface="Times New Roman" panose="02020603050405020304" pitchFamily="18" charset="0"/>
              </a:rPr>
              <a:t>ĐỌC HIỂU</a:t>
            </a:r>
          </a:p>
        </p:txBody>
      </p:sp>
      <p:pic>
        <p:nvPicPr>
          <p:cNvPr id="7" name="Picture 6">
            <a:extLst>
              <a:ext uri="{FF2B5EF4-FFF2-40B4-BE49-F238E27FC236}">
                <a16:creationId xmlns:a16="http://schemas.microsoft.com/office/drawing/2014/main" id="{3214458C-4A31-43CD-ACD5-B4E1612362D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9703" b="11698"/>
          <a:stretch/>
        </p:blipFill>
        <p:spPr>
          <a:xfrm>
            <a:off x="8303165" y="4515719"/>
            <a:ext cx="3479799" cy="2387420"/>
          </a:xfrm>
          <a:prstGeom prst="rect">
            <a:avLst/>
          </a:prstGeom>
        </p:spPr>
      </p:pic>
    </p:spTree>
    <p:extLst>
      <p:ext uri="{BB962C8B-B14F-4D97-AF65-F5344CB8AC3E}">
        <p14:creationId xmlns:p14="http://schemas.microsoft.com/office/powerpoint/2010/main" val="36787490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A3EDAC2-EEDA-477A-97C3-D878748DBED5}"/>
              </a:ext>
            </a:extLst>
          </p:cNvPr>
          <p:cNvSpPr/>
          <p:nvPr/>
        </p:nvSpPr>
        <p:spPr>
          <a:xfrm>
            <a:off x="145774" y="2704615"/>
            <a:ext cx="12144703" cy="569387"/>
          </a:xfrm>
          <a:prstGeom prst="rect">
            <a:avLst/>
          </a:prstGeom>
        </p:spPr>
        <p:txBody>
          <a:bodyPr wrap="square">
            <a:spAutoFit/>
          </a:bodyPr>
          <a:lstStyle/>
          <a:p>
            <a:pPr algn="just"/>
            <a:r>
              <a:rPr lang="en-US" sz="3100">
                <a:solidFill>
                  <a:srgbClr val="FF0000"/>
                </a:solidFill>
                <a:cs typeface="Times New Roman" pitchFamily="18" charset="0"/>
              </a:rPr>
              <a:t>2. Theo em, điều bí mật được các bạn của Na bàn bạc là gì?</a:t>
            </a:r>
            <a:endParaRPr lang="vi-VN" sz="3100" dirty="0">
              <a:solidFill>
                <a:srgbClr val="FF0000"/>
              </a:solidFill>
              <a:cs typeface="Times New Roman" pitchFamily="18" charset="0"/>
            </a:endParaRPr>
          </a:p>
        </p:txBody>
      </p:sp>
      <p:sp>
        <p:nvSpPr>
          <p:cNvPr id="16" name="Rectangle 15">
            <a:extLst>
              <a:ext uri="{FF2B5EF4-FFF2-40B4-BE49-F238E27FC236}">
                <a16:creationId xmlns:a16="http://schemas.microsoft.com/office/drawing/2014/main" id="{352E1BE5-FB8C-4EC0-9762-2E2045F4D17F}"/>
              </a:ext>
            </a:extLst>
          </p:cNvPr>
          <p:cNvSpPr/>
          <p:nvPr/>
        </p:nvSpPr>
        <p:spPr>
          <a:xfrm>
            <a:off x="0" y="1365301"/>
            <a:ext cx="11484387" cy="1077218"/>
          </a:xfrm>
          <a:prstGeom prst="rect">
            <a:avLst/>
          </a:prstGeom>
        </p:spPr>
        <p:txBody>
          <a:bodyPr wrap="square">
            <a:spAutoFit/>
          </a:bodyPr>
          <a:lstStyle/>
          <a:p>
            <a:r>
              <a:rPr lang="en-US" sz="3200">
                <a:solidFill>
                  <a:schemeClr val="accent1"/>
                </a:solidFill>
              </a:rPr>
              <a:t>- </a:t>
            </a:r>
            <a:r>
              <a:rPr lang="en-US" sz="3200">
                <a:solidFill>
                  <a:schemeClr val="accent1"/>
                </a:solidFill>
                <a:cs typeface="Times New Roman" pitchFamily="18" charset="0"/>
              </a:rPr>
              <a:t>Na là một cô bé tốt bụng, luôn giúp đỡ bạn bè. Ở lớp, ai cũng mến Na.</a:t>
            </a:r>
            <a:r>
              <a:rPr kumimoji="0" lang="vi-VN" sz="3200" i="0" u="none" strike="noStrike" kern="1200" cap="none" spc="0" normalizeH="0" baseline="0" noProof="0">
                <a:ln>
                  <a:noFill/>
                </a:ln>
                <a:solidFill>
                  <a:schemeClr val="accent1"/>
                </a:solidFill>
                <a:effectLst/>
                <a:uLnTx/>
                <a:uFillTx/>
                <a:cs typeface="Times New Roman" pitchFamily="18" charset="0"/>
              </a:rPr>
              <a:t>	</a:t>
            </a:r>
            <a:endParaRPr kumimoji="0" lang="en-US" sz="3200" i="0" u="none" strike="noStrike" kern="1200" cap="none" spc="0" normalizeH="0" baseline="0" noProof="0">
              <a:ln>
                <a:noFill/>
              </a:ln>
              <a:solidFill>
                <a:schemeClr val="accent1"/>
              </a:solidFill>
              <a:effectLst/>
              <a:uLnTx/>
              <a:uFillTx/>
              <a:cs typeface="Times New Roman" pitchFamily="18" charset="0"/>
            </a:endParaRPr>
          </a:p>
        </p:txBody>
      </p:sp>
      <p:sp>
        <p:nvSpPr>
          <p:cNvPr id="17" name="Rectangle 16">
            <a:extLst>
              <a:ext uri="{FF2B5EF4-FFF2-40B4-BE49-F238E27FC236}">
                <a16:creationId xmlns:a16="http://schemas.microsoft.com/office/drawing/2014/main" id="{DDD1D99D-F6F2-49E3-A3D2-4B152BD206FD}"/>
              </a:ext>
            </a:extLst>
          </p:cNvPr>
          <p:cNvSpPr/>
          <p:nvPr/>
        </p:nvSpPr>
        <p:spPr>
          <a:xfrm>
            <a:off x="38009" y="668525"/>
            <a:ext cx="11307697" cy="726417"/>
          </a:xfrm>
          <a:prstGeom prst="rect">
            <a:avLst/>
          </a:prstGeom>
        </p:spPr>
        <p:txBody>
          <a:bodyPr wrap="square">
            <a:spAutoFit/>
          </a:bodyPr>
          <a:lstStyle/>
          <a:p>
            <a:pPr indent="457200" algn="just" defTabSz="914400">
              <a:lnSpc>
                <a:spcPct val="150000"/>
              </a:lnSpc>
              <a:defRPr/>
            </a:pPr>
            <a:r>
              <a:rPr lang="en-US" sz="3200">
                <a:solidFill>
                  <a:srgbClr val="FF0000"/>
                </a:solidFill>
                <a:cs typeface="Times New Roman" pitchFamily="18" charset="0"/>
              </a:rPr>
              <a:t>1. Na là một học sinh như thế nào?</a:t>
            </a:r>
            <a:endParaRPr lang="vi-VN" sz="3200">
              <a:solidFill>
                <a:srgbClr val="FF0000"/>
              </a:solidFill>
              <a:cs typeface="Times New Roman" pitchFamily="18"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9438" y="3752192"/>
            <a:ext cx="5260975" cy="321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8009" y="3536098"/>
            <a:ext cx="6985643" cy="1569660"/>
          </a:xfrm>
          <a:prstGeom prst="rect">
            <a:avLst/>
          </a:prstGeom>
        </p:spPr>
        <p:txBody>
          <a:bodyPr wrap="square">
            <a:spAutoFit/>
          </a:bodyPr>
          <a:lstStyle/>
          <a:p>
            <a:r>
              <a:rPr lang="en-US" sz="3200">
                <a:solidFill>
                  <a:schemeClr val="accent1"/>
                </a:solidFill>
                <a:cs typeface="Times New Roman" pitchFamily="18" charset="0"/>
              </a:rPr>
              <a:t>-  Điều bí mật được các bạn của Na bàn bạc là phần thưởng dành cho Na.</a:t>
            </a:r>
            <a:endParaRPr lang="en-US" sz="3200" dirty="0">
              <a:solidFill>
                <a:schemeClr val="accent1"/>
              </a:solidFill>
              <a:cs typeface="Times New Roman" pitchFamily="18"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438" y="3752192"/>
            <a:ext cx="5260975" cy="3084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0"/>
          <p:cNvPicPr>
            <a:picLocks noChangeAspect="1"/>
          </p:cNvPicPr>
          <p:nvPr/>
        </p:nvPicPr>
        <p:blipFill rotWithShape="1">
          <a:blip r:embed="rId4" cstate="print">
            <a:extLst>
              <a:ext uri="{28A0092B-C50C-407E-A947-70E740481C1C}">
                <a14:useLocalDpi xmlns:a14="http://schemas.microsoft.com/office/drawing/2010/main" val="0"/>
              </a:ext>
            </a:extLst>
          </a:blip>
          <a:srcRect b="12169"/>
          <a:stretch/>
        </p:blipFill>
        <p:spPr>
          <a:xfrm>
            <a:off x="10436772" y="409903"/>
            <a:ext cx="1753641" cy="853019"/>
          </a:xfrm>
          <a:prstGeom prst="rect">
            <a:avLst/>
          </a:prstGeom>
        </p:spPr>
      </p:pic>
    </p:spTree>
    <p:extLst>
      <p:ext uri="{BB962C8B-B14F-4D97-AF65-F5344CB8AC3E}">
        <p14:creationId xmlns:p14="http://schemas.microsoft.com/office/powerpoint/2010/main" val="2244231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nodeType="clickEffect">
                                  <p:stCondLst>
                                    <p:cond delay="0"/>
                                  </p:stCondLst>
                                  <p:childTnLst>
                                    <p:anim calcmode="lin" valueType="num">
                                      <p:cBhvr additive="base">
                                        <p:cTn id="25" dur="500"/>
                                        <p:tgtEl>
                                          <p:spTgt spid="9"/>
                                        </p:tgtEl>
                                        <p:attrNameLst>
                                          <p:attrName>ppt_x</p:attrName>
                                        </p:attrNameLst>
                                      </p:cBhvr>
                                      <p:tavLst>
                                        <p:tav tm="0">
                                          <p:val>
                                            <p:strVal val="ppt_x"/>
                                          </p:val>
                                        </p:tav>
                                        <p:tav tm="100000">
                                          <p:val>
                                            <p:strVal val="ppt_x"/>
                                          </p:val>
                                        </p:tav>
                                      </p:tavLst>
                                    </p:anim>
                                    <p:anim calcmode="lin" valueType="num">
                                      <p:cBhvr additive="base">
                                        <p:cTn id="26" dur="500"/>
                                        <p:tgtEl>
                                          <p:spTgt spid="9"/>
                                        </p:tgtEl>
                                        <p:attrNameLst>
                                          <p:attrName>ppt_y</p:attrName>
                                        </p:attrNameLst>
                                      </p:cBhvr>
                                      <p:tavLst>
                                        <p:tav tm="0">
                                          <p:val>
                                            <p:strVal val="ppt_y"/>
                                          </p:val>
                                        </p:tav>
                                        <p:tav tm="100000">
                                          <p:val>
                                            <p:strVal val="1+ppt_h/2"/>
                                          </p:val>
                                        </p:tav>
                                      </p:tavLst>
                                    </p:anim>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146"/>
                                        </p:tgtEl>
                                        <p:attrNameLst>
                                          <p:attrName>style.visibility</p:attrName>
                                        </p:attrNameLst>
                                      </p:cBhvr>
                                      <p:to>
                                        <p:strVal val="visible"/>
                                      </p:to>
                                    </p:set>
                                    <p:animEffect transition="in" filter="fade">
                                      <p:cBhvr>
                                        <p:cTn id="38" dur="1000"/>
                                        <p:tgtEl>
                                          <p:spTgt spid="6146"/>
                                        </p:tgtEl>
                                      </p:cBhvr>
                                    </p:animEffect>
                                    <p:anim calcmode="lin" valueType="num">
                                      <p:cBhvr>
                                        <p:cTn id="39" dur="1000" fill="hold"/>
                                        <p:tgtEl>
                                          <p:spTgt spid="6146"/>
                                        </p:tgtEl>
                                        <p:attrNameLst>
                                          <p:attrName>ppt_x</p:attrName>
                                        </p:attrNameLst>
                                      </p:cBhvr>
                                      <p:tavLst>
                                        <p:tav tm="0">
                                          <p:val>
                                            <p:strVal val="#ppt_x"/>
                                          </p:val>
                                        </p:tav>
                                        <p:tav tm="100000">
                                          <p:val>
                                            <p:strVal val="#ppt_x"/>
                                          </p:val>
                                        </p:tav>
                                      </p:tavLst>
                                    </p:anim>
                                    <p:anim calcmode="lin" valueType="num">
                                      <p:cBhvr>
                                        <p:cTn id="40" dur="1000" fill="hold"/>
                                        <p:tgtEl>
                                          <p:spTgt spid="614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31" y="1339333"/>
            <a:ext cx="11803375" cy="954107"/>
          </a:xfrm>
          <a:prstGeom prst="rect">
            <a:avLst/>
          </a:prstGeom>
        </p:spPr>
        <p:txBody>
          <a:bodyPr wrap="square">
            <a:spAutoFit/>
          </a:bodyPr>
          <a:lstStyle/>
          <a:p>
            <a:pPr algn="just"/>
            <a:r>
              <a:rPr lang="en-US" sz="2800">
                <a:solidFill>
                  <a:schemeClr val="accent1"/>
                </a:solidFill>
                <a:cs typeface="Times New Roman" pitchFamily="18" charset="0"/>
              </a:rPr>
              <a:t>- Na </a:t>
            </a:r>
            <a:r>
              <a:rPr lang="en-US" sz="2800" err="1">
                <a:solidFill>
                  <a:schemeClr val="accent1"/>
                </a:solidFill>
                <a:cs typeface="Times New Roman" pitchFamily="18" charset="0"/>
              </a:rPr>
              <a:t>xứng</a:t>
            </a:r>
            <a:r>
              <a:rPr lang="en-US" sz="2800">
                <a:solidFill>
                  <a:schemeClr val="accent1"/>
                </a:solidFill>
                <a:cs typeface="Times New Roman" pitchFamily="18" charset="0"/>
              </a:rPr>
              <a:t> đángđược </a:t>
            </a:r>
            <a:r>
              <a:rPr lang="en-US" sz="2800" dirty="0" err="1">
                <a:solidFill>
                  <a:schemeClr val="accent1"/>
                </a:solidFill>
                <a:cs typeface="Times New Roman" pitchFamily="18" charset="0"/>
              </a:rPr>
              <a:t>thưởng</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Vì</a:t>
            </a:r>
            <a:r>
              <a:rPr lang="en-US" sz="2800" dirty="0">
                <a:solidFill>
                  <a:schemeClr val="accent1"/>
                </a:solidFill>
                <a:cs typeface="Times New Roman" pitchFamily="18" charset="0"/>
              </a:rPr>
              <a:t> Na </a:t>
            </a:r>
            <a:r>
              <a:rPr lang="en-US" sz="2800" dirty="0" err="1">
                <a:solidFill>
                  <a:schemeClr val="accent1"/>
                </a:solidFill>
                <a:cs typeface="Times New Roman" pitchFamily="18" charset="0"/>
              </a:rPr>
              <a:t>là</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một</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cô</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bé</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tốt</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bụng</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luôn</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giúp</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đỡ</a:t>
            </a:r>
            <a:r>
              <a:rPr lang="en-US" sz="2800" dirty="0">
                <a:solidFill>
                  <a:schemeClr val="accent1"/>
                </a:solidFill>
                <a:cs typeface="Times New Roman" pitchFamily="18" charset="0"/>
              </a:rPr>
              <a:t> </a:t>
            </a:r>
            <a:r>
              <a:rPr lang="en-US" sz="2800" err="1">
                <a:solidFill>
                  <a:schemeClr val="accent1"/>
                </a:solidFill>
                <a:cs typeface="Times New Roman" pitchFamily="18" charset="0"/>
              </a:rPr>
              <a:t>bạn</a:t>
            </a:r>
            <a:r>
              <a:rPr lang="en-US" sz="2800">
                <a:solidFill>
                  <a:schemeClr val="accent1"/>
                </a:solidFill>
                <a:cs typeface="Times New Roman" pitchFamily="18" charset="0"/>
              </a:rPr>
              <a:t> bè. </a:t>
            </a:r>
            <a:endParaRPr lang="vi-VN" sz="2800" dirty="0">
              <a:solidFill>
                <a:schemeClr val="accent1"/>
              </a:solidFill>
            </a:endParaRPr>
          </a:p>
        </p:txBody>
      </p:sp>
      <p:sp>
        <p:nvSpPr>
          <p:cNvPr id="3" name="Rectangle 2"/>
          <p:cNvSpPr/>
          <p:nvPr/>
        </p:nvSpPr>
        <p:spPr>
          <a:xfrm>
            <a:off x="28325" y="740452"/>
            <a:ext cx="11527949" cy="523220"/>
          </a:xfrm>
          <a:prstGeom prst="rect">
            <a:avLst/>
          </a:prstGeom>
        </p:spPr>
        <p:txBody>
          <a:bodyPr wrap="square">
            <a:spAutoFit/>
          </a:bodyPr>
          <a:lstStyle/>
          <a:p>
            <a:pPr algn="ctr"/>
            <a:r>
              <a:rPr lang="en-US" sz="2800">
                <a:solidFill>
                  <a:srgbClr val="FF0000"/>
                </a:solidFill>
                <a:cs typeface="Times New Roman" pitchFamily="18" charset="0"/>
              </a:rPr>
              <a:t>3. Em có nghĩ rằng Na xứng đáng được thưởng không? Vì sao?</a:t>
            </a:r>
            <a:endParaRPr lang="vi-VN" sz="2800" dirty="0">
              <a:solidFill>
                <a:srgbClr val="FF0000"/>
              </a:solidFill>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2988" y="536028"/>
            <a:ext cx="987425" cy="727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9585" y="3963026"/>
            <a:ext cx="6855916" cy="658835"/>
          </a:xfrm>
          <a:prstGeom prst="rect">
            <a:avLst/>
          </a:prstGeom>
        </p:spPr>
        <p:txBody>
          <a:bodyPr wrap="square">
            <a:spAutoFit/>
          </a:bodyPr>
          <a:lstStyle/>
          <a:p>
            <a:pPr>
              <a:lnSpc>
                <a:spcPct val="150000"/>
              </a:lnSpc>
              <a:spcBef>
                <a:spcPts val="600"/>
              </a:spcBef>
            </a:pPr>
            <a:r>
              <a:rPr lang="en-US" sz="2800">
                <a:solidFill>
                  <a:schemeClr val="accent1"/>
                </a:solidFill>
                <a:cs typeface="Times New Roman" pitchFamily="18" charset="0"/>
              </a:rPr>
              <a:t>- Mọi </a:t>
            </a:r>
            <a:r>
              <a:rPr lang="en-US" sz="2800" dirty="0" err="1">
                <a:solidFill>
                  <a:schemeClr val="accent1"/>
                </a:solidFill>
                <a:cs typeface="Times New Roman" pitchFamily="18" charset="0"/>
              </a:rPr>
              <a:t>người</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vui</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mừng</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vỗ</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tay</a:t>
            </a:r>
            <a:r>
              <a:rPr lang="en-US" sz="2800" dirty="0">
                <a:solidFill>
                  <a:schemeClr val="accent1"/>
                </a:solidFill>
                <a:cs typeface="Times New Roman" pitchFamily="18" charset="0"/>
              </a:rPr>
              <a:t> </a:t>
            </a:r>
            <a:r>
              <a:rPr lang="en-US" sz="2800" err="1">
                <a:solidFill>
                  <a:schemeClr val="accent1"/>
                </a:solidFill>
                <a:cs typeface="Times New Roman" pitchFamily="18" charset="0"/>
              </a:rPr>
              <a:t>vang</a:t>
            </a:r>
            <a:r>
              <a:rPr lang="en-US" sz="2800">
                <a:solidFill>
                  <a:schemeClr val="accent1"/>
                </a:solidFill>
                <a:cs typeface="Times New Roman" pitchFamily="18" charset="0"/>
              </a:rPr>
              <a:t> dậy.</a:t>
            </a:r>
            <a:endParaRPr lang="en-US" sz="2800" dirty="0">
              <a:solidFill>
                <a:schemeClr val="accent1"/>
              </a:solidFill>
              <a:cs typeface="Times New Roman" pitchFamily="18"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3117" y="2816660"/>
            <a:ext cx="4168971" cy="4041340"/>
          </a:xfrm>
          <a:prstGeom prst="rect">
            <a:avLst/>
          </a:prstGeom>
        </p:spPr>
      </p:pic>
      <p:sp>
        <p:nvSpPr>
          <p:cNvPr id="8" name="Rectangle 7"/>
          <p:cNvSpPr/>
          <p:nvPr/>
        </p:nvSpPr>
        <p:spPr>
          <a:xfrm>
            <a:off x="-26308" y="5102398"/>
            <a:ext cx="6698056" cy="954107"/>
          </a:xfrm>
          <a:prstGeom prst="rect">
            <a:avLst/>
          </a:prstGeom>
        </p:spPr>
        <p:txBody>
          <a:bodyPr wrap="square">
            <a:spAutoFit/>
          </a:bodyPr>
          <a:lstStyle/>
          <a:p>
            <a:pPr algn="just">
              <a:spcBef>
                <a:spcPts val="600"/>
              </a:spcBef>
            </a:pPr>
            <a:r>
              <a:rPr lang="en-US" sz="2800">
                <a:solidFill>
                  <a:schemeClr val="accent1"/>
                </a:solidFill>
                <a:cs typeface="Times New Roman" pitchFamily="18" charset="0"/>
              </a:rPr>
              <a:t>- Mẹ của </a:t>
            </a:r>
            <a:r>
              <a:rPr lang="en-US" sz="2800" dirty="0">
                <a:solidFill>
                  <a:schemeClr val="accent1"/>
                </a:solidFill>
                <a:cs typeface="Times New Roman" pitchFamily="18" charset="0"/>
              </a:rPr>
              <a:t>Na  </a:t>
            </a:r>
            <a:r>
              <a:rPr lang="en-US" sz="2800" dirty="0" err="1">
                <a:solidFill>
                  <a:schemeClr val="accent1"/>
                </a:solidFill>
                <a:cs typeface="Times New Roman" pitchFamily="18" charset="0"/>
              </a:rPr>
              <a:t>lặng</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lẽ</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chấm</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khăn</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lên</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đôi</a:t>
            </a:r>
            <a:r>
              <a:rPr lang="en-US" sz="2800" dirty="0">
                <a:solidFill>
                  <a:schemeClr val="accent1"/>
                </a:solidFill>
                <a:cs typeface="Times New Roman" pitchFamily="18" charset="0"/>
              </a:rPr>
              <a:t> </a:t>
            </a:r>
            <a:r>
              <a:rPr lang="en-US" sz="2800" dirty="0" err="1">
                <a:solidFill>
                  <a:schemeClr val="accent1"/>
                </a:solidFill>
                <a:cs typeface="Times New Roman" pitchFamily="18" charset="0"/>
              </a:rPr>
              <a:t>mắt</a:t>
            </a:r>
            <a:r>
              <a:rPr lang="en-US" sz="2800" dirty="0">
                <a:solidFill>
                  <a:schemeClr val="accent1"/>
                </a:solidFill>
                <a:cs typeface="Times New Roman" pitchFamily="18" charset="0"/>
              </a:rPr>
              <a:t> </a:t>
            </a:r>
            <a:r>
              <a:rPr lang="en-US" sz="2800" err="1">
                <a:solidFill>
                  <a:schemeClr val="accent1"/>
                </a:solidFill>
                <a:cs typeface="Times New Roman" pitchFamily="18" charset="0"/>
              </a:rPr>
              <a:t>đỏ</a:t>
            </a:r>
            <a:r>
              <a:rPr lang="en-US" sz="2800">
                <a:solidFill>
                  <a:schemeClr val="accent1"/>
                </a:solidFill>
                <a:cs typeface="Times New Roman" pitchFamily="18" charset="0"/>
              </a:rPr>
              <a:t> hoe.</a:t>
            </a:r>
            <a:endParaRPr lang="vi-VN" sz="2800" dirty="0">
              <a:solidFill>
                <a:schemeClr val="accent1"/>
              </a:solidFill>
              <a:cs typeface="Times New Roman" pitchFamily="18" charset="0"/>
            </a:endParaRPr>
          </a:p>
        </p:txBody>
      </p:sp>
      <p:sp>
        <p:nvSpPr>
          <p:cNvPr id="4" name="Rectangle 3"/>
          <p:cNvSpPr/>
          <p:nvPr/>
        </p:nvSpPr>
        <p:spPr>
          <a:xfrm>
            <a:off x="160093" y="3055684"/>
            <a:ext cx="11396181" cy="2046714"/>
          </a:xfrm>
          <a:prstGeom prst="rect">
            <a:avLst/>
          </a:prstGeom>
        </p:spPr>
        <p:txBody>
          <a:bodyPr wrap="square">
            <a:spAutoFit/>
          </a:bodyPr>
          <a:lstStyle/>
          <a:p>
            <a:pPr>
              <a:spcBef>
                <a:spcPts val="600"/>
              </a:spcBef>
            </a:pPr>
            <a:r>
              <a:rPr lang="en-US" sz="2800">
                <a:solidFill>
                  <a:srgbClr val="FF0000"/>
                </a:solidFill>
                <a:cs typeface="Times New Roman" pitchFamily="18" charset="0"/>
              </a:rPr>
              <a:t>4. Khi Na được phần thưởng:</a:t>
            </a:r>
          </a:p>
          <a:p>
            <a:pPr marL="457200" indent="-457200">
              <a:spcBef>
                <a:spcPts val="600"/>
              </a:spcBef>
              <a:buAutoNum type="alphaLcParenR"/>
            </a:pPr>
            <a:r>
              <a:rPr lang="en-US" sz="2800">
                <a:solidFill>
                  <a:srgbClr val="FF0000"/>
                </a:solidFill>
                <a:cs typeface="Times New Roman" pitchFamily="18" charset="0"/>
              </a:rPr>
              <a:t>Mọi người vui mừng như thế nào?</a:t>
            </a:r>
          </a:p>
          <a:p>
            <a:pPr marL="457200" indent="-457200">
              <a:spcBef>
                <a:spcPts val="600"/>
              </a:spcBef>
              <a:buAutoNum type="alphaLcParenR"/>
            </a:pPr>
            <a:endParaRPr lang="en-US" sz="2800">
              <a:solidFill>
                <a:srgbClr val="FF0000"/>
              </a:solidFill>
              <a:cs typeface="Times New Roman" pitchFamily="18" charset="0"/>
            </a:endParaRPr>
          </a:p>
          <a:p>
            <a:pPr marL="457200" indent="-457200">
              <a:spcBef>
                <a:spcPts val="600"/>
              </a:spcBef>
              <a:buAutoNum type="alphaLcParenR"/>
            </a:pPr>
            <a:r>
              <a:rPr lang="en-US" sz="2800">
                <a:solidFill>
                  <a:srgbClr val="FF0000"/>
                </a:solidFill>
                <a:cs typeface="Times New Roman" pitchFamily="18" charset="0"/>
              </a:rPr>
              <a:t>Mẹ của Na vui mừng như thế nào?</a:t>
            </a:r>
            <a:endParaRPr lang="vi-VN" sz="2800" dirty="0">
              <a:solidFill>
                <a:srgbClr val="FF0000"/>
              </a:solidFill>
              <a:cs typeface="Times New Roman" pitchFamily="18" charset="0"/>
            </a:endParaRPr>
          </a:p>
        </p:txBody>
      </p:sp>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5500" y="2816660"/>
            <a:ext cx="5371443" cy="4020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39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par>
                                <p:cTn id="28" presetID="16" presetClass="entr" presetSubtype="21"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7171"/>
                                        </p:tgtEl>
                                        <p:attrNameLst>
                                          <p:attrName>style.visibility</p:attrName>
                                        </p:attrNameLst>
                                      </p:cBhvr>
                                      <p:to>
                                        <p:strVal val="visible"/>
                                      </p:to>
                                    </p:set>
                                    <p:animEffect transition="in" filter="fade">
                                      <p:cBhvr>
                                        <p:cTn id="45" dur="1000"/>
                                        <p:tgtEl>
                                          <p:spTgt spid="7171"/>
                                        </p:tgtEl>
                                      </p:cBhvr>
                                    </p:animEffect>
                                    <p:anim calcmode="lin" valueType="num">
                                      <p:cBhvr>
                                        <p:cTn id="46" dur="1000" fill="hold"/>
                                        <p:tgtEl>
                                          <p:spTgt spid="7171"/>
                                        </p:tgtEl>
                                        <p:attrNameLst>
                                          <p:attrName>ppt_x</p:attrName>
                                        </p:attrNameLst>
                                      </p:cBhvr>
                                      <p:tavLst>
                                        <p:tav tm="0">
                                          <p:val>
                                            <p:strVal val="#ppt_x"/>
                                          </p:val>
                                        </p:tav>
                                        <p:tav tm="100000">
                                          <p:val>
                                            <p:strVal val="#ppt_x"/>
                                          </p:val>
                                        </p:tav>
                                      </p:tavLst>
                                    </p:anim>
                                    <p:anim calcmode="lin" valueType="num">
                                      <p:cBhvr>
                                        <p:cTn id="47"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Alternate Process 4">
            <a:extLst>
              <a:ext uri="{FF2B5EF4-FFF2-40B4-BE49-F238E27FC236}">
                <a16:creationId xmlns:a16="http://schemas.microsoft.com/office/drawing/2014/main" id="{E2DAA67D-47F7-4D88-B20E-CD592D23DD68}"/>
              </a:ext>
            </a:extLst>
          </p:cNvPr>
          <p:cNvSpPr/>
          <p:nvPr/>
        </p:nvSpPr>
        <p:spPr>
          <a:xfrm>
            <a:off x="4556233" y="1388485"/>
            <a:ext cx="7389915" cy="486586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a:extLst>
              <a:ext uri="{FF2B5EF4-FFF2-40B4-BE49-F238E27FC236}">
                <a16:creationId xmlns:a16="http://schemas.microsoft.com/office/drawing/2014/main" id="{5F2EC9F5-083D-4FB3-A238-28A205028F39}"/>
              </a:ext>
            </a:extLst>
          </p:cNvPr>
          <p:cNvSpPr txBox="1"/>
          <p:nvPr/>
        </p:nvSpPr>
        <p:spPr>
          <a:xfrm>
            <a:off x="4741285" y="603655"/>
            <a:ext cx="7204864" cy="584775"/>
          </a:xfrm>
          <a:prstGeom prst="rect">
            <a:avLst/>
          </a:prstGeom>
          <a:solidFill>
            <a:srgbClr val="FFC000"/>
          </a:solidFill>
        </p:spPr>
        <p:txBody>
          <a:bodyPr wrap="square" rtlCol="0">
            <a:spAutoFit/>
          </a:bodyPr>
          <a:lstStyle/>
          <a:p>
            <a:r>
              <a:rPr lang="en-US" sz="3200">
                <a:solidFill>
                  <a:srgbClr val="FF0000"/>
                </a:solidFill>
                <a:cs typeface="Times New Roman" pitchFamily="18" charset="0"/>
              </a:rPr>
              <a:t>Qua câu chuyện, em hiểu điều gì? </a:t>
            </a:r>
          </a:p>
        </p:txBody>
      </p:sp>
      <p:sp>
        <p:nvSpPr>
          <p:cNvPr id="7" name="TextBox 6">
            <a:extLst>
              <a:ext uri="{FF2B5EF4-FFF2-40B4-BE49-F238E27FC236}">
                <a16:creationId xmlns:a16="http://schemas.microsoft.com/office/drawing/2014/main" id="{4EABFC10-9A70-4D0C-9040-AF1D7CA58995}"/>
              </a:ext>
            </a:extLst>
          </p:cNvPr>
          <p:cNvSpPr txBox="1"/>
          <p:nvPr/>
        </p:nvSpPr>
        <p:spPr>
          <a:xfrm>
            <a:off x="4729178" y="1714038"/>
            <a:ext cx="7062974" cy="4208524"/>
          </a:xfrm>
          <a:prstGeom prst="rect">
            <a:avLst/>
          </a:prstGeom>
          <a:noFill/>
        </p:spPr>
        <p:txBody>
          <a:bodyPr wrap="square" rtlCol="0">
            <a:spAutoFit/>
          </a:bodyPr>
          <a:lstStyle/>
          <a:p>
            <a:pPr algn="just">
              <a:lnSpc>
                <a:spcPct val="150000"/>
              </a:lnSpc>
            </a:pPr>
            <a:r>
              <a:rPr lang="en-US" sz="2600">
                <a:solidFill>
                  <a:srgbClr val="0000FF"/>
                </a:solidFill>
                <a:ea typeface="Times New Roman" panose="02020603050405020304" pitchFamily="18" charset="0"/>
              </a:rPr>
              <a:t>Phần thưởng cô giáo và cả lớp tặng bạn Na là phần thưởng cho lòng tốt, phần thưởng cho những HS biết quan tâm, yêu thương, giúp đỡ mọi người. Tấm lòng đó rất đáng trân trọng, đáng quý. Cuộc sống sẽ vô cùng tốt đẹp nếu xung quanh ta có nhiều người tốt bụng, nhân hậu.</a:t>
            </a:r>
            <a:endParaRPr lang="en-US" sz="2600" dirty="0">
              <a:solidFill>
                <a:srgbClr val="0000FF"/>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 y="1388485"/>
            <a:ext cx="4347779" cy="531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8364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AF6A02-1082-4239-8F62-4F2C730EEB9E}"/>
              </a:ext>
            </a:extLst>
          </p:cNvPr>
          <p:cNvPicPr>
            <a:picLocks noChangeAspect="1"/>
          </p:cNvPicPr>
          <p:nvPr/>
        </p:nvPicPr>
        <p:blipFill>
          <a:blip r:embed="rId2"/>
          <a:stretch>
            <a:fillRect/>
          </a:stretch>
        </p:blipFill>
        <p:spPr>
          <a:xfrm>
            <a:off x="3023420" y="1202744"/>
            <a:ext cx="6005056" cy="4776057"/>
          </a:xfrm>
          <a:prstGeom prst="rect">
            <a:avLst/>
          </a:prstGeom>
        </p:spPr>
      </p:pic>
      <p:sp>
        <p:nvSpPr>
          <p:cNvPr id="10" name="Rectangle 9">
            <a:extLst>
              <a:ext uri="{FF2B5EF4-FFF2-40B4-BE49-F238E27FC236}">
                <a16:creationId xmlns:a16="http://schemas.microsoft.com/office/drawing/2014/main" id="{1B31CC8B-ABEF-4847-94C3-C9CE9426FE77}"/>
              </a:ext>
            </a:extLst>
          </p:cNvPr>
          <p:cNvSpPr/>
          <p:nvPr/>
        </p:nvSpPr>
        <p:spPr>
          <a:xfrm>
            <a:off x="4069648" y="3373372"/>
            <a:ext cx="4051118" cy="830997"/>
          </a:xfrm>
          <a:prstGeom prst="rect">
            <a:avLst/>
          </a:prstGeom>
          <a:noFill/>
        </p:spPr>
        <p:txBody>
          <a:bodyPr wrap="squar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4800" b="1" cap="all" dirty="0" err="1">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mj-lt"/>
                <a:cs typeface="Times New Roman" pitchFamily="18" charset="0"/>
              </a:rPr>
              <a:t>LuyệN</a:t>
            </a:r>
            <a:r>
              <a:rPr lang="en-US" sz="4800" b="1" cap="all"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mj-lt"/>
                <a:cs typeface="Times New Roman" pitchFamily="18" charset="0"/>
              </a:rPr>
              <a:t> </a:t>
            </a:r>
            <a:r>
              <a:rPr lang="en-US" sz="4800" b="1" cap="all" dirty="0" err="1">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mj-lt"/>
                <a:cs typeface="Times New Roman" pitchFamily="18" charset="0"/>
              </a:rPr>
              <a:t>tập</a:t>
            </a:r>
            <a:endParaRPr kumimoji="0" lang="en-US" sz="4800" b="1" i="0" u="none" strike="noStrike" kern="1200" cap="all" spc="0" normalizeH="0" baseline="0" noProof="0"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uLnTx/>
              <a:uFillTx/>
              <a:latin typeface="UTM Avo"/>
              <a:cs typeface="Times New Roman" pitchFamily="18" charset="0"/>
            </a:endParaRPr>
          </a:p>
        </p:txBody>
      </p:sp>
      <p:pic>
        <p:nvPicPr>
          <p:cNvPr id="11" name="55">
            <a:extLst>
              <a:ext uri="{FF2B5EF4-FFF2-40B4-BE49-F238E27FC236}">
                <a16:creationId xmlns:a16="http://schemas.microsoft.com/office/drawing/2014/main" id="{A4E03999-78D9-44EB-93F4-688400BA9E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980" y="3373377"/>
            <a:ext cx="3549247" cy="3312889"/>
          </a:xfrm>
          <a:prstGeom prst="rect">
            <a:avLst/>
          </a:prstGeom>
        </p:spPr>
      </p:pic>
      <p:pic>
        <p:nvPicPr>
          <p:cNvPr id="12" name="54">
            <a:extLst>
              <a:ext uri="{FF2B5EF4-FFF2-40B4-BE49-F238E27FC236}">
                <a16:creationId xmlns:a16="http://schemas.microsoft.com/office/drawing/2014/main" id="{A0E53A23-6590-4835-BA19-F48CBC9A5C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4176" y="3592473"/>
            <a:ext cx="3592090" cy="3265537"/>
          </a:xfrm>
          <a:prstGeom prst="rect">
            <a:avLst/>
          </a:prstGeom>
        </p:spPr>
      </p:pic>
      <p:pic>
        <p:nvPicPr>
          <p:cNvPr id="13" name="42">
            <a:extLst>
              <a:ext uri="{FF2B5EF4-FFF2-40B4-BE49-F238E27FC236}">
                <a16:creationId xmlns:a16="http://schemas.microsoft.com/office/drawing/2014/main" id="{5EE46816-CEE4-4965-A34F-88072896694E}"/>
              </a:ext>
            </a:extLst>
          </p:cNvPr>
          <p:cNvPicPr>
            <a:picLocks noChangeAspect="1"/>
          </p:cNvPicPr>
          <p:nvPr/>
        </p:nvPicPr>
        <p:blipFill>
          <a:blip r:embed="rId5"/>
          <a:stretch>
            <a:fillRect/>
          </a:stretch>
        </p:blipFill>
        <p:spPr>
          <a:xfrm>
            <a:off x="2495746" y="171744"/>
            <a:ext cx="2177862" cy="3291654"/>
          </a:xfrm>
          <a:prstGeom prst="rect">
            <a:avLst/>
          </a:prstGeom>
        </p:spPr>
      </p:pic>
    </p:spTree>
    <p:extLst>
      <p:ext uri="{BB962C8B-B14F-4D97-AF65-F5344CB8AC3E}">
        <p14:creationId xmlns:p14="http://schemas.microsoft.com/office/powerpoint/2010/main" val="219692175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1096" y="729151"/>
            <a:ext cx="11023137" cy="1200329"/>
          </a:xfrm>
          <a:prstGeom prst="rect">
            <a:avLst/>
          </a:prstGeom>
          <a:noFill/>
        </p:spPr>
        <p:txBody>
          <a:bodyPr wrap="square" rtlCol="0">
            <a:spAutoFit/>
          </a:bodyPr>
          <a:lstStyle/>
          <a:p>
            <a:pPr algn="just"/>
            <a:r>
              <a:rPr lang="en-US" sz="3600" dirty="0">
                <a:solidFill>
                  <a:srgbClr val="0000FF"/>
                </a:solidFill>
                <a:latin typeface="+mj-lt"/>
                <a:cs typeface="Times New Roman" pitchFamily="18" charset="0"/>
              </a:rPr>
              <a:t>1. </a:t>
            </a:r>
            <a:r>
              <a:rPr lang="en-US" sz="3600" dirty="0" err="1">
                <a:solidFill>
                  <a:srgbClr val="0000FF"/>
                </a:solidFill>
                <a:latin typeface="+mj-lt"/>
                <a:cs typeface="Times New Roman" pitchFamily="18" charset="0"/>
              </a:rPr>
              <a:t>Nếu</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em</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là</a:t>
            </a:r>
            <a:r>
              <a:rPr lang="en-US" sz="3600" dirty="0">
                <a:solidFill>
                  <a:srgbClr val="0000FF"/>
                </a:solidFill>
                <a:latin typeface="+mj-lt"/>
                <a:cs typeface="Times New Roman" pitchFamily="18" charset="0"/>
              </a:rPr>
              <a:t> Na, </a:t>
            </a:r>
            <a:r>
              <a:rPr lang="en-US" sz="3600" dirty="0" err="1">
                <a:solidFill>
                  <a:srgbClr val="0000FF"/>
                </a:solidFill>
                <a:latin typeface="+mj-lt"/>
                <a:cs typeface="Times New Roman" pitchFamily="18" charset="0"/>
              </a:rPr>
              <a:t>em</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sẽ</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nói</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gì</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để</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cảm</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ơn</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cô</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giáo</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và</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các</a:t>
            </a:r>
            <a:r>
              <a:rPr lang="en-US" sz="3600" dirty="0">
                <a:solidFill>
                  <a:srgbClr val="0000FF"/>
                </a:solidFill>
                <a:latin typeface="+mj-lt"/>
                <a:cs typeface="Times New Roman" pitchFamily="18" charset="0"/>
              </a:rPr>
              <a:t> </a:t>
            </a:r>
            <a:r>
              <a:rPr lang="en-US" sz="3600" dirty="0" err="1">
                <a:solidFill>
                  <a:srgbClr val="0000FF"/>
                </a:solidFill>
                <a:latin typeface="+mj-lt"/>
                <a:cs typeface="Times New Roman" pitchFamily="18" charset="0"/>
              </a:rPr>
              <a:t>bạn</a:t>
            </a:r>
            <a:r>
              <a:rPr lang="en-US" sz="3600" dirty="0">
                <a:solidFill>
                  <a:srgbClr val="0000FF"/>
                </a:solidFill>
                <a:latin typeface="+mj-lt"/>
                <a:cs typeface="Times New Roman" pitchFamily="18" charset="0"/>
              </a:rPr>
              <a:t>?</a:t>
            </a:r>
            <a:endParaRPr lang="vi-VN" sz="3600" dirty="0">
              <a:solidFill>
                <a:srgbClr val="0000FF"/>
              </a:solidFill>
              <a:latin typeface="+mj-lt"/>
              <a:cs typeface="Times New Roman" pitchFamily="18" charset="0"/>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55833" b="2500"/>
          <a:stretch/>
        </p:blipFill>
        <p:spPr>
          <a:xfrm>
            <a:off x="6737100" y="2628409"/>
            <a:ext cx="3699672" cy="4229591"/>
          </a:xfrm>
          <a:prstGeom prst="rect">
            <a:avLst/>
          </a:prstGeom>
        </p:spPr>
      </p:pic>
      <p:sp>
        <p:nvSpPr>
          <p:cNvPr id="4" name="Rounded Rectangular Callout 3"/>
          <p:cNvSpPr/>
          <p:nvPr/>
        </p:nvSpPr>
        <p:spPr>
          <a:xfrm>
            <a:off x="1324303" y="2191932"/>
            <a:ext cx="4810820" cy="1752600"/>
          </a:xfrm>
          <a:prstGeom prst="wedgeRoundRectCallout">
            <a:avLst>
              <a:gd name="adj1" fmla="val 72527"/>
              <a:gd name="adj2" fmla="val 35544"/>
              <a:gd name="adj3" fmla="val 1666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a:solidFill>
                  <a:schemeClr val="tx1"/>
                </a:solidFill>
                <a:latin typeface="+mj-lt"/>
                <a:cs typeface="Times New Roman" pitchFamily="18" charset="0"/>
              </a:rPr>
              <a:t>Em cảm ơn cô và các bạn đã động viên em.</a:t>
            </a:r>
            <a:endParaRPr lang="vi-VN" sz="3200" dirty="0">
              <a:solidFill>
                <a:schemeClr val="tx1"/>
              </a:solidFill>
              <a:latin typeface="+mj-lt"/>
              <a:cs typeface="Times New Roman" pitchFamily="18" charset="0"/>
            </a:endParaRPr>
          </a:p>
        </p:txBody>
      </p:sp>
    </p:spTree>
    <p:extLst>
      <p:ext uri="{BB962C8B-B14F-4D97-AF65-F5344CB8AC3E}">
        <p14:creationId xmlns:p14="http://schemas.microsoft.com/office/powerpoint/2010/main" val="193193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9545" y="512065"/>
            <a:ext cx="10550426" cy="1200329"/>
          </a:xfrm>
          <a:prstGeom prst="rect">
            <a:avLst/>
          </a:prstGeom>
          <a:noFill/>
        </p:spPr>
        <p:txBody>
          <a:bodyPr wrap="square" rtlCol="0">
            <a:spAutoFit/>
          </a:bodyPr>
          <a:lstStyle/>
          <a:p>
            <a:r>
              <a:rPr lang="en-US" sz="3600" dirty="0">
                <a:solidFill>
                  <a:schemeClr val="accent1"/>
                </a:solidFill>
                <a:latin typeface="+mj-lt"/>
                <a:cs typeface="Times New Roman" pitchFamily="18" charset="0"/>
              </a:rPr>
              <a:t>2. </a:t>
            </a:r>
            <a:r>
              <a:rPr lang="en-US" sz="3600" dirty="0" err="1">
                <a:solidFill>
                  <a:schemeClr val="accent1"/>
                </a:solidFill>
                <a:latin typeface="+mj-lt"/>
                <a:cs typeface="Times New Roman" pitchFamily="18" charset="0"/>
              </a:rPr>
              <a:t>Nếu</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em</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là</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một</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học</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sinh</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trong</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lớp</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em</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sẽ</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nói</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gì</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để</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đáp</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lời</a:t>
            </a:r>
            <a:r>
              <a:rPr lang="en-US" sz="3600" dirty="0">
                <a:solidFill>
                  <a:schemeClr val="accent1"/>
                </a:solidFill>
                <a:latin typeface="+mj-lt"/>
                <a:cs typeface="Times New Roman" pitchFamily="18" charset="0"/>
              </a:rPr>
              <a:t> </a:t>
            </a:r>
            <a:r>
              <a:rPr lang="en-US" sz="3600" dirty="0" err="1">
                <a:solidFill>
                  <a:schemeClr val="accent1"/>
                </a:solidFill>
                <a:latin typeface="+mj-lt"/>
                <a:cs typeface="Times New Roman" pitchFamily="18" charset="0"/>
              </a:rPr>
              <a:t>lại</a:t>
            </a:r>
            <a:r>
              <a:rPr lang="en-US" sz="3600" dirty="0">
                <a:solidFill>
                  <a:schemeClr val="accent1"/>
                </a:solidFill>
                <a:latin typeface="+mj-lt"/>
                <a:cs typeface="Times New Roman" pitchFamily="18" charset="0"/>
              </a:rPr>
              <a:t> Na?</a:t>
            </a:r>
            <a:endParaRPr lang="vi-VN" sz="3600" dirty="0">
              <a:solidFill>
                <a:schemeClr val="accent1"/>
              </a:solidFill>
              <a:latin typeface="+mj-lt"/>
              <a:cs typeface="Times New Roman"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545" y="2365504"/>
            <a:ext cx="6591766" cy="4572009"/>
          </a:xfrm>
          <a:prstGeom prst="rect">
            <a:avLst/>
          </a:prstGeom>
        </p:spPr>
      </p:pic>
      <p:sp>
        <p:nvSpPr>
          <p:cNvPr id="4" name="Cloud Callout 3"/>
          <p:cNvSpPr/>
          <p:nvPr/>
        </p:nvSpPr>
        <p:spPr>
          <a:xfrm>
            <a:off x="6891311" y="1712394"/>
            <a:ext cx="5299102" cy="2478606"/>
          </a:xfrm>
          <a:prstGeom prst="cloudCallout">
            <a:avLst>
              <a:gd name="adj1" fmla="val -56359"/>
              <a:gd name="adj2" fmla="val 44811"/>
            </a:avLst>
          </a:prstGeom>
          <a:solidFill>
            <a:srgbClr val="D99D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600">
                <a:solidFill>
                  <a:schemeClr val="tx1"/>
                </a:solidFill>
                <a:latin typeface="+mj-lt"/>
                <a:cs typeface="Times New Roman" pitchFamily="18" charset="0"/>
              </a:rPr>
              <a:t>Cậu rất xứng đáng được phần thưởng này. Chúng tớ cảm ơn lòng tốt của cậu.</a:t>
            </a:r>
            <a:endParaRPr lang="vi-VN" sz="2600" dirty="0">
              <a:solidFill>
                <a:schemeClr val="tx1"/>
              </a:solidFill>
              <a:latin typeface="+mj-lt"/>
              <a:cs typeface="Times New Roman" pitchFamily="18" charset="0"/>
            </a:endParaRPr>
          </a:p>
        </p:txBody>
      </p:sp>
    </p:spTree>
    <p:extLst>
      <p:ext uri="{BB962C8B-B14F-4D97-AF65-F5344CB8AC3E}">
        <p14:creationId xmlns:p14="http://schemas.microsoft.com/office/powerpoint/2010/main" val="2156574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9F64D0-14D1-4D8C-A60E-D17BB12DF31C}"/>
              </a:ext>
            </a:extLst>
          </p:cNvPr>
          <p:cNvSpPr/>
          <p:nvPr/>
        </p:nvSpPr>
        <p:spPr>
          <a:xfrm>
            <a:off x="98854" y="858716"/>
            <a:ext cx="11973697" cy="5940088"/>
          </a:xfrm>
          <a:prstGeom prst="rect">
            <a:avLst/>
          </a:prstGeom>
        </p:spPr>
        <p:txBody>
          <a:bodyPr wrap="square">
            <a:spAutoFit/>
          </a:bodyPr>
          <a:lstStyle/>
          <a:p>
            <a:pPr algn="just">
              <a:spcBef>
                <a:spcPts val="600"/>
              </a:spcBef>
            </a:pPr>
            <a:r>
              <a:rPr lang="en-US" sz="2500">
                <a:cs typeface="Times New Roman" pitchFamily="18" charset="0"/>
              </a:rPr>
              <a:t>1. Na là một cô bé tốt bụng, luôn giúp đỡ bạn bè. Ở lớp, ai cũng mến em. Na chỉ buồn vì em học chưa giỏi.</a:t>
            </a:r>
          </a:p>
          <a:p>
            <a:pPr algn="just">
              <a:spcBef>
                <a:spcPts val="600"/>
              </a:spcBef>
            </a:pPr>
            <a:r>
              <a:rPr lang="en-US" sz="2500">
                <a:cs typeface="Times New Roman" pitchFamily="18" charset="0"/>
              </a:rPr>
              <a:t>2. Cuối năm học, cả lớp bàn tán về phần thưởng. Riêng Na chỉ lặng yên nghe. Em biết mình chưa giỏi môn nào.</a:t>
            </a:r>
          </a:p>
          <a:p>
            <a:pPr algn="just">
              <a:spcBef>
                <a:spcPts val="600"/>
              </a:spcBef>
            </a:pPr>
            <a:r>
              <a:rPr lang="en-US" sz="2500">
                <a:cs typeface="Times New Roman" pitchFamily="18" charset="0"/>
              </a:rPr>
              <a:t>      Một buổi sáng, vào giờ ra chơi, các bạn trong lớp túm tụm bàn bạc điều gì có vẻ bí mật lắm. Rồi các bạn kéo nhau đến gặp cô giáo.</a:t>
            </a:r>
          </a:p>
          <a:p>
            <a:pPr algn="just">
              <a:spcBef>
                <a:spcPts val="600"/>
              </a:spcBef>
            </a:pPr>
            <a:r>
              <a:rPr lang="en-US" sz="2500">
                <a:cs typeface="Times New Roman" pitchFamily="18" charset="0"/>
              </a:rPr>
              <a:t>      Cô giáo cho rằng sáng kiến của các bạn rất hay.</a:t>
            </a:r>
          </a:p>
          <a:p>
            <a:pPr algn="just">
              <a:spcBef>
                <a:spcPts val="600"/>
              </a:spcBef>
            </a:pPr>
            <a:r>
              <a:rPr lang="en-US" sz="2500">
                <a:cs typeface="Times New Roman" pitchFamily="18" charset="0"/>
              </a:rPr>
              <a:t>3.Ngày tổng kết năm học, từng bạn học sinh giỏi bước lên bục nhận phần thưởng. Cha mẹ các em cũng hồi hộp. Bất ngờ, cô giáo nói:</a:t>
            </a:r>
          </a:p>
          <a:p>
            <a:pPr algn="just">
              <a:spcBef>
                <a:spcPts val="600"/>
              </a:spcBef>
            </a:pPr>
            <a:r>
              <a:rPr lang="en-US" sz="2500">
                <a:cs typeface="Times New Roman" pitchFamily="18" charset="0"/>
              </a:rPr>
              <a:t>      -Bây giờ, cô sẽ trao một phần thưởng đặc biệt. Đây là phần thưởng cả lớp đề nghị tặng cho bạn Na. Na có tấm lòng thật đáng quý.</a:t>
            </a:r>
          </a:p>
          <a:p>
            <a:pPr algn="just">
              <a:spcBef>
                <a:spcPts val="600"/>
              </a:spcBef>
            </a:pPr>
            <a:r>
              <a:rPr lang="en-US" sz="2500">
                <a:cs typeface="Times New Roman" pitchFamily="18" charset="0"/>
              </a:rPr>
              <a:t>       Na ngỡ mình nghe nhầm. Đỏ bừng mặt, cô bé đứng dậy, bước lên bục. Tiếng vỗ tay vang dậy. Mẹ của Na lặng lẽ chấm khăn lên đôi mắt đỏ hoe.</a:t>
            </a:r>
          </a:p>
          <a:p>
            <a:pPr algn="r">
              <a:spcBef>
                <a:spcPts val="600"/>
              </a:spcBef>
            </a:pPr>
            <a:r>
              <a:rPr lang="en-US" sz="2000">
                <a:cs typeface="Times New Roman" pitchFamily="18" charset="0"/>
              </a:rPr>
              <a:t>Phỏng theo BLAI-TƠN (Lương Hùng dịch)</a:t>
            </a:r>
            <a:endParaRPr lang="vi-VN" sz="2000" dirty="0">
              <a:cs typeface="Times New Roman" pitchFamily="18" charset="0"/>
            </a:endParaRPr>
          </a:p>
        </p:txBody>
      </p:sp>
      <p:sp>
        <p:nvSpPr>
          <p:cNvPr id="9" name="Title 4">
            <a:extLst>
              <a:ext uri="{FF2B5EF4-FFF2-40B4-BE49-F238E27FC236}">
                <a16:creationId xmlns:a16="http://schemas.microsoft.com/office/drawing/2014/main" id="{C096ADFF-73A3-4130-8B27-71A0F9A553BD}"/>
              </a:ext>
            </a:extLst>
          </p:cNvPr>
          <p:cNvSpPr txBox="1">
            <a:spLocks/>
          </p:cNvSpPr>
          <p:nvPr/>
        </p:nvSpPr>
        <p:spPr>
          <a:xfrm>
            <a:off x="838089" y="154121"/>
            <a:ext cx="10514231" cy="110880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a:solidFill>
                  <a:srgbClr val="FF0000"/>
                </a:solidFill>
                <a:cs typeface="Times New Roman" pitchFamily="18" charset="0"/>
              </a:rPr>
              <a:t>Phần thưởng</a:t>
            </a:r>
            <a:endParaRPr lang="en-US" sz="2800" b="1" dirty="0">
              <a:solidFill>
                <a:srgbClr val="FF0000"/>
              </a:solidFill>
              <a:cs typeface="Times New Roman" pitchFamily="18" charset="0"/>
            </a:endParaRPr>
          </a:p>
        </p:txBody>
      </p:sp>
    </p:spTree>
    <p:extLst>
      <p:ext uri="{BB962C8B-B14F-4D97-AF65-F5344CB8AC3E}">
        <p14:creationId xmlns:p14="http://schemas.microsoft.com/office/powerpoint/2010/main" val="701194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669621"/>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42"/>
        <p:cNvGrpSpPr/>
        <p:nvPr/>
      </p:nvGrpSpPr>
      <p:grpSpPr>
        <a:xfrm>
          <a:off x="0" y="0"/>
          <a:ext cx="0" cy="0"/>
          <a:chOff x="0" y="0"/>
          <a:chExt cx="0" cy="0"/>
        </a:xfrm>
      </p:grpSpPr>
      <p:pic>
        <p:nvPicPr>
          <p:cNvPr id="3" name="Picture 2">
            <a:extLst>
              <a:ext uri="{FF2B5EF4-FFF2-40B4-BE49-F238E27FC236}">
                <a16:creationId xmlns:a16="http://schemas.microsoft.com/office/drawing/2014/main" id="{385D087E-39DB-4E1F-959C-35ACCE52A158}"/>
              </a:ext>
            </a:extLst>
          </p:cNvPr>
          <p:cNvPicPr>
            <a:picLocks noChangeAspect="1"/>
          </p:cNvPicPr>
          <p:nvPr/>
        </p:nvPicPr>
        <p:blipFill rotWithShape="1">
          <a:blip r:embed="rId3">
            <a:extLst>
              <a:ext uri="{28A0092B-C50C-407E-A947-70E740481C1C}">
                <a14:useLocalDpi xmlns:a14="http://schemas.microsoft.com/office/drawing/2010/main" val="0"/>
              </a:ext>
            </a:extLst>
          </a:blip>
          <a:srcRect b="6360"/>
          <a:stretch/>
        </p:blipFill>
        <p:spPr>
          <a:xfrm>
            <a:off x="0" y="11"/>
            <a:ext cx="12146586" cy="6421821"/>
          </a:xfrm>
          <a:prstGeom prst="rect">
            <a:avLst/>
          </a:prstGeom>
        </p:spPr>
      </p:pic>
      <p:pic>
        <p:nvPicPr>
          <p:cNvPr id="1843" name="Google Shape;1843;p20"/>
          <p:cNvPicPr preferRelativeResize="0"/>
          <p:nvPr/>
        </p:nvPicPr>
        <p:blipFill rotWithShape="1">
          <a:blip r:embed="rId4">
            <a:alphaModFix/>
          </a:blip>
          <a:srcRect/>
          <a:stretch/>
        </p:blipFill>
        <p:spPr>
          <a:xfrm>
            <a:off x="2720671" y="-548640"/>
            <a:ext cx="7167039" cy="5159829"/>
          </a:xfrm>
          <a:prstGeom prst="rect">
            <a:avLst/>
          </a:prstGeom>
          <a:noFill/>
          <a:ln>
            <a:noFill/>
          </a:ln>
        </p:spPr>
      </p:pic>
      <p:pic>
        <p:nvPicPr>
          <p:cNvPr id="1844" name="Google Shape;1844;p20"/>
          <p:cNvPicPr preferRelativeResize="0"/>
          <p:nvPr/>
        </p:nvPicPr>
        <p:blipFill rotWithShape="1">
          <a:blip r:embed="rId5">
            <a:alphaModFix/>
          </a:blip>
          <a:srcRect l="30116" t="6588" r="30241" b="8594"/>
          <a:stretch/>
        </p:blipFill>
        <p:spPr>
          <a:xfrm>
            <a:off x="3849738" y="3154950"/>
            <a:ext cx="570175" cy="1213369"/>
          </a:xfrm>
          <a:prstGeom prst="rect">
            <a:avLst/>
          </a:prstGeom>
          <a:noFill/>
          <a:ln>
            <a:noFill/>
          </a:ln>
        </p:spPr>
      </p:pic>
      <p:pic>
        <p:nvPicPr>
          <p:cNvPr id="1845" name="Google Shape;1845;p20"/>
          <p:cNvPicPr preferRelativeResize="0"/>
          <p:nvPr/>
        </p:nvPicPr>
        <p:blipFill rotWithShape="1">
          <a:blip r:embed="rId6">
            <a:alphaModFix/>
          </a:blip>
          <a:srcRect l="4166" t="15995" r="50000" b="15972"/>
          <a:stretch/>
        </p:blipFill>
        <p:spPr>
          <a:xfrm>
            <a:off x="7177240" y="3041197"/>
            <a:ext cx="831029" cy="1213369"/>
          </a:xfrm>
          <a:prstGeom prst="rect">
            <a:avLst/>
          </a:prstGeom>
          <a:noFill/>
          <a:ln>
            <a:noFill/>
          </a:ln>
        </p:spPr>
      </p:pic>
      <p:pic>
        <p:nvPicPr>
          <p:cNvPr id="1846" name="Google Shape;1846;p20"/>
          <p:cNvPicPr preferRelativeResize="0"/>
          <p:nvPr/>
        </p:nvPicPr>
        <p:blipFill rotWithShape="1">
          <a:blip r:embed="rId7">
            <a:alphaModFix/>
          </a:blip>
          <a:srcRect l="46683" b="16964"/>
          <a:stretch/>
        </p:blipFill>
        <p:spPr>
          <a:xfrm>
            <a:off x="6095206" y="2850213"/>
            <a:ext cx="831030" cy="1294427"/>
          </a:xfrm>
          <a:prstGeom prst="rect">
            <a:avLst/>
          </a:prstGeom>
          <a:noFill/>
          <a:ln>
            <a:noFill/>
          </a:ln>
        </p:spPr>
      </p:pic>
      <p:pic>
        <p:nvPicPr>
          <p:cNvPr id="1847" name="Google Shape;1847;p20"/>
          <p:cNvPicPr preferRelativeResize="0"/>
          <p:nvPr/>
        </p:nvPicPr>
        <p:blipFill rotWithShape="1">
          <a:blip r:embed="rId8">
            <a:alphaModFix/>
          </a:blip>
          <a:srcRect l="21144" t="47045" r="10957" b="-874"/>
          <a:stretch/>
        </p:blipFill>
        <p:spPr>
          <a:xfrm>
            <a:off x="1938187" y="2850205"/>
            <a:ext cx="9387634" cy="2662321"/>
          </a:xfrm>
          <a:prstGeom prst="rect">
            <a:avLst/>
          </a:prstGeom>
          <a:noFill/>
          <a:ln>
            <a:noFill/>
          </a:ln>
        </p:spPr>
      </p:pic>
      <p:pic>
        <p:nvPicPr>
          <p:cNvPr id="1848" name="Google Shape;1848;p20"/>
          <p:cNvPicPr preferRelativeResize="0"/>
          <p:nvPr/>
        </p:nvPicPr>
        <p:blipFill rotWithShape="1">
          <a:blip r:embed="rId9">
            <a:alphaModFix/>
          </a:blip>
          <a:srcRect/>
          <a:stretch/>
        </p:blipFill>
        <p:spPr>
          <a:xfrm flipH="1">
            <a:off x="0" y="2850205"/>
            <a:ext cx="2982792" cy="3188410"/>
          </a:xfrm>
          <a:prstGeom prst="rect">
            <a:avLst/>
          </a:prstGeom>
          <a:noFill/>
          <a:ln>
            <a:noFill/>
          </a:ln>
        </p:spPr>
      </p:pic>
      <p:sp>
        <p:nvSpPr>
          <p:cNvPr id="1849" name="Google Shape;1849;p20"/>
          <p:cNvSpPr/>
          <p:nvPr/>
        </p:nvSpPr>
        <p:spPr>
          <a:xfrm>
            <a:off x="-12767" y="132162"/>
            <a:ext cx="5466875"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400" b="1" dirty="0">
                <a:solidFill>
                  <a:srgbClr val="0000CC"/>
                </a:solidFill>
                <a:latin typeface="UTM Avo" panose="02040603050506020204" pitchFamily="18" charset="0"/>
                <a:ea typeface="Times New Roman"/>
                <a:cs typeface="Times New Roman"/>
                <a:sym typeface="Times New Roman"/>
              </a:rPr>
              <a:t>LÍNH CỨU HỎA</a:t>
            </a:r>
          </a:p>
        </p:txBody>
      </p:sp>
      <p:sp>
        <p:nvSpPr>
          <p:cNvPr id="10" name="TextBox 9">
            <a:extLst>
              <a:ext uri="{FF2B5EF4-FFF2-40B4-BE49-F238E27FC236}">
                <a16:creationId xmlns:a16="http://schemas.microsoft.com/office/drawing/2014/main" id="{87EA03AC-4FE5-4DB2-93D6-2170E2E5CAF0}"/>
              </a:ext>
            </a:extLst>
          </p:cNvPr>
          <p:cNvSpPr txBox="1"/>
          <p:nvPr/>
        </p:nvSpPr>
        <p:spPr>
          <a:xfrm>
            <a:off x="1938186" y="5429238"/>
            <a:ext cx="10252226" cy="830997"/>
          </a:xfrm>
          <a:prstGeom prst="rect">
            <a:avLst/>
          </a:prstGeom>
          <a:solidFill>
            <a:schemeClr val="accent1">
              <a:lumMod val="40000"/>
              <a:lumOff val="60000"/>
            </a:schemeClr>
          </a:solidFill>
        </p:spPr>
        <p:txBody>
          <a:bodyPr wrap="square">
            <a:spAutoFit/>
          </a:bodyPr>
          <a:lstStyle/>
          <a:p>
            <a:pPr algn="ctr"/>
            <a:r>
              <a:rPr lang="en-US" sz="2400" cap="none" dirty="0" err="1">
                <a:solidFill>
                  <a:srgbClr val="7030A0"/>
                </a:solidFill>
                <a:latin typeface="UTM Avo" panose="02040603050506020204" pitchFamily="18" charset="0"/>
                <a:ea typeface="Times New Roman"/>
                <a:cs typeface="Times New Roman"/>
                <a:sym typeface="Times New Roman"/>
              </a:rPr>
              <a:t>Các</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em</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hãy</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hóa</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thân</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thành</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lính</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cứu</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hỏa</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để</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cứu</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các</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bạn</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nhỏ</a:t>
            </a:r>
            <a:r>
              <a:rPr lang="en-US" sz="2400" cap="none" dirty="0">
                <a:solidFill>
                  <a:srgbClr val="7030A0"/>
                </a:solidFill>
                <a:latin typeface="UTM Avo" panose="02040603050506020204" pitchFamily="18" charset="0"/>
                <a:ea typeface="Times New Roman"/>
                <a:cs typeface="Times New Roman"/>
                <a:sym typeface="Times New Roman"/>
              </a:rPr>
              <a:t> </a:t>
            </a:r>
          </a:p>
          <a:p>
            <a:pPr algn="ctr"/>
            <a:r>
              <a:rPr lang="en-US" sz="2400" cap="none" dirty="0" err="1">
                <a:solidFill>
                  <a:srgbClr val="7030A0"/>
                </a:solidFill>
                <a:latin typeface="UTM Avo" panose="02040603050506020204" pitchFamily="18" charset="0"/>
                <a:ea typeface="Times New Roman"/>
                <a:cs typeface="Times New Roman"/>
                <a:sym typeface="Times New Roman"/>
              </a:rPr>
              <a:t>bằng</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cách</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trả</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lời</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đúng</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các</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câu</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hỏi</a:t>
            </a:r>
            <a:r>
              <a:rPr lang="en-US" sz="2400" cap="none" dirty="0">
                <a:solidFill>
                  <a:srgbClr val="7030A0"/>
                </a:solidFill>
                <a:latin typeface="UTM Avo" panose="02040603050506020204" pitchFamily="18" charset="0"/>
                <a:ea typeface="Times New Roman"/>
                <a:cs typeface="Times New Roman"/>
                <a:sym typeface="Times New Roman"/>
              </a:rPr>
              <a:t> </a:t>
            </a:r>
            <a:r>
              <a:rPr lang="en-US" sz="2400" cap="none" dirty="0" err="1">
                <a:solidFill>
                  <a:srgbClr val="7030A0"/>
                </a:solidFill>
                <a:latin typeface="UTM Avo" panose="02040603050506020204" pitchFamily="18" charset="0"/>
                <a:ea typeface="Times New Roman"/>
                <a:cs typeface="Times New Roman"/>
                <a:sym typeface="Times New Roman"/>
              </a:rPr>
              <a:t>nhé</a:t>
            </a:r>
            <a:r>
              <a:rPr lang="en-US" sz="2400" cap="none" dirty="0">
                <a:solidFill>
                  <a:srgbClr val="7030A0"/>
                </a:solidFill>
                <a:latin typeface="UTM Avo" panose="02040603050506020204" pitchFamily="18" charset="0"/>
                <a:ea typeface="Times New Roman"/>
                <a:cs typeface="Times New Roman"/>
                <a:sym typeface="Times New Roman"/>
              </a:rPr>
              <a:t>!</a:t>
            </a:r>
            <a:endParaRPr lang="en-US" sz="2400" dirty="0">
              <a:solidFill>
                <a:srgbClr val="7030A0"/>
              </a:solidFill>
              <a:latin typeface="UTM Avo" panose="02040603050506020204" pitchFamily="18" charset="0"/>
            </a:endParaRPr>
          </a:p>
        </p:txBody>
      </p:sp>
    </p:spTree>
    <p:extLst>
      <p:ext uri="{BB962C8B-B14F-4D97-AF65-F5344CB8AC3E}">
        <p14:creationId xmlns:p14="http://schemas.microsoft.com/office/powerpoint/2010/main" val="2299159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53"/>
        <p:cNvGrpSpPr/>
        <p:nvPr/>
      </p:nvGrpSpPr>
      <p:grpSpPr>
        <a:xfrm>
          <a:off x="0" y="0"/>
          <a:ext cx="0" cy="0"/>
          <a:chOff x="0" y="0"/>
          <a:chExt cx="0" cy="0"/>
        </a:xfrm>
      </p:grpSpPr>
      <p:pic>
        <p:nvPicPr>
          <p:cNvPr id="57" name="Picture 56">
            <a:extLst>
              <a:ext uri="{FF2B5EF4-FFF2-40B4-BE49-F238E27FC236}">
                <a16:creationId xmlns:a16="http://schemas.microsoft.com/office/drawing/2014/main" id="{4703D922-A3AE-46EC-8680-59983218B986}"/>
              </a:ext>
            </a:extLst>
          </p:cNvPr>
          <p:cNvPicPr>
            <a:picLocks noChangeAspect="1"/>
          </p:cNvPicPr>
          <p:nvPr/>
        </p:nvPicPr>
        <p:blipFill rotWithShape="1">
          <a:blip r:embed="rId3">
            <a:extLst>
              <a:ext uri="{28A0092B-C50C-407E-A947-70E740481C1C}">
                <a14:useLocalDpi xmlns:a14="http://schemas.microsoft.com/office/drawing/2010/main" val="0"/>
              </a:ext>
            </a:extLst>
          </a:blip>
          <a:srcRect b="6360"/>
          <a:stretch/>
        </p:blipFill>
        <p:spPr>
          <a:xfrm>
            <a:off x="0" y="11"/>
            <a:ext cx="12146586" cy="6421821"/>
          </a:xfrm>
          <a:prstGeom prst="rect">
            <a:avLst/>
          </a:prstGeom>
        </p:spPr>
      </p:pic>
      <p:pic>
        <p:nvPicPr>
          <p:cNvPr id="5" name="Picture 4">
            <a:extLst>
              <a:ext uri="{FF2B5EF4-FFF2-40B4-BE49-F238E27FC236}">
                <a16:creationId xmlns:a16="http://schemas.microsoft.com/office/drawing/2014/main" id="{D4D8B151-C0D0-4BC0-A628-AD2D01E482E6}"/>
              </a:ext>
            </a:extLst>
          </p:cNvPr>
          <p:cNvPicPr>
            <a:picLocks noChangeAspect="1"/>
          </p:cNvPicPr>
          <p:nvPr/>
        </p:nvPicPr>
        <p:blipFill>
          <a:blip r:embed="rId4"/>
          <a:stretch>
            <a:fillRect/>
          </a:stretch>
        </p:blipFill>
        <p:spPr>
          <a:xfrm>
            <a:off x="5927715" y="4181531"/>
            <a:ext cx="1530851" cy="1362593"/>
          </a:xfrm>
          <a:prstGeom prst="rect">
            <a:avLst/>
          </a:prstGeom>
        </p:spPr>
      </p:pic>
      <p:pic>
        <p:nvPicPr>
          <p:cNvPr id="3" name="Picture 2">
            <a:extLst>
              <a:ext uri="{FF2B5EF4-FFF2-40B4-BE49-F238E27FC236}">
                <a16:creationId xmlns:a16="http://schemas.microsoft.com/office/drawing/2014/main" id="{ADFB7433-95CB-4F59-8AB7-C9B4BDA8D506}"/>
              </a:ext>
            </a:extLst>
          </p:cNvPr>
          <p:cNvPicPr>
            <a:picLocks noChangeAspect="1"/>
          </p:cNvPicPr>
          <p:nvPr/>
        </p:nvPicPr>
        <p:blipFill>
          <a:blip r:embed="rId5"/>
          <a:stretch>
            <a:fillRect/>
          </a:stretch>
        </p:blipFill>
        <p:spPr>
          <a:xfrm>
            <a:off x="7088224" y="4323234"/>
            <a:ext cx="864716" cy="1070082"/>
          </a:xfrm>
          <a:prstGeom prst="rect">
            <a:avLst/>
          </a:prstGeom>
        </p:spPr>
      </p:pic>
      <p:pic>
        <p:nvPicPr>
          <p:cNvPr id="1854" name="Google Shape;1854;p21"/>
          <p:cNvPicPr preferRelativeResize="0"/>
          <p:nvPr/>
        </p:nvPicPr>
        <p:blipFill rotWithShape="1">
          <a:blip r:embed="rId6">
            <a:alphaModFix/>
          </a:blip>
          <a:srcRect/>
          <a:stretch/>
        </p:blipFill>
        <p:spPr>
          <a:xfrm>
            <a:off x="2707200" y="-548640"/>
            <a:ext cx="7167039" cy="5159829"/>
          </a:xfrm>
          <a:prstGeom prst="rect">
            <a:avLst/>
          </a:prstGeom>
          <a:noFill/>
          <a:ln>
            <a:noFill/>
          </a:ln>
        </p:spPr>
      </p:pic>
      <p:pic>
        <p:nvPicPr>
          <p:cNvPr id="1855" name="Google Shape;1855;p21"/>
          <p:cNvPicPr preferRelativeResize="0"/>
          <p:nvPr/>
        </p:nvPicPr>
        <p:blipFill rotWithShape="1">
          <a:blip r:embed="rId7">
            <a:alphaModFix/>
          </a:blip>
          <a:srcRect l="30116" t="6588" r="30241" b="8594"/>
          <a:stretch/>
        </p:blipFill>
        <p:spPr>
          <a:xfrm>
            <a:off x="3849738" y="3154950"/>
            <a:ext cx="570175" cy="1213369"/>
          </a:xfrm>
          <a:prstGeom prst="rect">
            <a:avLst/>
          </a:prstGeom>
          <a:noFill/>
          <a:ln>
            <a:noFill/>
          </a:ln>
        </p:spPr>
      </p:pic>
      <p:pic>
        <p:nvPicPr>
          <p:cNvPr id="1856" name="Google Shape;1856;p21"/>
          <p:cNvPicPr preferRelativeResize="0"/>
          <p:nvPr/>
        </p:nvPicPr>
        <p:blipFill rotWithShape="1">
          <a:blip r:embed="rId8">
            <a:alphaModFix/>
          </a:blip>
          <a:srcRect l="4166" t="15995" r="50000" b="15972"/>
          <a:stretch/>
        </p:blipFill>
        <p:spPr>
          <a:xfrm>
            <a:off x="7177240" y="3041197"/>
            <a:ext cx="831029" cy="1213369"/>
          </a:xfrm>
          <a:prstGeom prst="rect">
            <a:avLst/>
          </a:prstGeom>
          <a:noFill/>
          <a:ln>
            <a:noFill/>
          </a:ln>
        </p:spPr>
      </p:pic>
      <p:pic>
        <p:nvPicPr>
          <p:cNvPr id="1857" name="Google Shape;1857;p21"/>
          <p:cNvPicPr preferRelativeResize="0"/>
          <p:nvPr/>
        </p:nvPicPr>
        <p:blipFill rotWithShape="1">
          <a:blip r:embed="rId9">
            <a:alphaModFix/>
          </a:blip>
          <a:srcRect l="46683" b="16964"/>
          <a:stretch/>
        </p:blipFill>
        <p:spPr>
          <a:xfrm>
            <a:off x="6095206" y="2850213"/>
            <a:ext cx="831030" cy="1294427"/>
          </a:xfrm>
          <a:prstGeom prst="rect">
            <a:avLst/>
          </a:prstGeom>
          <a:noFill/>
          <a:ln>
            <a:noFill/>
          </a:ln>
        </p:spPr>
      </p:pic>
      <p:pic>
        <p:nvPicPr>
          <p:cNvPr id="1858" name="Google Shape;1858;p21"/>
          <p:cNvPicPr preferRelativeResize="0"/>
          <p:nvPr/>
        </p:nvPicPr>
        <p:blipFill rotWithShape="1">
          <a:blip r:embed="rId10">
            <a:alphaModFix/>
          </a:blip>
          <a:srcRect l="21144" t="47045" r="10957" b="-874"/>
          <a:stretch/>
        </p:blipFill>
        <p:spPr>
          <a:xfrm>
            <a:off x="1816904" y="2920743"/>
            <a:ext cx="9387634" cy="2662321"/>
          </a:xfrm>
          <a:prstGeom prst="rect">
            <a:avLst/>
          </a:prstGeom>
          <a:noFill/>
          <a:ln>
            <a:noFill/>
          </a:ln>
        </p:spPr>
      </p:pic>
      <p:pic>
        <p:nvPicPr>
          <p:cNvPr id="1859" name="Google Shape;1859;p21"/>
          <p:cNvPicPr preferRelativeResize="0"/>
          <p:nvPr/>
        </p:nvPicPr>
        <p:blipFill rotWithShape="1">
          <a:blip r:embed="rId11">
            <a:alphaModFix/>
          </a:blip>
          <a:srcRect/>
          <a:stretch/>
        </p:blipFill>
        <p:spPr>
          <a:xfrm flipH="1">
            <a:off x="0" y="2850205"/>
            <a:ext cx="2982792" cy="3188410"/>
          </a:xfrm>
          <a:prstGeom prst="rect">
            <a:avLst/>
          </a:prstGeom>
          <a:noFill/>
          <a:ln>
            <a:noFill/>
          </a:ln>
        </p:spPr>
      </p:pic>
      <p:pic>
        <p:nvPicPr>
          <p:cNvPr id="1860" name="Google Shape;1860;p21"/>
          <p:cNvPicPr preferRelativeResize="0"/>
          <p:nvPr/>
        </p:nvPicPr>
        <p:blipFill rotWithShape="1">
          <a:blip r:embed="rId12">
            <a:alphaModFix/>
          </a:blip>
          <a:srcRect/>
          <a:stretch/>
        </p:blipFill>
        <p:spPr>
          <a:xfrm flipH="1">
            <a:off x="4450589" y="3822080"/>
            <a:ext cx="2390507" cy="2217729"/>
          </a:xfrm>
          <a:prstGeom prst="rect">
            <a:avLst/>
          </a:prstGeom>
          <a:noFill/>
          <a:ln>
            <a:noFill/>
          </a:ln>
        </p:spPr>
      </p:pic>
      <p:pic>
        <p:nvPicPr>
          <p:cNvPr id="1862" name="Google Shape;1862;p21"/>
          <p:cNvPicPr preferRelativeResize="0"/>
          <p:nvPr/>
        </p:nvPicPr>
        <p:blipFill rotWithShape="1">
          <a:blip r:embed="rId13">
            <a:alphaModFix/>
          </a:blip>
          <a:srcRect/>
          <a:stretch/>
        </p:blipFill>
        <p:spPr>
          <a:xfrm flipH="1">
            <a:off x="7487011" y="4323245"/>
            <a:ext cx="1516842" cy="1407209"/>
          </a:xfrm>
          <a:prstGeom prst="rect">
            <a:avLst/>
          </a:prstGeom>
          <a:noFill/>
          <a:ln>
            <a:noFill/>
          </a:ln>
        </p:spPr>
      </p:pic>
      <p:sp>
        <p:nvSpPr>
          <p:cNvPr id="1864" name="Google Shape;1864;p21">
            <a:hlinkClick r:id="rId14" action="ppaction://hlinksldjump"/>
          </p:cNvPr>
          <p:cNvSpPr/>
          <p:nvPr/>
        </p:nvSpPr>
        <p:spPr>
          <a:xfrm>
            <a:off x="1068106" y="108566"/>
            <a:ext cx="521749" cy="487680"/>
          </a:xfrm>
          <a:prstGeom prst="ellipse">
            <a:avLst/>
          </a:prstGeom>
          <a:solidFill>
            <a:srgbClr val="7030A0"/>
          </a:solidFill>
          <a:ln w="12700" cap="flat" cmpd="sng">
            <a:noFill/>
            <a:prstDash val="solid"/>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dirty="0">
                <a:solidFill>
                  <a:schemeClr val="bg1"/>
                </a:solidFill>
                <a:latin typeface=".VnVogue" panose="020B7200000000000000" pitchFamily="34" charset="0"/>
                <a:ea typeface="Calibri"/>
                <a:cs typeface="Calibri"/>
                <a:sym typeface="Calibri"/>
              </a:rPr>
              <a:t>2</a:t>
            </a:r>
            <a:endParaRPr sz="2400" dirty="0">
              <a:solidFill>
                <a:schemeClr val="bg1"/>
              </a:solidFill>
              <a:latin typeface=".VnVogue" panose="020B7200000000000000" pitchFamily="34" charset="0"/>
            </a:endParaRPr>
          </a:p>
        </p:txBody>
      </p:sp>
      <p:sp>
        <p:nvSpPr>
          <p:cNvPr id="1868" name="Google Shape;1868;p21">
            <a:hlinkClick r:id="rId15" action="ppaction://hlinksldjump"/>
          </p:cNvPr>
          <p:cNvSpPr/>
          <p:nvPr/>
        </p:nvSpPr>
        <p:spPr>
          <a:xfrm>
            <a:off x="2085732" y="104192"/>
            <a:ext cx="521749" cy="487680"/>
          </a:xfrm>
          <a:prstGeom prst="ellipse">
            <a:avLst/>
          </a:prstGeom>
          <a:solidFill>
            <a:srgbClr val="7030A0"/>
          </a:solidFill>
          <a:ln w="12700" cap="flat" cmpd="sng">
            <a:noFill/>
            <a:prstDash val="solid"/>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dirty="0">
                <a:solidFill>
                  <a:schemeClr val="bg1"/>
                </a:solidFill>
                <a:latin typeface=".VnVogue" panose="020B7200000000000000" pitchFamily="34" charset="0"/>
                <a:ea typeface="Calibri"/>
                <a:cs typeface="Calibri"/>
                <a:sym typeface="Calibri"/>
              </a:rPr>
              <a:t>3</a:t>
            </a:r>
            <a:endParaRPr sz="2400" dirty="0">
              <a:solidFill>
                <a:schemeClr val="bg1"/>
              </a:solidFill>
              <a:latin typeface=".VnVogue" panose="020B7200000000000000" pitchFamily="34" charset="0"/>
            </a:endParaRPr>
          </a:p>
        </p:txBody>
      </p:sp>
      <p:pic>
        <p:nvPicPr>
          <p:cNvPr id="1869" name="Google Shape;1869;p21"/>
          <p:cNvPicPr preferRelativeResize="0"/>
          <p:nvPr/>
        </p:nvPicPr>
        <p:blipFill rotWithShape="1">
          <a:blip r:embed="rId7">
            <a:alphaModFix/>
          </a:blip>
          <a:srcRect l="30116" t="6588" r="30241" b="8594"/>
          <a:stretch/>
        </p:blipFill>
        <p:spPr>
          <a:xfrm flipH="1">
            <a:off x="8537917" y="4561793"/>
            <a:ext cx="523242" cy="1051014"/>
          </a:xfrm>
          <a:prstGeom prst="rect">
            <a:avLst/>
          </a:prstGeom>
          <a:noFill/>
          <a:ln>
            <a:noFill/>
          </a:ln>
        </p:spPr>
      </p:pic>
      <p:sp>
        <p:nvSpPr>
          <p:cNvPr id="1871" name="Google Shape;1871;p21">
            <a:hlinkClick r:id="rId16" action="ppaction://hlinksldjump"/>
          </p:cNvPr>
          <p:cNvSpPr/>
          <p:nvPr/>
        </p:nvSpPr>
        <p:spPr>
          <a:xfrm>
            <a:off x="3030691" y="108566"/>
            <a:ext cx="521749" cy="487680"/>
          </a:xfrm>
          <a:prstGeom prst="ellipse">
            <a:avLst/>
          </a:prstGeom>
          <a:solidFill>
            <a:srgbClr val="7030A0"/>
          </a:solidFill>
          <a:ln w="12700" cap="flat" cmpd="sng">
            <a:noFill/>
            <a:prstDash val="solid"/>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dirty="0">
                <a:solidFill>
                  <a:schemeClr val="bg1"/>
                </a:solidFill>
                <a:latin typeface=".VnVogue" panose="020B7200000000000000" pitchFamily="34" charset="0"/>
                <a:ea typeface="Calibri"/>
                <a:cs typeface="Calibri"/>
                <a:sym typeface="Calibri"/>
              </a:rPr>
              <a:t>4</a:t>
            </a:r>
            <a:endParaRPr sz="2400" dirty="0">
              <a:solidFill>
                <a:schemeClr val="bg1"/>
              </a:solidFill>
              <a:latin typeface=".VnVogue" panose="020B7200000000000000" pitchFamily="34" charset="0"/>
            </a:endParaRPr>
          </a:p>
        </p:txBody>
      </p:sp>
      <p:sp>
        <p:nvSpPr>
          <p:cNvPr id="1875" name="Google Shape;1875;p21">
            <a:hlinkClick r:id="rId17" action="ppaction://hlinksldjump"/>
          </p:cNvPr>
          <p:cNvSpPr/>
          <p:nvPr/>
        </p:nvSpPr>
        <p:spPr>
          <a:xfrm>
            <a:off x="4062633" y="104192"/>
            <a:ext cx="521749" cy="487680"/>
          </a:xfrm>
          <a:prstGeom prst="ellipse">
            <a:avLst/>
          </a:prstGeom>
          <a:solidFill>
            <a:srgbClr val="7030A0"/>
          </a:solidFill>
          <a:ln w="12700" cap="flat" cmpd="sng">
            <a:noFill/>
            <a:prstDash val="solid"/>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dirty="0">
                <a:solidFill>
                  <a:schemeClr val="bg1"/>
                </a:solidFill>
                <a:latin typeface=".VnVogue" panose="020B7200000000000000" pitchFamily="34" charset="0"/>
                <a:ea typeface="Calibri"/>
                <a:cs typeface="Calibri"/>
                <a:sym typeface="Calibri"/>
              </a:rPr>
              <a:t>5</a:t>
            </a:r>
            <a:endParaRPr sz="2400" dirty="0">
              <a:solidFill>
                <a:schemeClr val="bg1"/>
              </a:solidFill>
              <a:latin typeface=".VnVogue" panose="020B7200000000000000" pitchFamily="34" charset="0"/>
            </a:endParaRPr>
          </a:p>
        </p:txBody>
      </p:sp>
      <p:pic>
        <p:nvPicPr>
          <p:cNvPr id="1876" name="Google Shape;1876;p21"/>
          <p:cNvPicPr preferRelativeResize="0"/>
          <p:nvPr/>
        </p:nvPicPr>
        <p:blipFill rotWithShape="1">
          <a:blip r:embed="rId18">
            <a:alphaModFix/>
          </a:blip>
          <a:srcRect/>
          <a:stretch/>
        </p:blipFill>
        <p:spPr>
          <a:xfrm rot="312049">
            <a:off x="2934843" y="3990084"/>
            <a:ext cx="1918111" cy="1918361"/>
          </a:xfrm>
          <a:prstGeom prst="rect">
            <a:avLst/>
          </a:prstGeom>
          <a:noFill/>
          <a:ln>
            <a:noFill/>
          </a:ln>
        </p:spPr>
      </p:pic>
      <p:sp>
        <p:nvSpPr>
          <p:cNvPr id="1877" name="Google Shape;1877;p21">
            <a:hlinkClick r:id="rId19" action="ppaction://hlinksldjump"/>
          </p:cNvPr>
          <p:cNvSpPr/>
          <p:nvPr/>
        </p:nvSpPr>
        <p:spPr>
          <a:xfrm>
            <a:off x="137196" y="100702"/>
            <a:ext cx="521749" cy="487680"/>
          </a:xfrm>
          <a:prstGeom prst="ellipse">
            <a:avLst/>
          </a:prstGeom>
          <a:solidFill>
            <a:srgbClr val="7030A0"/>
          </a:solidFill>
          <a:ln w="12700" cap="flat" cmpd="sng">
            <a:noFill/>
            <a:prstDash val="solid"/>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dirty="0">
                <a:solidFill>
                  <a:schemeClr val="bg1"/>
                </a:solidFill>
                <a:latin typeface=".VnVogue" panose="020B7200000000000000" pitchFamily="34" charset="0"/>
                <a:ea typeface="Calibri"/>
                <a:cs typeface="Calibri"/>
                <a:sym typeface="Calibri"/>
              </a:rPr>
              <a:t>1</a:t>
            </a:r>
            <a:endParaRPr sz="2400" dirty="0">
              <a:solidFill>
                <a:schemeClr val="bg1"/>
              </a:solidFill>
              <a:latin typeface=".VnVogue" panose="020B7200000000000000" pitchFamily="34" charset="0"/>
            </a:endParaRPr>
          </a:p>
        </p:txBody>
      </p:sp>
      <p:pic>
        <p:nvPicPr>
          <p:cNvPr id="1874" name="Google Shape;1874;p21"/>
          <p:cNvPicPr preferRelativeResize="0"/>
          <p:nvPr/>
        </p:nvPicPr>
        <p:blipFill rotWithShape="1">
          <a:blip r:embed="rId20"/>
          <a:srcRect l="24399" t="9721" r="39496" b="13306"/>
          <a:stretch/>
        </p:blipFill>
        <p:spPr>
          <a:xfrm>
            <a:off x="4025675" y="4224278"/>
            <a:ext cx="1461052" cy="2529530"/>
          </a:xfrm>
          <a:prstGeom prst="rect">
            <a:avLst/>
          </a:prstGeom>
          <a:noFill/>
          <a:ln>
            <a:noFill/>
          </a:ln>
        </p:spPr>
      </p:pic>
      <p:pic>
        <p:nvPicPr>
          <p:cNvPr id="26" name="Google Shape;1869;p21">
            <a:extLst>
              <a:ext uri="{FF2B5EF4-FFF2-40B4-BE49-F238E27FC236}">
                <a16:creationId xmlns:a16="http://schemas.microsoft.com/office/drawing/2014/main" id="{4F1BD144-53F0-451C-95B9-F8BB9B6F56D4}"/>
              </a:ext>
            </a:extLst>
          </p:cNvPr>
          <p:cNvPicPr preferRelativeResize="0"/>
          <p:nvPr/>
        </p:nvPicPr>
        <p:blipFill rotWithShape="1">
          <a:blip r:embed="rId7">
            <a:alphaModFix/>
          </a:blip>
          <a:srcRect l="30116" t="6588" r="30241" b="8594"/>
          <a:stretch/>
        </p:blipFill>
        <p:spPr>
          <a:xfrm flipH="1">
            <a:off x="5261902" y="5225644"/>
            <a:ext cx="554961" cy="1334744"/>
          </a:xfrm>
          <a:prstGeom prst="rect">
            <a:avLst/>
          </a:prstGeom>
          <a:noFill/>
          <a:ln>
            <a:noFill/>
          </a:ln>
        </p:spPr>
      </p:pic>
      <p:pic>
        <p:nvPicPr>
          <p:cNvPr id="33" name="Google Shape;1856;p21">
            <a:extLst>
              <a:ext uri="{FF2B5EF4-FFF2-40B4-BE49-F238E27FC236}">
                <a16:creationId xmlns:a16="http://schemas.microsoft.com/office/drawing/2014/main" id="{271D0EB2-3588-4779-8A0D-4F476A03C77F}"/>
              </a:ext>
            </a:extLst>
          </p:cNvPr>
          <p:cNvPicPr preferRelativeResize="0"/>
          <p:nvPr/>
        </p:nvPicPr>
        <p:blipFill rotWithShape="1">
          <a:blip r:embed="rId8">
            <a:alphaModFix/>
          </a:blip>
          <a:srcRect l="4166" t="15995" r="50000" b="15972"/>
          <a:stretch/>
        </p:blipFill>
        <p:spPr>
          <a:xfrm>
            <a:off x="8537917" y="4561794"/>
            <a:ext cx="800646" cy="1119682"/>
          </a:xfrm>
          <a:prstGeom prst="rect">
            <a:avLst/>
          </a:prstGeom>
          <a:noFill/>
          <a:ln>
            <a:noFill/>
          </a:ln>
        </p:spPr>
      </p:pic>
      <p:pic>
        <p:nvPicPr>
          <p:cNvPr id="35" name="Google Shape;1862;p21">
            <a:extLst>
              <a:ext uri="{FF2B5EF4-FFF2-40B4-BE49-F238E27FC236}">
                <a16:creationId xmlns:a16="http://schemas.microsoft.com/office/drawing/2014/main" id="{D09703E8-BCD3-4C05-B1D0-87189500DFA4}"/>
              </a:ext>
            </a:extLst>
          </p:cNvPr>
          <p:cNvPicPr preferRelativeResize="0"/>
          <p:nvPr/>
        </p:nvPicPr>
        <p:blipFill rotWithShape="1">
          <a:blip r:embed="rId13">
            <a:alphaModFix/>
          </a:blip>
          <a:srcRect/>
          <a:stretch/>
        </p:blipFill>
        <p:spPr>
          <a:xfrm flipH="1">
            <a:off x="7476429" y="4323245"/>
            <a:ext cx="1516842" cy="1407209"/>
          </a:xfrm>
          <a:prstGeom prst="rect">
            <a:avLst/>
          </a:prstGeom>
          <a:noFill/>
          <a:ln>
            <a:noFill/>
          </a:ln>
        </p:spPr>
      </p:pic>
      <p:pic>
        <p:nvPicPr>
          <p:cNvPr id="36" name="Google Shape;1860;p21">
            <a:extLst>
              <a:ext uri="{FF2B5EF4-FFF2-40B4-BE49-F238E27FC236}">
                <a16:creationId xmlns:a16="http://schemas.microsoft.com/office/drawing/2014/main" id="{CEA62F70-BEE1-4AD3-9887-D184E10EADCE}"/>
              </a:ext>
            </a:extLst>
          </p:cNvPr>
          <p:cNvPicPr preferRelativeResize="0"/>
          <p:nvPr/>
        </p:nvPicPr>
        <p:blipFill rotWithShape="1">
          <a:blip r:embed="rId12">
            <a:alphaModFix/>
          </a:blip>
          <a:srcRect/>
          <a:stretch/>
        </p:blipFill>
        <p:spPr>
          <a:xfrm flipH="1">
            <a:off x="5557367" y="3749421"/>
            <a:ext cx="2390507" cy="2217729"/>
          </a:xfrm>
          <a:prstGeom prst="rect">
            <a:avLst/>
          </a:prstGeom>
          <a:noFill/>
          <a:ln>
            <a:noFill/>
          </a:ln>
        </p:spPr>
      </p:pic>
      <p:pic>
        <p:nvPicPr>
          <p:cNvPr id="37" name="Google Shape;1856;p21">
            <a:extLst>
              <a:ext uri="{FF2B5EF4-FFF2-40B4-BE49-F238E27FC236}">
                <a16:creationId xmlns:a16="http://schemas.microsoft.com/office/drawing/2014/main" id="{5422C5FA-0B03-4630-A688-B1251E82A1D6}"/>
              </a:ext>
            </a:extLst>
          </p:cNvPr>
          <p:cNvPicPr preferRelativeResize="0"/>
          <p:nvPr/>
        </p:nvPicPr>
        <p:blipFill rotWithShape="1">
          <a:blip r:embed="rId8">
            <a:alphaModFix/>
          </a:blip>
          <a:srcRect l="4166" t="15995" r="50000" b="15972"/>
          <a:stretch/>
        </p:blipFill>
        <p:spPr>
          <a:xfrm>
            <a:off x="6640723" y="5374723"/>
            <a:ext cx="800646" cy="1119682"/>
          </a:xfrm>
          <a:prstGeom prst="rect">
            <a:avLst/>
          </a:prstGeom>
          <a:noFill/>
          <a:ln>
            <a:noFill/>
          </a:ln>
        </p:spPr>
      </p:pic>
      <p:pic>
        <p:nvPicPr>
          <p:cNvPr id="9" name="Picture 8">
            <a:extLst>
              <a:ext uri="{FF2B5EF4-FFF2-40B4-BE49-F238E27FC236}">
                <a16:creationId xmlns:a16="http://schemas.microsoft.com/office/drawing/2014/main" id="{80BCD1CA-6E39-459F-B0A8-F9AC594A80D2}"/>
              </a:ext>
            </a:extLst>
          </p:cNvPr>
          <p:cNvPicPr>
            <a:picLocks noChangeAspect="1"/>
          </p:cNvPicPr>
          <p:nvPr/>
        </p:nvPicPr>
        <p:blipFill rotWithShape="1">
          <a:blip r:embed="rId21"/>
          <a:srcRect l="40004"/>
          <a:stretch/>
        </p:blipFill>
        <p:spPr>
          <a:xfrm flipH="1">
            <a:off x="5346207" y="4392153"/>
            <a:ext cx="1572747" cy="2287349"/>
          </a:xfrm>
          <a:prstGeom prst="rect">
            <a:avLst/>
          </a:prstGeom>
        </p:spPr>
      </p:pic>
      <p:pic>
        <p:nvPicPr>
          <p:cNvPr id="42" name="Google Shape;1860;p21">
            <a:extLst>
              <a:ext uri="{FF2B5EF4-FFF2-40B4-BE49-F238E27FC236}">
                <a16:creationId xmlns:a16="http://schemas.microsoft.com/office/drawing/2014/main" id="{26EAFE31-BDFA-480F-80A3-B433B0E70ADB}"/>
              </a:ext>
            </a:extLst>
          </p:cNvPr>
          <p:cNvPicPr preferRelativeResize="0"/>
          <p:nvPr/>
        </p:nvPicPr>
        <p:blipFill rotWithShape="1">
          <a:blip r:embed="rId12">
            <a:alphaModFix/>
          </a:blip>
          <a:srcRect/>
          <a:stretch/>
        </p:blipFill>
        <p:spPr>
          <a:xfrm flipH="1">
            <a:off x="4450589" y="3822080"/>
            <a:ext cx="2390507" cy="2217729"/>
          </a:xfrm>
          <a:prstGeom prst="rect">
            <a:avLst/>
          </a:prstGeom>
          <a:noFill/>
          <a:ln>
            <a:noFill/>
          </a:ln>
        </p:spPr>
      </p:pic>
      <p:pic>
        <p:nvPicPr>
          <p:cNvPr id="43" name="Google Shape;1862;p21">
            <a:extLst>
              <a:ext uri="{FF2B5EF4-FFF2-40B4-BE49-F238E27FC236}">
                <a16:creationId xmlns:a16="http://schemas.microsoft.com/office/drawing/2014/main" id="{56C4ACC3-32A4-41BE-82B2-BCED735CC89F}"/>
              </a:ext>
            </a:extLst>
          </p:cNvPr>
          <p:cNvPicPr preferRelativeResize="0"/>
          <p:nvPr/>
        </p:nvPicPr>
        <p:blipFill rotWithShape="1">
          <a:blip r:embed="rId13">
            <a:alphaModFix/>
          </a:blip>
          <a:srcRect/>
          <a:stretch/>
        </p:blipFill>
        <p:spPr>
          <a:xfrm flipH="1">
            <a:off x="7487011" y="4323245"/>
            <a:ext cx="1516842" cy="1407209"/>
          </a:xfrm>
          <a:prstGeom prst="rect">
            <a:avLst/>
          </a:prstGeom>
          <a:noFill/>
          <a:ln>
            <a:noFill/>
          </a:ln>
        </p:spPr>
      </p:pic>
      <p:pic>
        <p:nvPicPr>
          <p:cNvPr id="44" name="Google Shape;1869;p21">
            <a:extLst>
              <a:ext uri="{FF2B5EF4-FFF2-40B4-BE49-F238E27FC236}">
                <a16:creationId xmlns:a16="http://schemas.microsoft.com/office/drawing/2014/main" id="{B21A9E13-14D2-4BD1-9C08-CC9C2F9D4CF4}"/>
              </a:ext>
            </a:extLst>
          </p:cNvPr>
          <p:cNvPicPr preferRelativeResize="0"/>
          <p:nvPr/>
        </p:nvPicPr>
        <p:blipFill>
          <a:blip r:embed="rId22"/>
          <a:srcRect l="11192" r="11192"/>
          <a:stretch/>
        </p:blipFill>
        <p:spPr>
          <a:xfrm>
            <a:off x="8562337" y="4506697"/>
            <a:ext cx="739714" cy="1224185"/>
          </a:xfrm>
          <a:prstGeom prst="rect">
            <a:avLst/>
          </a:prstGeom>
          <a:noFill/>
          <a:ln>
            <a:noFill/>
          </a:ln>
        </p:spPr>
      </p:pic>
      <p:pic>
        <p:nvPicPr>
          <p:cNvPr id="45" name="Google Shape;1874;p21">
            <a:extLst>
              <a:ext uri="{FF2B5EF4-FFF2-40B4-BE49-F238E27FC236}">
                <a16:creationId xmlns:a16="http://schemas.microsoft.com/office/drawing/2014/main" id="{80130474-CB25-4BF8-B2F1-CA654DA4DEFD}"/>
              </a:ext>
            </a:extLst>
          </p:cNvPr>
          <p:cNvPicPr preferRelativeResize="0"/>
          <p:nvPr/>
        </p:nvPicPr>
        <p:blipFill>
          <a:blip r:embed="rId23"/>
          <a:srcRect l="8825" r="8825"/>
          <a:stretch/>
        </p:blipFill>
        <p:spPr>
          <a:xfrm>
            <a:off x="4063543" y="4121476"/>
            <a:ext cx="1461052" cy="2361755"/>
          </a:xfrm>
          <a:prstGeom prst="rect">
            <a:avLst/>
          </a:prstGeom>
          <a:noFill/>
          <a:ln>
            <a:noFill/>
          </a:ln>
        </p:spPr>
      </p:pic>
      <p:pic>
        <p:nvPicPr>
          <p:cNvPr id="46" name="Google Shape;1869;p21">
            <a:extLst>
              <a:ext uri="{FF2B5EF4-FFF2-40B4-BE49-F238E27FC236}">
                <a16:creationId xmlns:a16="http://schemas.microsoft.com/office/drawing/2014/main" id="{9F24FFC5-ED8A-4FB3-B325-620122810B32}"/>
              </a:ext>
            </a:extLst>
          </p:cNvPr>
          <p:cNvPicPr preferRelativeResize="0"/>
          <p:nvPr/>
        </p:nvPicPr>
        <p:blipFill>
          <a:blip r:embed="rId22"/>
          <a:srcRect l="17589" r="17589"/>
          <a:stretch/>
        </p:blipFill>
        <p:spPr>
          <a:xfrm>
            <a:off x="5107150" y="4706158"/>
            <a:ext cx="805401" cy="1838289"/>
          </a:xfrm>
          <a:prstGeom prst="rect">
            <a:avLst/>
          </a:prstGeom>
          <a:noFill/>
          <a:ln>
            <a:noFill/>
          </a:ln>
        </p:spPr>
      </p:pic>
      <p:pic>
        <p:nvPicPr>
          <p:cNvPr id="47" name="Google Shape;1860;p21">
            <a:extLst>
              <a:ext uri="{FF2B5EF4-FFF2-40B4-BE49-F238E27FC236}">
                <a16:creationId xmlns:a16="http://schemas.microsoft.com/office/drawing/2014/main" id="{607C2FF6-BF6E-4645-A315-B4A720147B60}"/>
              </a:ext>
            </a:extLst>
          </p:cNvPr>
          <p:cNvPicPr preferRelativeResize="0"/>
          <p:nvPr/>
        </p:nvPicPr>
        <p:blipFill rotWithShape="1">
          <a:blip r:embed="rId12">
            <a:alphaModFix/>
          </a:blip>
          <a:srcRect/>
          <a:stretch/>
        </p:blipFill>
        <p:spPr>
          <a:xfrm flipH="1">
            <a:off x="4475003" y="3822636"/>
            <a:ext cx="2390507" cy="2217729"/>
          </a:xfrm>
          <a:prstGeom prst="rect">
            <a:avLst/>
          </a:prstGeom>
          <a:noFill/>
          <a:ln>
            <a:noFill/>
          </a:ln>
        </p:spPr>
      </p:pic>
      <p:pic>
        <p:nvPicPr>
          <p:cNvPr id="48" name="Google Shape;1862;p21">
            <a:extLst>
              <a:ext uri="{FF2B5EF4-FFF2-40B4-BE49-F238E27FC236}">
                <a16:creationId xmlns:a16="http://schemas.microsoft.com/office/drawing/2014/main" id="{1D5CEE22-55F1-4192-950F-781F025CC1C1}"/>
              </a:ext>
            </a:extLst>
          </p:cNvPr>
          <p:cNvPicPr preferRelativeResize="0"/>
          <p:nvPr/>
        </p:nvPicPr>
        <p:blipFill rotWithShape="1">
          <a:blip r:embed="rId13">
            <a:alphaModFix/>
          </a:blip>
          <a:srcRect/>
          <a:stretch/>
        </p:blipFill>
        <p:spPr>
          <a:xfrm flipH="1">
            <a:off x="7511425" y="4323801"/>
            <a:ext cx="1516842" cy="1407209"/>
          </a:xfrm>
          <a:prstGeom prst="rect">
            <a:avLst/>
          </a:prstGeom>
          <a:noFill/>
          <a:ln>
            <a:noFill/>
          </a:ln>
        </p:spPr>
      </p:pic>
      <p:pic>
        <p:nvPicPr>
          <p:cNvPr id="49" name="Google Shape;1869;p21">
            <a:extLst>
              <a:ext uri="{FF2B5EF4-FFF2-40B4-BE49-F238E27FC236}">
                <a16:creationId xmlns:a16="http://schemas.microsoft.com/office/drawing/2014/main" id="{B4A0C38C-5A49-4547-9449-98DF26F479E2}"/>
              </a:ext>
            </a:extLst>
          </p:cNvPr>
          <p:cNvPicPr preferRelativeResize="0"/>
          <p:nvPr/>
        </p:nvPicPr>
        <p:blipFill>
          <a:blip r:embed="rId5"/>
          <a:srcRect l="3322" r="3322"/>
          <a:stretch/>
        </p:blipFill>
        <p:spPr>
          <a:xfrm>
            <a:off x="8474766" y="4748653"/>
            <a:ext cx="667990" cy="1051014"/>
          </a:xfrm>
          <a:prstGeom prst="rect">
            <a:avLst/>
          </a:prstGeom>
          <a:noFill/>
          <a:ln>
            <a:noFill/>
          </a:ln>
        </p:spPr>
      </p:pic>
      <p:pic>
        <p:nvPicPr>
          <p:cNvPr id="50" name="Google Shape;1874;p21">
            <a:extLst>
              <a:ext uri="{FF2B5EF4-FFF2-40B4-BE49-F238E27FC236}">
                <a16:creationId xmlns:a16="http://schemas.microsoft.com/office/drawing/2014/main" id="{F3CCC7FD-C489-4F48-AA53-709BD20FBFD6}"/>
              </a:ext>
            </a:extLst>
          </p:cNvPr>
          <p:cNvPicPr preferRelativeResize="0"/>
          <p:nvPr/>
        </p:nvPicPr>
        <p:blipFill rotWithShape="1">
          <a:blip r:embed="rId24">
            <a:extLst>
              <a:ext uri="{BEBA8EAE-BF5A-486C-A8C5-ECC9F3942E4B}">
                <a14:imgProps xmlns:a14="http://schemas.microsoft.com/office/drawing/2010/main">
                  <a14:imgLayer r:embed="rId25">
                    <a14:imgEffect>
                      <a14:backgroundRemoval t="5702" b="93640" l="3650" r="41606">
                        <a14:foregroundMark x1="22445" y1="9430" x2="22445" y2="9430"/>
                        <a14:foregroundMark x1="8942" y1="9430" x2="8942" y2="9430"/>
                        <a14:foregroundMark x1="16971" y1="25000" x2="16971" y2="25000"/>
                        <a14:foregroundMark x1="15693" y1="13377" x2="15693" y2="13377"/>
                        <a14:foregroundMark x1="10584" y1="6140" x2="10584" y2="6140"/>
                        <a14:foregroundMark x1="41788" y1="25439" x2="41788" y2="25439"/>
                        <a14:foregroundMark x1="3832" y1="66886" x2="3832" y2="66886"/>
                        <a14:foregroundMark x1="24088" y1="87281" x2="24088" y2="87281"/>
                        <a14:foregroundMark x1="26277" y1="93640" x2="26277" y2="93640"/>
                        <a14:foregroundMark x1="10219" y1="91667" x2="10219" y2="91667"/>
                        <a14:foregroundMark x1="22080" y1="32895" x2="22080" y2="32895"/>
                        <a14:foregroundMark x1="9307" y1="8991" x2="9307" y2="8991"/>
                      </a14:backgroundRemoval>
                    </a14:imgEffect>
                  </a14:imgLayer>
                </a14:imgProps>
              </a:ext>
            </a:extLst>
          </a:blip>
          <a:srcRect l="-5191" t="-2627" r="57121" b="2627"/>
          <a:stretch/>
        </p:blipFill>
        <p:spPr>
          <a:xfrm>
            <a:off x="4382914" y="4411515"/>
            <a:ext cx="1158241" cy="2086362"/>
          </a:xfrm>
          <a:prstGeom prst="rect">
            <a:avLst/>
          </a:prstGeom>
          <a:noFill/>
          <a:ln>
            <a:noFill/>
          </a:ln>
        </p:spPr>
      </p:pic>
      <p:pic>
        <p:nvPicPr>
          <p:cNvPr id="51" name="Google Shape;1869;p21">
            <a:extLst>
              <a:ext uri="{FF2B5EF4-FFF2-40B4-BE49-F238E27FC236}">
                <a16:creationId xmlns:a16="http://schemas.microsoft.com/office/drawing/2014/main" id="{48934F04-29D5-4F38-A876-EF17A7506A78}"/>
              </a:ext>
            </a:extLst>
          </p:cNvPr>
          <p:cNvPicPr preferRelativeResize="0"/>
          <p:nvPr/>
        </p:nvPicPr>
        <p:blipFill rotWithShape="1">
          <a:blip r:embed="rId5"/>
          <a:srcRect l="16154" t="-2087" r="-11269"/>
          <a:stretch/>
        </p:blipFill>
        <p:spPr>
          <a:xfrm>
            <a:off x="5154074" y="5285248"/>
            <a:ext cx="831030" cy="1284908"/>
          </a:xfrm>
          <a:prstGeom prst="rect">
            <a:avLst/>
          </a:prstGeom>
          <a:noFill/>
          <a:ln>
            <a:noFill/>
          </a:ln>
        </p:spPr>
      </p:pic>
      <p:pic>
        <p:nvPicPr>
          <p:cNvPr id="52" name="Google Shape;1860;p21">
            <a:extLst>
              <a:ext uri="{FF2B5EF4-FFF2-40B4-BE49-F238E27FC236}">
                <a16:creationId xmlns:a16="http://schemas.microsoft.com/office/drawing/2014/main" id="{F3542605-6E5D-4663-B6BB-1CD34D59668C}"/>
              </a:ext>
            </a:extLst>
          </p:cNvPr>
          <p:cNvPicPr preferRelativeResize="0"/>
          <p:nvPr/>
        </p:nvPicPr>
        <p:blipFill rotWithShape="1">
          <a:blip r:embed="rId12">
            <a:alphaModFix/>
          </a:blip>
          <a:srcRect/>
          <a:stretch/>
        </p:blipFill>
        <p:spPr>
          <a:xfrm flipH="1">
            <a:off x="4450589" y="3822080"/>
            <a:ext cx="2390507" cy="2217729"/>
          </a:xfrm>
          <a:prstGeom prst="rect">
            <a:avLst/>
          </a:prstGeom>
          <a:noFill/>
          <a:ln>
            <a:noFill/>
          </a:ln>
        </p:spPr>
      </p:pic>
      <p:pic>
        <p:nvPicPr>
          <p:cNvPr id="53" name="Google Shape;1862;p21">
            <a:extLst>
              <a:ext uri="{FF2B5EF4-FFF2-40B4-BE49-F238E27FC236}">
                <a16:creationId xmlns:a16="http://schemas.microsoft.com/office/drawing/2014/main" id="{754DFCC9-6C33-4E50-9312-E515E65CE1AB}"/>
              </a:ext>
            </a:extLst>
          </p:cNvPr>
          <p:cNvPicPr preferRelativeResize="0"/>
          <p:nvPr/>
        </p:nvPicPr>
        <p:blipFill rotWithShape="1">
          <a:blip r:embed="rId13">
            <a:alphaModFix/>
          </a:blip>
          <a:srcRect/>
          <a:stretch/>
        </p:blipFill>
        <p:spPr>
          <a:xfrm flipH="1">
            <a:off x="7487011" y="4323245"/>
            <a:ext cx="1516842" cy="1407209"/>
          </a:xfrm>
          <a:prstGeom prst="rect">
            <a:avLst/>
          </a:prstGeom>
          <a:noFill/>
          <a:ln>
            <a:noFill/>
          </a:ln>
        </p:spPr>
      </p:pic>
      <p:pic>
        <p:nvPicPr>
          <p:cNvPr id="54" name="Google Shape;1869;p21">
            <a:extLst>
              <a:ext uri="{FF2B5EF4-FFF2-40B4-BE49-F238E27FC236}">
                <a16:creationId xmlns:a16="http://schemas.microsoft.com/office/drawing/2014/main" id="{D79BD8B6-46DD-44C3-A3FF-AB57B960FB40}"/>
              </a:ext>
            </a:extLst>
          </p:cNvPr>
          <p:cNvPicPr preferRelativeResize="0"/>
          <p:nvPr/>
        </p:nvPicPr>
        <p:blipFill>
          <a:blip r:embed="rId4"/>
          <a:srcRect l="18218" r="18218"/>
          <a:stretch/>
        </p:blipFill>
        <p:spPr>
          <a:xfrm>
            <a:off x="8441995" y="4729029"/>
            <a:ext cx="815844" cy="1070082"/>
          </a:xfrm>
          <a:prstGeom prst="rect">
            <a:avLst/>
          </a:prstGeom>
          <a:noFill/>
          <a:ln>
            <a:noFill/>
          </a:ln>
        </p:spPr>
      </p:pic>
      <p:pic>
        <p:nvPicPr>
          <p:cNvPr id="55" name="Google Shape;1874;p21">
            <a:extLst>
              <a:ext uri="{FF2B5EF4-FFF2-40B4-BE49-F238E27FC236}">
                <a16:creationId xmlns:a16="http://schemas.microsoft.com/office/drawing/2014/main" id="{04633A6A-BEED-4525-B0AC-7E8C28B63F79}"/>
              </a:ext>
            </a:extLst>
          </p:cNvPr>
          <p:cNvPicPr preferRelativeResize="0"/>
          <p:nvPr/>
        </p:nvPicPr>
        <p:blipFill>
          <a:blip r:embed="rId26"/>
          <a:srcRect l="14081" r="14081"/>
          <a:stretch/>
        </p:blipFill>
        <p:spPr>
          <a:xfrm flipH="1">
            <a:off x="4415213" y="4009395"/>
            <a:ext cx="1419434" cy="2529530"/>
          </a:xfrm>
          <a:prstGeom prst="rect">
            <a:avLst/>
          </a:prstGeom>
          <a:noFill/>
          <a:ln>
            <a:noFill/>
          </a:ln>
        </p:spPr>
      </p:pic>
      <p:pic>
        <p:nvPicPr>
          <p:cNvPr id="56" name="Google Shape;1869;p21">
            <a:extLst>
              <a:ext uri="{FF2B5EF4-FFF2-40B4-BE49-F238E27FC236}">
                <a16:creationId xmlns:a16="http://schemas.microsoft.com/office/drawing/2014/main" id="{BD026FC4-45D2-4A1B-AE9C-46CA4E5DAE2B}"/>
              </a:ext>
            </a:extLst>
          </p:cNvPr>
          <p:cNvPicPr preferRelativeResize="0"/>
          <p:nvPr/>
        </p:nvPicPr>
        <p:blipFill>
          <a:blip r:embed="rId4"/>
          <a:srcRect l="17658" r="17658"/>
          <a:stretch/>
        </p:blipFill>
        <p:spPr>
          <a:xfrm>
            <a:off x="5125261" y="4718031"/>
            <a:ext cx="959593" cy="1781756"/>
          </a:xfrm>
          <a:prstGeom prst="rect">
            <a:avLst/>
          </a:prstGeom>
          <a:noFill/>
          <a:ln>
            <a:noFill/>
          </a:ln>
        </p:spPr>
      </p:pic>
      <p:sp>
        <p:nvSpPr>
          <p:cNvPr id="2" name="Heart 1">
            <a:hlinkClick r:id="rId27" action="ppaction://hlinksldjump" highlightClick="1"/>
            <a:extLst>
              <a:ext uri="{FF2B5EF4-FFF2-40B4-BE49-F238E27FC236}">
                <a16:creationId xmlns:a16="http://schemas.microsoft.com/office/drawing/2014/main" id="{2EAF458F-B7CA-4AD8-8C33-E922DF1F21E2}"/>
              </a:ext>
            </a:extLst>
          </p:cNvPr>
          <p:cNvSpPr/>
          <p:nvPr/>
        </p:nvSpPr>
        <p:spPr>
          <a:xfrm>
            <a:off x="11223580" y="5730454"/>
            <a:ext cx="800646" cy="667135"/>
          </a:xfrm>
          <a:prstGeom prst="heart">
            <a:avLst/>
          </a:prstGeom>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8966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77"/>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499"/>
                                        <p:tgtEl>
                                          <p:spTgt spid="1877"/>
                                        </p:tgtEl>
                                      </p:cBhvr>
                                    </p:animEffect>
                                    <p:set>
                                      <p:cBhvr>
                                        <p:cTn id="7" dur="1" fill="hold">
                                          <p:stCondLst>
                                            <p:cond delay="499"/>
                                          </p:stCondLst>
                                        </p:cTn>
                                        <p:tgtEl>
                                          <p:spTgt spid="1877"/>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2000"/>
                                        <p:tgtEl>
                                          <p:spTgt spid="1855"/>
                                        </p:tgtEl>
                                      </p:cBhvr>
                                    </p:animEffect>
                                    <p:set>
                                      <p:cBhvr>
                                        <p:cTn id="11" dur="1" fill="hold">
                                          <p:stCondLst>
                                            <p:cond delay="2000"/>
                                          </p:stCondLst>
                                        </p:cTn>
                                        <p:tgtEl>
                                          <p:spTgt spid="1855"/>
                                        </p:tgtEl>
                                        <p:attrNameLst>
                                          <p:attrName>style.visibility</p:attrName>
                                        </p:attrNameLst>
                                      </p:cBhvr>
                                      <p:to>
                                        <p:strVal val="hidden"/>
                                      </p:to>
                                    </p:set>
                                  </p:childTnLst>
                                </p:cTn>
                              </p:par>
                            </p:childTnLst>
                          </p:cTn>
                        </p:par>
                        <p:par>
                          <p:cTn id="12" fill="hold">
                            <p:stCondLst>
                              <p:cond delay="2501"/>
                            </p:stCondLst>
                            <p:childTnLst>
                              <p:par>
                                <p:cTn id="13" presetID="23" presetClass="entr" presetSubtype="16" fill="hold" nodeType="afterEffect">
                                  <p:stCondLst>
                                    <p:cond delay="0"/>
                                  </p:stCondLst>
                                  <p:childTnLst>
                                    <p:set>
                                      <p:cBhvr>
                                        <p:cTn id="14" dur="1" fill="hold">
                                          <p:stCondLst>
                                            <p:cond delay="0"/>
                                          </p:stCondLst>
                                        </p:cTn>
                                        <p:tgtEl>
                                          <p:spTgt spid="1869"/>
                                        </p:tgtEl>
                                        <p:attrNameLst>
                                          <p:attrName>style.visibility</p:attrName>
                                        </p:attrNameLst>
                                      </p:cBhvr>
                                      <p:to>
                                        <p:strVal val="visible"/>
                                      </p:to>
                                    </p:set>
                                    <p:anim calcmode="lin" valueType="num">
                                      <p:cBhvr additive="base">
                                        <p:cTn id="15" dur="1000"/>
                                        <p:tgtEl>
                                          <p:spTgt spid="1869"/>
                                        </p:tgtEl>
                                        <p:attrNameLst>
                                          <p:attrName>ppt_w</p:attrName>
                                        </p:attrNameLst>
                                      </p:cBhvr>
                                      <p:tavLst>
                                        <p:tav tm="0">
                                          <p:val>
                                            <p:strVal val="0"/>
                                          </p:val>
                                        </p:tav>
                                        <p:tav tm="100000">
                                          <p:val>
                                            <p:strVal val="#ppt_w"/>
                                          </p:val>
                                        </p:tav>
                                      </p:tavLst>
                                    </p:anim>
                                    <p:anim calcmode="lin" valueType="num">
                                      <p:cBhvr additive="base">
                                        <p:cTn id="16" dur="1000"/>
                                        <p:tgtEl>
                                          <p:spTgt spid="1869"/>
                                        </p:tgtEl>
                                        <p:attrNameLst>
                                          <p:attrName>ppt_h</p:attrName>
                                        </p:attrNameLst>
                                      </p:cBhvr>
                                      <p:tavLst>
                                        <p:tav tm="0">
                                          <p:val>
                                            <p:strVal val="0"/>
                                          </p:val>
                                        </p:tav>
                                        <p:tav tm="100000">
                                          <p:val>
                                            <p:strVal val="#ppt_h"/>
                                          </p:val>
                                        </p:tav>
                                      </p:tavLst>
                                    </p:anim>
                                  </p:childTnLst>
                                </p:cTn>
                              </p:par>
                            </p:childTnLst>
                          </p:cTn>
                        </p:par>
                        <p:par>
                          <p:cTn id="17" fill="hold">
                            <p:stCondLst>
                              <p:cond delay="3501"/>
                            </p:stCondLst>
                            <p:childTnLst>
                              <p:par>
                                <p:cTn id="18" presetID="10" presetClass="entr" presetSubtype="0" fill="hold" nodeType="afterEffect">
                                  <p:stCondLst>
                                    <p:cond delay="0"/>
                                  </p:stCondLst>
                                  <p:childTnLst>
                                    <p:set>
                                      <p:cBhvr>
                                        <p:cTn id="19" dur="1" fill="hold">
                                          <p:stCondLst>
                                            <p:cond delay="0"/>
                                          </p:stCondLst>
                                        </p:cTn>
                                        <p:tgtEl>
                                          <p:spTgt spid="1862"/>
                                        </p:tgtEl>
                                        <p:attrNameLst>
                                          <p:attrName>style.visibility</p:attrName>
                                        </p:attrNameLst>
                                      </p:cBhvr>
                                      <p:to>
                                        <p:strVal val="visible"/>
                                      </p:to>
                                    </p:set>
                                    <p:animEffect transition="in" filter="fade">
                                      <p:cBhvr>
                                        <p:cTn id="20" dur="500"/>
                                        <p:tgtEl>
                                          <p:spTgt spid="1862"/>
                                        </p:tgtEl>
                                      </p:cBhvr>
                                    </p:animEffect>
                                  </p:childTnLst>
                                </p:cTn>
                              </p:par>
                            </p:childTnLst>
                          </p:cTn>
                        </p:par>
                        <p:par>
                          <p:cTn id="21" fill="hold">
                            <p:stCondLst>
                              <p:cond delay="4001"/>
                            </p:stCondLst>
                            <p:childTnLst>
                              <p:par>
                                <p:cTn id="22" presetID="10" presetClass="exit" presetSubtype="0" fill="hold" nodeType="afterEffect">
                                  <p:stCondLst>
                                    <p:cond delay="0"/>
                                  </p:stCondLst>
                                  <p:childTnLst>
                                    <p:animEffect transition="out" filter="fade">
                                      <p:cBhvr>
                                        <p:cTn id="23" dur="500"/>
                                        <p:tgtEl>
                                          <p:spTgt spid="1862"/>
                                        </p:tgtEl>
                                      </p:cBhvr>
                                    </p:animEffect>
                                    <p:set>
                                      <p:cBhvr>
                                        <p:cTn id="24" dur="1" fill="hold">
                                          <p:stCondLst>
                                            <p:cond delay="500"/>
                                          </p:stCondLst>
                                        </p:cTn>
                                        <p:tgtEl>
                                          <p:spTgt spid="1862"/>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869"/>
                                        </p:tgtEl>
                                      </p:cBhvr>
                                    </p:animEffect>
                                    <p:set>
                                      <p:cBhvr>
                                        <p:cTn id="27" dur="1" fill="hold">
                                          <p:stCondLst>
                                            <p:cond delay="499"/>
                                          </p:stCondLst>
                                        </p:cTn>
                                        <p:tgtEl>
                                          <p:spTgt spid="1869"/>
                                        </p:tgtEl>
                                        <p:attrNameLst>
                                          <p:attrName>style.visibility</p:attrName>
                                        </p:attrNameLst>
                                      </p:cBhvr>
                                      <p:to>
                                        <p:strVal val="hidden"/>
                                      </p:to>
                                    </p:set>
                                  </p:childTnLst>
                                </p:cTn>
                              </p:par>
                            </p:childTnLst>
                          </p:cTn>
                        </p:par>
                        <p:par>
                          <p:cTn id="28" fill="hold">
                            <p:stCondLst>
                              <p:cond delay="4502"/>
                            </p:stCondLst>
                            <p:childTnLst>
                              <p:par>
                                <p:cTn id="29" presetID="10" presetClass="entr" presetSubtype="0" fill="hold" nodeType="afterEffect">
                                  <p:stCondLst>
                                    <p:cond delay="0"/>
                                  </p:stCondLst>
                                  <p:childTnLst>
                                    <p:set>
                                      <p:cBhvr>
                                        <p:cTn id="30" dur="1" fill="hold">
                                          <p:stCondLst>
                                            <p:cond delay="0"/>
                                          </p:stCondLst>
                                        </p:cTn>
                                        <p:tgtEl>
                                          <p:spTgt spid="1874"/>
                                        </p:tgtEl>
                                        <p:attrNameLst>
                                          <p:attrName>style.visibility</p:attrName>
                                        </p:attrNameLst>
                                      </p:cBhvr>
                                      <p:to>
                                        <p:strVal val="visible"/>
                                      </p:to>
                                    </p:set>
                                    <p:animEffect transition="in" filter="fade">
                                      <p:cBhvr>
                                        <p:cTn id="31" dur="2000"/>
                                        <p:tgtEl>
                                          <p:spTgt spid="1874"/>
                                        </p:tgtEl>
                                      </p:cBhvr>
                                    </p:animEffect>
                                  </p:childTnLst>
                                </p:cTn>
                              </p:par>
                              <p:par>
                                <p:cTn id="32" presetID="10" presetClass="entr" presetSubtype="0" fill="hold" nodeType="withEffect">
                                  <p:stCondLst>
                                    <p:cond delay="0"/>
                                  </p:stCondLst>
                                  <p:childTnLst>
                                    <p:set>
                                      <p:cBhvr>
                                        <p:cTn id="33" dur="1" fill="hold">
                                          <p:stCondLst>
                                            <p:cond delay="0"/>
                                          </p:stCondLst>
                                        </p:cTn>
                                        <p:tgtEl>
                                          <p:spTgt spid="1860"/>
                                        </p:tgtEl>
                                        <p:attrNameLst>
                                          <p:attrName>style.visibility</p:attrName>
                                        </p:attrNameLst>
                                      </p:cBhvr>
                                      <p:to>
                                        <p:strVal val="visible"/>
                                      </p:to>
                                    </p:set>
                                    <p:animEffect transition="in" filter="fade">
                                      <p:cBhvr>
                                        <p:cTn id="34" dur="500"/>
                                        <p:tgtEl>
                                          <p:spTgt spid="1860"/>
                                        </p:tgtEl>
                                      </p:cBhvr>
                                    </p:animEffect>
                                  </p:childTnLst>
                                </p:cTn>
                              </p:par>
                              <p:par>
                                <p:cTn id="35" presetID="23" presetClass="entr" presetSubtype="16"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1000"/>
                                        <p:tgtEl>
                                          <p:spTgt spid="26"/>
                                        </p:tgtEl>
                                        <p:attrNameLst>
                                          <p:attrName>ppt_w</p:attrName>
                                        </p:attrNameLst>
                                      </p:cBhvr>
                                      <p:tavLst>
                                        <p:tav tm="0">
                                          <p:val>
                                            <p:strVal val="0"/>
                                          </p:val>
                                        </p:tav>
                                        <p:tav tm="100000">
                                          <p:val>
                                            <p:strVal val="#ppt_w"/>
                                          </p:val>
                                        </p:tav>
                                      </p:tavLst>
                                    </p:anim>
                                    <p:anim calcmode="lin" valueType="num">
                                      <p:cBhvr additive="base">
                                        <p:cTn id="38" dur="1000"/>
                                        <p:tgtEl>
                                          <p:spTgt spid="26"/>
                                        </p:tgtEl>
                                        <p:attrNameLst>
                                          <p:attrName>ppt_h</p:attrName>
                                        </p:attrNameLst>
                                      </p:cBhvr>
                                      <p:tavLst>
                                        <p:tav tm="0">
                                          <p:val>
                                            <p:strVal val="0"/>
                                          </p:val>
                                        </p:tav>
                                        <p:tav tm="100000">
                                          <p:val>
                                            <p:strVal val="#ppt_h"/>
                                          </p:val>
                                        </p:tav>
                                      </p:tavLst>
                                    </p:anim>
                                  </p:childTnLst>
                                </p:cTn>
                              </p:par>
                            </p:childTnLst>
                          </p:cTn>
                        </p:par>
                        <p:par>
                          <p:cTn id="39" fill="hold">
                            <p:stCondLst>
                              <p:cond delay="6502"/>
                            </p:stCondLst>
                            <p:childTnLst>
                              <p:par>
                                <p:cTn id="40" presetID="2" presetClass="exit" presetSubtype="2" fill="hold" nodeType="afterEffect">
                                  <p:stCondLst>
                                    <p:cond delay="0"/>
                                  </p:stCondLst>
                                  <p:childTnLst>
                                    <p:anim calcmode="lin" valueType="num">
                                      <p:cBhvr additive="base">
                                        <p:cTn id="41" dur="500"/>
                                        <p:tgtEl>
                                          <p:spTgt spid="1869"/>
                                        </p:tgtEl>
                                        <p:attrNameLst>
                                          <p:attrName>ppt_x</p:attrName>
                                        </p:attrNameLst>
                                      </p:cBhvr>
                                      <p:tavLst>
                                        <p:tav tm="0">
                                          <p:val>
                                            <p:strVal val="ppt_x"/>
                                          </p:val>
                                        </p:tav>
                                        <p:tav tm="100000">
                                          <p:val>
                                            <p:strVal val="1+ppt_w/2"/>
                                          </p:val>
                                        </p:tav>
                                      </p:tavLst>
                                    </p:anim>
                                    <p:anim calcmode="lin" valueType="num">
                                      <p:cBhvr additive="base">
                                        <p:cTn id="42" dur="500"/>
                                        <p:tgtEl>
                                          <p:spTgt spid="1869"/>
                                        </p:tgtEl>
                                        <p:attrNameLst>
                                          <p:attrName>ppt_y</p:attrName>
                                        </p:attrNameLst>
                                      </p:cBhvr>
                                      <p:tavLst>
                                        <p:tav tm="0">
                                          <p:val>
                                            <p:strVal val="ppt_y"/>
                                          </p:val>
                                        </p:tav>
                                        <p:tav tm="100000">
                                          <p:val>
                                            <p:strVal val="ppt_y"/>
                                          </p:val>
                                        </p:tav>
                                      </p:tavLst>
                                    </p:anim>
                                    <p:set>
                                      <p:cBhvr>
                                        <p:cTn id="43" dur="1" fill="hold">
                                          <p:stCondLst>
                                            <p:cond delay="499"/>
                                          </p:stCondLst>
                                        </p:cTn>
                                        <p:tgtEl>
                                          <p:spTgt spid="1869"/>
                                        </p:tgtEl>
                                        <p:attrNameLst>
                                          <p:attrName>style.visibility</p:attrName>
                                        </p:attrNameLst>
                                      </p:cBhvr>
                                      <p:to>
                                        <p:strVal val="hidden"/>
                                      </p:to>
                                    </p:set>
                                  </p:childTnLst>
                                </p:cTn>
                              </p:par>
                              <p:par>
                                <p:cTn id="44" presetID="63" presetClass="path" presetSubtype="0" accel="50000" decel="50000" fill="hold" nodeType="withEffect">
                                  <p:stCondLst>
                                    <p:cond delay="0"/>
                                  </p:stCondLst>
                                  <p:childTnLst>
                                    <p:animMotion origin="layout" path="M -4.16667E-6 -1.48148E-6 L 0.63282 0.02801 " pathEditMode="relative" rAng="0" ptsTypes="AA">
                                      <p:cBhvr>
                                        <p:cTn id="45" dur="2000" fill="hold"/>
                                        <p:tgtEl>
                                          <p:spTgt spid="1874"/>
                                        </p:tgtEl>
                                        <p:attrNameLst>
                                          <p:attrName>ppt_x</p:attrName>
                                          <p:attrName>ppt_y</p:attrName>
                                        </p:attrNameLst>
                                      </p:cBhvr>
                                      <p:rCtr x="31641" y="1389"/>
                                    </p:animMotion>
                                  </p:childTnLst>
                                </p:cTn>
                              </p:par>
                              <p:par>
                                <p:cTn id="46" presetID="63" presetClass="path" presetSubtype="0" accel="50000" decel="50000" fill="hold" nodeType="withEffect">
                                  <p:stCondLst>
                                    <p:cond delay="0"/>
                                  </p:stCondLst>
                                  <p:childTnLst>
                                    <p:animMotion origin="layout" path="M 2.91667E-6 7.40741E-7 L 0.6306 0.03287 " pathEditMode="relative" rAng="0" ptsTypes="AA">
                                      <p:cBhvr>
                                        <p:cTn id="47" dur="2000" fill="hold"/>
                                        <p:tgtEl>
                                          <p:spTgt spid="26"/>
                                        </p:tgtEl>
                                        <p:attrNameLst>
                                          <p:attrName>ppt_x</p:attrName>
                                          <p:attrName>ppt_y</p:attrName>
                                        </p:attrNameLst>
                                      </p:cBhvr>
                                      <p:rCtr x="31523" y="1644"/>
                                    </p:animMotion>
                                  </p:childTnLst>
                                </p:cTn>
                              </p:par>
                            </p:childTnLst>
                          </p:cTn>
                        </p:par>
                        <p:par>
                          <p:cTn id="48" fill="hold">
                            <p:stCondLst>
                              <p:cond delay="8502"/>
                            </p:stCondLst>
                            <p:childTnLst>
                              <p:par>
                                <p:cTn id="49" presetID="10" presetClass="exit" presetSubtype="0" fill="hold" nodeType="afterEffect">
                                  <p:stCondLst>
                                    <p:cond delay="0"/>
                                  </p:stCondLst>
                                  <p:childTnLst>
                                    <p:animEffect transition="out" filter="fade">
                                      <p:cBhvr>
                                        <p:cTn id="50" dur="500"/>
                                        <p:tgtEl>
                                          <p:spTgt spid="1874"/>
                                        </p:tgtEl>
                                      </p:cBhvr>
                                    </p:animEffect>
                                    <p:set>
                                      <p:cBhvr>
                                        <p:cTn id="51" dur="1" fill="hold">
                                          <p:stCondLst>
                                            <p:cond delay="499"/>
                                          </p:stCondLst>
                                        </p:cTn>
                                        <p:tgtEl>
                                          <p:spTgt spid="1874"/>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26"/>
                                        </p:tgtEl>
                                      </p:cBhvr>
                                    </p:animEffect>
                                    <p:set>
                                      <p:cBhvr>
                                        <p:cTn id="54" dur="1" fill="hold">
                                          <p:stCondLst>
                                            <p:cond delay="499"/>
                                          </p:stCondLst>
                                        </p:cTn>
                                        <p:tgtEl>
                                          <p:spTgt spid="26"/>
                                        </p:tgtEl>
                                        <p:attrNameLst>
                                          <p:attrName>style.visibility</p:attrName>
                                        </p:attrNameLst>
                                      </p:cBhvr>
                                      <p:to>
                                        <p:strVal val="hidden"/>
                                      </p:to>
                                    </p:set>
                                  </p:childTnLst>
                                </p:cTn>
                              </p:par>
                            </p:childTnLst>
                          </p:cTn>
                        </p:par>
                        <p:par>
                          <p:cTn id="55" fill="hold">
                            <p:stCondLst>
                              <p:cond delay="9002"/>
                            </p:stCondLst>
                            <p:childTnLst>
                              <p:par>
                                <p:cTn id="56" presetID="10" presetClass="exit" presetSubtype="0" fill="hold" nodeType="afterEffect">
                                  <p:stCondLst>
                                    <p:cond delay="0"/>
                                  </p:stCondLst>
                                  <p:childTnLst>
                                    <p:animEffect transition="out" filter="fade">
                                      <p:cBhvr>
                                        <p:cTn id="57" dur="500"/>
                                        <p:tgtEl>
                                          <p:spTgt spid="1860"/>
                                        </p:tgtEl>
                                      </p:cBhvr>
                                    </p:animEffect>
                                    <p:set>
                                      <p:cBhvr>
                                        <p:cTn id="58" dur="1" fill="hold">
                                          <p:stCondLst>
                                            <p:cond delay="500"/>
                                          </p:stCondLst>
                                        </p:cTn>
                                        <p:tgtEl>
                                          <p:spTgt spid="1860"/>
                                        </p:tgtEl>
                                        <p:attrNameLst>
                                          <p:attrName>style.visibility</p:attrName>
                                        </p:attrNameLst>
                                      </p:cBhvr>
                                      <p:to>
                                        <p:strVal val="hidden"/>
                                      </p:to>
                                    </p:set>
                                  </p:childTnLst>
                                </p:cTn>
                              </p:par>
                            </p:childTnLst>
                          </p:cTn>
                        </p:par>
                      </p:childTnLst>
                    </p:cTn>
                  </p:par>
                </p:childTnLst>
              </p:cTn>
              <p:nextCondLst>
                <p:cond evt="onClick" delay="0">
                  <p:tgtEl>
                    <p:spTgt spid="1877"/>
                  </p:tgtEl>
                </p:cond>
              </p:nextCondLst>
            </p:seq>
            <p:seq concurrent="1" nextAc="seek">
              <p:cTn id="59" restart="whenNotActive" fill="hold" evtFilter="cancelBubble" nodeType="interactiveSeq">
                <p:stCondLst>
                  <p:cond evt="onClick" delay="0">
                    <p:tgtEl>
                      <p:spTgt spid="1864"/>
                    </p:tgtEl>
                  </p:cond>
                </p:stCondLst>
                <p:endSync evt="end" delay="0">
                  <p:rtn val="all"/>
                </p:endSync>
                <p:childTnLst>
                  <p:par>
                    <p:cTn id="60" fill="hold">
                      <p:stCondLst>
                        <p:cond delay="0"/>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499"/>
                                        <p:tgtEl>
                                          <p:spTgt spid="1864"/>
                                        </p:tgtEl>
                                      </p:cBhvr>
                                    </p:animEffect>
                                    <p:set>
                                      <p:cBhvr>
                                        <p:cTn id="64" dur="1" fill="hold">
                                          <p:stCondLst>
                                            <p:cond delay="499"/>
                                          </p:stCondLst>
                                        </p:cTn>
                                        <p:tgtEl>
                                          <p:spTgt spid="1864"/>
                                        </p:tgtEl>
                                        <p:attrNameLst>
                                          <p:attrName>style.visibility</p:attrName>
                                        </p:attrNameLst>
                                      </p:cBhvr>
                                      <p:to>
                                        <p:strVal val="hidden"/>
                                      </p:to>
                                    </p:set>
                                  </p:childTnLst>
                                </p:cTn>
                              </p:par>
                            </p:childTnLst>
                          </p:cTn>
                        </p:par>
                        <p:par>
                          <p:cTn id="65" fill="hold">
                            <p:stCondLst>
                              <p:cond delay="500"/>
                            </p:stCondLst>
                            <p:childTnLst>
                              <p:par>
                                <p:cTn id="66" presetID="10" presetClass="exit" presetSubtype="0" fill="hold" nodeType="afterEffect">
                                  <p:stCondLst>
                                    <p:cond delay="0"/>
                                  </p:stCondLst>
                                  <p:childTnLst>
                                    <p:animEffect transition="out" filter="fade">
                                      <p:cBhvr>
                                        <p:cTn id="67" dur="1000"/>
                                        <p:tgtEl>
                                          <p:spTgt spid="1856"/>
                                        </p:tgtEl>
                                      </p:cBhvr>
                                    </p:animEffect>
                                    <p:set>
                                      <p:cBhvr>
                                        <p:cTn id="68" dur="1" fill="hold">
                                          <p:stCondLst>
                                            <p:cond delay="1000"/>
                                          </p:stCondLst>
                                        </p:cTn>
                                        <p:tgtEl>
                                          <p:spTgt spid="1856"/>
                                        </p:tgtEl>
                                        <p:attrNameLst>
                                          <p:attrName>style.visibility</p:attrName>
                                        </p:attrNameLst>
                                      </p:cBhvr>
                                      <p:to>
                                        <p:strVal val="hidden"/>
                                      </p:to>
                                    </p:set>
                                  </p:childTnLst>
                                </p:cTn>
                              </p:par>
                            </p:childTnLst>
                          </p:cTn>
                        </p:par>
                        <p:par>
                          <p:cTn id="69" fill="hold">
                            <p:stCondLst>
                              <p:cond delay="1501"/>
                            </p:stCondLst>
                            <p:childTnLst>
                              <p:par>
                                <p:cTn id="70" presetID="10" presetClass="entr" presetSubtype="0"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par>
                          <p:cTn id="73" fill="hold">
                            <p:stCondLst>
                              <p:cond delay="2001"/>
                            </p:stCondLst>
                            <p:childTnLst>
                              <p:par>
                                <p:cTn id="74" presetID="10" presetClass="entr" presetSubtype="0"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500"/>
                                        <p:tgtEl>
                                          <p:spTgt spid="35"/>
                                        </p:tgtEl>
                                      </p:cBhvr>
                                    </p:animEffect>
                                  </p:childTnLst>
                                </p:cTn>
                              </p:par>
                            </p:childTnLst>
                          </p:cTn>
                        </p:par>
                        <p:par>
                          <p:cTn id="77" fill="hold">
                            <p:stCondLst>
                              <p:cond delay="2501"/>
                            </p:stCondLst>
                            <p:childTnLst>
                              <p:par>
                                <p:cTn id="78" presetID="10" presetClass="exit" presetSubtype="0" fill="hold" nodeType="afterEffect">
                                  <p:stCondLst>
                                    <p:cond delay="0"/>
                                  </p:stCondLst>
                                  <p:childTnLst>
                                    <p:animEffect transition="out" filter="fade">
                                      <p:cBhvr>
                                        <p:cTn id="79" dur="500"/>
                                        <p:tgtEl>
                                          <p:spTgt spid="35"/>
                                        </p:tgtEl>
                                      </p:cBhvr>
                                    </p:animEffect>
                                    <p:set>
                                      <p:cBhvr>
                                        <p:cTn id="80" dur="1" fill="hold">
                                          <p:stCondLst>
                                            <p:cond delay="500"/>
                                          </p:stCondLst>
                                        </p:cTn>
                                        <p:tgtEl>
                                          <p:spTgt spid="35"/>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3"/>
                                        </p:tgtEl>
                                      </p:cBhvr>
                                    </p:animEffect>
                                    <p:set>
                                      <p:cBhvr>
                                        <p:cTn id="83" dur="1" fill="hold">
                                          <p:stCondLst>
                                            <p:cond delay="499"/>
                                          </p:stCondLst>
                                        </p:cTn>
                                        <p:tgtEl>
                                          <p:spTgt spid="33"/>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5"/>
                                        </p:tgtEl>
                                      </p:cBhvr>
                                    </p:animEffect>
                                    <p:set>
                                      <p:cBhvr>
                                        <p:cTn id="86" dur="1" fill="hold">
                                          <p:stCondLst>
                                            <p:cond delay="499"/>
                                          </p:stCondLst>
                                        </p:cTn>
                                        <p:tgtEl>
                                          <p:spTgt spid="35"/>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500"/>
                                        <p:tgtEl>
                                          <p:spTgt spid="36"/>
                                        </p:tgtEl>
                                      </p:cBhvr>
                                    </p:animEffect>
                                  </p:childTnLst>
                                </p:cTn>
                              </p:par>
                            </p:childTnLst>
                          </p:cTn>
                        </p:par>
                        <p:par>
                          <p:cTn id="90" fill="hold">
                            <p:stCondLst>
                              <p:cond delay="3002"/>
                            </p:stCondLst>
                            <p:childTnLst>
                              <p:par>
                                <p:cTn id="91" presetID="10" presetClass="entr" presetSubtype="0" fill="hold" nodeType="after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par>
                                <p:cTn id="94" presetID="10" presetClass="entr" presetSubtype="0" fill="hold" nodeType="with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fade">
                                      <p:cBhvr>
                                        <p:cTn id="96" dur="500"/>
                                        <p:tgtEl>
                                          <p:spTgt spid="9"/>
                                        </p:tgtEl>
                                      </p:cBhvr>
                                    </p:animEffect>
                                  </p:childTnLst>
                                </p:cTn>
                              </p:par>
                            </p:childTnLst>
                          </p:cTn>
                        </p:par>
                        <p:par>
                          <p:cTn id="97" fill="hold">
                            <p:stCondLst>
                              <p:cond delay="3502"/>
                            </p:stCondLst>
                            <p:childTnLst>
                              <p:par>
                                <p:cTn id="98" presetID="63" presetClass="path" presetSubtype="0" accel="50000" decel="50000" fill="hold" nodeType="afterEffect">
                                  <p:stCondLst>
                                    <p:cond delay="0"/>
                                  </p:stCondLst>
                                  <p:childTnLst>
                                    <p:animMotion origin="layout" path="M -4.16667E-6 2.22222E-6 L 0.4767 0.03241 " pathEditMode="relative" rAng="0" ptsTypes="AA">
                                      <p:cBhvr>
                                        <p:cTn id="99" dur="2000" fill="hold"/>
                                        <p:tgtEl>
                                          <p:spTgt spid="37"/>
                                        </p:tgtEl>
                                        <p:attrNameLst>
                                          <p:attrName>ppt_x</p:attrName>
                                          <p:attrName>ppt_y</p:attrName>
                                        </p:attrNameLst>
                                      </p:cBhvr>
                                      <p:rCtr x="23828" y="1620"/>
                                    </p:animMotion>
                                  </p:childTnLst>
                                </p:cTn>
                              </p:par>
                              <p:par>
                                <p:cTn id="100" presetID="63" presetClass="path" presetSubtype="0" accel="50000" decel="50000" fill="hold" nodeType="withEffect">
                                  <p:stCondLst>
                                    <p:cond delay="0"/>
                                  </p:stCondLst>
                                  <p:childTnLst>
                                    <p:animMotion origin="layout" path="M -4.79167E-6 4.07407E-6 L 0.49662 0.02939 " pathEditMode="relative" rAng="0" ptsTypes="AA">
                                      <p:cBhvr>
                                        <p:cTn id="101" dur="2000" fill="hold"/>
                                        <p:tgtEl>
                                          <p:spTgt spid="9"/>
                                        </p:tgtEl>
                                        <p:attrNameLst>
                                          <p:attrName>ppt_x</p:attrName>
                                          <p:attrName>ppt_y</p:attrName>
                                        </p:attrNameLst>
                                      </p:cBhvr>
                                      <p:rCtr x="24831" y="1458"/>
                                    </p:animMotion>
                                  </p:childTnLst>
                                </p:cTn>
                              </p:par>
                            </p:childTnLst>
                          </p:cTn>
                        </p:par>
                        <p:par>
                          <p:cTn id="102" fill="hold">
                            <p:stCondLst>
                              <p:cond delay="5502"/>
                            </p:stCondLst>
                            <p:childTnLst>
                              <p:par>
                                <p:cTn id="103" presetID="10" presetClass="exit" presetSubtype="0" fill="hold" nodeType="afterEffect">
                                  <p:stCondLst>
                                    <p:cond delay="0"/>
                                  </p:stCondLst>
                                  <p:childTnLst>
                                    <p:animEffect transition="out" filter="fade">
                                      <p:cBhvr>
                                        <p:cTn id="104" dur="500"/>
                                        <p:tgtEl>
                                          <p:spTgt spid="37"/>
                                        </p:tgtEl>
                                      </p:cBhvr>
                                    </p:animEffect>
                                    <p:set>
                                      <p:cBhvr>
                                        <p:cTn id="105" dur="1" fill="hold">
                                          <p:stCondLst>
                                            <p:cond delay="499"/>
                                          </p:stCondLst>
                                        </p:cTn>
                                        <p:tgtEl>
                                          <p:spTgt spid="37"/>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9"/>
                                        </p:tgtEl>
                                      </p:cBhvr>
                                    </p:animEffect>
                                    <p:set>
                                      <p:cBhvr>
                                        <p:cTn id="108" dur="1" fill="hold">
                                          <p:stCondLst>
                                            <p:cond delay="499"/>
                                          </p:stCondLst>
                                        </p:cTn>
                                        <p:tgtEl>
                                          <p:spTgt spid="9"/>
                                        </p:tgtEl>
                                        <p:attrNameLst>
                                          <p:attrName>style.visibility</p:attrName>
                                        </p:attrNameLst>
                                      </p:cBhvr>
                                      <p:to>
                                        <p:strVal val="hidden"/>
                                      </p:to>
                                    </p:set>
                                  </p:childTnLst>
                                </p:cTn>
                              </p:par>
                            </p:childTnLst>
                          </p:cTn>
                        </p:par>
                        <p:par>
                          <p:cTn id="109" fill="hold">
                            <p:stCondLst>
                              <p:cond delay="6002"/>
                            </p:stCondLst>
                            <p:childTnLst>
                              <p:par>
                                <p:cTn id="110" presetID="10" presetClass="exit" presetSubtype="0" fill="hold" nodeType="afterEffect">
                                  <p:stCondLst>
                                    <p:cond delay="0"/>
                                  </p:stCondLst>
                                  <p:childTnLst>
                                    <p:animEffect transition="out" filter="fade">
                                      <p:cBhvr>
                                        <p:cTn id="111" dur="500"/>
                                        <p:tgtEl>
                                          <p:spTgt spid="36"/>
                                        </p:tgtEl>
                                      </p:cBhvr>
                                    </p:animEffect>
                                    <p:set>
                                      <p:cBhvr>
                                        <p:cTn id="112" dur="1" fill="hold">
                                          <p:stCondLst>
                                            <p:cond delay="50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864"/>
                  </p:tgtEl>
                </p:cond>
              </p:nextCondLst>
            </p:seq>
            <p:seq concurrent="1" nextAc="seek">
              <p:cTn id="113" restart="whenNotActive" fill="hold" evtFilter="cancelBubble" nodeType="interactiveSeq">
                <p:stCondLst>
                  <p:cond evt="onClick" delay="0">
                    <p:tgtEl>
                      <p:spTgt spid="1868"/>
                    </p:tgtEl>
                  </p:cond>
                </p:stCondLst>
                <p:endSync evt="end" delay="0">
                  <p:rtn val="all"/>
                </p:endSync>
                <p:childTnLst>
                  <p:par>
                    <p:cTn id="114" fill="hold">
                      <p:stCondLst>
                        <p:cond delay="0"/>
                      </p:stCondLst>
                      <p:childTnLst>
                        <p:par>
                          <p:cTn id="115" fill="hold">
                            <p:stCondLst>
                              <p:cond delay="0"/>
                            </p:stCondLst>
                            <p:childTnLst>
                              <p:par>
                                <p:cTn id="116" presetID="10" presetClass="exit" presetSubtype="0" fill="hold" grpId="0" nodeType="clickEffect">
                                  <p:stCondLst>
                                    <p:cond delay="0"/>
                                  </p:stCondLst>
                                  <p:childTnLst>
                                    <p:animEffect transition="out" filter="fade">
                                      <p:cBhvr>
                                        <p:cTn id="117" dur="500"/>
                                        <p:tgtEl>
                                          <p:spTgt spid="1868"/>
                                        </p:tgtEl>
                                      </p:cBhvr>
                                    </p:animEffect>
                                    <p:set>
                                      <p:cBhvr>
                                        <p:cTn id="118" dur="1" fill="hold">
                                          <p:stCondLst>
                                            <p:cond delay="499"/>
                                          </p:stCondLst>
                                        </p:cTn>
                                        <p:tgtEl>
                                          <p:spTgt spid="1868"/>
                                        </p:tgtEl>
                                        <p:attrNameLst>
                                          <p:attrName>style.visibility</p:attrName>
                                        </p:attrNameLst>
                                      </p:cBhvr>
                                      <p:to>
                                        <p:strVal val="hidden"/>
                                      </p:to>
                                    </p:set>
                                  </p:childTnLst>
                                </p:cTn>
                              </p:par>
                            </p:childTnLst>
                          </p:cTn>
                        </p:par>
                        <p:par>
                          <p:cTn id="119" fill="hold">
                            <p:stCondLst>
                              <p:cond delay="500"/>
                            </p:stCondLst>
                            <p:childTnLst>
                              <p:par>
                                <p:cTn id="120" presetID="10" presetClass="exit" presetSubtype="0" fill="hold" nodeType="afterEffect">
                                  <p:stCondLst>
                                    <p:cond delay="0"/>
                                  </p:stCondLst>
                                  <p:childTnLst>
                                    <p:animEffect transition="out" filter="fade">
                                      <p:cBhvr>
                                        <p:cTn id="121" dur="500"/>
                                        <p:tgtEl>
                                          <p:spTgt spid="1857"/>
                                        </p:tgtEl>
                                      </p:cBhvr>
                                    </p:animEffect>
                                    <p:set>
                                      <p:cBhvr>
                                        <p:cTn id="122" dur="1" fill="hold">
                                          <p:stCondLst>
                                            <p:cond delay="499"/>
                                          </p:stCondLst>
                                        </p:cTn>
                                        <p:tgtEl>
                                          <p:spTgt spid="1857"/>
                                        </p:tgtEl>
                                        <p:attrNameLst>
                                          <p:attrName>style.visibility</p:attrName>
                                        </p:attrNameLst>
                                      </p:cBhvr>
                                      <p:to>
                                        <p:strVal val="hidden"/>
                                      </p:to>
                                    </p:set>
                                  </p:childTnLst>
                                </p:cTn>
                              </p:par>
                            </p:childTnLst>
                          </p:cTn>
                        </p:par>
                        <p:par>
                          <p:cTn id="123" fill="hold">
                            <p:stCondLst>
                              <p:cond delay="1000"/>
                            </p:stCondLst>
                            <p:childTnLst>
                              <p:par>
                                <p:cTn id="124" presetID="23" presetClass="entr" presetSubtype="16" fill="hold" nodeType="afterEffect">
                                  <p:stCondLst>
                                    <p:cond delay="0"/>
                                  </p:stCondLst>
                                  <p:childTnLst>
                                    <p:set>
                                      <p:cBhvr>
                                        <p:cTn id="125" dur="1" fill="hold">
                                          <p:stCondLst>
                                            <p:cond delay="0"/>
                                          </p:stCondLst>
                                        </p:cTn>
                                        <p:tgtEl>
                                          <p:spTgt spid="44"/>
                                        </p:tgtEl>
                                        <p:attrNameLst>
                                          <p:attrName>style.visibility</p:attrName>
                                        </p:attrNameLst>
                                      </p:cBhvr>
                                      <p:to>
                                        <p:strVal val="visible"/>
                                      </p:to>
                                    </p:set>
                                    <p:anim calcmode="lin" valueType="num">
                                      <p:cBhvr additive="base">
                                        <p:cTn id="126" dur="1000"/>
                                        <p:tgtEl>
                                          <p:spTgt spid="44"/>
                                        </p:tgtEl>
                                        <p:attrNameLst>
                                          <p:attrName>ppt_w</p:attrName>
                                        </p:attrNameLst>
                                      </p:cBhvr>
                                      <p:tavLst>
                                        <p:tav tm="0">
                                          <p:val>
                                            <p:strVal val="0"/>
                                          </p:val>
                                        </p:tav>
                                        <p:tav tm="100000">
                                          <p:val>
                                            <p:strVal val="#ppt_w"/>
                                          </p:val>
                                        </p:tav>
                                      </p:tavLst>
                                    </p:anim>
                                    <p:anim calcmode="lin" valueType="num">
                                      <p:cBhvr additive="base">
                                        <p:cTn id="127" dur="1000"/>
                                        <p:tgtEl>
                                          <p:spTgt spid="44"/>
                                        </p:tgtEl>
                                        <p:attrNameLst>
                                          <p:attrName>ppt_h</p:attrName>
                                        </p:attrNameLst>
                                      </p:cBhvr>
                                      <p:tavLst>
                                        <p:tav tm="0">
                                          <p:val>
                                            <p:strVal val="0"/>
                                          </p:val>
                                        </p:tav>
                                        <p:tav tm="100000">
                                          <p:val>
                                            <p:strVal val="#ppt_h"/>
                                          </p:val>
                                        </p:tav>
                                      </p:tavLst>
                                    </p:anim>
                                  </p:childTnLst>
                                </p:cTn>
                              </p:par>
                            </p:childTnLst>
                          </p:cTn>
                        </p:par>
                        <p:par>
                          <p:cTn id="128" fill="hold">
                            <p:stCondLst>
                              <p:cond delay="2000"/>
                            </p:stCondLst>
                            <p:childTnLst>
                              <p:par>
                                <p:cTn id="129" presetID="10" presetClass="entr" presetSubtype="0" fill="hold" nodeType="afterEffect">
                                  <p:stCondLst>
                                    <p:cond delay="0"/>
                                  </p:stCondLst>
                                  <p:childTnLst>
                                    <p:set>
                                      <p:cBhvr>
                                        <p:cTn id="130" dur="1" fill="hold">
                                          <p:stCondLst>
                                            <p:cond delay="0"/>
                                          </p:stCondLst>
                                        </p:cTn>
                                        <p:tgtEl>
                                          <p:spTgt spid="43"/>
                                        </p:tgtEl>
                                        <p:attrNameLst>
                                          <p:attrName>style.visibility</p:attrName>
                                        </p:attrNameLst>
                                      </p:cBhvr>
                                      <p:to>
                                        <p:strVal val="visible"/>
                                      </p:to>
                                    </p:set>
                                    <p:animEffect transition="in" filter="fade">
                                      <p:cBhvr>
                                        <p:cTn id="131" dur="500"/>
                                        <p:tgtEl>
                                          <p:spTgt spid="43"/>
                                        </p:tgtEl>
                                      </p:cBhvr>
                                    </p:animEffect>
                                  </p:childTnLst>
                                </p:cTn>
                              </p:par>
                            </p:childTnLst>
                          </p:cTn>
                        </p:par>
                        <p:par>
                          <p:cTn id="132" fill="hold">
                            <p:stCondLst>
                              <p:cond delay="2500"/>
                            </p:stCondLst>
                            <p:childTnLst>
                              <p:par>
                                <p:cTn id="133" presetID="10" presetClass="exit" presetSubtype="0" fill="hold" nodeType="afterEffect">
                                  <p:stCondLst>
                                    <p:cond delay="0"/>
                                  </p:stCondLst>
                                  <p:childTnLst>
                                    <p:animEffect transition="out" filter="fade">
                                      <p:cBhvr>
                                        <p:cTn id="134" dur="500"/>
                                        <p:tgtEl>
                                          <p:spTgt spid="43"/>
                                        </p:tgtEl>
                                      </p:cBhvr>
                                    </p:animEffect>
                                    <p:set>
                                      <p:cBhvr>
                                        <p:cTn id="135" dur="1" fill="hold">
                                          <p:stCondLst>
                                            <p:cond delay="500"/>
                                          </p:stCondLst>
                                        </p:cTn>
                                        <p:tgtEl>
                                          <p:spTgt spid="43"/>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500"/>
                                        <p:tgtEl>
                                          <p:spTgt spid="44"/>
                                        </p:tgtEl>
                                      </p:cBhvr>
                                    </p:animEffect>
                                    <p:set>
                                      <p:cBhvr>
                                        <p:cTn id="138" dur="1" fill="hold">
                                          <p:stCondLst>
                                            <p:cond delay="499"/>
                                          </p:stCondLst>
                                        </p:cTn>
                                        <p:tgtEl>
                                          <p:spTgt spid="44"/>
                                        </p:tgtEl>
                                        <p:attrNameLst>
                                          <p:attrName>style.visibility</p:attrName>
                                        </p:attrNameLst>
                                      </p:cBhvr>
                                      <p:to>
                                        <p:strVal val="hidden"/>
                                      </p:to>
                                    </p:set>
                                  </p:childTnLst>
                                </p:cTn>
                              </p:par>
                            </p:childTnLst>
                          </p:cTn>
                        </p:par>
                        <p:par>
                          <p:cTn id="139" fill="hold">
                            <p:stCondLst>
                              <p:cond delay="3001"/>
                            </p:stCondLst>
                            <p:childTnLst>
                              <p:par>
                                <p:cTn id="140" presetID="10" presetClass="entr" presetSubtype="0" fill="hold" nodeType="after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fade">
                                      <p:cBhvr>
                                        <p:cTn id="142" dur="2000"/>
                                        <p:tgtEl>
                                          <p:spTgt spid="45"/>
                                        </p:tgtEl>
                                      </p:cBhvr>
                                    </p:animEffect>
                                  </p:childTnLst>
                                </p:cTn>
                              </p:par>
                              <p:par>
                                <p:cTn id="143" presetID="10" presetClass="entr" presetSubtype="0" fill="hold" nodeType="withEffect">
                                  <p:stCondLst>
                                    <p:cond delay="0"/>
                                  </p:stCondLst>
                                  <p:childTnLst>
                                    <p:set>
                                      <p:cBhvr>
                                        <p:cTn id="144" dur="1" fill="hold">
                                          <p:stCondLst>
                                            <p:cond delay="0"/>
                                          </p:stCondLst>
                                        </p:cTn>
                                        <p:tgtEl>
                                          <p:spTgt spid="42"/>
                                        </p:tgtEl>
                                        <p:attrNameLst>
                                          <p:attrName>style.visibility</p:attrName>
                                        </p:attrNameLst>
                                      </p:cBhvr>
                                      <p:to>
                                        <p:strVal val="visible"/>
                                      </p:to>
                                    </p:set>
                                    <p:animEffect transition="in" filter="fade">
                                      <p:cBhvr>
                                        <p:cTn id="145" dur="500"/>
                                        <p:tgtEl>
                                          <p:spTgt spid="42"/>
                                        </p:tgtEl>
                                      </p:cBhvr>
                                    </p:animEffect>
                                  </p:childTnLst>
                                </p:cTn>
                              </p:par>
                              <p:par>
                                <p:cTn id="146" presetID="23" presetClass="entr" presetSubtype="16" fill="hold" nodeType="withEffect">
                                  <p:stCondLst>
                                    <p:cond delay="0"/>
                                  </p:stCondLst>
                                  <p:childTnLst>
                                    <p:set>
                                      <p:cBhvr>
                                        <p:cTn id="147" dur="1" fill="hold">
                                          <p:stCondLst>
                                            <p:cond delay="0"/>
                                          </p:stCondLst>
                                        </p:cTn>
                                        <p:tgtEl>
                                          <p:spTgt spid="46"/>
                                        </p:tgtEl>
                                        <p:attrNameLst>
                                          <p:attrName>style.visibility</p:attrName>
                                        </p:attrNameLst>
                                      </p:cBhvr>
                                      <p:to>
                                        <p:strVal val="visible"/>
                                      </p:to>
                                    </p:set>
                                    <p:anim calcmode="lin" valueType="num">
                                      <p:cBhvr additive="base">
                                        <p:cTn id="148" dur="1000"/>
                                        <p:tgtEl>
                                          <p:spTgt spid="46"/>
                                        </p:tgtEl>
                                        <p:attrNameLst>
                                          <p:attrName>ppt_w</p:attrName>
                                        </p:attrNameLst>
                                      </p:cBhvr>
                                      <p:tavLst>
                                        <p:tav tm="0">
                                          <p:val>
                                            <p:strVal val="0"/>
                                          </p:val>
                                        </p:tav>
                                        <p:tav tm="100000">
                                          <p:val>
                                            <p:strVal val="#ppt_w"/>
                                          </p:val>
                                        </p:tav>
                                      </p:tavLst>
                                    </p:anim>
                                    <p:anim calcmode="lin" valueType="num">
                                      <p:cBhvr additive="base">
                                        <p:cTn id="149" dur="1000"/>
                                        <p:tgtEl>
                                          <p:spTgt spid="46"/>
                                        </p:tgtEl>
                                        <p:attrNameLst>
                                          <p:attrName>ppt_h</p:attrName>
                                        </p:attrNameLst>
                                      </p:cBhvr>
                                      <p:tavLst>
                                        <p:tav tm="0">
                                          <p:val>
                                            <p:strVal val="0"/>
                                          </p:val>
                                        </p:tav>
                                        <p:tav tm="100000">
                                          <p:val>
                                            <p:strVal val="#ppt_h"/>
                                          </p:val>
                                        </p:tav>
                                      </p:tavLst>
                                    </p:anim>
                                  </p:childTnLst>
                                </p:cTn>
                              </p:par>
                            </p:childTnLst>
                          </p:cTn>
                        </p:par>
                        <p:par>
                          <p:cTn id="150" fill="hold">
                            <p:stCondLst>
                              <p:cond delay="5001"/>
                            </p:stCondLst>
                            <p:childTnLst>
                              <p:par>
                                <p:cTn id="151" presetID="2" presetClass="exit" presetSubtype="2" fill="hold" nodeType="afterEffect">
                                  <p:stCondLst>
                                    <p:cond delay="0"/>
                                  </p:stCondLst>
                                  <p:childTnLst>
                                    <p:anim calcmode="lin" valueType="num">
                                      <p:cBhvr additive="base">
                                        <p:cTn id="152" dur="500"/>
                                        <p:tgtEl>
                                          <p:spTgt spid="44"/>
                                        </p:tgtEl>
                                        <p:attrNameLst>
                                          <p:attrName>ppt_x</p:attrName>
                                        </p:attrNameLst>
                                      </p:cBhvr>
                                      <p:tavLst>
                                        <p:tav tm="0">
                                          <p:val>
                                            <p:strVal val="ppt_x"/>
                                          </p:val>
                                        </p:tav>
                                        <p:tav tm="100000">
                                          <p:val>
                                            <p:strVal val="1+ppt_w/2"/>
                                          </p:val>
                                        </p:tav>
                                      </p:tavLst>
                                    </p:anim>
                                    <p:anim calcmode="lin" valueType="num">
                                      <p:cBhvr additive="base">
                                        <p:cTn id="153" dur="500"/>
                                        <p:tgtEl>
                                          <p:spTgt spid="44"/>
                                        </p:tgtEl>
                                        <p:attrNameLst>
                                          <p:attrName>ppt_y</p:attrName>
                                        </p:attrNameLst>
                                      </p:cBhvr>
                                      <p:tavLst>
                                        <p:tav tm="0">
                                          <p:val>
                                            <p:strVal val="ppt_y"/>
                                          </p:val>
                                        </p:tav>
                                        <p:tav tm="100000">
                                          <p:val>
                                            <p:strVal val="ppt_y"/>
                                          </p:val>
                                        </p:tav>
                                      </p:tavLst>
                                    </p:anim>
                                    <p:set>
                                      <p:cBhvr>
                                        <p:cTn id="154" dur="1" fill="hold">
                                          <p:stCondLst>
                                            <p:cond delay="499"/>
                                          </p:stCondLst>
                                        </p:cTn>
                                        <p:tgtEl>
                                          <p:spTgt spid="44"/>
                                        </p:tgtEl>
                                        <p:attrNameLst>
                                          <p:attrName>style.visibility</p:attrName>
                                        </p:attrNameLst>
                                      </p:cBhvr>
                                      <p:to>
                                        <p:strVal val="hidden"/>
                                      </p:to>
                                    </p:set>
                                  </p:childTnLst>
                                </p:cTn>
                              </p:par>
                              <p:par>
                                <p:cTn id="155" presetID="63" presetClass="path" presetSubtype="0" accel="50000" decel="50000" fill="hold" nodeType="withEffect">
                                  <p:stCondLst>
                                    <p:cond delay="0"/>
                                  </p:stCondLst>
                                  <p:childTnLst>
                                    <p:animMotion origin="layout" path="M 8.33333E-7 1.85185E-6 L 0.63281 0.02801 " pathEditMode="relative" rAng="0" ptsTypes="AA">
                                      <p:cBhvr>
                                        <p:cTn id="156" dur="2000" fill="hold"/>
                                        <p:tgtEl>
                                          <p:spTgt spid="45"/>
                                        </p:tgtEl>
                                        <p:attrNameLst>
                                          <p:attrName>ppt_x</p:attrName>
                                          <p:attrName>ppt_y</p:attrName>
                                        </p:attrNameLst>
                                      </p:cBhvr>
                                      <p:rCtr x="31641" y="1389"/>
                                    </p:animMotion>
                                  </p:childTnLst>
                                </p:cTn>
                              </p:par>
                              <p:par>
                                <p:cTn id="157" presetID="63" presetClass="path" presetSubtype="0" accel="50000" decel="50000" fill="hold" nodeType="withEffect">
                                  <p:stCondLst>
                                    <p:cond delay="0"/>
                                  </p:stCondLst>
                                  <p:childTnLst>
                                    <p:animMotion origin="layout" path="M -3.125E-6 1.11111E-6 L 0.6306 0.03287 " pathEditMode="relative" rAng="0" ptsTypes="AA">
                                      <p:cBhvr>
                                        <p:cTn id="158" dur="2000" fill="hold"/>
                                        <p:tgtEl>
                                          <p:spTgt spid="46"/>
                                        </p:tgtEl>
                                        <p:attrNameLst>
                                          <p:attrName>ppt_x</p:attrName>
                                          <p:attrName>ppt_y</p:attrName>
                                        </p:attrNameLst>
                                      </p:cBhvr>
                                      <p:rCtr x="31523" y="1644"/>
                                    </p:animMotion>
                                  </p:childTnLst>
                                </p:cTn>
                              </p:par>
                            </p:childTnLst>
                          </p:cTn>
                        </p:par>
                        <p:par>
                          <p:cTn id="159" fill="hold">
                            <p:stCondLst>
                              <p:cond delay="7001"/>
                            </p:stCondLst>
                            <p:childTnLst>
                              <p:par>
                                <p:cTn id="160" presetID="10" presetClass="exit" presetSubtype="0" fill="hold" nodeType="afterEffect">
                                  <p:stCondLst>
                                    <p:cond delay="0"/>
                                  </p:stCondLst>
                                  <p:childTnLst>
                                    <p:animEffect transition="out" filter="fade">
                                      <p:cBhvr>
                                        <p:cTn id="161" dur="500"/>
                                        <p:tgtEl>
                                          <p:spTgt spid="45"/>
                                        </p:tgtEl>
                                      </p:cBhvr>
                                    </p:animEffect>
                                    <p:set>
                                      <p:cBhvr>
                                        <p:cTn id="162" dur="1" fill="hold">
                                          <p:stCondLst>
                                            <p:cond delay="499"/>
                                          </p:stCondLst>
                                        </p:cTn>
                                        <p:tgtEl>
                                          <p:spTgt spid="45"/>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46"/>
                                        </p:tgtEl>
                                      </p:cBhvr>
                                    </p:animEffect>
                                    <p:set>
                                      <p:cBhvr>
                                        <p:cTn id="165" dur="1" fill="hold">
                                          <p:stCondLst>
                                            <p:cond delay="499"/>
                                          </p:stCondLst>
                                        </p:cTn>
                                        <p:tgtEl>
                                          <p:spTgt spid="46"/>
                                        </p:tgtEl>
                                        <p:attrNameLst>
                                          <p:attrName>style.visibility</p:attrName>
                                        </p:attrNameLst>
                                      </p:cBhvr>
                                      <p:to>
                                        <p:strVal val="hidden"/>
                                      </p:to>
                                    </p:set>
                                  </p:childTnLst>
                                </p:cTn>
                              </p:par>
                            </p:childTnLst>
                          </p:cTn>
                        </p:par>
                        <p:par>
                          <p:cTn id="166" fill="hold">
                            <p:stCondLst>
                              <p:cond delay="7501"/>
                            </p:stCondLst>
                            <p:childTnLst>
                              <p:par>
                                <p:cTn id="167" presetID="10" presetClass="exit" presetSubtype="0" fill="hold" nodeType="afterEffect">
                                  <p:stCondLst>
                                    <p:cond delay="0"/>
                                  </p:stCondLst>
                                  <p:childTnLst>
                                    <p:animEffect transition="out" filter="fade">
                                      <p:cBhvr>
                                        <p:cTn id="168" dur="500"/>
                                        <p:tgtEl>
                                          <p:spTgt spid="42"/>
                                        </p:tgtEl>
                                      </p:cBhvr>
                                    </p:animEffect>
                                    <p:set>
                                      <p:cBhvr>
                                        <p:cTn id="169" dur="1" fill="hold">
                                          <p:stCondLst>
                                            <p:cond delay="50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1868"/>
                  </p:tgtEl>
                </p:cond>
              </p:nextCondLst>
            </p:seq>
            <p:seq concurrent="1" nextAc="seek">
              <p:cTn id="170" restart="whenNotActive" fill="hold" evtFilter="cancelBubble" nodeType="interactiveSeq">
                <p:stCondLst>
                  <p:cond evt="onClick" delay="0">
                    <p:tgtEl>
                      <p:spTgt spid="1871"/>
                    </p:tgtEl>
                  </p:cond>
                </p:stCondLst>
                <p:endSync evt="end" delay="0">
                  <p:rtn val="all"/>
                </p:endSync>
                <p:childTnLst>
                  <p:par>
                    <p:cTn id="171" fill="hold">
                      <p:stCondLst>
                        <p:cond delay="0"/>
                      </p:stCondLst>
                      <p:childTnLst>
                        <p:par>
                          <p:cTn id="172" fill="hold">
                            <p:stCondLst>
                              <p:cond delay="0"/>
                            </p:stCondLst>
                            <p:childTnLst>
                              <p:par>
                                <p:cTn id="173" presetID="10" presetClass="exit" presetSubtype="0" fill="hold" nodeType="clickEffect">
                                  <p:stCondLst>
                                    <p:cond delay="0"/>
                                  </p:stCondLst>
                                  <p:childTnLst>
                                    <p:animEffect transition="out" filter="fade">
                                      <p:cBhvr>
                                        <p:cTn id="174" dur="499"/>
                                        <p:tgtEl>
                                          <p:spTgt spid="1871"/>
                                        </p:tgtEl>
                                      </p:cBhvr>
                                    </p:animEffect>
                                    <p:set>
                                      <p:cBhvr>
                                        <p:cTn id="175" dur="1" fill="hold">
                                          <p:stCondLst>
                                            <p:cond delay="499"/>
                                          </p:stCondLst>
                                        </p:cTn>
                                        <p:tgtEl>
                                          <p:spTgt spid="1871"/>
                                        </p:tgtEl>
                                        <p:attrNameLst>
                                          <p:attrName>style.visibility</p:attrName>
                                        </p:attrNameLst>
                                      </p:cBhvr>
                                      <p:to>
                                        <p:strVal val="hidden"/>
                                      </p:to>
                                    </p:set>
                                  </p:childTnLst>
                                </p:cTn>
                              </p:par>
                            </p:childTnLst>
                          </p:cTn>
                        </p:par>
                        <p:par>
                          <p:cTn id="176" fill="hold">
                            <p:stCondLst>
                              <p:cond delay="500"/>
                            </p:stCondLst>
                            <p:childTnLst>
                              <p:par>
                                <p:cTn id="177" presetID="10" presetClass="exit" presetSubtype="0" fill="hold" nodeType="afterEffect">
                                  <p:stCondLst>
                                    <p:cond delay="0"/>
                                  </p:stCondLst>
                                  <p:childTnLst>
                                    <p:animEffect transition="out" filter="fade">
                                      <p:cBhvr>
                                        <p:cTn id="178" dur="500"/>
                                        <p:tgtEl>
                                          <p:spTgt spid="5"/>
                                        </p:tgtEl>
                                      </p:cBhvr>
                                    </p:animEffect>
                                    <p:set>
                                      <p:cBhvr>
                                        <p:cTn id="179" dur="1" fill="hold">
                                          <p:stCondLst>
                                            <p:cond delay="499"/>
                                          </p:stCondLst>
                                        </p:cTn>
                                        <p:tgtEl>
                                          <p:spTgt spid="5"/>
                                        </p:tgtEl>
                                        <p:attrNameLst>
                                          <p:attrName>style.visibility</p:attrName>
                                        </p:attrNameLst>
                                      </p:cBhvr>
                                      <p:to>
                                        <p:strVal val="hidden"/>
                                      </p:to>
                                    </p:set>
                                  </p:childTnLst>
                                </p:cTn>
                              </p:par>
                            </p:childTnLst>
                          </p:cTn>
                        </p:par>
                        <p:par>
                          <p:cTn id="180" fill="hold">
                            <p:stCondLst>
                              <p:cond delay="1000"/>
                            </p:stCondLst>
                            <p:childTnLst>
                              <p:par>
                                <p:cTn id="181" presetID="23" presetClass="entr" presetSubtype="16" fill="hold" nodeType="afterEffect">
                                  <p:stCondLst>
                                    <p:cond delay="0"/>
                                  </p:stCondLst>
                                  <p:childTnLst>
                                    <p:set>
                                      <p:cBhvr>
                                        <p:cTn id="182" dur="1" fill="hold">
                                          <p:stCondLst>
                                            <p:cond delay="0"/>
                                          </p:stCondLst>
                                        </p:cTn>
                                        <p:tgtEl>
                                          <p:spTgt spid="54"/>
                                        </p:tgtEl>
                                        <p:attrNameLst>
                                          <p:attrName>style.visibility</p:attrName>
                                        </p:attrNameLst>
                                      </p:cBhvr>
                                      <p:to>
                                        <p:strVal val="visible"/>
                                      </p:to>
                                    </p:set>
                                    <p:anim calcmode="lin" valueType="num">
                                      <p:cBhvr additive="base">
                                        <p:cTn id="183" dur="1000"/>
                                        <p:tgtEl>
                                          <p:spTgt spid="54"/>
                                        </p:tgtEl>
                                        <p:attrNameLst>
                                          <p:attrName>ppt_w</p:attrName>
                                        </p:attrNameLst>
                                      </p:cBhvr>
                                      <p:tavLst>
                                        <p:tav tm="0">
                                          <p:val>
                                            <p:strVal val="0"/>
                                          </p:val>
                                        </p:tav>
                                        <p:tav tm="100000">
                                          <p:val>
                                            <p:strVal val="#ppt_w"/>
                                          </p:val>
                                        </p:tav>
                                      </p:tavLst>
                                    </p:anim>
                                    <p:anim calcmode="lin" valueType="num">
                                      <p:cBhvr additive="base">
                                        <p:cTn id="184" dur="1000"/>
                                        <p:tgtEl>
                                          <p:spTgt spid="54"/>
                                        </p:tgtEl>
                                        <p:attrNameLst>
                                          <p:attrName>ppt_h</p:attrName>
                                        </p:attrNameLst>
                                      </p:cBhvr>
                                      <p:tavLst>
                                        <p:tav tm="0">
                                          <p:val>
                                            <p:strVal val="0"/>
                                          </p:val>
                                        </p:tav>
                                        <p:tav tm="100000">
                                          <p:val>
                                            <p:strVal val="#ppt_h"/>
                                          </p:val>
                                        </p:tav>
                                      </p:tavLst>
                                    </p:anim>
                                  </p:childTnLst>
                                </p:cTn>
                              </p:par>
                            </p:childTnLst>
                          </p:cTn>
                        </p:par>
                        <p:par>
                          <p:cTn id="185" fill="hold">
                            <p:stCondLst>
                              <p:cond delay="2000"/>
                            </p:stCondLst>
                            <p:childTnLst>
                              <p:par>
                                <p:cTn id="186" presetID="10" presetClass="entr" presetSubtype="0" fill="hold" nodeType="afterEffect">
                                  <p:stCondLst>
                                    <p:cond delay="0"/>
                                  </p:stCondLst>
                                  <p:childTnLst>
                                    <p:set>
                                      <p:cBhvr>
                                        <p:cTn id="187" dur="1" fill="hold">
                                          <p:stCondLst>
                                            <p:cond delay="0"/>
                                          </p:stCondLst>
                                        </p:cTn>
                                        <p:tgtEl>
                                          <p:spTgt spid="53"/>
                                        </p:tgtEl>
                                        <p:attrNameLst>
                                          <p:attrName>style.visibility</p:attrName>
                                        </p:attrNameLst>
                                      </p:cBhvr>
                                      <p:to>
                                        <p:strVal val="visible"/>
                                      </p:to>
                                    </p:set>
                                    <p:animEffect transition="in" filter="fade">
                                      <p:cBhvr>
                                        <p:cTn id="188" dur="500"/>
                                        <p:tgtEl>
                                          <p:spTgt spid="53"/>
                                        </p:tgtEl>
                                      </p:cBhvr>
                                    </p:animEffect>
                                  </p:childTnLst>
                                </p:cTn>
                              </p:par>
                            </p:childTnLst>
                          </p:cTn>
                        </p:par>
                        <p:par>
                          <p:cTn id="189" fill="hold">
                            <p:stCondLst>
                              <p:cond delay="2500"/>
                            </p:stCondLst>
                            <p:childTnLst>
                              <p:par>
                                <p:cTn id="190" presetID="10" presetClass="exit" presetSubtype="0" fill="hold" nodeType="afterEffect">
                                  <p:stCondLst>
                                    <p:cond delay="0"/>
                                  </p:stCondLst>
                                  <p:childTnLst>
                                    <p:animEffect transition="out" filter="fade">
                                      <p:cBhvr>
                                        <p:cTn id="191" dur="500"/>
                                        <p:tgtEl>
                                          <p:spTgt spid="53"/>
                                        </p:tgtEl>
                                      </p:cBhvr>
                                    </p:animEffect>
                                    <p:set>
                                      <p:cBhvr>
                                        <p:cTn id="192" dur="1" fill="hold">
                                          <p:stCondLst>
                                            <p:cond delay="500"/>
                                          </p:stCondLst>
                                        </p:cTn>
                                        <p:tgtEl>
                                          <p:spTgt spid="53"/>
                                        </p:tgtEl>
                                        <p:attrNameLst>
                                          <p:attrName>style.visibility</p:attrName>
                                        </p:attrNameLst>
                                      </p:cBhvr>
                                      <p:to>
                                        <p:strVal val="hidden"/>
                                      </p:to>
                                    </p:set>
                                  </p:childTnLst>
                                </p:cTn>
                              </p:par>
                              <p:par>
                                <p:cTn id="193" presetID="10" presetClass="exit" presetSubtype="0" fill="hold" nodeType="withEffect">
                                  <p:stCondLst>
                                    <p:cond delay="0"/>
                                  </p:stCondLst>
                                  <p:childTnLst>
                                    <p:animEffect transition="out" filter="fade">
                                      <p:cBhvr>
                                        <p:cTn id="194" dur="500"/>
                                        <p:tgtEl>
                                          <p:spTgt spid="54"/>
                                        </p:tgtEl>
                                      </p:cBhvr>
                                    </p:animEffect>
                                    <p:set>
                                      <p:cBhvr>
                                        <p:cTn id="195" dur="1" fill="hold">
                                          <p:stCondLst>
                                            <p:cond delay="499"/>
                                          </p:stCondLst>
                                        </p:cTn>
                                        <p:tgtEl>
                                          <p:spTgt spid="54"/>
                                        </p:tgtEl>
                                        <p:attrNameLst>
                                          <p:attrName>style.visibility</p:attrName>
                                        </p:attrNameLst>
                                      </p:cBhvr>
                                      <p:to>
                                        <p:strVal val="hidden"/>
                                      </p:to>
                                    </p:set>
                                  </p:childTnLst>
                                </p:cTn>
                              </p:par>
                            </p:childTnLst>
                          </p:cTn>
                        </p:par>
                        <p:par>
                          <p:cTn id="196" fill="hold">
                            <p:stCondLst>
                              <p:cond delay="3001"/>
                            </p:stCondLst>
                            <p:childTnLst>
                              <p:par>
                                <p:cTn id="197" presetID="10" presetClass="entr" presetSubtype="0" fill="hold" nodeType="afterEffect">
                                  <p:stCondLst>
                                    <p:cond delay="0"/>
                                  </p:stCondLst>
                                  <p:childTnLst>
                                    <p:set>
                                      <p:cBhvr>
                                        <p:cTn id="198" dur="1" fill="hold">
                                          <p:stCondLst>
                                            <p:cond delay="0"/>
                                          </p:stCondLst>
                                        </p:cTn>
                                        <p:tgtEl>
                                          <p:spTgt spid="55"/>
                                        </p:tgtEl>
                                        <p:attrNameLst>
                                          <p:attrName>style.visibility</p:attrName>
                                        </p:attrNameLst>
                                      </p:cBhvr>
                                      <p:to>
                                        <p:strVal val="visible"/>
                                      </p:to>
                                    </p:set>
                                    <p:animEffect transition="in" filter="fade">
                                      <p:cBhvr>
                                        <p:cTn id="199" dur="2000"/>
                                        <p:tgtEl>
                                          <p:spTgt spid="55"/>
                                        </p:tgtEl>
                                      </p:cBhvr>
                                    </p:animEffect>
                                  </p:childTnLst>
                                </p:cTn>
                              </p:par>
                              <p:par>
                                <p:cTn id="200" presetID="10" presetClass="entr" presetSubtype="0" fill="hold" nodeType="withEffect">
                                  <p:stCondLst>
                                    <p:cond delay="0"/>
                                  </p:stCondLst>
                                  <p:childTnLst>
                                    <p:set>
                                      <p:cBhvr>
                                        <p:cTn id="201" dur="1" fill="hold">
                                          <p:stCondLst>
                                            <p:cond delay="0"/>
                                          </p:stCondLst>
                                        </p:cTn>
                                        <p:tgtEl>
                                          <p:spTgt spid="52"/>
                                        </p:tgtEl>
                                        <p:attrNameLst>
                                          <p:attrName>style.visibility</p:attrName>
                                        </p:attrNameLst>
                                      </p:cBhvr>
                                      <p:to>
                                        <p:strVal val="visible"/>
                                      </p:to>
                                    </p:set>
                                    <p:animEffect transition="in" filter="fade">
                                      <p:cBhvr>
                                        <p:cTn id="202" dur="500"/>
                                        <p:tgtEl>
                                          <p:spTgt spid="52"/>
                                        </p:tgtEl>
                                      </p:cBhvr>
                                    </p:animEffect>
                                  </p:childTnLst>
                                </p:cTn>
                              </p:par>
                              <p:par>
                                <p:cTn id="203" presetID="23" presetClass="entr" presetSubtype="16" fill="hold" nodeType="withEffect">
                                  <p:stCondLst>
                                    <p:cond delay="0"/>
                                  </p:stCondLst>
                                  <p:childTnLst>
                                    <p:set>
                                      <p:cBhvr>
                                        <p:cTn id="204" dur="1" fill="hold">
                                          <p:stCondLst>
                                            <p:cond delay="0"/>
                                          </p:stCondLst>
                                        </p:cTn>
                                        <p:tgtEl>
                                          <p:spTgt spid="56"/>
                                        </p:tgtEl>
                                        <p:attrNameLst>
                                          <p:attrName>style.visibility</p:attrName>
                                        </p:attrNameLst>
                                      </p:cBhvr>
                                      <p:to>
                                        <p:strVal val="visible"/>
                                      </p:to>
                                    </p:set>
                                    <p:anim calcmode="lin" valueType="num">
                                      <p:cBhvr additive="base">
                                        <p:cTn id="205" dur="1000"/>
                                        <p:tgtEl>
                                          <p:spTgt spid="56"/>
                                        </p:tgtEl>
                                        <p:attrNameLst>
                                          <p:attrName>ppt_w</p:attrName>
                                        </p:attrNameLst>
                                      </p:cBhvr>
                                      <p:tavLst>
                                        <p:tav tm="0">
                                          <p:val>
                                            <p:strVal val="0"/>
                                          </p:val>
                                        </p:tav>
                                        <p:tav tm="100000">
                                          <p:val>
                                            <p:strVal val="#ppt_w"/>
                                          </p:val>
                                        </p:tav>
                                      </p:tavLst>
                                    </p:anim>
                                    <p:anim calcmode="lin" valueType="num">
                                      <p:cBhvr additive="base">
                                        <p:cTn id="206" dur="1000"/>
                                        <p:tgtEl>
                                          <p:spTgt spid="56"/>
                                        </p:tgtEl>
                                        <p:attrNameLst>
                                          <p:attrName>ppt_h</p:attrName>
                                        </p:attrNameLst>
                                      </p:cBhvr>
                                      <p:tavLst>
                                        <p:tav tm="0">
                                          <p:val>
                                            <p:strVal val="0"/>
                                          </p:val>
                                        </p:tav>
                                        <p:tav tm="100000">
                                          <p:val>
                                            <p:strVal val="#ppt_h"/>
                                          </p:val>
                                        </p:tav>
                                      </p:tavLst>
                                    </p:anim>
                                  </p:childTnLst>
                                </p:cTn>
                              </p:par>
                            </p:childTnLst>
                          </p:cTn>
                        </p:par>
                        <p:par>
                          <p:cTn id="207" fill="hold">
                            <p:stCondLst>
                              <p:cond delay="5001"/>
                            </p:stCondLst>
                            <p:childTnLst>
                              <p:par>
                                <p:cTn id="208" presetID="2" presetClass="exit" presetSubtype="2" fill="hold" nodeType="afterEffect">
                                  <p:stCondLst>
                                    <p:cond delay="0"/>
                                  </p:stCondLst>
                                  <p:childTnLst>
                                    <p:anim calcmode="lin" valueType="num">
                                      <p:cBhvr additive="base">
                                        <p:cTn id="209" dur="500"/>
                                        <p:tgtEl>
                                          <p:spTgt spid="54"/>
                                        </p:tgtEl>
                                        <p:attrNameLst>
                                          <p:attrName>ppt_x</p:attrName>
                                        </p:attrNameLst>
                                      </p:cBhvr>
                                      <p:tavLst>
                                        <p:tav tm="0">
                                          <p:val>
                                            <p:strVal val="ppt_x"/>
                                          </p:val>
                                        </p:tav>
                                        <p:tav tm="100000">
                                          <p:val>
                                            <p:strVal val="1+ppt_w/2"/>
                                          </p:val>
                                        </p:tav>
                                      </p:tavLst>
                                    </p:anim>
                                    <p:anim calcmode="lin" valueType="num">
                                      <p:cBhvr additive="base">
                                        <p:cTn id="210" dur="500"/>
                                        <p:tgtEl>
                                          <p:spTgt spid="54"/>
                                        </p:tgtEl>
                                        <p:attrNameLst>
                                          <p:attrName>ppt_y</p:attrName>
                                        </p:attrNameLst>
                                      </p:cBhvr>
                                      <p:tavLst>
                                        <p:tav tm="0">
                                          <p:val>
                                            <p:strVal val="ppt_y"/>
                                          </p:val>
                                        </p:tav>
                                        <p:tav tm="100000">
                                          <p:val>
                                            <p:strVal val="ppt_y"/>
                                          </p:val>
                                        </p:tav>
                                      </p:tavLst>
                                    </p:anim>
                                    <p:set>
                                      <p:cBhvr>
                                        <p:cTn id="211" dur="1" fill="hold">
                                          <p:stCondLst>
                                            <p:cond delay="499"/>
                                          </p:stCondLst>
                                        </p:cTn>
                                        <p:tgtEl>
                                          <p:spTgt spid="54"/>
                                        </p:tgtEl>
                                        <p:attrNameLst>
                                          <p:attrName>style.visibility</p:attrName>
                                        </p:attrNameLst>
                                      </p:cBhvr>
                                      <p:to>
                                        <p:strVal val="hidden"/>
                                      </p:to>
                                    </p:set>
                                  </p:childTnLst>
                                </p:cTn>
                              </p:par>
                              <p:par>
                                <p:cTn id="212" presetID="63" presetClass="path" presetSubtype="0" accel="50000" decel="50000" fill="hold" nodeType="withEffect">
                                  <p:stCondLst>
                                    <p:cond delay="0"/>
                                  </p:stCondLst>
                                  <p:childTnLst>
                                    <p:animMotion origin="layout" path="M -2.70833E-6 -1.48148E-6 L 0.63282 0.02801 " pathEditMode="relative" rAng="0" ptsTypes="AA">
                                      <p:cBhvr>
                                        <p:cTn id="213" dur="2000" fill="hold"/>
                                        <p:tgtEl>
                                          <p:spTgt spid="55"/>
                                        </p:tgtEl>
                                        <p:attrNameLst>
                                          <p:attrName>ppt_x</p:attrName>
                                          <p:attrName>ppt_y</p:attrName>
                                        </p:attrNameLst>
                                      </p:cBhvr>
                                      <p:rCtr x="31641" y="1389"/>
                                    </p:animMotion>
                                  </p:childTnLst>
                                </p:cTn>
                              </p:par>
                              <p:par>
                                <p:cTn id="214" presetID="63" presetClass="path" presetSubtype="0" accel="50000" decel="50000" fill="hold" nodeType="withEffect">
                                  <p:stCondLst>
                                    <p:cond delay="0"/>
                                  </p:stCondLst>
                                  <p:childTnLst>
                                    <p:animMotion origin="layout" path="M 4.375E-6 -4.07407E-6 L 0.63059 0.03287 " pathEditMode="relative" rAng="0" ptsTypes="AA">
                                      <p:cBhvr>
                                        <p:cTn id="215" dur="2000" fill="hold"/>
                                        <p:tgtEl>
                                          <p:spTgt spid="56"/>
                                        </p:tgtEl>
                                        <p:attrNameLst>
                                          <p:attrName>ppt_x</p:attrName>
                                          <p:attrName>ppt_y</p:attrName>
                                        </p:attrNameLst>
                                      </p:cBhvr>
                                      <p:rCtr x="31523" y="1644"/>
                                    </p:animMotion>
                                  </p:childTnLst>
                                </p:cTn>
                              </p:par>
                            </p:childTnLst>
                          </p:cTn>
                        </p:par>
                        <p:par>
                          <p:cTn id="216" fill="hold">
                            <p:stCondLst>
                              <p:cond delay="7001"/>
                            </p:stCondLst>
                            <p:childTnLst>
                              <p:par>
                                <p:cTn id="217" presetID="10" presetClass="exit" presetSubtype="0" fill="hold" nodeType="afterEffect">
                                  <p:stCondLst>
                                    <p:cond delay="0"/>
                                  </p:stCondLst>
                                  <p:childTnLst>
                                    <p:animEffect transition="out" filter="fade">
                                      <p:cBhvr>
                                        <p:cTn id="218" dur="500"/>
                                        <p:tgtEl>
                                          <p:spTgt spid="55"/>
                                        </p:tgtEl>
                                      </p:cBhvr>
                                    </p:animEffect>
                                    <p:set>
                                      <p:cBhvr>
                                        <p:cTn id="219" dur="1" fill="hold">
                                          <p:stCondLst>
                                            <p:cond delay="499"/>
                                          </p:stCondLst>
                                        </p:cTn>
                                        <p:tgtEl>
                                          <p:spTgt spid="55"/>
                                        </p:tgtEl>
                                        <p:attrNameLst>
                                          <p:attrName>style.visibility</p:attrName>
                                        </p:attrNameLst>
                                      </p:cBhvr>
                                      <p:to>
                                        <p:strVal val="hidden"/>
                                      </p:to>
                                    </p:set>
                                  </p:childTnLst>
                                </p:cTn>
                              </p:par>
                              <p:par>
                                <p:cTn id="220" presetID="10" presetClass="exit" presetSubtype="0" fill="hold" nodeType="withEffect">
                                  <p:stCondLst>
                                    <p:cond delay="0"/>
                                  </p:stCondLst>
                                  <p:childTnLst>
                                    <p:animEffect transition="out" filter="fade">
                                      <p:cBhvr>
                                        <p:cTn id="221" dur="500"/>
                                        <p:tgtEl>
                                          <p:spTgt spid="56"/>
                                        </p:tgtEl>
                                      </p:cBhvr>
                                    </p:animEffect>
                                    <p:set>
                                      <p:cBhvr>
                                        <p:cTn id="222" dur="1" fill="hold">
                                          <p:stCondLst>
                                            <p:cond delay="499"/>
                                          </p:stCondLst>
                                        </p:cTn>
                                        <p:tgtEl>
                                          <p:spTgt spid="56"/>
                                        </p:tgtEl>
                                        <p:attrNameLst>
                                          <p:attrName>style.visibility</p:attrName>
                                        </p:attrNameLst>
                                      </p:cBhvr>
                                      <p:to>
                                        <p:strVal val="hidden"/>
                                      </p:to>
                                    </p:set>
                                  </p:childTnLst>
                                </p:cTn>
                              </p:par>
                            </p:childTnLst>
                          </p:cTn>
                        </p:par>
                        <p:par>
                          <p:cTn id="223" fill="hold">
                            <p:stCondLst>
                              <p:cond delay="7501"/>
                            </p:stCondLst>
                            <p:childTnLst>
                              <p:par>
                                <p:cTn id="224" presetID="10" presetClass="exit" presetSubtype="0" fill="hold" nodeType="afterEffect">
                                  <p:stCondLst>
                                    <p:cond delay="0"/>
                                  </p:stCondLst>
                                  <p:childTnLst>
                                    <p:animEffect transition="out" filter="fade">
                                      <p:cBhvr>
                                        <p:cTn id="225" dur="500"/>
                                        <p:tgtEl>
                                          <p:spTgt spid="52"/>
                                        </p:tgtEl>
                                      </p:cBhvr>
                                    </p:animEffect>
                                    <p:set>
                                      <p:cBhvr>
                                        <p:cTn id="226" dur="1" fill="hold">
                                          <p:stCondLst>
                                            <p:cond delay="50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1871"/>
                  </p:tgtEl>
                </p:cond>
              </p:nextCondLst>
            </p:seq>
            <p:seq concurrent="1" nextAc="seek">
              <p:cTn id="227" restart="whenNotActive" fill="hold" evtFilter="cancelBubble" nodeType="interactiveSeq">
                <p:stCondLst>
                  <p:cond evt="onClick" delay="0">
                    <p:tgtEl>
                      <p:spTgt spid="1875"/>
                    </p:tgtEl>
                  </p:cond>
                </p:stCondLst>
                <p:endSync evt="end" delay="0">
                  <p:rtn val="all"/>
                </p:endSync>
                <p:childTnLst>
                  <p:par>
                    <p:cTn id="228" fill="hold">
                      <p:stCondLst>
                        <p:cond delay="0"/>
                      </p:stCondLst>
                      <p:childTnLst>
                        <p:par>
                          <p:cTn id="229" fill="hold">
                            <p:stCondLst>
                              <p:cond delay="0"/>
                            </p:stCondLst>
                            <p:childTnLst>
                              <p:par>
                                <p:cTn id="230" presetID="10" presetClass="exit" presetSubtype="0" fill="hold" nodeType="clickEffect">
                                  <p:stCondLst>
                                    <p:cond delay="0"/>
                                  </p:stCondLst>
                                  <p:childTnLst>
                                    <p:animEffect transition="out" filter="fade">
                                      <p:cBhvr>
                                        <p:cTn id="231" dur="499"/>
                                        <p:tgtEl>
                                          <p:spTgt spid="1875"/>
                                        </p:tgtEl>
                                      </p:cBhvr>
                                    </p:animEffect>
                                    <p:set>
                                      <p:cBhvr>
                                        <p:cTn id="232" dur="1" fill="hold">
                                          <p:stCondLst>
                                            <p:cond delay="499"/>
                                          </p:stCondLst>
                                        </p:cTn>
                                        <p:tgtEl>
                                          <p:spTgt spid="1875"/>
                                        </p:tgtEl>
                                        <p:attrNameLst>
                                          <p:attrName>style.visibility</p:attrName>
                                        </p:attrNameLst>
                                      </p:cBhvr>
                                      <p:to>
                                        <p:strVal val="hidden"/>
                                      </p:to>
                                    </p:set>
                                  </p:childTnLst>
                                </p:cTn>
                              </p:par>
                            </p:childTnLst>
                          </p:cTn>
                        </p:par>
                        <p:par>
                          <p:cTn id="233" fill="hold">
                            <p:stCondLst>
                              <p:cond delay="500"/>
                            </p:stCondLst>
                            <p:childTnLst>
                              <p:par>
                                <p:cTn id="234" presetID="10" presetClass="exit" presetSubtype="0" fill="hold" nodeType="afterEffect">
                                  <p:stCondLst>
                                    <p:cond delay="0"/>
                                  </p:stCondLst>
                                  <p:childTnLst>
                                    <p:animEffect transition="out" filter="fade">
                                      <p:cBhvr>
                                        <p:cTn id="235" dur="500"/>
                                        <p:tgtEl>
                                          <p:spTgt spid="3"/>
                                        </p:tgtEl>
                                      </p:cBhvr>
                                    </p:animEffect>
                                    <p:set>
                                      <p:cBhvr>
                                        <p:cTn id="236" dur="1" fill="hold">
                                          <p:stCondLst>
                                            <p:cond delay="499"/>
                                          </p:stCondLst>
                                        </p:cTn>
                                        <p:tgtEl>
                                          <p:spTgt spid="3"/>
                                        </p:tgtEl>
                                        <p:attrNameLst>
                                          <p:attrName>style.visibility</p:attrName>
                                        </p:attrNameLst>
                                      </p:cBhvr>
                                      <p:to>
                                        <p:strVal val="hidden"/>
                                      </p:to>
                                    </p:set>
                                  </p:childTnLst>
                                </p:cTn>
                              </p:par>
                            </p:childTnLst>
                          </p:cTn>
                        </p:par>
                        <p:par>
                          <p:cTn id="237" fill="hold">
                            <p:stCondLst>
                              <p:cond delay="1000"/>
                            </p:stCondLst>
                            <p:childTnLst>
                              <p:par>
                                <p:cTn id="238" presetID="23" presetClass="entr" presetSubtype="16" fill="hold" nodeType="afterEffect">
                                  <p:stCondLst>
                                    <p:cond delay="0"/>
                                  </p:stCondLst>
                                  <p:childTnLst>
                                    <p:set>
                                      <p:cBhvr>
                                        <p:cTn id="239" dur="1" fill="hold">
                                          <p:stCondLst>
                                            <p:cond delay="0"/>
                                          </p:stCondLst>
                                        </p:cTn>
                                        <p:tgtEl>
                                          <p:spTgt spid="49"/>
                                        </p:tgtEl>
                                        <p:attrNameLst>
                                          <p:attrName>style.visibility</p:attrName>
                                        </p:attrNameLst>
                                      </p:cBhvr>
                                      <p:to>
                                        <p:strVal val="visible"/>
                                      </p:to>
                                    </p:set>
                                    <p:anim calcmode="lin" valueType="num">
                                      <p:cBhvr additive="base">
                                        <p:cTn id="240" dur="1000"/>
                                        <p:tgtEl>
                                          <p:spTgt spid="49"/>
                                        </p:tgtEl>
                                        <p:attrNameLst>
                                          <p:attrName>ppt_w</p:attrName>
                                        </p:attrNameLst>
                                      </p:cBhvr>
                                      <p:tavLst>
                                        <p:tav tm="0">
                                          <p:val>
                                            <p:strVal val="0"/>
                                          </p:val>
                                        </p:tav>
                                        <p:tav tm="100000">
                                          <p:val>
                                            <p:strVal val="#ppt_w"/>
                                          </p:val>
                                        </p:tav>
                                      </p:tavLst>
                                    </p:anim>
                                    <p:anim calcmode="lin" valueType="num">
                                      <p:cBhvr additive="base">
                                        <p:cTn id="241" dur="1000"/>
                                        <p:tgtEl>
                                          <p:spTgt spid="49"/>
                                        </p:tgtEl>
                                        <p:attrNameLst>
                                          <p:attrName>ppt_h</p:attrName>
                                        </p:attrNameLst>
                                      </p:cBhvr>
                                      <p:tavLst>
                                        <p:tav tm="0">
                                          <p:val>
                                            <p:strVal val="0"/>
                                          </p:val>
                                        </p:tav>
                                        <p:tav tm="100000">
                                          <p:val>
                                            <p:strVal val="#ppt_h"/>
                                          </p:val>
                                        </p:tav>
                                      </p:tavLst>
                                    </p:anim>
                                  </p:childTnLst>
                                </p:cTn>
                              </p:par>
                            </p:childTnLst>
                          </p:cTn>
                        </p:par>
                        <p:par>
                          <p:cTn id="242" fill="hold">
                            <p:stCondLst>
                              <p:cond delay="2000"/>
                            </p:stCondLst>
                            <p:childTnLst>
                              <p:par>
                                <p:cTn id="243" presetID="10" presetClass="entr" presetSubtype="0" fill="hold" nodeType="afterEffect">
                                  <p:stCondLst>
                                    <p:cond delay="0"/>
                                  </p:stCondLst>
                                  <p:childTnLst>
                                    <p:set>
                                      <p:cBhvr>
                                        <p:cTn id="244" dur="1" fill="hold">
                                          <p:stCondLst>
                                            <p:cond delay="0"/>
                                          </p:stCondLst>
                                        </p:cTn>
                                        <p:tgtEl>
                                          <p:spTgt spid="48"/>
                                        </p:tgtEl>
                                        <p:attrNameLst>
                                          <p:attrName>style.visibility</p:attrName>
                                        </p:attrNameLst>
                                      </p:cBhvr>
                                      <p:to>
                                        <p:strVal val="visible"/>
                                      </p:to>
                                    </p:set>
                                    <p:animEffect transition="in" filter="fade">
                                      <p:cBhvr>
                                        <p:cTn id="245" dur="500"/>
                                        <p:tgtEl>
                                          <p:spTgt spid="48"/>
                                        </p:tgtEl>
                                      </p:cBhvr>
                                    </p:animEffect>
                                  </p:childTnLst>
                                </p:cTn>
                              </p:par>
                            </p:childTnLst>
                          </p:cTn>
                        </p:par>
                        <p:par>
                          <p:cTn id="246" fill="hold">
                            <p:stCondLst>
                              <p:cond delay="2500"/>
                            </p:stCondLst>
                            <p:childTnLst>
                              <p:par>
                                <p:cTn id="247" presetID="10" presetClass="exit" presetSubtype="0" fill="hold" nodeType="afterEffect">
                                  <p:stCondLst>
                                    <p:cond delay="0"/>
                                  </p:stCondLst>
                                  <p:childTnLst>
                                    <p:animEffect transition="out" filter="fade">
                                      <p:cBhvr>
                                        <p:cTn id="248" dur="500"/>
                                        <p:tgtEl>
                                          <p:spTgt spid="48"/>
                                        </p:tgtEl>
                                      </p:cBhvr>
                                    </p:animEffect>
                                    <p:set>
                                      <p:cBhvr>
                                        <p:cTn id="249" dur="1" fill="hold">
                                          <p:stCondLst>
                                            <p:cond delay="500"/>
                                          </p:stCondLst>
                                        </p:cTn>
                                        <p:tgtEl>
                                          <p:spTgt spid="48"/>
                                        </p:tgtEl>
                                        <p:attrNameLst>
                                          <p:attrName>style.visibility</p:attrName>
                                        </p:attrNameLst>
                                      </p:cBhvr>
                                      <p:to>
                                        <p:strVal val="hidden"/>
                                      </p:to>
                                    </p:set>
                                  </p:childTnLst>
                                </p:cTn>
                              </p:par>
                              <p:par>
                                <p:cTn id="250" presetID="10" presetClass="exit" presetSubtype="0" fill="hold" nodeType="withEffect">
                                  <p:stCondLst>
                                    <p:cond delay="0"/>
                                  </p:stCondLst>
                                  <p:childTnLst>
                                    <p:animEffect transition="out" filter="fade">
                                      <p:cBhvr>
                                        <p:cTn id="251" dur="500"/>
                                        <p:tgtEl>
                                          <p:spTgt spid="49"/>
                                        </p:tgtEl>
                                      </p:cBhvr>
                                    </p:animEffect>
                                    <p:set>
                                      <p:cBhvr>
                                        <p:cTn id="252" dur="1" fill="hold">
                                          <p:stCondLst>
                                            <p:cond delay="499"/>
                                          </p:stCondLst>
                                        </p:cTn>
                                        <p:tgtEl>
                                          <p:spTgt spid="49"/>
                                        </p:tgtEl>
                                        <p:attrNameLst>
                                          <p:attrName>style.visibility</p:attrName>
                                        </p:attrNameLst>
                                      </p:cBhvr>
                                      <p:to>
                                        <p:strVal val="hidden"/>
                                      </p:to>
                                    </p:set>
                                  </p:childTnLst>
                                </p:cTn>
                              </p:par>
                            </p:childTnLst>
                          </p:cTn>
                        </p:par>
                        <p:par>
                          <p:cTn id="253" fill="hold">
                            <p:stCondLst>
                              <p:cond delay="3001"/>
                            </p:stCondLst>
                            <p:childTnLst>
                              <p:par>
                                <p:cTn id="254" presetID="10" presetClass="entr" presetSubtype="0" fill="hold" nodeType="afterEffect">
                                  <p:stCondLst>
                                    <p:cond delay="0"/>
                                  </p:stCondLst>
                                  <p:childTnLst>
                                    <p:set>
                                      <p:cBhvr>
                                        <p:cTn id="255" dur="1" fill="hold">
                                          <p:stCondLst>
                                            <p:cond delay="0"/>
                                          </p:stCondLst>
                                        </p:cTn>
                                        <p:tgtEl>
                                          <p:spTgt spid="50"/>
                                        </p:tgtEl>
                                        <p:attrNameLst>
                                          <p:attrName>style.visibility</p:attrName>
                                        </p:attrNameLst>
                                      </p:cBhvr>
                                      <p:to>
                                        <p:strVal val="visible"/>
                                      </p:to>
                                    </p:set>
                                    <p:animEffect transition="in" filter="fade">
                                      <p:cBhvr>
                                        <p:cTn id="256" dur="1000"/>
                                        <p:tgtEl>
                                          <p:spTgt spid="50"/>
                                        </p:tgtEl>
                                      </p:cBhvr>
                                    </p:animEffect>
                                  </p:childTnLst>
                                </p:cTn>
                              </p:par>
                              <p:par>
                                <p:cTn id="257" presetID="10" presetClass="entr" presetSubtype="0" fill="hold" nodeType="withEffect">
                                  <p:stCondLst>
                                    <p:cond delay="0"/>
                                  </p:stCondLst>
                                  <p:childTnLst>
                                    <p:set>
                                      <p:cBhvr>
                                        <p:cTn id="258" dur="1" fill="hold">
                                          <p:stCondLst>
                                            <p:cond delay="0"/>
                                          </p:stCondLst>
                                        </p:cTn>
                                        <p:tgtEl>
                                          <p:spTgt spid="47"/>
                                        </p:tgtEl>
                                        <p:attrNameLst>
                                          <p:attrName>style.visibility</p:attrName>
                                        </p:attrNameLst>
                                      </p:cBhvr>
                                      <p:to>
                                        <p:strVal val="visible"/>
                                      </p:to>
                                    </p:set>
                                    <p:animEffect transition="in" filter="fade">
                                      <p:cBhvr>
                                        <p:cTn id="259" dur="1000"/>
                                        <p:tgtEl>
                                          <p:spTgt spid="47"/>
                                        </p:tgtEl>
                                      </p:cBhvr>
                                    </p:animEffect>
                                  </p:childTnLst>
                                </p:cTn>
                              </p:par>
                              <p:par>
                                <p:cTn id="260" presetID="23" presetClass="entr" presetSubtype="16" fill="hold" nodeType="withEffect">
                                  <p:stCondLst>
                                    <p:cond delay="0"/>
                                  </p:stCondLst>
                                  <p:childTnLst>
                                    <p:set>
                                      <p:cBhvr>
                                        <p:cTn id="261" dur="1" fill="hold">
                                          <p:stCondLst>
                                            <p:cond delay="0"/>
                                          </p:stCondLst>
                                        </p:cTn>
                                        <p:tgtEl>
                                          <p:spTgt spid="51"/>
                                        </p:tgtEl>
                                        <p:attrNameLst>
                                          <p:attrName>style.visibility</p:attrName>
                                        </p:attrNameLst>
                                      </p:cBhvr>
                                      <p:to>
                                        <p:strVal val="visible"/>
                                      </p:to>
                                    </p:set>
                                    <p:anim calcmode="lin" valueType="num">
                                      <p:cBhvr additive="base">
                                        <p:cTn id="262" dur="1000"/>
                                        <p:tgtEl>
                                          <p:spTgt spid="51"/>
                                        </p:tgtEl>
                                        <p:attrNameLst>
                                          <p:attrName>ppt_w</p:attrName>
                                        </p:attrNameLst>
                                      </p:cBhvr>
                                      <p:tavLst>
                                        <p:tav tm="0">
                                          <p:val>
                                            <p:strVal val="0"/>
                                          </p:val>
                                        </p:tav>
                                        <p:tav tm="100000">
                                          <p:val>
                                            <p:strVal val="#ppt_w"/>
                                          </p:val>
                                        </p:tav>
                                      </p:tavLst>
                                    </p:anim>
                                    <p:anim calcmode="lin" valueType="num">
                                      <p:cBhvr additive="base">
                                        <p:cTn id="263" dur="1000"/>
                                        <p:tgtEl>
                                          <p:spTgt spid="51"/>
                                        </p:tgtEl>
                                        <p:attrNameLst>
                                          <p:attrName>ppt_h</p:attrName>
                                        </p:attrNameLst>
                                      </p:cBhvr>
                                      <p:tavLst>
                                        <p:tav tm="0">
                                          <p:val>
                                            <p:strVal val="0"/>
                                          </p:val>
                                        </p:tav>
                                        <p:tav tm="100000">
                                          <p:val>
                                            <p:strVal val="#ppt_h"/>
                                          </p:val>
                                        </p:tav>
                                      </p:tavLst>
                                    </p:anim>
                                  </p:childTnLst>
                                </p:cTn>
                              </p:par>
                            </p:childTnLst>
                          </p:cTn>
                        </p:par>
                        <p:par>
                          <p:cTn id="264" fill="hold">
                            <p:stCondLst>
                              <p:cond delay="4001"/>
                            </p:stCondLst>
                            <p:childTnLst>
                              <p:par>
                                <p:cTn id="265" presetID="2" presetClass="exit" presetSubtype="2" fill="hold" nodeType="afterEffect">
                                  <p:stCondLst>
                                    <p:cond delay="0"/>
                                  </p:stCondLst>
                                  <p:childTnLst>
                                    <p:anim calcmode="lin" valueType="num">
                                      <p:cBhvr additive="base">
                                        <p:cTn id="266" dur="500"/>
                                        <p:tgtEl>
                                          <p:spTgt spid="49"/>
                                        </p:tgtEl>
                                        <p:attrNameLst>
                                          <p:attrName>ppt_x</p:attrName>
                                        </p:attrNameLst>
                                      </p:cBhvr>
                                      <p:tavLst>
                                        <p:tav tm="0">
                                          <p:val>
                                            <p:strVal val="ppt_x"/>
                                          </p:val>
                                        </p:tav>
                                        <p:tav tm="100000">
                                          <p:val>
                                            <p:strVal val="1+ppt_w/2"/>
                                          </p:val>
                                        </p:tav>
                                      </p:tavLst>
                                    </p:anim>
                                    <p:anim calcmode="lin" valueType="num">
                                      <p:cBhvr additive="base">
                                        <p:cTn id="267" dur="500"/>
                                        <p:tgtEl>
                                          <p:spTgt spid="49"/>
                                        </p:tgtEl>
                                        <p:attrNameLst>
                                          <p:attrName>ppt_y</p:attrName>
                                        </p:attrNameLst>
                                      </p:cBhvr>
                                      <p:tavLst>
                                        <p:tav tm="0">
                                          <p:val>
                                            <p:strVal val="ppt_y"/>
                                          </p:val>
                                        </p:tav>
                                        <p:tav tm="100000">
                                          <p:val>
                                            <p:strVal val="ppt_y"/>
                                          </p:val>
                                        </p:tav>
                                      </p:tavLst>
                                    </p:anim>
                                    <p:set>
                                      <p:cBhvr>
                                        <p:cTn id="268" dur="1" fill="hold">
                                          <p:stCondLst>
                                            <p:cond delay="499"/>
                                          </p:stCondLst>
                                        </p:cTn>
                                        <p:tgtEl>
                                          <p:spTgt spid="49"/>
                                        </p:tgtEl>
                                        <p:attrNameLst>
                                          <p:attrName>style.visibility</p:attrName>
                                        </p:attrNameLst>
                                      </p:cBhvr>
                                      <p:to>
                                        <p:strVal val="hidden"/>
                                      </p:to>
                                    </p:set>
                                  </p:childTnLst>
                                </p:cTn>
                              </p:par>
                              <p:par>
                                <p:cTn id="269" presetID="63" presetClass="path" presetSubtype="0" accel="50000" decel="50000" fill="hold" nodeType="withEffect">
                                  <p:stCondLst>
                                    <p:cond delay="0"/>
                                  </p:stCondLst>
                                  <p:childTnLst>
                                    <p:animMotion origin="layout" path="M -1.25E-6 -3.7037E-7 L 0.63281 0.02801 " pathEditMode="relative" rAng="0" ptsTypes="AA">
                                      <p:cBhvr>
                                        <p:cTn id="270" dur="2000" fill="hold"/>
                                        <p:tgtEl>
                                          <p:spTgt spid="50"/>
                                        </p:tgtEl>
                                        <p:attrNameLst>
                                          <p:attrName>ppt_x</p:attrName>
                                          <p:attrName>ppt_y</p:attrName>
                                        </p:attrNameLst>
                                      </p:cBhvr>
                                      <p:rCtr x="31641" y="1389"/>
                                    </p:animMotion>
                                  </p:childTnLst>
                                </p:cTn>
                              </p:par>
                              <p:par>
                                <p:cTn id="271" presetID="63" presetClass="path" presetSubtype="0" accel="50000" decel="50000" fill="hold" nodeType="withEffect">
                                  <p:stCondLst>
                                    <p:cond delay="0"/>
                                  </p:stCondLst>
                                  <p:childTnLst>
                                    <p:animMotion origin="layout" path="M -1.04167E-6 -1.85185E-6 L 0.6306 0.03287 " pathEditMode="relative" rAng="0" ptsTypes="AA">
                                      <p:cBhvr>
                                        <p:cTn id="272" dur="2000" fill="hold"/>
                                        <p:tgtEl>
                                          <p:spTgt spid="51"/>
                                        </p:tgtEl>
                                        <p:attrNameLst>
                                          <p:attrName>ppt_x</p:attrName>
                                          <p:attrName>ppt_y</p:attrName>
                                        </p:attrNameLst>
                                      </p:cBhvr>
                                      <p:rCtr x="31523" y="1644"/>
                                    </p:animMotion>
                                  </p:childTnLst>
                                </p:cTn>
                              </p:par>
                            </p:childTnLst>
                          </p:cTn>
                        </p:par>
                        <p:par>
                          <p:cTn id="273" fill="hold">
                            <p:stCondLst>
                              <p:cond delay="6001"/>
                            </p:stCondLst>
                            <p:childTnLst>
                              <p:par>
                                <p:cTn id="274" presetID="10" presetClass="exit" presetSubtype="0" fill="hold" nodeType="afterEffect">
                                  <p:stCondLst>
                                    <p:cond delay="0"/>
                                  </p:stCondLst>
                                  <p:childTnLst>
                                    <p:animEffect transition="out" filter="fade">
                                      <p:cBhvr>
                                        <p:cTn id="275" dur="500"/>
                                        <p:tgtEl>
                                          <p:spTgt spid="50"/>
                                        </p:tgtEl>
                                      </p:cBhvr>
                                    </p:animEffect>
                                    <p:set>
                                      <p:cBhvr>
                                        <p:cTn id="276" dur="1" fill="hold">
                                          <p:stCondLst>
                                            <p:cond delay="499"/>
                                          </p:stCondLst>
                                        </p:cTn>
                                        <p:tgtEl>
                                          <p:spTgt spid="50"/>
                                        </p:tgtEl>
                                        <p:attrNameLst>
                                          <p:attrName>style.visibility</p:attrName>
                                        </p:attrNameLst>
                                      </p:cBhvr>
                                      <p:to>
                                        <p:strVal val="hidden"/>
                                      </p:to>
                                    </p:set>
                                  </p:childTnLst>
                                </p:cTn>
                              </p:par>
                              <p:par>
                                <p:cTn id="277" presetID="10" presetClass="exit" presetSubtype="0" fill="hold" nodeType="withEffect">
                                  <p:stCondLst>
                                    <p:cond delay="0"/>
                                  </p:stCondLst>
                                  <p:childTnLst>
                                    <p:animEffect transition="out" filter="fade">
                                      <p:cBhvr>
                                        <p:cTn id="278" dur="500"/>
                                        <p:tgtEl>
                                          <p:spTgt spid="51"/>
                                        </p:tgtEl>
                                      </p:cBhvr>
                                    </p:animEffect>
                                    <p:set>
                                      <p:cBhvr>
                                        <p:cTn id="279" dur="1" fill="hold">
                                          <p:stCondLst>
                                            <p:cond delay="499"/>
                                          </p:stCondLst>
                                        </p:cTn>
                                        <p:tgtEl>
                                          <p:spTgt spid="51"/>
                                        </p:tgtEl>
                                        <p:attrNameLst>
                                          <p:attrName>style.visibility</p:attrName>
                                        </p:attrNameLst>
                                      </p:cBhvr>
                                      <p:to>
                                        <p:strVal val="hidden"/>
                                      </p:to>
                                    </p:set>
                                  </p:childTnLst>
                                </p:cTn>
                              </p:par>
                            </p:childTnLst>
                          </p:cTn>
                        </p:par>
                        <p:par>
                          <p:cTn id="280" fill="hold">
                            <p:stCondLst>
                              <p:cond delay="6501"/>
                            </p:stCondLst>
                            <p:childTnLst>
                              <p:par>
                                <p:cTn id="281" presetID="10" presetClass="exit" presetSubtype="0" fill="hold" nodeType="afterEffect">
                                  <p:stCondLst>
                                    <p:cond delay="0"/>
                                  </p:stCondLst>
                                  <p:childTnLst>
                                    <p:animEffect transition="out" filter="fade">
                                      <p:cBhvr>
                                        <p:cTn id="282" dur="500"/>
                                        <p:tgtEl>
                                          <p:spTgt spid="47"/>
                                        </p:tgtEl>
                                      </p:cBhvr>
                                    </p:animEffect>
                                    <p:set>
                                      <p:cBhvr>
                                        <p:cTn id="283" dur="1" fill="hold">
                                          <p:stCondLst>
                                            <p:cond delay="50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1875"/>
                  </p:tgtEl>
                </p:cond>
              </p:nextCondLst>
            </p:seq>
          </p:childTnLst>
        </p:cTn>
      </p:par>
    </p:tnLst>
    <p:bldLst>
      <p:bldP spid="186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81"/>
        <p:cNvGrpSpPr/>
        <p:nvPr/>
      </p:nvGrpSpPr>
      <p:grpSpPr>
        <a:xfrm>
          <a:off x="0" y="0"/>
          <a:ext cx="0" cy="0"/>
          <a:chOff x="0" y="0"/>
          <a:chExt cx="0" cy="0"/>
        </a:xfrm>
      </p:grpSpPr>
      <p:pic>
        <p:nvPicPr>
          <p:cNvPr id="10" name="Picture 9">
            <a:extLst>
              <a:ext uri="{FF2B5EF4-FFF2-40B4-BE49-F238E27FC236}">
                <a16:creationId xmlns:a16="http://schemas.microsoft.com/office/drawing/2014/main" id="{E6347784-BA0B-4933-8B19-2CD88FA0C2B6}"/>
              </a:ext>
            </a:extLst>
          </p:cNvPr>
          <p:cNvPicPr>
            <a:picLocks noChangeAspect="1"/>
          </p:cNvPicPr>
          <p:nvPr/>
        </p:nvPicPr>
        <p:blipFill rotWithShape="1">
          <a:blip r:embed="rId5">
            <a:extLst>
              <a:ext uri="{28A0092B-C50C-407E-A947-70E740481C1C}">
                <a14:useLocalDpi xmlns:a14="http://schemas.microsoft.com/office/drawing/2010/main" val="0"/>
              </a:ext>
            </a:extLst>
          </a:blip>
          <a:srcRect b="6360"/>
          <a:stretch/>
        </p:blipFill>
        <p:spPr>
          <a:xfrm>
            <a:off x="0" y="11"/>
            <a:ext cx="12146586" cy="6421821"/>
          </a:xfrm>
          <a:prstGeom prst="rect">
            <a:avLst/>
          </a:prstGeom>
        </p:spPr>
      </p:pic>
      <p:sp>
        <p:nvSpPr>
          <p:cNvPr id="1882" name="Google Shape;1882;p22"/>
          <p:cNvSpPr/>
          <p:nvPr/>
        </p:nvSpPr>
        <p:spPr>
          <a:xfrm>
            <a:off x="9368338" y="1528103"/>
            <a:ext cx="516352" cy="48255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dk1"/>
                </a:solidFill>
                <a:latin typeface="UTM Avo" panose="02040603050506020204" pitchFamily="18" charset="0"/>
                <a:ea typeface="Times New Roman"/>
                <a:cs typeface="Times New Roman"/>
                <a:sym typeface="Times New Roman"/>
              </a:rPr>
              <a:t>–</a:t>
            </a:r>
            <a:endParaRPr>
              <a:latin typeface="UTM Avo" panose="02040603050506020204" pitchFamily="18" charset="0"/>
            </a:endParaRPr>
          </a:p>
        </p:txBody>
      </p:sp>
      <p:sp>
        <p:nvSpPr>
          <p:cNvPr id="1883" name="Google Shape;1883;p22"/>
          <p:cNvSpPr/>
          <p:nvPr/>
        </p:nvSpPr>
        <p:spPr>
          <a:xfrm>
            <a:off x="6893684" y="4795566"/>
            <a:ext cx="516352" cy="48255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dk1"/>
                </a:solidFill>
                <a:latin typeface="UTM Avo" panose="02040603050506020204" pitchFamily="18" charset="0"/>
                <a:ea typeface="Times New Roman"/>
                <a:cs typeface="Times New Roman"/>
                <a:sym typeface="Times New Roman"/>
              </a:rPr>
              <a:t>–</a:t>
            </a:r>
            <a:endParaRPr>
              <a:latin typeface="UTM Avo" panose="02040603050506020204" pitchFamily="18" charset="0"/>
            </a:endParaRPr>
          </a:p>
        </p:txBody>
      </p:sp>
      <p:pic>
        <p:nvPicPr>
          <p:cNvPr id="1884" name="Google Shape;1884;p22"/>
          <p:cNvPicPr preferRelativeResize="0"/>
          <p:nvPr/>
        </p:nvPicPr>
        <p:blipFill rotWithShape="1">
          <a:blip r:embed="rId6">
            <a:alphaModFix/>
          </a:blip>
          <a:srcRect/>
          <a:stretch/>
        </p:blipFill>
        <p:spPr>
          <a:xfrm>
            <a:off x="762067" y="96779"/>
            <a:ext cx="10186463" cy="1960529"/>
          </a:xfrm>
          <a:prstGeom prst="rect">
            <a:avLst/>
          </a:prstGeom>
          <a:noFill/>
          <a:ln>
            <a:noFill/>
          </a:ln>
        </p:spPr>
      </p:pic>
      <p:pic>
        <p:nvPicPr>
          <p:cNvPr id="1886" name="Google Shape;1886;p22">
            <a:hlinkClick r:id="rId7" action="ppaction://hlinksldjump"/>
          </p:cNvPr>
          <p:cNvPicPr preferRelativeResize="0"/>
          <p:nvPr/>
        </p:nvPicPr>
        <p:blipFill rotWithShape="1">
          <a:blip r:embed="rId8">
            <a:alphaModFix/>
          </a:blip>
          <a:srcRect/>
          <a:stretch/>
        </p:blipFill>
        <p:spPr>
          <a:xfrm flipH="1">
            <a:off x="9884684" y="3716311"/>
            <a:ext cx="2846799" cy="2641042"/>
          </a:xfrm>
          <a:prstGeom prst="rect">
            <a:avLst/>
          </a:prstGeom>
          <a:noFill/>
          <a:ln>
            <a:noFill/>
          </a:ln>
        </p:spPr>
      </p:pic>
      <p:sp>
        <p:nvSpPr>
          <p:cNvPr id="1887" name="Google Shape;1887;p22"/>
          <p:cNvSpPr/>
          <p:nvPr/>
        </p:nvSpPr>
        <p:spPr>
          <a:xfrm>
            <a:off x="1445741" y="476889"/>
            <a:ext cx="8600302" cy="1200288"/>
          </a:xfrm>
          <a:prstGeom prst="rect">
            <a:avLst/>
          </a:prstGeom>
          <a:noFill/>
          <a:ln>
            <a:noFill/>
          </a:ln>
        </p:spPr>
        <p:txBody>
          <a:bodyPr spcFirstLastPara="1" wrap="square" lIns="91425" tIns="45700" rIns="91425" bIns="45700" anchor="t" anchorCtr="0">
            <a:spAutoFit/>
          </a:bodyPr>
          <a:lstStyle/>
          <a:p>
            <a:pPr algn="ctr"/>
            <a:r>
              <a:rPr lang="vi-VN" sz="3600">
                <a:solidFill>
                  <a:srgbClr val="0000FF"/>
                </a:solidFill>
                <a:cs typeface="Times New Roman" panose="02020603050405020304" pitchFamily="18" charset="0"/>
              </a:rPr>
              <a:t>Trong bài </a:t>
            </a:r>
            <a:r>
              <a:rPr lang="en-US" sz="3600">
                <a:solidFill>
                  <a:srgbClr val="0000FF"/>
                </a:solidFill>
                <a:cs typeface="Times New Roman" panose="02020603050405020304" pitchFamily="18" charset="0"/>
              </a:rPr>
              <a:t>“</a:t>
            </a:r>
            <a:r>
              <a:rPr lang="vi-VN" sz="3600">
                <a:solidFill>
                  <a:srgbClr val="0000FF"/>
                </a:solidFill>
                <a:cs typeface="Times New Roman" panose="02020603050405020304" pitchFamily="18" charset="0"/>
              </a:rPr>
              <a:t>Giờ ra chơi</a:t>
            </a:r>
            <a:r>
              <a:rPr lang="en-US" sz="3600">
                <a:solidFill>
                  <a:srgbClr val="0000FF"/>
                </a:solidFill>
                <a:cs typeface="Times New Roman" panose="02020603050405020304" pitchFamily="18" charset="0"/>
              </a:rPr>
              <a:t>”, em hiểu</a:t>
            </a:r>
            <a:endParaRPr lang="vi-VN" sz="3600">
              <a:solidFill>
                <a:srgbClr val="0000FF"/>
              </a:solidFill>
              <a:cs typeface="Times New Roman" panose="02020603050405020304" pitchFamily="18" charset="0"/>
            </a:endParaRPr>
          </a:p>
          <a:p>
            <a:pPr algn="ctr"/>
            <a:r>
              <a:rPr lang="vi-VN" sz="3600">
                <a:solidFill>
                  <a:srgbClr val="0000FF"/>
                </a:solidFill>
                <a:cs typeface="Times New Roman" panose="02020603050405020304" pitchFamily="18" charset="0"/>
              </a:rPr>
              <a:t>‘‘Từng đàn chim áo trắng’’ chỉ ai?</a:t>
            </a:r>
            <a:endParaRPr lang="en-US" sz="3600" dirty="0">
              <a:solidFill>
                <a:srgbClr val="0000FF"/>
              </a:solidFill>
              <a:cs typeface="Times New Roman" panose="02020603050405020304" pitchFamily="18" charset="0"/>
            </a:endParaRPr>
          </a:p>
        </p:txBody>
      </p:sp>
      <p:sp>
        <p:nvSpPr>
          <p:cNvPr id="2" name="Rectangle: Rounded Corners 1">
            <a:extLst>
              <a:ext uri="{FF2B5EF4-FFF2-40B4-BE49-F238E27FC236}">
                <a16:creationId xmlns:a16="http://schemas.microsoft.com/office/drawing/2014/main" id="{929ECC44-2B06-43EC-8502-A7A57E3B405A}"/>
              </a:ext>
            </a:extLst>
          </p:cNvPr>
          <p:cNvSpPr/>
          <p:nvPr/>
        </p:nvSpPr>
        <p:spPr>
          <a:xfrm>
            <a:off x="762067" y="2801911"/>
            <a:ext cx="2963147" cy="914400"/>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a:p>
            <a:pPr algn="ctr"/>
            <a:r>
              <a:rPr lang="en-US" sz="3200">
                <a:solidFill>
                  <a:schemeClr val="tx1"/>
                </a:solidFill>
              </a:rPr>
              <a:t>A. </a:t>
            </a:r>
            <a:r>
              <a:rPr lang="en-US" sz="3200">
                <a:solidFill>
                  <a:schemeClr val="tx1"/>
                </a:solidFill>
                <a:cs typeface="Times New Roman" panose="02020603050405020304" pitchFamily="18" charset="0"/>
              </a:rPr>
              <a:t>Học sinh</a:t>
            </a:r>
          </a:p>
          <a:p>
            <a:pPr algn="ctr"/>
            <a:r>
              <a:rPr lang="en-US" sz="3200">
                <a:solidFill>
                  <a:schemeClr val="tx1"/>
                </a:solidFill>
              </a:rPr>
              <a:t> </a:t>
            </a:r>
            <a:endParaRPr lang="en-US" sz="3200" dirty="0">
              <a:solidFill>
                <a:schemeClr val="tx1"/>
              </a:solidFill>
            </a:endParaRPr>
          </a:p>
        </p:txBody>
      </p:sp>
      <p:sp>
        <p:nvSpPr>
          <p:cNvPr id="11" name="Rectangle: Rounded Corners 10">
            <a:extLst>
              <a:ext uri="{FF2B5EF4-FFF2-40B4-BE49-F238E27FC236}">
                <a16:creationId xmlns:a16="http://schemas.microsoft.com/office/drawing/2014/main" id="{9AAE1CD7-423C-4146-B262-B6D87883235A}"/>
              </a:ext>
            </a:extLst>
          </p:cNvPr>
          <p:cNvSpPr/>
          <p:nvPr/>
        </p:nvSpPr>
        <p:spPr>
          <a:xfrm>
            <a:off x="4587616" y="2782111"/>
            <a:ext cx="3246568" cy="914400"/>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B</a:t>
            </a:r>
            <a:r>
              <a:rPr lang="en-US" sz="3200">
                <a:solidFill>
                  <a:schemeClr val="tx1"/>
                </a:solidFill>
              </a:rPr>
              <a:t>. Giáo viên</a:t>
            </a:r>
            <a:endParaRPr lang="en-US" sz="3200" dirty="0">
              <a:solidFill>
                <a:schemeClr val="tx1"/>
              </a:solidFill>
            </a:endParaRPr>
          </a:p>
        </p:txBody>
      </p:sp>
      <p:sp>
        <p:nvSpPr>
          <p:cNvPr id="12" name="Rectangle: Rounded Corners 11">
            <a:extLst>
              <a:ext uri="{FF2B5EF4-FFF2-40B4-BE49-F238E27FC236}">
                <a16:creationId xmlns:a16="http://schemas.microsoft.com/office/drawing/2014/main" id="{2ED8B6EF-C659-4E60-A530-9669E26609D8}"/>
              </a:ext>
            </a:extLst>
          </p:cNvPr>
          <p:cNvSpPr/>
          <p:nvPr/>
        </p:nvSpPr>
        <p:spPr>
          <a:xfrm>
            <a:off x="8415107" y="2753711"/>
            <a:ext cx="2892981" cy="914400"/>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C</a:t>
            </a:r>
            <a:r>
              <a:rPr lang="en-US" sz="3200">
                <a:solidFill>
                  <a:schemeClr val="tx1"/>
                </a:solidFill>
              </a:rPr>
              <a:t>. Bảo vệ</a:t>
            </a:r>
            <a:endParaRPr lang="en-US" sz="3200" dirty="0">
              <a:solidFill>
                <a:schemeClr val="tx1"/>
              </a:solidFill>
            </a:endParaRPr>
          </a:p>
        </p:txBody>
      </p:sp>
    </p:spTree>
    <p:extLst>
      <p:ext uri="{BB962C8B-B14F-4D97-AF65-F5344CB8AC3E}">
        <p14:creationId xmlns:p14="http://schemas.microsoft.com/office/powerpoint/2010/main" val="157906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887"/>
                                        </p:tgtEl>
                                        <p:attrNameLst>
                                          <p:attrName>style.visibility</p:attrName>
                                        </p:attrNameLst>
                                      </p:cBhvr>
                                      <p:to>
                                        <p:strVal val="visible"/>
                                      </p:to>
                                    </p:set>
                                    <p:anim calcmode="lin" valueType="num">
                                      <p:cBhvr>
                                        <p:cTn id="7" dur="1000" fill="hold"/>
                                        <p:tgtEl>
                                          <p:spTgt spid="1887"/>
                                        </p:tgtEl>
                                        <p:attrNameLst>
                                          <p:attrName>ppt_w</p:attrName>
                                        </p:attrNameLst>
                                      </p:cBhvr>
                                      <p:tavLst>
                                        <p:tav tm="0">
                                          <p:val>
                                            <p:strVal val="#ppt_w+.3"/>
                                          </p:val>
                                        </p:tav>
                                        <p:tav tm="100000">
                                          <p:val>
                                            <p:strVal val="#ppt_w"/>
                                          </p:val>
                                        </p:tav>
                                      </p:tavLst>
                                    </p:anim>
                                    <p:anim calcmode="lin" valueType="num">
                                      <p:cBhvr>
                                        <p:cTn id="8" dur="1000" fill="hold"/>
                                        <p:tgtEl>
                                          <p:spTgt spid="1887"/>
                                        </p:tgtEl>
                                        <p:attrNameLst>
                                          <p:attrName>ppt_h</p:attrName>
                                        </p:attrNameLst>
                                      </p:cBhvr>
                                      <p:tavLst>
                                        <p:tav tm="0">
                                          <p:val>
                                            <p:strVal val="#ppt_h"/>
                                          </p:val>
                                        </p:tav>
                                        <p:tav tm="100000">
                                          <p:val>
                                            <p:strVal val="#ppt_h"/>
                                          </p:val>
                                        </p:tav>
                                      </p:tavLst>
                                    </p:anim>
                                    <p:animEffect transition="in" filter="fade">
                                      <p:cBhvr>
                                        <p:cTn id="9" dur="1000"/>
                                        <p:tgtEl>
                                          <p:spTgt spid="1887"/>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6" restart="whenNotActive" fill="hold" evtFilter="cancelBubble" nodeType="interactiveSeq">
                <p:stCondLst>
                  <p:cond evt="onClick" delay="0">
                    <p:tgtEl>
                      <p:spTgt spid="2"/>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grpId="1" nodeType="clickEffect">
                                  <p:stCondLst>
                                    <p:cond delay="0"/>
                                  </p:stCondLst>
                                  <p:childTnLst>
                                    <p:animClr clrSpc="rgb" dir="cw">
                                      <p:cBhvr>
                                        <p:cTn id="30" dur="2000" fill="hold"/>
                                        <p:tgtEl>
                                          <p:spTgt spid="2"/>
                                        </p:tgtEl>
                                        <p:attrNameLst>
                                          <p:attrName>fillcolor</p:attrName>
                                        </p:attrNameLst>
                                      </p:cBhvr>
                                      <p:to>
                                        <a:srgbClr val="92D050"/>
                                      </p:to>
                                    </p:animClr>
                                    <p:set>
                                      <p:cBhvr>
                                        <p:cTn id="31" dur="2000" fill="hold"/>
                                        <p:tgtEl>
                                          <p:spTgt spid="2"/>
                                        </p:tgtEl>
                                        <p:attrNameLst>
                                          <p:attrName>fill.type</p:attrName>
                                        </p:attrNameLst>
                                      </p:cBhvr>
                                      <p:to>
                                        <p:strVal val="solid"/>
                                      </p:to>
                                    </p:set>
                                    <p:set>
                                      <p:cBhvr>
                                        <p:cTn id="32" dur="2000" fill="hold"/>
                                        <p:tgtEl>
                                          <p:spTgt spid="2"/>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2"/>
                  </p:tgtEl>
                </p:cond>
              </p:nextCondLst>
            </p:seq>
            <p:seq concurrent="1" nextAc="seek">
              <p:cTn id="33" restart="whenNotActive" fill="hold" evtFilter="cancelBubble" nodeType="interactiveSeq">
                <p:stCondLst>
                  <p:cond evt="onClick" delay="0">
                    <p:tgtEl>
                      <p:spTgt spid="11"/>
                    </p:tgtEl>
                  </p:cond>
                </p:stCondLst>
                <p:endSync evt="end" delay="0">
                  <p:rtn val="all"/>
                </p:endSync>
                <p:childTnLst>
                  <p:par>
                    <p:cTn id="34" fill="hold">
                      <p:stCondLst>
                        <p:cond delay="0"/>
                      </p:stCondLst>
                      <p:childTnLst>
                        <p:par>
                          <p:cTn id="35" fill="hold">
                            <p:stCondLst>
                              <p:cond delay="0"/>
                            </p:stCondLst>
                            <p:childTnLst>
                              <p:par>
                                <p:cTn id="36" presetID="1" presetClass="emph" presetSubtype="2" fill="hold" grpId="1" nodeType="clickEffect">
                                  <p:stCondLst>
                                    <p:cond delay="0"/>
                                  </p:stCondLst>
                                  <p:childTnLst>
                                    <p:animClr clrSpc="rgb" dir="cw">
                                      <p:cBhvr>
                                        <p:cTn id="37" dur="2000" fill="hold"/>
                                        <p:tgtEl>
                                          <p:spTgt spid="11"/>
                                        </p:tgtEl>
                                        <p:attrNameLst>
                                          <p:attrName>fillcolor</p:attrName>
                                        </p:attrNameLst>
                                      </p:cBhvr>
                                      <p:to>
                                        <a:srgbClr val="FF0000"/>
                                      </p:to>
                                    </p:animClr>
                                    <p:set>
                                      <p:cBhvr>
                                        <p:cTn id="38" dur="2000" fill="hold"/>
                                        <p:tgtEl>
                                          <p:spTgt spid="11"/>
                                        </p:tgtEl>
                                        <p:attrNameLst>
                                          <p:attrName>fill.type</p:attrName>
                                        </p:attrNameLst>
                                      </p:cBhvr>
                                      <p:to>
                                        <p:strVal val="solid"/>
                                      </p:to>
                                    </p:set>
                                    <p:set>
                                      <p:cBhvr>
                                        <p:cTn id="39" dur="2000" fill="hold"/>
                                        <p:tgtEl>
                                          <p:spTgt spid="11"/>
                                        </p:tgtEl>
                                        <p:attrNameLst>
                                          <p:attrName>fill.on</p:attrName>
                                        </p:attrNameLst>
                                      </p:cBhvr>
                                      <p:to>
                                        <p:strVal val="true"/>
                                      </p:to>
                                    </p:set>
                                  </p:childTnLst>
                                  <p:subTnLst>
                                    <p:audio>
                                      <p:cMediaNode>
                                        <p:cTn display="0" masterRel="sameClick">
                                          <p:stCondLst>
                                            <p:cond evt="begin" delay="0">
                                              <p:tn val="36"/>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1"/>
                  </p:tgtEl>
                </p:cond>
              </p:nextCondLst>
            </p:seq>
            <p:seq concurrent="1" nextAc="seek">
              <p:cTn id="40" restart="whenNotActive" fill="hold" evtFilter="cancelBubble" nodeType="interactiveSeq">
                <p:stCondLst>
                  <p:cond evt="onClick" delay="0">
                    <p:tgtEl>
                      <p:spTgt spid="12"/>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grpId="1" nodeType="clickEffect">
                                  <p:stCondLst>
                                    <p:cond delay="0"/>
                                  </p:stCondLst>
                                  <p:childTnLst>
                                    <p:animClr clrSpc="rgb" dir="cw">
                                      <p:cBhvr>
                                        <p:cTn id="44" dur="2000" fill="hold"/>
                                        <p:tgtEl>
                                          <p:spTgt spid="12"/>
                                        </p:tgtEl>
                                        <p:attrNameLst>
                                          <p:attrName>fillcolor</p:attrName>
                                        </p:attrNameLst>
                                      </p:cBhvr>
                                      <p:to>
                                        <a:srgbClr val="FF0000"/>
                                      </p:to>
                                    </p:animClr>
                                    <p:set>
                                      <p:cBhvr>
                                        <p:cTn id="45" dur="2000" fill="hold"/>
                                        <p:tgtEl>
                                          <p:spTgt spid="12"/>
                                        </p:tgtEl>
                                        <p:attrNameLst>
                                          <p:attrName>fill.type</p:attrName>
                                        </p:attrNameLst>
                                      </p:cBhvr>
                                      <p:to>
                                        <p:strVal val="solid"/>
                                      </p:to>
                                    </p:set>
                                    <p:set>
                                      <p:cBhvr>
                                        <p:cTn id="46" dur="2000" fill="hold"/>
                                        <p:tgtEl>
                                          <p:spTgt spid="12"/>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2"/>
                  </p:tgtEl>
                </p:cond>
              </p:nextCondLst>
            </p:seq>
          </p:childTnLst>
        </p:cTn>
      </p:par>
    </p:tnLst>
    <p:bldLst>
      <p:bldP spid="1887" grpId="0"/>
      <p:bldP spid="2" grpId="0" animBg="1"/>
      <p:bldP spid="2" grpId="1" animBg="1"/>
      <p:bldP spid="11" grpId="0" animBg="1"/>
      <p:bldP spid="11" grpId="1" animBg="1"/>
      <p:bldP spid="12" grpId="0" animBg="1"/>
      <p:bldP spid="1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93"/>
        <p:cNvGrpSpPr/>
        <p:nvPr/>
      </p:nvGrpSpPr>
      <p:grpSpPr>
        <a:xfrm>
          <a:off x="0" y="0"/>
          <a:ext cx="0" cy="0"/>
          <a:chOff x="0" y="0"/>
          <a:chExt cx="0" cy="0"/>
        </a:xfrm>
      </p:grpSpPr>
      <p:pic>
        <p:nvPicPr>
          <p:cNvPr id="12" name="Picture 11">
            <a:extLst>
              <a:ext uri="{FF2B5EF4-FFF2-40B4-BE49-F238E27FC236}">
                <a16:creationId xmlns:a16="http://schemas.microsoft.com/office/drawing/2014/main" id="{DB5E0223-266D-47B6-9059-465A3CDD55A1}"/>
              </a:ext>
            </a:extLst>
          </p:cNvPr>
          <p:cNvPicPr>
            <a:picLocks noChangeAspect="1"/>
          </p:cNvPicPr>
          <p:nvPr/>
        </p:nvPicPr>
        <p:blipFill rotWithShape="1">
          <a:blip r:embed="rId5">
            <a:extLst>
              <a:ext uri="{28A0092B-C50C-407E-A947-70E740481C1C}">
                <a14:useLocalDpi xmlns:a14="http://schemas.microsoft.com/office/drawing/2010/main" val="0"/>
              </a:ext>
            </a:extLst>
          </a:blip>
          <a:srcRect b="6360"/>
          <a:stretch/>
        </p:blipFill>
        <p:spPr>
          <a:xfrm>
            <a:off x="0" y="11"/>
            <a:ext cx="12146586" cy="6421821"/>
          </a:xfrm>
          <a:prstGeom prst="rect">
            <a:avLst/>
          </a:prstGeom>
        </p:spPr>
      </p:pic>
      <p:pic>
        <p:nvPicPr>
          <p:cNvPr id="1894" name="Google Shape;1894;p23"/>
          <p:cNvPicPr preferRelativeResize="0"/>
          <p:nvPr/>
        </p:nvPicPr>
        <p:blipFill rotWithShape="1">
          <a:blip r:embed="rId6">
            <a:alphaModFix/>
          </a:blip>
          <a:srcRect/>
          <a:stretch/>
        </p:blipFill>
        <p:spPr>
          <a:xfrm>
            <a:off x="841737" y="111170"/>
            <a:ext cx="10272653" cy="2189692"/>
          </a:xfrm>
          <a:prstGeom prst="rect">
            <a:avLst/>
          </a:prstGeom>
          <a:noFill/>
          <a:ln>
            <a:noFill/>
          </a:ln>
        </p:spPr>
      </p:pic>
      <p:pic>
        <p:nvPicPr>
          <p:cNvPr id="1899" name="Google Shape;1899;p23">
            <a:hlinkClick r:id="rId7" action="ppaction://hlinksldjump"/>
          </p:cNvPr>
          <p:cNvPicPr preferRelativeResize="0"/>
          <p:nvPr/>
        </p:nvPicPr>
        <p:blipFill rotWithShape="1">
          <a:blip r:embed="rId8">
            <a:alphaModFix/>
          </a:blip>
          <a:srcRect/>
          <a:stretch/>
        </p:blipFill>
        <p:spPr>
          <a:xfrm flipH="1">
            <a:off x="9951178" y="3696511"/>
            <a:ext cx="2846799" cy="2641042"/>
          </a:xfrm>
          <a:prstGeom prst="rect">
            <a:avLst/>
          </a:prstGeom>
          <a:noFill/>
          <a:ln>
            <a:noFill/>
          </a:ln>
        </p:spPr>
      </p:pic>
      <p:sp>
        <p:nvSpPr>
          <p:cNvPr id="8" name="Google Shape;1887;p22">
            <a:extLst>
              <a:ext uri="{FF2B5EF4-FFF2-40B4-BE49-F238E27FC236}">
                <a16:creationId xmlns:a16="http://schemas.microsoft.com/office/drawing/2014/main" id="{012F5EF1-58A3-492B-9128-2BD0E9BF8D70}"/>
              </a:ext>
            </a:extLst>
          </p:cNvPr>
          <p:cNvSpPr/>
          <p:nvPr/>
        </p:nvSpPr>
        <p:spPr>
          <a:xfrm>
            <a:off x="1977085" y="539079"/>
            <a:ext cx="8340811" cy="1077178"/>
          </a:xfrm>
          <a:prstGeom prst="rect">
            <a:avLst/>
          </a:prstGeom>
          <a:noFill/>
          <a:ln>
            <a:noFill/>
          </a:ln>
        </p:spPr>
        <p:txBody>
          <a:bodyPr spcFirstLastPara="1" wrap="square" lIns="91425" tIns="45700" rIns="91425" bIns="45700" anchor="t" anchorCtr="0">
            <a:spAutoFit/>
          </a:bodyPr>
          <a:lstStyle/>
          <a:p>
            <a:pPr algn="ctr"/>
            <a:r>
              <a:rPr lang="vi-VN" sz="3200">
                <a:solidFill>
                  <a:srgbClr val="0000FF"/>
                </a:solidFill>
                <a:cs typeface="Times New Roman" panose="02020603050405020304" pitchFamily="18" charset="0"/>
              </a:rPr>
              <a:t>Trong bài ‘‘Giờ ra chơi’’</a:t>
            </a:r>
            <a:r>
              <a:rPr lang="en-US" sz="3200">
                <a:solidFill>
                  <a:srgbClr val="0000FF"/>
                </a:solidFill>
                <a:cs typeface="Times New Roman" panose="02020603050405020304" pitchFamily="18" charset="0"/>
              </a:rPr>
              <a:t>, s</a:t>
            </a:r>
            <a:r>
              <a:rPr lang="vi-VN" sz="3200">
                <a:solidFill>
                  <a:srgbClr val="0000FF"/>
                </a:solidFill>
                <a:cs typeface="Times New Roman" panose="02020603050405020304" pitchFamily="18" charset="0"/>
              </a:rPr>
              <a:t>au giờ ra chơi các bạn học sinh làm gì?</a:t>
            </a:r>
            <a:endParaRPr lang="en-US" sz="3200" dirty="0">
              <a:solidFill>
                <a:srgbClr val="0000FF"/>
              </a:solidFill>
              <a:cs typeface="Times New Roman" panose="02020603050405020304" pitchFamily="18" charset="0"/>
            </a:endParaRPr>
          </a:p>
        </p:txBody>
      </p:sp>
      <p:sp>
        <p:nvSpPr>
          <p:cNvPr id="9" name="Rectangle: Rounded Corners 8">
            <a:extLst>
              <a:ext uri="{FF2B5EF4-FFF2-40B4-BE49-F238E27FC236}">
                <a16:creationId xmlns:a16="http://schemas.microsoft.com/office/drawing/2014/main" id="{66DC7E60-A085-4CA3-BC45-BC01EE8CD9AB}"/>
              </a:ext>
            </a:extLst>
          </p:cNvPr>
          <p:cNvSpPr/>
          <p:nvPr/>
        </p:nvSpPr>
        <p:spPr>
          <a:xfrm>
            <a:off x="7559143" y="2782111"/>
            <a:ext cx="3957359" cy="1184408"/>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C</a:t>
            </a:r>
            <a:r>
              <a:rPr lang="en-US" sz="3200">
                <a:solidFill>
                  <a:schemeClr val="tx1"/>
                </a:solidFill>
              </a:rPr>
              <a:t>. </a:t>
            </a:r>
            <a:r>
              <a:rPr lang="en-US" sz="3200">
                <a:solidFill>
                  <a:schemeClr val="tx1"/>
                </a:solidFill>
                <a:cs typeface="Times New Roman" panose="02020603050405020304" pitchFamily="18" charset="0"/>
              </a:rPr>
              <a:t>Xếp hàng vào lớp, học bài mới</a:t>
            </a:r>
            <a:endParaRPr lang="en-US" sz="3200" dirty="0">
              <a:solidFill>
                <a:schemeClr val="tx1"/>
              </a:solidFill>
              <a:cs typeface="Times New Roman" panose="02020603050405020304" pitchFamily="18" charset="0"/>
            </a:endParaRPr>
          </a:p>
        </p:txBody>
      </p:sp>
      <p:sp>
        <p:nvSpPr>
          <p:cNvPr id="10" name="Rectangle: Rounded Corners 9">
            <a:extLst>
              <a:ext uri="{FF2B5EF4-FFF2-40B4-BE49-F238E27FC236}">
                <a16:creationId xmlns:a16="http://schemas.microsoft.com/office/drawing/2014/main" id="{5CFE376F-B4EE-438B-A1EA-6CD94DD49D7B}"/>
              </a:ext>
            </a:extLst>
          </p:cNvPr>
          <p:cNvSpPr/>
          <p:nvPr/>
        </p:nvSpPr>
        <p:spPr>
          <a:xfrm>
            <a:off x="4263086" y="2782111"/>
            <a:ext cx="3052119" cy="1320332"/>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B</a:t>
            </a:r>
            <a:r>
              <a:rPr lang="en-US" sz="3200">
                <a:solidFill>
                  <a:schemeClr val="tx1"/>
                </a:solidFill>
              </a:rPr>
              <a:t>. </a:t>
            </a:r>
            <a:r>
              <a:rPr lang="en-US" sz="3200">
                <a:solidFill>
                  <a:schemeClr val="tx1"/>
                </a:solidFill>
                <a:cs typeface="Times New Roman" panose="02020603050405020304" pitchFamily="18" charset="0"/>
              </a:rPr>
              <a:t>Đi mua đồ ăn vặt</a:t>
            </a:r>
            <a:endParaRPr lang="en-US" sz="3200" dirty="0">
              <a:solidFill>
                <a:schemeClr val="tx1"/>
              </a:solidFill>
            </a:endParaRPr>
          </a:p>
        </p:txBody>
      </p:sp>
      <p:sp>
        <p:nvSpPr>
          <p:cNvPr id="11" name="Rectangle: Rounded Corners 10">
            <a:extLst>
              <a:ext uri="{FF2B5EF4-FFF2-40B4-BE49-F238E27FC236}">
                <a16:creationId xmlns:a16="http://schemas.microsoft.com/office/drawing/2014/main" id="{73E03633-0EE5-41FD-9D04-B0D74DD88DF4}"/>
              </a:ext>
            </a:extLst>
          </p:cNvPr>
          <p:cNvSpPr/>
          <p:nvPr/>
        </p:nvSpPr>
        <p:spPr>
          <a:xfrm>
            <a:off x="420135" y="2782110"/>
            <a:ext cx="3274387" cy="1468613"/>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A</a:t>
            </a:r>
            <a:r>
              <a:rPr lang="en-US" sz="3200">
                <a:solidFill>
                  <a:schemeClr val="tx1"/>
                </a:solidFill>
              </a:rPr>
              <a:t>. </a:t>
            </a:r>
            <a:r>
              <a:rPr lang="en-US" sz="3200">
                <a:solidFill>
                  <a:schemeClr val="tx1"/>
                </a:solidFill>
                <a:cs typeface="Times New Roman" panose="02020603050405020304" pitchFamily="18" charset="0"/>
              </a:rPr>
              <a:t>Tiếp tục vui chơi</a:t>
            </a:r>
            <a:endParaRPr lang="en-US" sz="3200" dirty="0">
              <a:solidFill>
                <a:schemeClr val="tx1"/>
              </a:solidFill>
            </a:endParaRPr>
          </a:p>
        </p:txBody>
      </p:sp>
    </p:spTree>
    <p:extLst>
      <p:ext uri="{BB962C8B-B14F-4D97-AF65-F5344CB8AC3E}">
        <p14:creationId xmlns:p14="http://schemas.microsoft.com/office/powerpoint/2010/main" val="2614111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grpId="1" nodeType="clickEffect">
                                  <p:stCondLst>
                                    <p:cond delay="0"/>
                                  </p:stCondLst>
                                  <p:childTnLst>
                                    <p:animClr clrSpc="rgb" dir="cw">
                                      <p:cBhvr>
                                        <p:cTn id="30" dur="2000" fill="hold"/>
                                        <p:tgtEl>
                                          <p:spTgt spid="9"/>
                                        </p:tgtEl>
                                        <p:attrNameLst>
                                          <p:attrName>fillcolor</p:attrName>
                                        </p:attrNameLst>
                                      </p:cBhvr>
                                      <p:to>
                                        <a:srgbClr val="92D050"/>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9"/>
                  </p:tgtEl>
                </p:cond>
              </p:nextCondLst>
            </p:seq>
            <p:seq concurrent="1" nextAc="seek">
              <p:cTn id="33" restart="whenNotActive" fill="hold" evtFilter="cancelBubble" nodeType="interactiveSeq">
                <p:stCondLst>
                  <p:cond evt="onClick" delay="0">
                    <p:tgtEl>
                      <p:spTgt spid="10"/>
                    </p:tgtEl>
                  </p:cond>
                </p:stCondLst>
                <p:endSync evt="end" delay="0">
                  <p:rtn val="all"/>
                </p:endSync>
                <p:childTnLst>
                  <p:par>
                    <p:cTn id="34" fill="hold">
                      <p:stCondLst>
                        <p:cond delay="0"/>
                      </p:stCondLst>
                      <p:childTnLst>
                        <p:par>
                          <p:cTn id="35" fill="hold">
                            <p:stCondLst>
                              <p:cond delay="0"/>
                            </p:stCondLst>
                            <p:childTnLst>
                              <p:par>
                                <p:cTn id="36" presetID="1" presetClass="emph" presetSubtype="2" fill="hold" grpId="1" nodeType="clickEffect">
                                  <p:stCondLst>
                                    <p:cond delay="0"/>
                                  </p:stCondLst>
                                  <p:childTnLst>
                                    <p:animClr clrSpc="rgb" dir="cw">
                                      <p:cBhvr>
                                        <p:cTn id="37" dur="2000" fill="hold"/>
                                        <p:tgtEl>
                                          <p:spTgt spid="10"/>
                                        </p:tgtEl>
                                        <p:attrNameLst>
                                          <p:attrName>fillcolor</p:attrName>
                                        </p:attrNameLst>
                                      </p:cBhvr>
                                      <p:to>
                                        <a:srgbClr val="FF0000"/>
                                      </p:to>
                                    </p:animClr>
                                    <p:set>
                                      <p:cBhvr>
                                        <p:cTn id="38" dur="2000" fill="hold"/>
                                        <p:tgtEl>
                                          <p:spTgt spid="10"/>
                                        </p:tgtEl>
                                        <p:attrNameLst>
                                          <p:attrName>fill.type</p:attrName>
                                        </p:attrNameLst>
                                      </p:cBhvr>
                                      <p:to>
                                        <p:strVal val="solid"/>
                                      </p:to>
                                    </p:set>
                                    <p:set>
                                      <p:cBhvr>
                                        <p:cTn id="39" dur="2000" fill="hold"/>
                                        <p:tgtEl>
                                          <p:spTgt spid="10"/>
                                        </p:tgtEl>
                                        <p:attrNameLst>
                                          <p:attrName>fill.on</p:attrName>
                                        </p:attrNameLst>
                                      </p:cBhvr>
                                      <p:to>
                                        <p:strVal val="true"/>
                                      </p:to>
                                    </p:set>
                                  </p:childTnLst>
                                  <p:subTnLst>
                                    <p:audio>
                                      <p:cMediaNode>
                                        <p:cTn display="0" masterRel="sameClick">
                                          <p:stCondLst>
                                            <p:cond evt="begin" delay="0">
                                              <p:tn val="36"/>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0"/>
                  </p:tgtEl>
                </p:cond>
              </p:nextCondLst>
            </p:seq>
            <p:seq concurrent="1" nextAc="seek">
              <p:cTn id="40" restart="whenNotActive" fill="hold" evtFilter="cancelBubble" nodeType="interactiveSeq">
                <p:stCondLst>
                  <p:cond evt="onClick" delay="0">
                    <p:tgtEl>
                      <p:spTgt spid="11"/>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grpId="1" nodeType="clickEffect">
                                  <p:stCondLst>
                                    <p:cond delay="0"/>
                                  </p:stCondLst>
                                  <p:childTnLst>
                                    <p:animClr clrSpc="rgb" dir="cw">
                                      <p:cBhvr>
                                        <p:cTn id="44" dur="2000" fill="hold"/>
                                        <p:tgtEl>
                                          <p:spTgt spid="11"/>
                                        </p:tgtEl>
                                        <p:attrNameLst>
                                          <p:attrName>fillcolor</p:attrName>
                                        </p:attrNameLst>
                                      </p:cBhvr>
                                      <p:to>
                                        <a:srgbClr val="FF0000"/>
                                      </p:to>
                                    </p:animClr>
                                    <p:set>
                                      <p:cBhvr>
                                        <p:cTn id="45" dur="2000" fill="hold"/>
                                        <p:tgtEl>
                                          <p:spTgt spid="11"/>
                                        </p:tgtEl>
                                        <p:attrNameLst>
                                          <p:attrName>fill.type</p:attrName>
                                        </p:attrNameLst>
                                      </p:cBhvr>
                                      <p:to>
                                        <p:strVal val="solid"/>
                                      </p:to>
                                    </p:set>
                                    <p:set>
                                      <p:cBhvr>
                                        <p:cTn id="46" dur="2000" fill="hold"/>
                                        <p:tgtEl>
                                          <p:spTgt spid="11"/>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1"/>
                  </p:tgtEl>
                </p:cond>
              </p:nextCondLst>
            </p:seq>
          </p:childTnLst>
        </p:cTn>
      </p:par>
    </p:tnLst>
    <p:bldLst>
      <p:bldP spid="8" grpId="0"/>
      <p:bldP spid="9" grpId="0" animBg="1"/>
      <p:bldP spid="9" grpId="1" animBg="1"/>
      <p:bldP spid="10" grpId="0" animBg="1"/>
      <p:bldP spid="10" grpId="1" animBg="1"/>
      <p:bldP spid="11" grpId="0" animBg="1"/>
      <p:bldP spid="1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3"/>
        <p:cNvGrpSpPr/>
        <p:nvPr/>
      </p:nvGrpSpPr>
      <p:grpSpPr>
        <a:xfrm>
          <a:off x="0" y="0"/>
          <a:ext cx="0" cy="0"/>
          <a:chOff x="0" y="0"/>
          <a:chExt cx="0" cy="0"/>
        </a:xfrm>
      </p:grpSpPr>
      <p:pic>
        <p:nvPicPr>
          <p:cNvPr id="6" name="Picture 5">
            <a:extLst>
              <a:ext uri="{FF2B5EF4-FFF2-40B4-BE49-F238E27FC236}">
                <a16:creationId xmlns:a16="http://schemas.microsoft.com/office/drawing/2014/main" id="{19D8C6E0-2BF0-4825-AA86-25AC25A300F0}"/>
              </a:ext>
            </a:extLst>
          </p:cNvPr>
          <p:cNvPicPr>
            <a:picLocks noChangeAspect="1"/>
          </p:cNvPicPr>
          <p:nvPr/>
        </p:nvPicPr>
        <p:blipFill rotWithShape="1">
          <a:blip r:embed="rId3">
            <a:extLst>
              <a:ext uri="{28A0092B-C50C-407E-A947-70E740481C1C}">
                <a14:useLocalDpi xmlns:a14="http://schemas.microsoft.com/office/drawing/2010/main" val="0"/>
              </a:ext>
            </a:extLst>
          </a:blip>
          <a:srcRect b="6360"/>
          <a:stretch/>
        </p:blipFill>
        <p:spPr>
          <a:xfrm>
            <a:off x="0" y="11"/>
            <a:ext cx="12146586" cy="6421821"/>
          </a:xfrm>
          <a:prstGeom prst="rect">
            <a:avLst/>
          </a:prstGeom>
        </p:spPr>
      </p:pic>
      <p:pic>
        <p:nvPicPr>
          <p:cNvPr id="1904" name="Google Shape;1904;p24"/>
          <p:cNvPicPr preferRelativeResize="0"/>
          <p:nvPr/>
        </p:nvPicPr>
        <p:blipFill rotWithShape="1">
          <a:blip r:embed="rId4">
            <a:alphaModFix/>
          </a:blip>
          <a:srcRect/>
          <a:stretch/>
        </p:blipFill>
        <p:spPr>
          <a:xfrm>
            <a:off x="882679" y="198677"/>
            <a:ext cx="10510673" cy="2142345"/>
          </a:xfrm>
          <a:prstGeom prst="rect">
            <a:avLst/>
          </a:prstGeom>
          <a:noFill/>
          <a:ln>
            <a:noFill/>
          </a:ln>
        </p:spPr>
      </p:pic>
      <p:pic>
        <p:nvPicPr>
          <p:cNvPr id="1906" name="Google Shape;1906;p24">
            <a:hlinkClick r:id="rId5" action="ppaction://hlinksldjump"/>
          </p:cNvPr>
          <p:cNvPicPr preferRelativeResize="0"/>
          <p:nvPr/>
        </p:nvPicPr>
        <p:blipFill rotWithShape="1">
          <a:blip r:embed="rId6">
            <a:alphaModFix/>
          </a:blip>
          <a:srcRect/>
          <a:stretch/>
        </p:blipFill>
        <p:spPr>
          <a:xfrm flipH="1">
            <a:off x="10310305" y="3984672"/>
            <a:ext cx="2621767" cy="2432274"/>
          </a:xfrm>
          <a:prstGeom prst="rect">
            <a:avLst/>
          </a:prstGeom>
          <a:noFill/>
          <a:ln>
            <a:noFill/>
          </a:ln>
        </p:spPr>
      </p:pic>
      <p:sp>
        <p:nvSpPr>
          <p:cNvPr id="8" name="Google Shape;1887;p22">
            <a:extLst>
              <a:ext uri="{FF2B5EF4-FFF2-40B4-BE49-F238E27FC236}">
                <a16:creationId xmlns:a16="http://schemas.microsoft.com/office/drawing/2014/main" id="{BD2FE23F-1219-494C-B86B-F0D64364EB96}"/>
              </a:ext>
            </a:extLst>
          </p:cNvPr>
          <p:cNvSpPr/>
          <p:nvPr/>
        </p:nvSpPr>
        <p:spPr>
          <a:xfrm>
            <a:off x="1909544" y="669705"/>
            <a:ext cx="8705044" cy="1200288"/>
          </a:xfrm>
          <a:prstGeom prst="rect">
            <a:avLst/>
          </a:prstGeom>
          <a:noFill/>
          <a:ln>
            <a:noFill/>
          </a:ln>
        </p:spPr>
        <p:txBody>
          <a:bodyPr spcFirstLastPara="1" wrap="square" lIns="91425" tIns="45700" rIns="91425" bIns="45700" anchor="t" anchorCtr="0">
            <a:spAutoFit/>
          </a:bodyPr>
          <a:lstStyle/>
          <a:p>
            <a:pPr algn="ctr"/>
            <a:r>
              <a:rPr lang="en-US" sz="3600">
                <a:solidFill>
                  <a:srgbClr val="0000FF"/>
                </a:solidFill>
                <a:cs typeface="Times New Roman" pitchFamily="18" charset="0"/>
              </a:rPr>
              <a:t>Những từ ngữ nào cho thấy các bạn chơi với nhau rất vui?</a:t>
            </a:r>
            <a:endParaRPr lang="vi-VN" sz="3600" dirty="0">
              <a:solidFill>
                <a:srgbClr val="0000FF"/>
              </a:solidFill>
              <a:cs typeface="Times New Roman" pitchFamily="18" charset="0"/>
            </a:endParaRPr>
          </a:p>
        </p:txBody>
      </p:sp>
      <p:sp>
        <p:nvSpPr>
          <p:cNvPr id="2" name="Rectangle: Rounded Corners 1">
            <a:extLst>
              <a:ext uri="{FF2B5EF4-FFF2-40B4-BE49-F238E27FC236}">
                <a16:creationId xmlns:a16="http://schemas.microsoft.com/office/drawing/2014/main" id="{031B3B7E-9CF6-4653-BB5E-57F730A8FCA1}"/>
              </a:ext>
            </a:extLst>
          </p:cNvPr>
          <p:cNvSpPr/>
          <p:nvPr/>
        </p:nvSpPr>
        <p:spPr>
          <a:xfrm>
            <a:off x="2765037" y="2862988"/>
            <a:ext cx="6994059" cy="1946813"/>
          </a:xfrm>
          <a:prstGeom prst="roundRect">
            <a:avLst>
              <a:gd name="adj" fmla="val 2381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itchFamily="34" charset="0"/>
              <a:buChar char="•"/>
            </a:pPr>
            <a:r>
              <a:rPr lang="en-US" sz="3600">
                <a:solidFill>
                  <a:schemeClr val="tx1"/>
                </a:solidFill>
                <a:cs typeface="Times New Roman" pitchFamily="18" charset="0"/>
              </a:rPr>
              <a:t> Tiếng vui cười thoải mái</a:t>
            </a:r>
          </a:p>
          <a:p>
            <a:pPr marL="285750" indent="-285750" algn="ctr">
              <a:buFont typeface="Arial" pitchFamily="34" charset="0"/>
              <a:buChar char="•"/>
            </a:pPr>
            <a:r>
              <a:rPr lang="en-US" sz="3600">
                <a:solidFill>
                  <a:schemeClr val="tx1"/>
                </a:solidFill>
                <a:cs typeface="Times New Roman" pitchFamily="18" charset="0"/>
              </a:rPr>
              <a:t> Niềm vui dâng náo nức</a:t>
            </a:r>
            <a:endParaRPr lang="vi-VN" sz="3600" dirty="0">
              <a:solidFill>
                <a:schemeClr val="tx1"/>
              </a:solidFill>
              <a:cs typeface="Times New Roman" pitchFamily="18" charset="0"/>
            </a:endParaRPr>
          </a:p>
        </p:txBody>
      </p:sp>
    </p:spTree>
    <p:extLst>
      <p:ext uri="{BB962C8B-B14F-4D97-AF65-F5344CB8AC3E}">
        <p14:creationId xmlns:p14="http://schemas.microsoft.com/office/powerpoint/2010/main" val="17728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13"/>
        <p:cNvGrpSpPr/>
        <p:nvPr/>
      </p:nvGrpSpPr>
      <p:grpSpPr>
        <a:xfrm>
          <a:off x="0" y="0"/>
          <a:ext cx="0" cy="0"/>
          <a:chOff x="0" y="0"/>
          <a:chExt cx="0" cy="0"/>
        </a:xfrm>
      </p:grpSpPr>
      <p:pic>
        <p:nvPicPr>
          <p:cNvPr id="12" name="Picture 11">
            <a:extLst>
              <a:ext uri="{FF2B5EF4-FFF2-40B4-BE49-F238E27FC236}">
                <a16:creationId xmlns:a16="http://schemas.microsoft.com/office/drawing/2014/main" id="{4682E652-C4CB-403B-9103-D0B703ABFAF0}"/>
              </a:ext>
            </a:extLst>
          </p:cNvPr>
          <p:cNvPicPr>
            <a:picLocks noChangeAspect="1"/>
          </p:cNvPicPr>
          <p:nvPr/>
        </p:nvPicPr>
        <p:blipFill rotWithShape="1">
          <a:blip r:embed="rId5">
            <a:extLst>
              <a:ext uri="{28A0092B-C50C-407E-A947-70E740481C1C}">
                <a14:useLocalDpi xmlns:a14="http://schemas.microsoft.com/office/drawing/2010/main" val="0"/>
              </a:ext>
            </a:extLst>
          </a:blip>
          <a:srcRect b="6360"/>
          <a:stretch/>
        </p:blipFill>
        <p:spPr>
          <a:xfrm>
            <a:off x="0" y="0"/>
            <a:ext cx="12146586" cy="6421821"/>
          </a:xfrm>
          <a:prstGeom prst="rect">
            <a:avLst/>
          </a:prstGeom>
        </p:spPr>
      </p:pic>
      <p:pic>
        <p:nvPicPr>
          <p:cNvPr id="1914" name="Google Shape;1914;p25"/>
          <p:cNvPicPr preferRelativeResize="0"/>
          <p:nvPr/>
        </p:nvPicPr>
        <p:blipFill rotWithShape="1">
          <a:blip r:embed="rId6">
            <a:alphaModFix/>
          </a:blip>
          <a:srcRect/>
          <a:stretch/>
        </p:blipFill>
        <p:spPr>
          <a:xfrm>
            <a:off x="814450" y="200932"/>
            <a:ext cx="10272653" cy="2265528"/>
          </a:xfrm>
          <a:prstGeom prst="rect">
            <a:avLst/>
          </a:prstGeom>
          <a:noFill/>
          <a:ln>
            <a:noFill/>
          </a:ln>
        </p:spPr>
      </p:pic>
      <p:pic>
        <p:nvPicPr>
          <p:cNvPr id="1919" name="Google Shape;1919;p25">
            <a:hlinkClick r:id="rId7" action="ppaction://hlinksldjump"/>
          </p:cNvPr>
          <p:cNvPicPr preferRelativeResize="0"/>
          <p:nvPr/>
        </p:nvPicPr>
        <p:blipFill rotWithShape="1">
          <a:blip r:embed="rId8">
            <a:alphaModFix/>
          </a:blip>
          <a:srcRect/>
          <a:stretch/>
        </p:blipFill>
        <p:spPr>
          <a:xfrm flipH="1">
            <a:off x="9821933" y="3798909"/>
            <a:ext cx="2846799" cy="2641042"/>
          </a:xfrm>
          <a:prstGeom prst="rect">
            <a:avLst/>
          </a:prstGeom>
          <a:noFill/>
          <a:ln>
            <a:noFill/>
          </a:ln>
        </p:spPr>
      </p:pic>
      <p:sp>
        <p:nvSpPr>
          <p:cNvPr id="8" name="Google Shape;1887;p22">
            <a:extLst>
              <a:ext uri="{FF2B5EF4-FFF2-40B4-BE49-F238E27FC236}">
                <a16:creationId xmlns:a16="http://schemas.microsoft.com/office/drawing/2014/main" id="{68F84B97-1410-4053-B653-0B04B40BE890}"/>
              </a:ext>
            </a:extLst>
          </p:cNvPr>
          <p:cNvSpPr/>
          <p:nvPr/>
        </p:nvSpPr>
        <p:spPr>
          <a:xfrm>
            <a:off x="2028957" y="684924"/>
            <a:ext cx="8132509" cy="1077178"/>
          </a:xfrm>
          <a:prstGeom prst="rect">
            <a:avLst/>
          </a:prstGeom>
          <a:noFill/>
          <a:ln>
            <a:noFill/>
          </a:ln>
        </p:spPr>
        <p:txBody>
          <a:bodyPr spcFirstLastPara="1" wrap="square" lIns="91425" tIns="45700" rIns="91425" bIns="45700" anchor="t" anchorCtr="0">
            <a:spAutoFit/>
          </a:bodyPr>
          <a:lstStyle/>
          <a:p>
            <a:pPr algn="ctr"/>
            <a:r>
              <a:rPr lang="vi-VN" sz="3200">
                <a:solidFill>
                  <a:srgbClr val="7030A0"/>
                </a:solidFill>
                <a:latin typeface="+mj-lt"/>
                <a:cs typeface="Times New Roman" panose="02020603050405020304" pitchFamily="18" charset="0"/>
              </a:rPr>
              <a:t>Trong bài ‘‘Giờ ra chơi’’</a:t>
            </a:r>
            <a:r>
              <a:rPr lang="en-US" sz="3200">
                <a:solidFill>
                  <a:srgbClr val="7030A0"/>
                </a:solidFill>
                <a:latin typeface="+mj-lt"/>
                <a:cs typeface="Times New Roman" panose="02020603050405020304" pitchFamily="18" charset="0"/>
              </a:rPr>
              <a:t>, c</a:t>
            </a:r>
            <a:r>
              <a:rPr lang="vi-VN" sz="3200">
                <a:solidFill>
                  <a:srgbClr val="7030A0"/>
                </a:solidFill>
                <a:latin typeface="+mj-lt"/>
                <a:cs typeface="Times New Roman" panose="02020603050405020304" pitchFamily="18" charset="0"/>
              </a:rPr>
              <a:t>ác bạn học sinh </a:t>
            </a:r>
            <a:r>
              <a:rPr lang="en-US" sz="3200">
                <a:solidFill>
                  <a:srgbClr val="7030A0"/>
                </a:solidFill>
                <a:latin typeface="+mj-lt"/>
                <a:cs typeface="Times New Roman" panose="02020603050405020304" pitchFamily="18" charset="0"/>
              </a:rPr>
              <a:t>nam chơi trò</a:t>
            </a:r>
            <a:r>
              <a:rPr lang="vi-VN" sz="3200">
                <a:solidFill>
                  <a:srgbClr val="7030A0"/>
                </a:solidFill>
                <a:latin typeface="+mj-lt"/>
                <a:cs typeface="Times New Roman" panose="02020603050405020304" pitchFamily="18" charset="0"/>
              </a:rPr>
              <a:t> gì trong giờ ra chơi?</a:t>
            </a:r>
            <a:endParaRPr lang="en-US" sz="3200" dirty="0">
              <a:solidFill>
                <a:srgbClr val="7030A0"/>
              </a:solidFill>
              <a:latin typeface="+mj-lt"/>
              <a:cs typeface="Times New Roman" panose="02020603050405020304" pitchFamily="18" charset="0"/>
            </a:endParaRPr>
          </a:p>
        </p:txBody>
      </p:sp>
      <p:sp>
        <p:nvSpPr>
          <p:cNvPr id="9" name="Rectangle: Rounded Corners 8">
            <a:extLst>
              <a:ext uri="{FF2B5EF4-FFF2-40B4-BE49-F238E27FC236}">
                <a16:creationId xmlns:a16="http://schemas.microsoft.com/office/drawing/2014/main" id="{2DC42ABC-6ADB-41AB-9CDA-A49B2E8F43BC}"/>
              </a:ext>
            </a:extLst>
          </p:cNvPr>
          <p:cNvSpPr/>
          <p:nvPr/>
        </p:nvSpPr>
        <p:spPr>
          <a:xfrm>
            <a:off x="4151798" y="2782111"/>
            <a:ext cx="3886816" cy="891140"/>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2060"/>
              </a:solidFill>
            </a:endParaRPr>
          </a:p>
          <a:p>
            <a:pPr algn="ctr"/>
            <a:r>
              <a:rPr lang="en-US" sz="3200">
                <a:solidFill>
                  <a:srgbClr val="002060"/>
                </a:solidFill>
              </a:rPr>
              <a:t>B. </a:t>
            </a:r>
            <a:r>
              <a:rPr lang="en-US" sz="3200">
                <a:solidFill>
                  <a:srgbClr val="002060"/>
                </a:solidFill>
                <a:cs typeface="Times New Roman" panose="02020603050405020304" pitchFamily="18" charset="0"/>
              </a:rPr>
              <a:t>Đá cầu</a:t>
            </a:r>
          </a:p>
          <a:p>
            <a:pPr algn="ctr"/>
            <a:endParaRPr lang="en-US" sz="3200" dirty="0">
              <a:solidFill>
                <a:srgbClr val="002060"/>
              </a:solidFill>
            </a:endParaRPr>
          </a:p>
        </p:txBody>
      </p:sp>
      <p:sp>
        <p:nvSpPr>
          <p:cNvPr id="10" name="Rectangle: Rounded Corners 9">
            <a:extLst>
              <a:ext uri="{FF2B5EF4-FFF2-40B4-BE49-F238E27FC236}">
                <a16:creationId xmlns:a16="http://schemas.microsoft.com/office/drawing/2014/main" id="{2EB160A9-99EE-47C3-A5A3-0E39E5ACE7E6}"/>
              </a:ext>
            </a:extLst>
          </p:cNvPr>
          <p:cNvSpPr/>
          <p:nvPr/>
        </p:nvSpPr>
        <p:spPr>
          <a:xfrm>
            <a:off x="8411378" y="2782111"/>
            <a:ext cx="3395970" cy="891140"/>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2060"/>
                </a:solidFill>
              </a:rPr>
              <a:t>C</a:t>
            </a:r>
            <a:r>
              <a:rPr lang="en-US" sz="3200">
                <a:solidFill>
                  <a:srgbClr val="002060"/>
                </a:solidFill>
              </a:rPr>
              <a:t>. Đá bóng</a:t>
            </a:r>
            <a:endParaRPr lang="en-US" sz="3200" dirty="0">
              <a:solidFill>
                <a:srgbClr val="002060"/>
              </a:solidFill>
            </a:endParaRPr>
          </a:p>
        </p:txBody>
      </p:sp>
      <p:sp>
        <p:nvSpPr>
          <p:cNvPr id="11" name="Rectangle: Rounded Corners 10">
            <a:extLst>
              <a:ext uri="{FF2B5EF4-FFF2-40B4-BE49-F238E27FC236}">
                <a16:creationId xmlns:a16="http://schemas.microsoft.com/office/drawing/2014/main" id="{DC794969-BB99-4E32-BFE5-0745336C97C6}"/>
              </a:ext>
            </a:extLst>
          </p:cNvPr>
          <p:cNvSpPr/>
          <p:nvPr/>
        </p:nvSpPr>
        <p:spPr>
          <a:xfrm>
            <a:off x="383065" y="2782111"/>
            <a:ext cx="3311458" cy="1016798"/>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002060"/>
                </a:solidFill>
              </a:rPr>
              <a:t>A. Nhảy dây</a:t>
            </a:r>
            <a:endParaRPr lang="en-US" sz="3200" dirty="0">
              <a:solidFill>
                <a:srgbClr val="002060"/>
              </a:solidFill>
            </a:endParaRPr>
          </a:p>
        </p:txBody>
      </p:sp>
    </p:spTree>
    <p:extLst>
      <p:ext uri="{BB962C8B-B14F-4D97-AF65-F5344CB8AC3E}">
        <p14:creationId xmlns:p14="http://schemas.microsoft.com/office/powerpoint/2010/main" val="16151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mph" presetSubtype="2" fill="hold" nodeType="clickEffect">
                                  <p:stCondLst>
                                    <p:cond delay="0"/>
                                  </p:stCondLst>
                                  <p:childTnLst>
                                    <p:animClr clrSpc="rgb" dir="cw">
                                      <p:cBhvr>
                                        <p:cTn id="29" dur="2000" fill="hold"/>
                                        <p:tgtEl>
                                          <p:spTgt spid="10"/>
                                        </p:tgtEl>
                                        <p:attrNameLst>
                                          <p:attrName>fillcolor</p:attrName>
                                        </p:attrNameLst>
                                      </p:cBhvr>
                                      <p:to>
                                        <a:srgbClr val="FF0000"/>
                                      </p:to>
                                    </p:animClr>
                                    <p:set>
                                      <p:cBhvr>
                                        <p:cTn id="30" dur="2000" fill="hold"/>
                                        <p:tgtEl>
                                          <p:spTgt spid="10"/>
                                        </p:tgtEl>
                                        <p:attrNameLst>
                                          <p:attrName>fill.type</p:attrName>
                                        </p:attrNameLst>
                                      </p:cBhvr>
                                      <p:to>
                                        <p:strVal val="solid"/>
                                      </p:to>
                                    </p:set>
                                    <p:set>
                                      <p:cBhvr>
                                        <p:cTn id="31" dur="2000" fill="hold"/>
                                        <p:tgtEl>
                                          <p:spTgt spid="10"/>
                                        </p:tgtEl>
                                        <p:attrNameLst>
                                          <p:attrName>fill.on</p:attrName>
                                        </p:attrNameLst>
                                      </p:cBhvr>
                                      <p:to>
                                        <p:strVal val="true"/>
                                      </p:to>
                                    </p:set>
                                  </p:childTnLst>
                                </p:cTn>
                              </p:par>
                              <p:par>
                                <p:cTn id="32" presetID="1" presetClass="emph" presetSubtype="2" fill="hold" nodeType="withEffect">
                                  <p:stCondLst>
                                    <p:cond delay="0"/>
                                  </p:stCondLst>
                                  <p:childTnLst>
                                    <p:animClr clrSpc="rgb" dir="cw">
                                      <p:cBhvr>
                                        <p:cTn id="33" dur="2000" fill="hold"/>
                                        <p:tgtEl>
                                          <p:spTgt spid="11"/>
                                        </p:tgtEl>
                                        <p:attrNameLst>
                                          <p:attrName>fillcolor</p:attrName>
                                        </p:attrNameLst>
                                      </p:cBhvr>
                                      <p:to>
                                        <a:srgbClr val="FF0000"/>
                                      </p:to>
                                    </p:animClr>
                                    <p:set>
                                      <p:cBhvr>
                                        <p:cTn id="34" dur="2000" fill="hold"/>
                                        <p:tgtEl>
                                          <p:spTgt spid="11"/>
                                        </p:tgtEl>
                                        <p:attrNameLst>
                                          <p:attrName>fill.type</p:attrName>
                                        </p:attrNameLst>
                                      </p:cBhvr>
                                      <p:to>
                                        <p:strVal val="solid"/>
                                      </p:to>
                                    </p:set>
                                    <p:set>
                                      <p:cBhvr>
                                        <p:cTn id="35" dur="2000" fill="hold"/>
                                        <p:tgtEl>
                                          <p:spTgt spid="1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6" restart="whenNotActive" fill="hold" evtFilter="cancelBubble" nodeType="interactiveSeq">
                <p:stCondLst>
                  <p:cond evt="onClick" delay="0">
                    <p:tgtEl>
                      <p:spTgt spid="9"/>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grpId="1" nodeType="clickEffect">
                                  <p:stCondLst>
                                    <p:cond delay="0"/>
                                  </p:stCondLst>
                                  <p:childTnLst>
                                    <p:animClr clrSpc="rgb" dir="cw">
                                      <p:cBhvr>
                                        <p:cTn id="40" dur="2000" fill="hold"/>
                                        <p:tgtEl>
                                          <p:spTgt spid="9"/>
                                        </p:tgtEl>
                                        <p:attrNameLst>
                                          <p:attrName>fillcolor</p:attrName>
                                        </p:attrNameLst>
                                      </p:cBhvr>
                                      <p:to>
                                        <a:srgbClr val="92D050"/>
                                      </p:to>
                                    </p:animClr>
                                    <p:set>
                                      <p:cBhvr>
                                        <p:cTn id="41" dur="2000" fill="hold"/>
                                        <p:tgtEl>
                                          <p:spTgt spid="9"/>
                                        </p:tgtEl>
                                        <p:attrNameLst>
                                          <p:attrName>fill.type</p:attrName>
                                        </p:attrNameLst>
                                      </p:cBhvr>
                                      <p:to>
                                        <p:strVal val="solid"/>
                                      </p:to>
                                    </p:set>
                                    <p:set>
                                      <p:cBhvr>
                                        <p:cTn id="42" dur="2000" fill="hold"/>
                                        <p:tgtEl>
                                          <p:spTgt spid="9"/>
                                        </p:tgtEl>
                                        <p:attrNameLst>
                                          <p:attrName>fill.on</p:attrName>
                                        </p:attrNameLst>
                                      </p:cBhvr>
                                      <p:to>
                                        <p:strVal val="true"/>
                                      </p:to>
                                    </p:set>
                                  </p:childTnLst>
                                  <p:subTnLst>
                                    <p:audio>
                                      <p:cMediaNode>
                                        <p:cTn display="0" masterRel="sameClick">
                                          <p:stCondLst>
                                            <p:cond evt="begin" delay="0">
                                              <p:tn val="39"/>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9"/>
                  </p:tgtEl>
                </p:cond>
              </p:nextCondLst>
            </p:seq>
            <p:seq concurrent="1" nextAc="seek">
              <p:cTn id="43" restart="whenNotActive" fill="hold" evtFilter="cancelBubble" nodeType="interactiveSeq">
                <p:stCondLst>
                  <p:cond evt="onClick" delay="0">
                    <p:tgtEl>
                      <p:spTgt spid="10"/>
                    </p:tgtEl>
                  </p:cond>
                </p:stCondLst>
                <p:endSync evt="end" delay="0">
                  <p:rtn val="all"/>
                </p:endSync>
                <p:childTnLst>
                  <p:par>
                    <p:cTn id="44" fill="hold">
                      <p:stCondLst>
                        <p:cond delay="0"/>
                      </p:stCondLst>
                      <p:childTnLst>
                        <p:par>
                          <p:cTn id="45" fill="hold">
                            <p:stCondLst>
                              <p:cond delay="0"/>
                            </p:stCondLst>
                            <p:childTnLst>
                              <p:par>
                                <p:cTn id="46" presetID="1" presetClass="emph" presetSubtype="2" fill="hold" grpId="1" nodeType="clickEffect">
                                  <p:stCondLst>
                                    <p:cond delay="0"/>
                                  </p:stCondLst>
                                  <p:childTnLst>
                                    <p:animClr clrSpc="rgb" dir="cw">
                                      <p:cBhvr>
                                        <p:cTn id="47" dur="2000" fill="hold"/>
                                        <p:tgtEl>
                                          <p:spTgt spid="10"/>
                                        </p:tgtEl>
                                        <p:attrNameLst>
                                          <p:attrName>fillcolor</p:attrName>
                                        </p:attrNameLst>
                                      </p:cBhvr>
                                      <p:to>
                                        <a:srgbClr val="FF0000"/>
                                      </p:to>
                                    </p:animClr>
                                    <p:set>
                                      <p:cBhvr>
                                        <p:cTn id="48" dur="2000" fill="hold"/>
                                        <p:tgtEl>
                                          <p:spTgt spid="10"/>
                                        </p:tgtEl>
                                        <p:attrNameLst>
                                          <p:attrName>fill.type</p:attrName>
                                        </p:attrNameLst>
                                      </p:cBhvr>
                                      <p:to>
                                        <p:strVal val="solid"/>
                                      </p:to>
                                    </p:set>
                                    <p:set>
                                      <p:cBhvr>
                                        <p:cTn id="49" dur="2000" fill="hold"/>
                                        <p:tgtEl>
                                          <p:spTgt spid="10"/>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0"/>
                  </p:tgtEl>
                </p:cond>
              </p:nextCondLst>
            </p:seq>
            <p:seq concurrent="1" nextAc="seek">
              <p:cTn id="50" restart="whenNotActive" fill="hold" evtFilter="cancelBubble" nodeType="interactiveSeq">
                <p:stCondLst>
                  <p:cond evt="onClick" delay="0">
                    <p:tgtEl>
                      <p:spTgt spid="11"/>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grpId="1" nodeType="clickEffect">
                                  <p:stCondLst>
                                    <p:cond delay="0"/>
                                  </p:stCondLst>
                                  <p:childTnLst>
                                    <p:animClr clrSpc="rgb" dir="cw">
                                      <p:cBhvr>
                                        <p:cTn id="54" dur="2000" fill="hold"/>
                                        <p:tgtEl>
                                          <p:spTgt spid="11"/>
                                        </p:tgtEl>
                                        <p:attrNameLst>
                                          <p:attrName>fillcolor</p:attrName>
                                        </p:attrNameLst>
                                      </p:cBhvr>
                                      <p:to>
                                        <a:srgbClr val="FF0000"/>
                                      </p:to>
                                    </p:animClr>
                                    <p:set>
                                      <p:cBhvr>
                                        <p:cTn id="55" dur="2000" fill="hold"/>
                                        <p:tgtEl>
                                          <p:spTgt spid="11"/>
                                        </p:tgtEl>
                                        <p:attrNameLst>
                                          <p:attrName>fill.type</p:attrName>
                                        </p:attrNameLst>
                                      </p:cBhvr>
                                      <p:to>
                                        <p:strVal val="solid"/>
                                      </p:to>
                                    </p:set>
                                    <p:set>
                                      <p:cBhvr>
                                        <p:cTn id="56" dur="2000" fill="hold"/>
                                        <p:tgtEl>
                                          <p:spTgt spid="11"/>
                                        </p:tgtEl>
                                        <p:attrNameLst>
                                          <p:attrName>fill.on</p:attrName>
                                        </p:attrNameLst>
                                      </p:cBhvr>
                                      <p:to>
                                        <p:strVal val="true"/>
                                      </p:to>
                                    </p:set>
                                  </p:childTnLst>
                                  <p:subTnLst>
                                    <p:audio>
                                      <p:cMediaNode>
                                        <p:cTn display="0" masterRel="sameClick">
                                          <p:stCondLst>
                                            <p:cond evt="begin" delay="0">
                                              <p:tn val="53"/>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1"/>
                  </p:tgtEl>
                </p:cond>
              </p:nextCondLst>
            </p:seq>
          </p:childTnLst>
        </p:cTn>
      </p:par>
    </p:tnLst>
    <p:bldLst>
      <p:bldP spid="8" grpId="0"/>
      <p:bldP spid="9" grpId="0" animBg="1"/>
      <p:bldP spid="9" grpId="1" animBg="1"/>
      <p:bldP spid="10" grpId="0" animBg="1"/>
      <p:bldP spid="10" grpId="1" animBg="1"/>
      <p:bldP spid="11" grpId="0" animBg="1"/>
      <p:bldP spid="1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3"/>
        <p:cNvGrpSpPr/>
        <p:nvPr/>
      </p:nvGrpSpPr>
      <p:grpSpPr>
        <a:xfrm>
          <a:off x="0" y="0"/>
          <a:ext cx="0" cy="0"/>
          <a:chOff x="0" y="0"/>
          <a:chExt cx="0" cy="0"/>
        </a:xfrm>
      </p:grpSpPr>
      <p:pic>
        <p:nvPicPr>
          <p:cNvPr id="12" name="Picture 11">
            <a:extLst>
              <a:ext uri="{FF2B5EF4-FFF2-40B4-BE49-F238E27FC236}">
                <a16:creationId xmlns:a16="http://schemas.microsoft.com/office/drawing/2014/main" id="{4682E652-C4CB-403B-9103-D0B703ABFAF0}"/>
              </a:ext>
            </a:extLst>
          </p:cNvPr>
          <p:cNvPicPr>
            <a:picLocks noChangeAspect="1"/>
          </p:cNvPicPr>
          <p:nvPr/>
        </p:nvPicPr>
        <p:blipFill rotWithShape="1">
          <a:blip r:embed="rId5">
            <a:extLst>
              <a:ext uri="{28A0092B-C50C-407E-A947-70E740481C1C}">
                <a14:useLocalDpi xmlns:a14="http://schemas.microsoft.com/office/drawing/2010/main" val="0"/>
              </a:ext>
            </a:extLst>
          </a:blip>
          <a:srcRect b="6360"/>
          <a:stretch/>
        </p:blipFill>
        <p:spPr>
          <a:xfrm>
            <a:off x="0" y="0"/>
            <a:ext cx="12146586" cy="6421821"/>
          </a:xfrm>
          <a:prstGeom prst="rect">
            <a:avLst/>
          </a:prstGeom>
        </p:spPr>
      </p:pic>
      <p:pic>
        <p:nvPicPr>
          <p:cNvPr id="1914" name="Google Shape;1914;p25"/>
          <p:cNvPicPr preferRelativeResize="0"/>
          <p:nvPr/>
        </p:nvPicPr>
        <p:blipFill rotWithShape="1">
          <a:blip r:embed="rId6">
            <a:alphaModFix/>
          </a:blip>
          <a:srcRect/>
          <a:stretch/>
        </p:blipFill>
        <p:spPr>
          <a:xfrm>
            <a:off x="814450" y="200932"/>
            <a:ext cx="10272653" cy="2265528"/>
          </a:xfrm>
          <a:prstGeom prst="rect">
            <a:avLst/>
          </a:prstGeom>
          <a:noFill/>
          <a:ln>
            <a:noFill/>
          </a:ln>
        </p:spPr>
      </p:pic>
      <p:pic>
        <p:nvPicPr>
          <p:cNvPr id="1919" name="Google Shape;1919;p25">
            <a:hlinkClick r:id="rId7" action="ppaction://hlinksldjump"/>
          </p:cNvPr>
          <p:cNvPicPr preferRelativeResize="0"/>
          <p:nvPr/>
        </p:nvPicPr>
        <p:blipFill rotWithShape="1">
          <a:blip r:embed="rId8">
            <a:alphaModFix/>
          </a:blip>
          <a:srcRect/>
          <a:stretch/>
        </p:blipFill>
        <p:spPr>
          <a:xfrm flipH="1">
            <a:off x="9821933" y="3798909"/>
            <a:ext cx="2846799" cy="2641042"/>
          </a:xfrm>
          <a:prstGeom prst="rect">
            <a:avLst/>
          </a:prstGeom>
          <a:noFill/>
          <a:ln>
            <a:noFill/>
          </a:ln>
        </p:spPr>
      </p:pic>
      <p:sp>
        <p:nvSpPr>
          <p:cNvPr id="8" name="Google Shape;1887;p22">
            <a:extLst>
              <a:ext uri="{FF2B5EF4-FFF2-40B4-BE49-F238E27FC236}">
                <a16:creationId xmlns:a16="http://schemas.microsoft.com/office/drawing/2014/main" id="{68F84B97-1410-4053-B653-0B04B40BE890}"/>
              </a:ext>
            </a:extLst>
          </p:cNvPr>
          <p:cNvSpPr/>
          <p:nvPr/>
        </p:nvSpPr>
        <p:spPr>
          <a:xfrm>
            <a:off x="2028957" y="684924"/>
            <a:ext cx="8132509" cy="1077178"/>
          </a:xfrm>
          <a:prstGeom prst="rect">
            <a:avLst/>
          </a:prstGeom>
          <a:noFill/>
          <a:ln>
            <a:noFill/>
          </a:ln>
        </p:spPr>
        <p:txBody>
          <a:bodyPr spcFirstLastPara="1" wrap="square" lIns="91425" tIns="45700" rIns="91425" bIns="45700" anchor="t" anchorCtr="0">
            <a:spAutoFit/>
          </a:bodyPr>
          <a:lstStyle/>
          <a:p>
            <a:pPr algn="ctr"/>
            <a:r>
              <a:rPr lang="vi-VN" sz="3200">
                <a:solidFill>
                  <a:srgbClr val="7030A0"/>
                </a:solidFill>
                <a:latin typeface="+mj-lt"/>
                <a:cs typeface="Times New Roman" panose="02020603050405020304" pitchFamily="18" charset="0"/>
              </a:rPr>
              <a:t>Trong bài ‘‘Giờ ra chơi’’</a:t>
            </a:r>
            <a:r>
              <a:rPr lang="en-US" sz="3200">
                <a:solidFill>
                  <a:srgbClr val="7030A0"/>
                </a:solidFill>
                <a:latin typeface="+mj-lt"/>
                <a:cs typeface="Times New Roman" panose="02020603050405020304" pitchFamily="18" charset="0"/>
              </a:rPr>
              <a:t>, c</a:t>
            </a:r>
            <a:r>
              <a:rPr lang="vi-VN" sz="3200">
                <a:solidFill>
                  <a:srgbClr val="7030A0"/>
                </a:solidFill>
                <a:latin typeface="+mj-lt"/>
                <a:cs typeface="Times New Roman" panose="02020603050405020304" pitchFamily="18" charset="0"/>
              </a:rPr>
              <a:t>ác bạn học sinh </a:t>
            </a:r>
            <a:r>
              <a:rPr lang="en-US" sz="3200">
                <a:solidFill>
                  <a:srgbClr val="7030A0"/>
                </a:solidFill>
                <a:latin typeface="+mj-lt"/>
                <a:cs typeface="Times New Roman" panose="02020603050405020304" pitchFamily="18" charset="0"/>
              </a:rPr>
              <a:t>nữ chơi trò</a:t>
            </a:r>
            <a:r>
              <a:rPr lang="vi-VN" sz="3200">
                <a:solidFill>
                  <a:srgbClr val="7030A0"/>
                </a:solidFill>
                <a:latin typeface="+mj-lt"/>
                <a:cs typeface="Times New Roman" panose="02020603050405020304" pitchFamily="18" charset="0"/>
              </a:rPr>
              <a:t> gì trong giờ ra chơi?</a:t>
            </a:r>
            <a:endParaRPr lang="en-US" sz="3200" dirty="0">
              <a:solidFill>
                <a:srgbClr val="7030A0"/>
              </a:solidFill>
              <a:latin typeface="+mj-lt"/>
              <a:cs typeface="Times New Roman" panose="02020603050405020304" pitchFamily="18" charset="0"/>
            </a:endParaRPr>
          </a:p>
        </p:txBody>
      </p:sp>
      <p:sp>
        <p:nvSpPr>
          <p:cNvPr id="9" name="Rectangle: Rounded Corners 8">
            <a:extLst>
              <a:ext uri="{FF2B5EF4-FFF2-40B4-BE49-F238E27FC236}">
                <a16:creationId xmlns:a16="http://schemas.microsoft.com/office/drawing/2014/main" id="{2DC42ABC-6ADB-41AB-9CDA-A49B2E8F43BC}"/>
              </a:ext>
            </a:extLst>
          </p:cNvPr>
          <p:cNvSpPr/>
          <p:nvPr/>
        </p:nvSpPr>
        <p:spPr>
          <a:xfrm>
            <a:off x="4151798" y="2782111"/>
            <a:ext cx="3886816" cy="891140"/>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2060"/>
              </a:solidFill>
            </a:endParaRPr>
          </a:p>
          <a:p>
            <a:pPr algn="ctr"/>
            <a:r>
              <a:rPr lang="en-US" sz="3200">
                <a:solidFill>
                  <a:srgbClr val="002060"/>
                </a:solidFill>
              </a:rPr>
              <a:t>B. </a:t>
            </a:r>
            <a:r>
              <a:rPr lang="en-US" sz="3200">
                <a:solidFill>
                  <a:srgbClr val="002060"/>
                </a:solidFill>
                <a:cs typeface="Times New Roman" panose="02020603050405020304" pitchFamily="18" charset="0"/>
              </a:rPr>
              <a:t>Đá cầu</a:t>
            </a:r>
          </a:p>
          <a:p>
            <a:pPr algn="ctr"/>
            <a:endParaRPr lang="en-US" sz="3200" dirty="0">
              <a:solidFill>
                <a:srgbClr val="002060"/>
              </a:solidFill>
            </a:endParaRPr>
          </a:p>
        </p:txBody>
      </p:sp>
      <p:sp>
        <p:nvSpPr>
          <p:cNvPr id="10" name="Rectangle: Rounded Corners 9">
            <a:extLst>
              <a:ext uri="{FF2B5EF4-FFF2-40B4-BE49-F238E27FC236}">
                <a16:creationId xmlns:a16="http://schemas.microsoft.com/office/drawing/2014/main" id="{2EB160A9-99EE-47C3-A5A3-0E39E5ACE7E6}"/>
              </a:ext>
            </a:extLst>
          </p:cNvPr>
          <p:cNvSpPr/>
          <p:nvPr/>
        </p:nvSpPr>
        <p:spPr>
          <a:xfrm>
            <a:off x="8411378" y="2782111"/>
            <a:ext cx="3395970" cy="891140"/>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2060"/>
                </a:solidFill>
              </a:rPr>
              <a:t>C</a:t>
            </a:r>
            <a:r>
              <a:rPr lang="en-US" sz="3200">
                <a:solidFill>
                  <a:srgbClr val="002060"/>
                </a:solidFill>
              </a:rPr>
              <a:t>. Đá bóng</a:t>
            </a:r>
            <a:endParaRPr lang="en-US" sz="3200" dirty="0">
              <a:solidFill>
                <a:srgbClr val="002060"/>
              </a:solidFill>
            </a:endParaRPr>
          </a:p>
        </p:txBody>
      </p:sp>
      <p:sp>
        <p:nvSpPr>
          <p:cNvPr id="11" name="Rectangle: Rounded Corners 10">
            <a:extLst>
              <a:ext uri="{FF2B5EF4-FFF2-40B4-BE49-F238E27FC236}">
                <a16:creationId xmlns:a16="http://schemas.microsoft.com/office/drawing/2014/main" id="{DC794969-BB99-4E32-BFE5-0745336C97C6}"/>
              </a:ext>
            </a:extLst>
          </p:cNvPr>
          <p:cNvSpPr/>
          <p:nvPr/>
        </p:nvSpPr>
        <p:spPr>
          <a:xfrm>
            <a:off x="383065" y="2782111"/>
            <a:ext cx="3311458" cy="1016798"/>
          </a:xfrm>
          <a:prstGeom prst="roundRect">
            <a:avLst>
              <a:gd name="adj" fmla="val 37944"/>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002060"/>
                </a:solidFill>
              </a:rPr>
              <a:t>A. Nhảy dây</a:t>
            </a:r>
            <a:endParaRPr lang="en-US" sz="3200" dirty="0">
              <a:solidFill>
                <a:srgbClr val="002060"/>
              </a:solidFill>
            </a:endParaRPr>
          </a:p>
        </p:txBody>
      </p:sp>
    </p:spTree>
    <p:extLst>
      <p:ext uri="{BB962C8B-B14F-4D97-AF65-F5344CB8AC3E}">
        <p14:creationId xmlns:p14="http://schemas.microsoft.com/office/powerpoint/2010/main" val="142926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mph" presetSubtype="2" fill="hold" nodeType="clickEffect">
                                  <p:stCondLst>
                                    <p:cond delay="0"/>
                                  </p:stCondLst>
                                  <p:childTnLst>
                                    <p:animClr clrSpc="rgb" dir="cw">
                                      <p:cBhvr>
                                        <p:cTn id="29" dur="2000" fill="hold"/>
                                        <p:tgtEl>
                                          <p:spTgt spid="10"/>
                                        </p:tgtEl>
                                        <p:attrNameLst>
                                          <p:attrName>fillcolor</p:attrName>
                                        </p:attrNameLst>
                                      </p:cBhvr>
                                      <p:to>
                                        <a:srgbClr val="FF0000"/>
                                      </p:to>
                                    </p:animClr>
                                    <p:set>
                                      <p:cBhvr>
                                        <p:cTn id="30" dur="2000" fill="hold"/>
                                        <p:tgtEl>
                                          <p:spTgt spid="10"/>
                                        </p:tgtEl>
                                        <p:attrNameLst>
                                          <p:attrName>fill.type</p:attrName>
                                        </p:attrNameLst>
                                      </p:cBhvr>
                                      <p:to>
                                        <p:strVal val="solid"/>
                                      </p:to>
                                    </p:set>
                                    <p:set>
                                      <p:cBhvr>
                                        <p:cTn id="31" dur="2000" fill="hold"/>
                                        <p:tgtEl>
                                          <p:spTgt spid="10"/>
                                        </p:tgtEl>
                                        <p:attrNameLst>
                                          <p:attrName>fill.on</p:attrName>
                                        </p:attrNameLst>
                                      </p:cBhvr>
                                      <p:to>
                                        <p:strVal val="true"/>
                                      </p:to>
                                    </p:set>
                                  </p:childTnLst>
                                </p:cTn>
                              </p:par>
                              <p:par>
                                <p:cTn id="32" presetID="1" presetClass="emph" presetSubtype="2" fill="hold" nodeType="withEffect">
                                  <p:stCondLst>
                                    <p:cond delay="0"/>
                                  </p:stCondLst>
                                  <p:childTnLst>
                                    <p:animClr clrSpc="rgb" dir="cw">
                                      <p:cBhvr>
                                        <p:cTn id="33" dur="2000" fill="hold"/>
                                        <p:tgtEl>
                                          <p:spTgt spid="11"/>
                                        </p:tgtEl>
                                        <p:attrNameLst>
                                          <p:attrName>fillcolor</p:attrName>
                                        </p:attrNameLst>
                                      </p:cBhvr>
                                      <p:to>
                                        <a:srgbClr val="FF0000"/>
                                      </p:to>
                                    </p:animClr>
                                    <p:set>
                                      <p:cBhvr>
                                        <p:cTn id="34" dur="2000" fill="hold"/>
                                        <p:tgtEl>
                                          <p:spTgt spid="11"/>
                                        </p:tgtEl>
                                        <p:attrNameLst>
                                          <p:attrName>fill.type</p:attrName>
                                        </p:attrNameLst>
                                      </p:cBhvr>
                                      <p:to>
                                        <p:strVal val="solid"/>
                                      </p:to>
                                    </p:set>
                                    <p:set>
                                      <p:cBhvr>
                                        <p:cTn id="35" dur="2000" fill="hold"/>
                                        <p:tgtEl>
                                          <p:spTgt spid="1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6" restart="whenNotActive" fill="hold" evtFilter="cancelBubble" nodeType="interactiveSeq">
                <p:stCondLst>
                  <p:cond evt="onClick" delay="0">
                    <p:tgtEl>
                      <p:spTgt spid="9"/>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grpId="1" nodeType="clickEffect">
                                  <p:stCondLst>
                                    <p:cond delay="0"/>
                                  </p:stCondLst>
                                  <p:childTnLst>
                                    <p:animClr clrSpc="rgb" dir="cw">
                                      <p:cBhvr>
                                        <p:cTn id="40" dur="2000" fill="hold"/>
                                        <p:tgtEl>
                                          <p:spTgt spid="9"/>
                                        </p:tgtEl>
                                        <p:attrNameLst>
                                          <p:attrName>fillcolor</p:attrName>
                                        </p:attrNameLst>
                                      </p:cBhvr>
                                      <p:to>
                                        <a:srgbClr val="92D050"/>
                                      </p:to>
                                    </p:animClr>
                                    <p:set>
                                      <p:cBhvr>
                                        <p:cTn id="41" dur="2000" fill="hold"/>
                                        <p:tgtEl>
                                          <p:spTgt spid="9"/>
                                        </p:tgtEl>
                                        <p:attrNameLst>
                                          <p:attrName>fill.type</p:attrName>
                                        </p:attrNameLst>
                                      </p:cBhvr>
                                      <p:to>
                                        <p:strVal val="solid"/>
                                      </p:to>
                                    </p:set>
                                    <p:set>
                                      <p:cBhvr>
                                        <p:cTn id="42" dur="2000" fill="hold"/>
                                        <p:tgtEl>
                                          <p:spTgt spid="9"/>
                                        </p:tgtEl>
                                        <p:attrNameLst>
                                          <p:attrName>fill.on</p:attrName>
                                        </p:attrNameLst>
                                      </p:cBhvr>
                                      <p:to>
                                        <p:strVal val="true"/>
                                      </p:to>
                                    </p:set>
                                  </p:childTnLst>
                                  <p:subTnLst>
                                    <p:audio>
                                      <p:cMediaNode>
                                        <p:cTn display="0" masterRel="sameClick">
                                          <p:stCondLst>
                                            <p:cond evt="begin" delay="0">
                                              <p:tn val="39"/>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9"/>
                  </p:tgtEl>
                </p:cond>
              </p:nextCondLst>
            </p:seq>
            <p:seq concurrent="1" nextAc="seek">
              <p:cTn id="43" restart="whenNotActive" fill="hold" evtFilter="cancelBubble" nodeType="interactiveSeq">
                <p:stCondLst>
                  <p:cond evt="onClick" delay="0">
                    <p:tgtEl>
                      <p:spTgt spid="10"/>
                    </p:tgtEl>
                  </p:cond>
                </p:stCondLst>
                <p:endSync evt="end" delay="0">
                  <p:rtn val="all"/>
                </p:endSync>
                <p:childTnLst>
                  <p:par>
                    <p:cTn id="44" fill="hold">
                      <p:stCondLst>
                        <p:cond delay="0"/>
                      </p:stCondLst>
                      <p:childTnLst>
                        <p:par>
                          <p:cTn id="45" fill="hold">
                            <p:stCondLst>
                              <p:cond delay="0"/>
                            </p:stCondLst>
                            <p:childTnLst>
                              <p:par>
                                <p:cTn id="46" presetID="1" presetClass="emph" presetSubtype="2" fill="hold" grpId="1" nodeType="clickEffect">
                                  <p:stCondLst>
                                    <p:cond delay="0"/>
                                  </p:stCondLst>
                                  <p:childTnLst>
                                    <p:animClr clrSpc="rgb" dir="cw">
                                      <p:cBhvr>
                                        <p:cTn id="47" dur="2000" fill="hold"/>
                                        <p:tgtEl>
                                          <p:spTgt spid="10"/>
                                        </p:tgtEl>
                                        <p:attrNameLst>
                                          <p:attrName>fillcolor</p:attrName>
                                        </p:attrNameLst>
                                      </p:cBhvr>
                                      <p:to>
                                        <a:srgbClr val="FF0000"/>
                                      </p:to>
                                    </p:animClr>
                                    <p:set>
                                      <p:cBhvr>
                                        <p:cTn id="48" dur="2000" fill="hold"/>
                                        <p:tgtEl>
                                          <p:spTgt spid="10"/>
                                        </p:tgtEl>
                                        <p:attrNameLst>
                                          <p:attrName>fill.type</p:attrName>
                                        </p:attrNameLst>
                                      </p:cBhvr>
                                      <p:to>
                                        <p:strVal val="solid"/>
                                      </p:to>
                                    </p:set>
                                    <p:set>
                                      <p:cBhvr>
                                        <p:cTn id="49" dur="2000" fill="hold"/>
                                        <p:tgtEl>
                                          <p:spTgt spid="10"/>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0"/>
                  </p:tgtEl>
                </p:cond>
              </p:nextCondLst>
            </p:seq>
            <p:seq concurrent="1" nextAc="seek">
              <p:cTn id="50" restart="whenNotActive" fill="hold" evtFilter="cancelBubble" nodeType="interactiveSeq">
                <p:stCondLst>
                  <p:cond evt="onClick" delay="0">
                    <p:tgtEl>
                      <p:spTgt spid="11"/>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grpId="1" nodeType="clickEffect">
                                  <p:stCondLst>
                                    <p:cond delay="0"/>
                                  </p:stCondLst>
                                  <p:childTnLst>
                                    <p:animClr clrSpc="rgb" dir="cw">
                                      <p:cBhvr>
                                        <p:cTn id="54" dur="2000" fill="hold"/>
                                        <p:tgtEl>
                                          <p:spTgt spid="11"/>
                                        </p:tgtEl>
                                        <p:attrNameLst>
                                          <p:attrName>fillcolor</p:attrName>
                                        </p:attrNameLst>
                                      </p:cBhvr>
                                      <p:to>
                                        <a:srgbClr val="FF0000"/>
                                      </p:to>
                                    </p:animClr>
                                    <p:set>
                                      <p:cBhvr>
                                        <p:cTn id="55" dur="2000" fill="hold"/>
                                        <p:tgtEl>
                                          <p:spTgt spid="11"/>
                                        </p:tgtEl>
                                        <p:attrNameLst>
                                          <p:attrName>fill.type</p:attrName>
                                        </p:attrNameLst>
                                      </p:cBhvr>
                                      <p:to>
                                        <p:strVal val="solid"/>
                                      </p:to>
                                    </p:set>
                                    <p:set>
                                      <p:cBhvr>
                                        <p:cTn id="56" dur="2000" fill="hold"/>
                                        <p:tgtEl>
                                          <p:spTgt spid="11"/>
                                        </p:tgtEl>
                                        <p:attrNameLst>
                                          <p:attrName>fill.on</p:attrName>
                                        </p:attrNameLst>
                                      </p:cBhvr>
                                      <p:to>
                                        <p:strVal val="true"/>
                                      </p:to>
                                    </p:set>
                                  </p:childTnLst>
                                  <p:subTnLst>
                                    <p:audio>
                                      <p:cMediaNode>
                                        <p:cTn display="0" masterRel="sameClick">
                                          <p:stCondLst>
                                            <p:cond evt="begin" delay="0">
                                              <p:tn val="53"/>
                                            </p:cond>
                                          </p:stCondLst>
                                          <p:endCondLst>
                                            <p:cond evt="onStopAudio" delay="0">
                                              <p:tgtEl>
                                                <p:sldTgt/>
                                              </p:tgtEl>
                                            </p:cond>
                                          </p:endCondLst>
                                        </p:cTn>
                                        <p:tgtEl>
                                          <p:sndTgt r:embed="rId4" name="Am-thanh-tra-loi-sai-www_nhacchuongvui_com.wav"/>
                                        </p:tgtEl>
                                      </p:cMediaNode>
                                    </p:audio>
                                  </p:subTnLst>
                                </p:cTn>
                              </p:par>
                            </p:childTnLst>
                          </p:cTn>
                        </p:par>
                      </p:childTnLst>
                    </p:cTn>
                  </p:par>
                </p:childTnLst>
              </p:cTn>
              <p:nextCondLst>
                <p:cond evt="onClick" delay="0">
                  <p:tgtEl>
                    <p:spTgt spid="11"/>
                  </p:tgtEl>
                </p:cond>
              </p:nextCondLst>
            </p:seq>
          </p:childTnLst>
        </p:cTn>
      </p:par>
    </p:tnLst>
    <p:bldLst>
      <p:bldP spid="8" grpId="0"/>
      <p:bldP spid="9" grpId="0" animBg="1"/>
      <p:bldP spid="9" grpId="1" animBg="1"/>
      <p:bldP spid="10" grpId="0" animBg="1"/>
      <p:bldP spid="10" grpId="1" animBg="1"/>
      <p:bldP spid="11" grpId="0" animBg="1"/>
      <p:bldP spid="11"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9FD2775-7754-4701-99DB-64791898A5ED"/>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1835</Words>
  <Application>Microsoft Office PowerPoint</Application>
  <PresentationFormat>Custom</PresentationFormat>
  <Paragraphs>132</Paragraphs>
  <Slides>28</Slides>
  <Notes>10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28</vt:i4>
      </vt:variant>
    </vt:vector>
  </HeadingPairs>
  <TitlesOfParts>
    <vt:vector size="35" baseType="lpstr">
      <vt:lpstr>.VnVogue</vt:lpstr>
      <vt:lpstr>Arial</vt:lpstr>
      <vt:lpstr>Calibri</vt:lpstr>
      <vt:lpstr>UTM Avo</vt:lpstr>
      <vt:lpstr>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
  <cp:lastModifiedBy/>
  <cp:revision>1</cp:revision>
  <dcterms:created xsi:type="dcterms:W3CDTF">2017-11-23T01:02:29Z</dcterms:created>
  <dcterms:modified xsi:type="dcterms:W3CDTF">2022-03-01T02:04:14Z</dcterms:modified>
</cp:coreProperties>
</file>