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</p:sldMasterIdLst>
  <p:notesMasterIdLst>
    <p:notesMasterId r:id="rId11"/>
  </p:notesMasterIdLst>
  <p:sldIdLst>
    <p:sldId id="293" r:id="rId2"/>
    <p:sldId id="385" r:id="rId3"/>
    <p:sldId id="390" r:id="rId4"/>
    <p:sldId id="389" r:id="rId5"/>
    <p:sldId id="392" r:id="rId6"/>
    <p:sldId id="393" r:id="rId7"/>
    <p:sldId id="394" r:id="rId8"/>
    <p:sldId id="323" r:id="rId9"/>
    <p:sldId id="32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User" initials="WU" lastIdx="1" clrIdx="0">
    <p:extLst>
      <p:ext uri="{19B8F6BF-5375-455C-9EA6-DF929625EA0E}">
        <p15:presenceInfo xmlns:p15="http://schemas.microsoft.com/office/powerpoint/2012/main" userId="Windows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2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051463-38AD-44D0-82E0-22F178E5D11E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505E7F-62A9-4701-BFC2-BAF91B9808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775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E39EF-C0E5-4896-B9D3-7E7938E461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146B2CB-5A67-4AB8-9A1B-7AE29B183FB4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8CAB18A-EEAF-4CC3-B014-6871ADE81452}"/>
              </a:ext>
            </a:extLst>
          </p:cNvPr>
          <p:cNvSpPr/>
          <p:nvPr userDrawn="1"/>
        </p:nvSpPr>
        <p:spPr>
          <a:xfrm>
            <a:off x="11020511" y="136525"/>
            <a:ext cx="1272936" cy="1272936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015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279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2327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206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37302"/>
            <a:ext cx="12191999" cy="682069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48CAB18A-EEAF-4CC3-B014-6871ADE81452}"/>
              </a:ext>
            </a:extLst>
          </p:cNvPr>
          <p:cNvSpPr/>
          <p:nvPr userDrawn="1"/>
        </p:nvSpPr>
        <p:spPr>
          <a:xfrm>
            <a:off x="10715744" y="271702"/>
            <a:ext cx="1272936" cy="1272936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533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79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22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322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884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t>3/1/2022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2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13" tIns="45694" rIns="91413" bIns="45694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8CAB18A-EEAF-4CC3-B014-6871ADE81452}"/>
              </a:ext>
            </a:extLst>
          </p:cNvPr>
          <p:cNvSpPr/>
          <p:nvPr userDrawn="1"/>
        </p:nvSpPr>
        <p:spPr>
          <a:xfrm>
            <a:off x="11058076" y="136523"/>
            <a:ext cx="1272936" cy="1272936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29684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18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18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18" y="635638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1" y="635638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8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770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699" r:id="rId6"/>
    <p:sldLayoutId id="2147483704" r:id="rId7"/>
    <p:sldLayoutId id="2147483705" r:id="rId8"/>
    <p:sldLayoutId id="2147483711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14276" y="1658361"/>
            <a:ext cx="12393137" cy="18312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286">
              <a:spcAft>
                <a:spcPts val="600"/>
              </a:spcAft>
              <a:defRPr/>
            </a:pPr>
            <a:r>
              <a:rPr lang="en-US" sz="54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5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4</a:t>
            </a:r>
            <a:endParaRPr lang="en-US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cs typeface="Arial" panose="020B0604020202020204" pitchFamily="34" charset="0"/>
            </a:endParaRPr>
          </a:p>
          <a:p>
            <a:pPr algn="ctr" defTabSz="914286">
              <a:spcAft>
                <a:spcPts val="600"/>
              </a:spcAft>
              <a:defRPr/>
            </a:pPr>
            <a:r>
              <a:rPr lang="en-US" sz="5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Bài</a:t>
            </a: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viết</a:t>
            </a: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2</a:t>
            </a:r>
            <a:r>
              <a:rPr lang="en-US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: Lập danh sách học sinh</a:t>
            </a:r>
            <a:endParaRPr lang="en-US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8EF6DA-C8F1-435A-8108-A2019195E96B}"/>
              </a:ext>
            </a:extLst>
          </p:cNvPr>
          <p:cNvSpPr/>
          <p:nvPr/>
        </p:nvSpPr>
        <p:spPr>
          <a:xfrm>
            <a:off x="9440260" y="50135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TIẾNG VIỆT 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E75980-B8E4-42A9-95B4-7B4E5FA54707}"/>
              </a:ext>
            </a:extLst>
          </p:cNvPr>
          <p:cNvSpPr/>
          <p:nvPr/>
        </p:nvSpPr>
        <p:spPr>
          <a:xfrm>
            <a:off x="11012601" y="629330"/>
            <a:ext cx="990848" cy="4616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19111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3E038C-724D-4E8F-AB85-053A6E62BF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9069"/>
            <a:ext cx="12192000" cy="64189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945C6A-FE9B-41DE-89C9-10046C5F06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763" y="0"/>
            <a:ext cx="6858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BA4836A-DF27-4581-8298-3F6E0E72B9E5}"/>
              </a:ext>
            </a:extLst>
          </p:cNvPr>
          <p:cNvSpPr txBox="1"/>
          <p:nvPr/>
        </p:nvSpPr>
        <p:spPr>
          <a:xfrm>
            <a:off x="3535680" y="3429000"/>
            <a:ext cx="51206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0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2379545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ài hát Tìm bạn thân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2830" y="464024"/>
            <a:ext cx="12069170" cy="639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46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-2" y="602231"/>
            <a:ext cx="12027877" cy="66278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kern="0">
                <a:solidFill>
                  <a:srgbClr val="0070C0"/>
                </a:solidFill>
                <a:latin typeface="+mn-lt"/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  <a:r>
              <a:rPr lang="en-US" sz="3200" kern="0">
                <a:solidFill>
                  <a:srgbClr val="0070C0"/>
                </a:solidFill>
                <a:latin typeface="+mn-lt"/>
                <a:ea typeface="Arial-Rounded" panose="020B0500000000000000" pitchFamily="34" charset="0"/>
                <a:cs typeface="Times New Roman" pitchFamily="18" charset="0"/>
                <a:sym typeface="Arial"/>
              </a:rPr>
              <a:t>Lập danh sách 4- 5 bạn học sinh tổ em theo mẫu đã học: </a:t>
            </a:r>
            <a:br>
              <a:rPr lang="en-US" sz="3200" kern="0">
                <a:solidFill>
                  <a:srgbClr val="0070C0"/>
                </a:solidFill>
                <a:latin typeface="+mn-lt"/>
                <a:ea typeface="Arial-Rounded" panose="020B0500000000000000" pitchFamily="34" charset="0"/>
                <a:cs typeface="Times New Roman" pitchFamily="18" charset="0"/>
                <a:sym typeface="Arial"/>
              </a:rPr>
            </a:br>
            <a:endParaRPr lang="en-US" sz="3200" dirty="0">
              <a:solidFill>
                <a:srgbClr val="0070C0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0060"/>
            <a:ext cx="12027875" cy="5697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5390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83.727 vector động vật dễ thương, độ phân giải cao, down ngay giá rẻ nhất -  Mua bán hình ảnh shutterstock giá rẻ chỉ từ 3.000 đ trong 2 phú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6853"/>
            <a:ext cx="12192000" cy="6155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49C0C32-5994-4615-84DB-6B03E9F92A20}"/>
              </a:ext>
            </a:extLst>
          </p:cNvPr>
          <p:cNvSpPr txBox="1"/>
          <p:nvPr/>
        </p:nvSpPr>
        <p:spPr>
          <a:xfrm>
            <a:off x="863395" y="3571895"/>
            <a:ext cx="10939399" cy="2608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just" defTabSz="121917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- Hỏi</a:t>
            </a:r>
            <a:r>
              <a:rPr kumimoji="0" lang="en-US" sz="3200" b="0" i="0" u="none" strike="noStrike" kern="0" cap="none" spc="0" normalizeH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  <a:r>
              <a:rPr kumimoji="0" lang="en-US" sz="32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từng</a:t>
            </a:r>
            <a:r>
              <a:rPr kumimoji="0" lang="en-US" sz="32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  <a:r>
              <a:rPr kumimoji="0" lang="en-US" sz="3200" b="0" i="0" u="none" strike="noStrike" kern="0" cap="none" spc="0" normalizeH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bạn</a:t>
            </a:r>
            <a:r>
              <a:rPr kumimoji="0" lang="en-US" sz="3200" b="0" i="0" u="none" strike="noStrike" kern="0" cap="none" spc="0" normalizeH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:+ Họ </a:t>
            </a:r>
            <a:r>
              <a:rPr kumimoji="0" lang="en-US" sz="32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và</a:t>
            </a:r>
            <a:r>
              <a:rPr kumimoji="0" lang="en-US" sz="32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  <a:r>
              <a:rPr kumimoji="0" lang="en-US" sz="32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tên</a:t>
            </a:r>
            <a:r>
              <a:rPr kumimoji="0" lang="en-US" sz="32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</a:p>
          <a:p>
            <a:pPr marR="0" lvl="0" algn="just" defTabSz="121917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tabLst/>
              <a:defRPr/>
            </a:pPr>
            <a:r>
              <a:rPr lang="en-US" sz="3200" kern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  <a:sym typeface="Arial"/>
              </a:rPr>
              <a:t>                          + Ngày </a:t>
            </a:r>
            <a:r>
              <a:rPr lang="en-US" sz="3200" kern="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  <a:sym typeface="Arial"/>
              </a:rPr>
              <a:t>sinh</a:t>
            </a:r>
            <a:r>
              <a:rPr lang="en-US" sz="3200" kern="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  <a:sym typeface="Arial"/>
              </a:rPr>
              <a:t>của</a:t>
            </a:r>
            <a:r>
              <a:rPr lang="en-US" sz="3200" kern="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  <a:sym typeface="Arial"/>
              </a:rPr>
              <a:t>bạn</a:t>
            </a:r>
            <a:endParaRPr lang="en-US" sz="3200" kern="0" dirty="0">
              <a:solidFill>
                <a:srgbClr val="000000"/>
              </a:solidFill>
              <a:ea typeface="Arial-Rounded" panose="020B0500000000000000" pitchFamily="34" charset="0"/>
              <a:cs typeface="Times New Roman" pitchFamily="18" charset="0"/>
              <a:sym typeface="Arial"/>
            </a:endParaRPr>
          </a:p>
          <a:p>
            <a:pPr marR="0" lvl="0" algn="just" defTabSz="121917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tabLst/>
              <a:defRPr/>
            </a:pPr>
            <a:r>
              <a:rPr kumimoji="0" lang="en-US" sz="3200" b="0" i="0" u="none" strike="noStrike" kern="0" cap="none" spc="0" normalizeH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                          + Nơi </a:t>
            </a:r>
            <a:r>
              <a:rPr kumimoji="0" lang="en-US" sz="32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bạn</a:t>
            </a:r>
            <a:r>
              <a:rPr kumimoji="0" lang="en-US" sz="32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  <a:r>
              <a:rPr kumimoji="0" lang="en-US" sz="32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đang</a:t>
            </a:r>
            <a:r>
              <a:rPr kumimoji="0" lang="en-US" sz="32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 ở</a:t>
            </a:r>
          </a:p>
          <a:p>
            <a:pPr marR="0" lvl="0" algn="just" defTabSz="121917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tabLst/>
              <a:defRPr/>
            </a:pPr>
            <a:r>
              <a:rPr lang="en-US" sz="3200" kern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  <a:sym typeface="Arial"/>
              </a:rPr>
              <a:t>- Viết </a:t>
            </a:r>
            <a:r>
              <a:rPr lang="en-US" sz="3200" kern="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  <a:sym typeface="Arial"/>
              </a:rPr>
              <a:t>tên</a:t>
            </a:r>
            <a:r>
              <a:rPr lang="en-US" sz="3200" kern="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  <a:sym typeface="Arial"/>
              </a:rPr>
              <a:t>các</a:t>
            </a:r>
            <a:r>
              <a:rPr lang="en-US" sz="3200" kern="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  <a:sym typeface="Arial"/>
              </a:rPr>
              <a:t>bạn</a:t>
            </a:r>
            <a:r>
              <a:rPr lang="en-US" sz="3200" kern="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  <a:sym typeface="Arial"/>
              </a:rPr>
              <a:t>theo</a:t>
            </a:r>
            <a:r>
              <a:rPr lang="en-US" sz="3200" kern="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  <a:sym typeface="Arial"/>
              </a:rPr>
              <a:t>chữ</a:t>
            </a:r>
            <a:r>
              <a:rPr lang="en-US" sz="3200" kern="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  <a:sym typeface="Arial"/>
              </a:rPr>
              <a:t>cái</a:t>
            </a:r>
            <a:r>
              <a:rPr lang="en-US" sz="3200" kern="0" dirty="0">
                <a:solidFill>
                  <a:srgbClr val="000000"/>
                </a:solidFill>
                <a:ea typeface="Arial-Rounded" panose="020B0500000000000000" pitchFamily="34" charset="0"/>
                <a:cs typeface="Times New Roman" pitchFamily="18" charset="0"/>
                <a:sym typeface="Arial"/>
              </a:rPr>
              <a:t>.</a:t>
            </a:r>
          </a:p>
          <a:p>
            <a:pPr marR="0" lvl="0" algn="just" defTabSz="121917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tabLst/>
              <a:defRPr/>
            </a:pPr>
            <a:r>
              <a:rPr kumimoji="0" lang="en-US" sz="3200" b="0" i="0" u="none" strike="noStrike" kern="0" cap="none" spc="0" normalizeH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- Viết </a:t>
            </a:r>
            <a:r>
              <a:rPr kumimoji="0" lang="en-US" sz="32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điều</a:t>
            </a:r>
            <a:r>
              <a:rPr kumimoji="0" lang="en-US" sz="32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  <a:r>
              <a:rPr kumimoji="0" lang="en-US" sz="32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em</a:t>
            </a:r>
            <a:r>
              <a:rPr kumimoji="0" lang="en-US" sz="32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  <a:r>
              <a:rPr kumimoji="0" lang="en-US" sz="32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đã</a:t>
            </a:r>
            <a:r>
              <a:rPr kumimoji="0" lang="en-US" sz="32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  <a:r>
              <a:rPr kumimoji="0" lang="en-US" sz="32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biết</a:t>
            </a:r>
            <a:r>
              <a:rPr kumimoji="0" lang="en-US" sz="32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  <a:r>
              <a:rPr kumimoji="0" lang="en-US" sz="32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về</a:t>
            </a:r>
            <a:r>
              <a:rPr kumimoji="0" lang="en-US" sz="32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  <a:r>
              <a:rPr kumimoji="0" lang="en-US" sz="32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từng</a:t>
            </a:r>
            <a:r>
              <a:rPr kumimoji="0" lang="en-US" sz="32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  <a:r>
              <a:rPr kumimoji="0" lang="en-US" sz="32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bạn</a:t>
            </a:r>
            <a:r>
              <a:rPr kumimoji="0" lang="en-US" sz="32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  <a:r>
              <a:rPr kumimoji="0" lang="en-US" sz="32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vào</a:t>
            </a:r>
            <a:r>
              <a:rPr kumimoji="0" lang="en-US" sz="32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  <a:r>
              <a:rPr kumimoji="0" lang="en-US" sz="32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cột</a:t>
            </a:r>
            <a:r>
              <a:rPr kumimoji="0" lang="en-US" sz="32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  <a:r>
              <a:rPr kumimoji="0" lang="en-US" sz="3200" b="0" i="0" u="none" strike="noStrike" kern="0" cap="none" spc="0" normalizeH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thích</a:t>
            </a:r>
            <a:r>
              <a:rPr kumimoji="0" lang="en-US" sz="3200" b="0" i="0" u="none" strike="noStrike" kern="0" cap="none" spc="0" normalizeH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Arial-Rounded" panose="020B0500000000000000" pitchFamily="34" charset="0"/>
                <a:cs typeface="Times New Roman" pitchFamily="18" charset="0"/>
                <a:sym typeface="Arial"/>
              </a:rPr>
              <a:t> hợp.</a:t>
            </a:r>
            <a:endParaRPr kumimoji="0" lang="en-US" sz="3200" b="0" i="0" u="none" strike="noStrike" kern="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Arial-Rounded" panose="020B0500000000000000" pitchFamily="34" charset="0"/>
              <a:cs typeface="Times New Roman" pitchFamily="18" charset="0"/>
              <a:sym typeface="Arial"/>
            </a:endParaRPr>
          </a:p>
        </p:txBody>
      </p:sp>
      <p:sp>
        <p:nvSpPr>
          <p:cNvPr id="3" name="Cloud 2"/>
          <p:cNvSpPr/>
          <p:nvPr/>
        </p:nvSpPr>
        <p:spPr>
          <a:xfrm>
            <a:off x="0" y="586853"/>
            <a:ext cx="2565780" cy="1528549"/>
          </a:xfrm>
          <a:prstGeom prst="cloud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FF0000"/>
                </a:solidFill>
              </a:rPr>
              <a:t>Gợi ý</a:t>
            </a:r>
            <a:endParaRPr lang="vi-VN" sz="3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83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8F3EB6F-801E-4CC7-B2CC-D323A0495D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7230"/>
            <a:ext cx="12192000" cy="58207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0408" y="1447469"/>
            <a:ext cx="7262078" cy="95410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800">
                <a:solidFill>
                  <a:srgbClr val="FF0000"/>
                </a:solidFill>
              </a:rPr>
              <a:t>Các bạn hãy giới thiệu tên mình, ngày sinh và nơi bạn ở cho các bạn trong tổ.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5145" y="2475060"/>
            <a:ext cx="5923789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800">
                <a:solidFill>
                  <a:schemeClr val="tx1"/>
                </a:solidFill>
              </a:rPr>
              <a:t>Viết vào vở tên các bạn trong nhóm theo thứ tự chữ cái. </a:t>
            </a:r>
          </a:p>
        </p:txBody>
      </p:sp>
    </p:spTree>
    <p:extLst>
      <p:ext uri="{BB962C8B-B14F-4D97-AF65-F5344CB8AC3E}">
        <p14:creationId xmlns:p14="http://schemas.microsoft.com/office/powerpoint/2010/main" val="1290808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>
            <a:extLst>
              <a:ext uri="{FF2B5EF4-FFF2-40B4-BE49-F238E27FC236}">
                <a16:creationId xmlns:a16="http://schemas.microsoft.com/office/drawing/2014/main" id="{D70CC8F1-86F9-4C56-9BBF-C6BE06FC3D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206"/>
            <a:ext cx="12192000" cy="628479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0B99C04-70D8-4F55-AD0C-5B0B07F86DEE}"/>
              </a:ext>
            </a:extLst>
          </p:cNvPr>
          <p:cNvSpPr txBox="1"/>
          <p:nvPr/>
        </p:nvSpPr>
        <p:spPr>
          <a:xfrm>
            <a:off x="1787410" y="2721811"/>
            <a:ext cx="86171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6600" b="1" dirty="0" err="1">
                <a:solidFill>
                  <a:prstClr val="white"/>
                </a:solidFill>
                <a:ea typeface="Arial-Rounded" panose="020B0500000000000000" pitchFamily="34" charset="0"/>
                <a:cs typeface="Arial-Rounded" panose="020B0500000000000000" pitchFamily="34" charset="0"/>
              </a:rPr>
              <a:t>Trình</a:t>
            </a:r>
            <a:r>
              <a:rPr lang="en-US" sz="6600" b="1" dirty="0">
                <a:solidFill>
                  <a:prstClr val="white"/>
                </a:solidFill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6600" b="1" err="1">
                <a:solidFill>
                  <a:prstClr val="white"/>
                </a:solidFill>
                <a:ea typeface="Arial-Rounded" panose="020B0500000000000000" pitchFamily="34" charset="0"/>
                <a:cs typeface="Arial-Rounded" panose="020B0500000000000000" pitchFamily="34" charset="0"/>
              </a:rPr>
              <a:t>bày</a:t>
            </a:r>
            <a:r>
              <a:rPr lang="en-US" sz="6600" b="1">
                <a:solidFill>
                  <a:prstClr val="white"/>
                </a:solidFill>
                <a:ea typeface="Arial-Rounded" panose="020B0500000000000000" pitchFamily="34" charset="0"/>
                <a:cs typeface="Arial-Rounded" panose="020B0500000000000000" pitchFamily="34" charset="0"/>
              </a:rPr>
              <a:t> trước lớp</a:t>
            </a:r>
            <a:endParaRPr lang="en-US" sz="6600" b="1" dirty="0">
              <a:solidFill>
                <a:prstClr val="white"/>
              </a:solidFill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6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708025"/>
            <a:ext cx="10515600" cy="1325563"/>
          </a:xfrm>
        </p:spPr>
        <p:txBody>
          <a:bodyPr>
            <a:normAutofit/>
          </a:bodyPr>
          <a:lstStyle/>
          <a:p>
            <a:pPr lvl="0" defTabSz="1219170">
              <a:lnSpc>
                <a:spcPct val="150000"/>
              </a:lnSpc>
              <a:spcBef>
                <a:spcPts val="0"/>
              </a:spcBef>
              <a:defRPr/>
            </a:pPr>
            <a:r>
              <a:rPr lang="en-US" sz="5400" b="1" kern="0" dirty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  <a:sym typeface="Arial"/>
              </a:rPr>
              <a:t>                     </a:t>
            </a:r>
            <a:r>
              <a:rPr lang="en-US" sz="5300" b="1" kern="0" dirty="0">
                <a:latin typeface="+mn-lt"/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  <a:endParaRPr lang="en-US" sz="5300" dirty="0">
              <a:latin typeface="+mn-lt"/>
              <a:cs typeface="Times New Roman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17C045-E5BF-4237-86E5-69A18ABEAC01}"/>
              </a:ext>
            </a:extLst>
          </p:cNvPr>
          <p:cNvSpPr txBox="1"/>
          <p:nvPr/>
        </p:nvSpPr>
        <p:spPr>
          <a:xfrm>
            <a:off x="1104900" y="1620836"/>
            <a:ext cx="9448799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Arial-Rounded" panose="020B0500000000000000" pitchFamily="34" charset="0"/>
                <a:cs typeface="Times New Roman" pitchFamily="18" charset="0"/>
                <a:sym typeface="Arial"/>
              </a:rPr>
              <a:t>Học sinh viết bài vào vở 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Arial-Rounded" panose="020B0500000000000000" pitchFamily="34" charset="0"/>
                <a:cs typeface="Times New Roman" pitchFamily="18" charset="0"/>
                <a:sym typeface="Arial"/>
              </a:rPr>
              <a:t> </a:t>
            </a:r>
          </a:p>
        </p:txBody>
      </p:sp>
      <p:pic>
        <p:nvPicPr>
          <p:cNvPr id="4" name="Picture 3" descr="Student Writing (#4) | Free SVG">
            <a:extLst>
              <a:ext uri="{FF2B5EF4-FFF2-40B4-BE49-F238E27FC236}">
                <a16:creationId xmlns:a16="http://schemas.microsoft.com/office/drawing/2014/main" id="{00749D37-CE5A-4562-AAFA-58D56336B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630" y="2534462"/>
            <a:ext cx="6149340" cy="384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87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6300388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1376</TotalTime>
  <Words>126</Words>
  <Application>Microsoft Office PowerPoint</Application>
  <PresentationFormat>Widescreen</PresentationFormat>
  <Paragraphs>18</Paragraphs>
  <Slides>9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Times New Roman</vt:lpstr>
      <vt:lpstr>UTM Avo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          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Vũ Trọng Đông</cp:lastModifiedBy>
  <cp:revision>131</cp:revision>
  <dcterms:created xsi:type="dcterms:W3CDTF">2021-06-07T06:59:14Z</dcterms:created>
  <dcterms:modified xsi:type="dcterms:W3CDTF">2022-03-01T02:19:25Z</dcterms:modified>
</cp:coreProperties>
</file>