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8" r:id="rId1"/>
    <p:sldMasterId id="2147483724" r:id="rId2"/>
    <p:sldMasterId id="2147483782" r:id="rId3"/>
  </p:sldMasterIdLst>
  <p:notesMasterIdLst>
    <p:notesMasterId r:id="rId30"/>
  </p:notesMasterIdLst>
  <p:sldIdLst>
    <p:sldId id="507" r:id="rId4"/>
    <p:sldId id="503" r:id="rId5"/>
    <p:sldId id="506" r:id="rId6"/>
    <p:sldId id="493" r:id="rId7"/>
    <p:sldId id="494" r:id="rId8"/>
    <p:sldId id="495" r:id="rId9"/>
    <p:sldId id="505" r:id="rId10"/>
    <p:sldId id="469" r:id="rId11"/>
    <p:sldId id="470" r:id="rId12"/>
    <p:sldId id="471" r:id="rId13"/>
    <p:sldId id="472" r:id="rId14"/>
    <p:sldId id="473" r:id="rId15"/>
    <p:sldId id="475" r:id="rId16"/>
    <p:sldId id="476" r:id="rId17"/>
    <p:sldId id="477" r:id="rId18"/>
    <p:sldId id="478" r:id="rId19"/>
    <p:sldId id="480" r:id="rId20"/>
    <p:sldId id="481" r:id="rId21"/>
    <p:sldId id="483" r:id="rId22"/>
    <p:sldId id="484" r:id="rId23"/>
    <p:sldId id="485" r:id="rId24"/>
    <p:sldId id="498" r:id="rId25"/>
    <p:sldId id="487" r:id="rId26"/>
    <p:sldId id="488" r:id="rId27"/>
    <p:sldId id="489" r:id="rId28"/>
    <p:sldId id="319" r:id="rId29"/>
  </p:sldIdLst>
  <p:sldSz cx="12192000" cy="6858000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UTM Avo" panose="02040603050506020204" pitchFamily="18" charset="0"/>
      <p:regular r:id="rId35"/>
      <p:bold r:id="rId36"/>
      <p:italic r:id="rId37"/>
      <p:boldItalic r:id="rId38"/>
    </p:embeddedFont>
    <p:embeddedFont>
      <p:font typeface="VNI-Korin" pitchFamily="2" charset="0"/>
      <p:regular r:id="rId39"/>
      <p:bold r:id="rId40"/>
      <p: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07"/>
    <a:srgbClr val="FF8119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57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font" Target="fonts/font4.fntdata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6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.fntdata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A531B8-CFC8-47FE-BE55-818014FD3DCE}" type="doc">
      <dgm:prSet loTypeId="urn:microsoft.com/office/officeart/2005/8/layout/vList4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vi-VN"/>
        </a:p>
      </dgm:t>
    </dgm:pt>
    <dgm:pt modelId="{26277324-0377-4DE7-AE00-CC612D8EB422}">
      <dgm:prSet custT="1"/>
      <dgm:spPr/>
      <dgm:t>
        <a:bodyPr/>
        <a:lstStyle/>
        <a:p>
          <a:pPr algn="ctr" rtl="0"/>
          <a:r>
            <a:rPr lang="en-US" sz="4000" b="0" i="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Thi</a:t>
          </a:r>
          <a:r>
            <a:rPr lang="en-US" sz="4000" b="0" i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4000" b="0" i="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sĩ</a:t>
          </a:r>
          <a:r>
            <a:rPr lang="en-US" sz="4000" b="0" i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4000" b="0" i="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Hoa</a:t>
          </a:r>
          <a:r>
            <a:rPr lang="en-US" sz="4000" b="0" i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4000" b="0" i="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Giấy</a:t>
          </a:r>
          <a:endParaRPr lang="vi-VN" sz="40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7A720B6-2335-4660-84AC-F6F70DAB4210}" type="parTrans" cxnId="{7A1045D4-9319-466B-B0D1-0E80207F8EEC}">
      <dgm:prSet/>
      <dgm:spPr/>
      <dgm:t>
        <a:bodyPr/>
        <a:lstStyle/>
        <a:p>
          <a:pPr algn="ctr"/>
          <a:endParaRPr lang="vi-VN" sz="40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DA90709-EAA6-41E1-8948-1BECB250FFE2}" type="sibTrans" cxnId="{7A1045D4-9319-466B-B0D1-0E80207F8EEC}">
      <dgm:prSet/>
      <dgm:spPr/>
      <dgm:t>
        <a:bodyPr/>
        <a:lstStyle/>
        <a:p>
          <a:pPr algn="ctr"/>
          <a:endParaRPr lang="vi-VN" sz="40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D6D568-4E0B-4E27-8739-0BD75AABFBAB}">
      <dgm:prSet custT="1"/>
      <dgm:spPr/>
      <dgm:t>
        <a:bodyPr/>
        <a:lstStyle/>
        <a:p>
          <a:pPr algn="ctr"/>
          <a:r>
            <a:rPr lang="en-US" sz="40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Biết</a:t>
          </a:r>
          <a:r>
            <a:rPr lang="en-US" sz="40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40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Tuốt</a:t>
          </a:r>
          <a:endParaRPr lang="vi-VN" sz="40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BC6D5D0-0FEA-422E-A74C-0906361447DD}" type="parTrans" cxnId="{05F84724-FD18-46A6-A4ED-FF751B967E57}">
      <dgm:prSet/>
      <dgm:spPr/>
      <dgm:t>
        <a:bodyPr/>
        <a:lstStyle/>
        <a:p>
          <a:pPr algn="ctr"/>
          <a:endParaRPr lang="vi-VN" sz="40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D1DF2A1-DCA9-4097-91E3-5465ADFD1682}" type="sibTrans" cxnId="{05F84724-FD18-46A6-A4ED-FF751B967E57}">
      <dgm:prSet/>
      <dgm:spPr/>
      <dgm:t>
        <a:bodyPr/>
        <a:lstStyle/>
        <a:p>
          <a:pPr algn="ctr"/>
          <a:endParaRPr lang="vi-VN" sz="40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7126428-2722-42B6-A4A6-CA7F34A2B971}">
      <dgm:prSet custT="1"/>
      <dgm:spPr/>
      <dgm:t>
        <a:bodyPr/>
        <a:lstStyle/>
        <a:p>
          <a:pPr algn="ctr"/>
          <a:r>
            <a:rPr lang="en-US" sz="40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Bạn</a:t>
          </a:r>
          <a:r>
            <a:rPr lang="en-US" sz="40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40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Hương</a:t>
          </a:r>
          <a:endParaRPr lang="vi-VN" sz="40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D6FF543-9320-474C-B75B-3280FB9A14DD}" type="parTrans" cxnId="{4DA4DF40-0D6C-493A-A03E-EED40A9AB125}">
      <dgm:prSet/>
      <dgm:spPr/>
      <dgm:t>
        <a:bodyPr/>
        <a:lstStyle/>
        <a:p>
          <a:pPr algn="ctr"/>
          <a:endParaRPr lang="vi-VN" sz="40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550F33C-C633-4068-9E65-9C7087B81BFA}" type="sibTrans" cxnId="{4DA4DF40-0D6C-493A-A03E-EED40A9AB125}">
      <dgm:prSet/>
      <dgm:spPr/>
      <dgm:t>
        <a:bodyPr/>
        <a:lstStyle/>
        <a:p>
          <a:pPr algn="ctr"/>
          <a:endParaRPr lang="vi-VN" sz="40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CFE68B5-D82C-41D3-8913-ECF29330D993}" type="pres">
      <dgm:prSet presAssocID="{73A531B8-CFC8-47FE-BE55-818014FD3DCE}" presName="linear" presStyleCnt="0">
        <dgm:presLayoutVars>
          <dgm:dir/>
          <dgm:resizeHandles val="exact"/>
        </dgm:presLayoutVars>
      </dgm:prSet>
      <dgm:spPr/>
    </dgm:pt>
    <dgm:pt modelId="{9E168851-4AD0-4CB2-BB59-3EE3429A08F6}" type="pres">
      <dgm:prSet presAssocID="{26277324-0377-4DE7-AE00-CC612D8EB422}" presName="comp" presStyleCnt="0"/>
      <dgm:spPr/>
    </dgm:pt>
    <dgm:pt modelId="{4C22FB41-CF3A-4BB1-834B-CF503EA30171}" type="pres">
      <dgm:prSet presAssocID="{26277324-0377-4DE7-AE00-CC612D8EB422}" presName="box" presStyleLbl="node1" presStyleIdx="0" presStyleCnt="3"/>
      <dgm:spPr/>
    </dgm:pt>
    <dgm:pt modelId="{09A33A35-D4B6-40B6-8F9A-23294E2A6CC0}" type="pres">
      <dgm:prSet presAssocID="{26277324-0377-4DE7-AE00-CC612D8EB422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D662917-A1AC-4C92-BFDF-20391F2B8E18}" type="pres">
      <dgm:prSet presAssocID="{26277324-0377-4DE7-AE00-CC612D8EB422}" presName="text" presStyleLbl="node1" presStyleIdx="0" presStyleCnt="3">
        <dgm:presLayoutVars>
          <dgm:bulletEnabled val="1"/>
        </dgm:presLayoutVars>
      </dgm:prSet>
      <dgm:spPr/>
    </dgm:pt>
    <dgm:pt modelId="{D135D4CF-1688-46F2-B997-8C17C59FBCE0}" type="pres">
      <dgm:prSet presAssocID="{DDA90709-EAA6-41E1-8948-1BECB250FFE2}" presName="spacer" presStyleCnt="0"/>
      <dgm:spPr/>
    </dgm:pt>
    <dgm:pt modelId="{C4240C6C-22B1-4021-8EE6-B31FFE8684B7}" type="pres">
      <dgm:prSet presAssocID="{CBD6D568-4E0B-4E27-8739-0BD75AABFBAB}" presName="comp" presStyleCnt="0"/>
      <dgm:spPr/>
    </dgm:pt>
    <dgm:pt modelId="{B5CC03A1-D4C1-4300-93AB-8632C726E087}" type="pres">
      <dgm:prSet presAssocID="{CBD6D568-4E0B-4E27-8739-0BD75AABFBAB}" presName="box" presStyleLbl="node1" presStyleIdx="1" presStyleCnt="3"/>
      <dgm:spPr/>
    </dgm:pt>
    <dgm:pt modelId="{FA4EA2D4-BB26-4154-88C7-D891EA11C1D9}" type="pres">
      <dgm:prSet presAssocID="{CBD6D568-4E0B-4E27-8739-0BD75AABFBAB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47BEBF05-A004-41E7-A721-C62650288A80}" type="pres">
      <dgm:prSet presAssocID="{CBD6D568-4E0B-4E27-8739-0BD75AABFBAB}" presName="text" presStyleLbl="node1" presStyleIdx="1" presStyleCnt="3">
        <dgm:presLayoutVars>
          <dgm:bulletEnabled val="1"/>
        </dgm:presLayoutVars>
      </dgm:prSet>
      <dgm:spPr/>
    </dgm:pt>
    <dgm:pt modelId="{E48DA9B6-14F6-4DC5-9222-F6964CE4700A}" type="pres">
      <dgm:prSet presAssocID="{BD1DF2A1-DCA9-4097-91E3-5465ADFD1682}" presName="spacer" presStyleCnt="0"/>
      <dgm:spPr/>
    </dgm:pt>
    <dgm:pt modelId="{00B22774-50C7-44BA-B44F-9235AF183579}" type="pres">
      <dgm:prSet presAssocID="{37126428-2722-42B6-A4A6-CA7F34A2B971}" presName="comp" presStyleCnt="0"/>
      <dgm:spPr/>
    </dgm:pt>
    <dgm:pt modelId="{CBF45150-F96F-4483-A89A-18E4F6322414}" type="pres">
      <dgm:prSet presAssocID="{37126428-2722-42B6-A4A6-CA7F34A2B971}" presName="box" presStyleLbl="node1" presStyleIdx="2" presStyleCnt="3"/>
      <dgm:spPr/>
    </dgm:pt>
    <dgm:pt modelId="{13035778-0415-4CB6-BDDE-0F2A34A2F05C}" type="pres">
      <dgm:prSet presAssocID="{37126428-2722-42B6-A4A6-CA7F34A2B971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C33F740-B0EF-4FB0-98F5-5AC31CA7E67F}" type="pres">
      <dgm:prSet presAssocID="{37126428-2722-42B6-A4A6-CA7F34A2B971}" presName="text" presStyleLbl="node1" presStyleIdx="2" presStyleCnt="3">
        <dgm:presLayoutVars>
          <dgm:bulletEnabled val="1"/>
        </dgm:presLayoutVars>
      </dgm:prSet>
      <dgm:spPr/>
    </dgm:pt>
  </dgm:ptLst>
  <dgm:cxnLst>
    <dgm:cxn modelId="{2CCF6519-1EF7-4EB7-873B-17EA7446D58E}" type="presOf" srcId="{26277324-0377-4DE7-AE00-CC612D8EB422}" destId="{4C22FB41-CF3A-4BB1-834B-CF503EA30171}" srcOrd="0" destOrd="0" presId="urn:microsoft.com/office/officeart/2005/8/layout/vList4"/>
    <dgm:cxn modelId="{05F84724-FD18-46A6-A4ED-FF751B967E57}" srcId="{73A531B8-CFC8-47FE-BE55-818014FD3DCE}" destId="{CBD6D568-4E0B-4E27-8739-0BD75AABFBAB}" srcOrd="1" destOrd="0" parTransId="{1BC6D5D0-0FEA-422E-A74C-0906361447DD}" sibTransId="{BD1DF2A1-DCA9-4097-91E3-5465ADFD1682}"/>
    <dgm:cxn modelId="{4DA4DF40-0D6C-493A-A03E-EED40A9AB125}" srcId="{73A531B8-CFC8-47FE-BE55-818014FD3DCE}" destId="{37126428-2722-42B6-A4A6-CA7F34A2B971}" srcOrd="2" destOrd="0" parTransId="{ED6FF543-9320-474C-B75B-3280FB9A14DD}" sibTransId="{A550F33C-C633-4068-9E65-9C7087B81BFA}"/>
    <dgm:cxn modelId="{637FBF44-7A0D-4154-B869-0CA37C2278CE}" type="presOf" srcId="{37126428-2722-42B6-A4A6-CA7F34A2B971}" destId="{CC33F740-B0EF-4FB0-98F5-5AC31CA7E67F}" srcOrd="1" destOrd="0" presId="urn:microsoft.com/office/officeart/2005/8/layout/vList4"/>
    <dgm:cxn modelId="{1D3E5353-380D-40F8-B4F4-F6C0F980851A}" type="presOf" srcId="{CBD6D568-4E0B-4E27-8739-0BD75AABFBAB}" destId="{47BEBF05-A004-41E7-A721-C62650288A80}" srcOrd="1" destOrd="0" presId="urn:microsoft.com/office/officeart/2005/8/layout/vList4"/>
    <dgm:cxn modelId="{4A7FB474-D453-4181-B3D1-C1770A1B1758}" type="presOf" srcId="{73A531B8-CFC8-47FE-BE55-818014FD3DCE}" destId="{5CFE68B5-D82C-41D3-8913-ECF29330D993}" srcOrd="0" destOrd="0" presId="urn:microsoft.com/office/officeart/2005/8/layout/vList4"/>
    <dgm:cxn modelId="{E84AABB2-14F5-4271-846B-CFC29C40DBC5}" type="presOf" srcId="{CBD6D568-4E0B-4E27-8739-0BD75AABFBAB}" destId="{B5CC03A1-D4C1-4300-93AB-8632C726E087}" srcOrd="0" destOrd="0" presId="urn:microsoft.com/office/officeart/2005/8/layout/vList4"/>
    <dgm:cxn modelId="{E6D46EB5-E004-4030-ADD7-0B4DD991CBB5}" type="presOf" srcId="{26277324-0377-4DE7-AE00-CC612D8EB422}" destId="{1D662917-A1AC-4C92-BFDF-20391F2B8E18}" srcOrd="1" destOrd="0" presId="urn:microsoft.com/office/officeart/2005/8/layout/vList4"/>
    <dgm:cxn modelId="{6A3F32B8-2ADF-40B9-AA49-1828D064AAEB}" type="presOf" srcId="{37126428-2722-42B6-A4A6-CA7F34A2B971}" destId="{CBF45150-F96F-4483-A89A-18E4F6322414}" srcOrd="0" destOrd="0" presId="urn:microsoft.com/office/officeart/2005/8/layout/vList4"/>
    <dgm:cxn modelId="{7A1045D4-9319-466B-B0D1-0E80207F8EEC}" srcId="{73A531B8-CFC8-47FE-BE55-818014FD3DCE}" destId="{26277324-0377-4DE7-AE00-CC612D8EB422}" srcOrd="0" destOrd="0" parTransId="{87A720B6-2335-4660-84AC-F6F70DAB4210}" sibTransId="{DDA90709-EAA6-41E1-8948-1BECB250FFE2}"/>
    <dgm:cxn modelId="{095520EA-88D7-494D-A05E-090E28F8BF15}" type="presParOf" srcId="{5CFE68B5-D82C-41D3-8913-ECF29330D993}" destId="{9E168851-4AD0-4CB2-BB59-3EE3429A08F6}" srcOrd="0" destOrd="0" presId="urn:microsoft.com/office/officeart/2005/8/layout/vList4"/>
    <dgm:cxn modelId="{7672178D-1F67-4588-A329-C89AA74649DC}" type="presParOf" srcId="{9E168851-4AD0-4CB2-BB59-3EE3429A08F6}" destId="{4C22FB41-CF3A-4BB1-834B-CF503EA30171}" srcOrd="0" destOrd="0" presId="urn:microsoft.com/office/officeart/2005/8/layout/vList4"/>
    <dgm:cxn modelId="{515C04A3-7E81-49C2-AFF9-F1EA968C4F33}" type="presParOf" srcId="{9E168851-4AD0-4CB2-BB59-3EE3429A08F6}" destId="{09A33A35-D4B6-40B6-8F9A-23294E2A6CC0}" srcOrd="1" destOrd="0" presId="urn:microsoft.com/office/officeart/2005/8/layout/vList4"/>
    <dgm:cxn modelId="{9CFE822A-7344-47E1-9B5D-4C67A5BF6EA7}" type="presParOf" srcId="{9E168851-4AD0-4CB2-BB59-3EE3429A08F6}" destId="{1D662917-A1AC-4C92-BFDF-20391F2B8E18}" srcOrd="2" destOrd="0" presId="urn:microsoft.com/office/officeart/2005/8/layout/vList4"/>
    <dgm:cxn modelId="{C4AEEB2E-497A-4018-B90C-5DC611FF3F78}" type="presParOf" srcId="{5CFE68B5-D82C-41D3-8913-ECF29330D993}" destId="{D135D4CF-1688-46F2-B997-8C17C59FBCE0}" srcOrd="1" destOrd="0" presId="urn:microsoft.com/office/officeart/2005/8/layout/vList4"/>
    <dgm:cxn modelId="{B3B30AA2-1BCC-4A81-A8B6-5DF8EF10C2EF}" type="presParOf" srcId="{5CFE68B5-D82C-41D3-8913-ECF29330D993}" destId="{C4240C6C-22B1-4021-8EE6-B31FFE8684B7}" srcOrd="2" destOrd="0" presId="urn:microsoft.com/office/officeart/2005/8/layout/vList4"/>
    <dgm:cxn modelId="{B68A9BD6-FFE1-4A9A-9A83-1444856DC52F}" type="presParOf" srcId="{C4240C6C-22B1-4021-8EE6-B31FFE8684B7}" destId="{B5CC03A1-D4C1-4300-93AB-8632C726E087}" srcOrd="0" destOrd="0" presId="urn:microsoft.com/office/officeart/2005/8/layout/vList4"/>
    <dgm:cxn modelId="{B1002B8D-F72D-433C-9F18-307E96A26B28}" type="presParOf" srcId="{C4240C6C-22B1-4021-8EE6-B31FFE8684B7}" destId="{FA4EA2D4-BB26-4154-88C7-D891EA11C1D9}" srcOrd="1" destOrd="0" presId="urn:microsoft.com/office/officeart/2005/8/layout/vList4"/>
    <dgm:cxn modelId="{4573DF18-63CD-4AEC-AA47-E4E131FA80C8}" type="presParOf" srcId="{C4240C6C-22B1-4021-8EE6-B31FFE8684B7}" destId="{47BEBF05-A004-41E7-A721-C62650288A80}" srcOrd="2" destOrd="0" presId="urn:microsoft.com/office/officeart/2005/8/layout/vList4"/>
    <dgm:cxn modelId="{95E9BEEA-2D86-4D36-9D29-B0D3525A340C}" type="presParOf" srcId="{5CFE68B5-D82C-41D3-8913-ECF29330D993}" destId="{E48DA9B6-14F6-4DC5-9222-F6964CE4700A}" srcOrd="3" destOrd="0" presId="urn:microsoft.com/office/officeart/2005/8/layout/vList4"/>
    <dgm:cxn modelId="{16B1BE43-4D28-4792-866C-A2F242FAFC51}" type="presParOf" srcId="{5CFE68B5-D82C-41D3-8913-ECF29330D993}" destId="{00B22774-50C7-44BA-B44F-9235AF183579}" srcOrd="4" destOrd="0" presId="urn:microsoft.com/office/officeart/2005/8/layout/vList4"/>
    <dgm:cxn modelId="{A974448A-BA5E-4FA0-8CF3-A09B7CE69EFB}" type="presParOf" srcId="{00B22774-50C7-44BA-B44F-9235AF183579}" destId="{CBF45150-F96F-4483-A89A-18E4F6322414}" srcOrd="0" destOrd="0" presId="urn:microsoft.com/office/officeart/2005/8/layout/vList4"/>
    <dgm:cxn modelId="{FE2EF44F-C273-4986-9504-78797B0D4B09}" type="presParOf" srcId="{00B22774-50C7-44BA-B44F-9235AF183579}" destId="{13035778-0415-4CB6-BDDE-0F2A34A2F05C}" srcOrd="1" destOrd="0" presId="urn:microsoft.com/office/officeart/2005/8/layout/vList4"/>
    <dgm:cxn modelId="{6C3B583A-D59B-489C-AA97-7AEDC931CED0}" type="presParOf" srcId="{00B22774-50C7-44BA-B44F-9235AF183579}" destId="{CC33F740-B0EF-4FB0-98F5-5AC31CA7E67F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A531B8-CFC8-47FE-BE55-818014FD3DCE}" type="doc">
      <dgm:prSet loTypeId="urn:microsoft.com/office/officeart/2008/layout/PictureStrips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vi-VN"/>
        </a:p>
      </dgm:t>
    </dgm:pt>
    <dgm:pt modelId="{26277324-0377-4DE7-AE00-CC612D8EB422}">
      <dgm:prSet custT="1"/>
      <dgm:spPr>
        <a:solidFill>
          <a:schemeClr val="lt1">
            <a:hueOff val="0"/>
            <a:satOff val="0"/>
            <a:lumOff val="0"/>
            <a:alpha val="70000"/>
          </a:schemeClr>
        </a:solidFill>
      </dgm:spPr>
      <dgm:t>
        <a:bodyPr/>
        <a:lstStyle/>
        <a:p>
          <a:pPr algn="ctr" rtl="0"/>
          <a:r>
            <a:rPr lang="en-US" sz="3600" b="0" i="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Thi</a:t>
          </a:r>
          <a:r>
            <a:rPr lang="en-US" sz="3600" b="0" i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600" b="0" i="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sĩ</a:t>
          </a:r>
          <a:r>
            <a:rPr lang="en-US" sz="3600" b="0" i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600" b="0" i="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Hoa</a:t>
          </a:r>
          <a:r>
            <a:rPr lang="en-US" sz="3600" b="0" i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600" b="0" i="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Giấy</a:t>
          </a:r>
          <a:endParaRPr lang="vi-VN" sz="36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7A720B6-2335-4660-84AC-F6F70DAB4210}" type="parTrans" cxnId="{7A1045D4-9319-466B-B0D1-0E80207F8EEC}">
      <dgm:prSet/>
      <dgm:spPr/>
      <dgm:t>
        <a:bodyPr/>
        <a:lstStyle/>
        <a:p>
          <a:pPr algn="ctr"/>
          <a:endParaRPr lang="vi-VN" sz="36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DA90709-EAA6-41E1-8948-1BECB250FFE2}" type="sibTrans" cxnId="{7A1045D4-9319-466B-B0D1-0E80207F8EEC}">
      <dgm:prSet/>
      <dgm:spPr/>
      <dgm:t>
        <a:bodyPr/>
        <a:lstStyle/>
        <a:p>
          <a:pPr algn="ctr"/>
          <a:endParaRPr lang="vi-VN" sz="36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D6D568-4E0B-4E27-8739-0BD75AABFBAB}">
      <dgm:prSet custT="1"/>
      <dgm:spPr>
        <a:solidFill>
          <a:schemeClr val="lt1">
            <a:hueOff val="0"/>
            <a:satOff val="0"/>
            <a:lumOff val="0"/>
            <a:alpha val="70000"/>
          </a:schemeClr>
        </a:solidFill>
      </dgm:spPr>
      <dgm:t>
        <a:bodyPr/>
        <a:lstStyle/>
        <a:p>
          <a:pPr algn="ctr"/>
          <a:r>
            <a:rPr lang="en-US" sz="360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Biết Tuốt</a:t>
          </a:r>
          <a:endParaRPr lang="vi-VN" sz="36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BC6D5D0-0FEA-422E-A74C-0906361447DD}" type="parTrans" cxnId="{05F84724-FD18-46A6-A4ED-FF751B967E57}">
      <dgm:prSet/>
      <dgm:spPr/>
      <dgm:t>
        <a:bodyPr/>
        <a:lstStyle/>
        <a:p>
          <a:pPr algn="ctr"/>
          <a:endParaRPr lang="vi-VN" sz="36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D1DF2A1-DCA9-4097-91E3-5465ADFD1682}" type="sibTrans" cxnId="{05F84724-FD18-46A6-A4ED-FF751B967E57}">
      <dgm:prSet/>
      <dgm:spPr/>
      <dgm:t>
        <a:bodyPr/>
        <a:lstStyle/>
        <a:p>
          <a:pPr algn="ctr"/>
          <a:endParaRPr lang="vi-VN" sz="36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7126428-2722-42B6-A4A6-CA7F34A2B971}">
      <dgm:prSet custT="1"/>
      <dgm:spPr>
        <a:solidFill>
          <a:schemeClr val="lt1">
            <a:hueOff val="0"/>
            <a:satOff val="0"/>
            <a:lumOff val="0"/>
            <a:alpha val="70000"/>
          </a:schemeClr>
        </a:solidFill>
      </dgm:spPr>
      <dgm:t>
        <a:bodyPr/>
        <a:lstStyle/>
        <a:p>
          <a:pPr algn="ctr"/>
          <a:r>
            <a:rPr lang="en-US" sz="360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Bạn Hương</a:t>
          </a:r>
          <a:endParaRPr lang="vi-VN" sz="36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D6FF543-9320-474C-B75B-3280FB9A14DD}" type="parTrans" cxnId="{4DA4DF40-0D6C-493A-A03E-EED40A9AB125}">
      <dgm:prSet/>
      <dgm:spPr/>
      <dgm:t>
        <a:bodyPr/>
        <a:lstStyle/>
        <a:p>
          <a:pPr algn="ctr"/>
          <a:endParaRPr lang="vi-VN" sz="36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550F33C-C633-4068-9E65-9C7087B81BFA}" type="sibTrans" cxnId="{4DA4DF40-0D6C-493A-A03E-EED40A9AB125}">
      <dgm:prSet/>
      <dgm:spPr/>
      <dgm:t>
        <a:bodyPr/>
        <a:lstStyle/>
        <a:p>
          <a:pPr algn="ctr"/>
          <a:endParaRPr lang="vi-VN" sz="36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DE51306-1C6B-475C-A814-CBB4BDB3DA56}" type="pres">
      <dgm:prSet presAssocID="{73A531B8-CFC8-47FE-BE55-818014FD3DCE}" presName="Name0" presStyleCnt="0">
        <dgm:presLayoutVars>
          <dgm:dir/>
          <dgm:resizeHandles val="exact"/>
        </dgm:presLayoutVars>
      </dgm:prSet>
      <dgm:spPr/>
    </dgm:pt>
    <dgm:pt modelId="{3DF71BEA-83EC-4719-80E8-12540660073C}" type="pres">
      <dgm:prSet presAssocID="{26277324-0377-4DE7-AE00-CC612D8EB422}" presName="composite" presStyleCnt="0"/>
      <dgm:spPr/>
    </dgm:pt>
    <dgm:pt modelId="{FFD85D31-885C-4CE4-B637-E5BB6BDD59E2}" type="pres">
      <dgm:prSet presAssocID="{26277324-0377-4DE7-AE00-CC612D8EB422}" presName="rect1" presStyleLbl="trAlignAcc1" presStyleIdx="0" presStyleCnt="3">
        <dgm:presLayoutVars>
          <dgm:bulletEnabled val="1"/>
        </dgm:presLayoutVars>
      </dgm:prSet>
      <dgm:spPr/>
    </dgm:pt>
    <dgm:pt modelId="{9A2E50AF-C9F9-4DE1-BC44-B6AF3121A0B2}" type="pres">
      <dgm:prSet presAssocID="{26277324-0377-4DE7-AE00-CC612D8EB422}" presName="rect2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5FA9825-DAC7-4B2A-A699-5336044F0A3D}" type="pres">
      <dgm:prSet presAssocID="{DDA90709-EAA6-41E1-8948-1BECB250FFE2}" presName="sibTrans" presStyleCnt="0"/>
      <dgm:spPr/>
    </dgm:pt>
    <dgm:pt modelId="{5E6C1056-DD05-45B6-BF58-658047AD4FB0}" type="pres">
      <dgm:prSet presAssocID="{CBD6D568-4E0B-4E27-8739-0BD75AABFBAB}" presName="composite" presStyleCnt="0"/>
      <dgm:spPr/>
    </dgm:pt>
    <dgm:pt modelId="{BFC250A4-0356-4530-994A-F6F67EF6F55D}" type="pres">
      <dgm:prSet presAssocID="{CBD6D568-4E0B-4E27-8739-0BD75AABFBAB}" presName="rect1" presStyleLbl="trAlignAcc1" presStyleIdx="1" presStyleCnt="3">
        <dgm:presLayoutVars>
          <dgm:bulletEnabled val="1"/>
        </dgm:presLayoutVars>
      </dgm:prSet>
      <dgm:spPr/>
    </dgm:pt>
    <dgm:pt modelId="{5BF9609E-E4E0-4805-888A-2E62254A8DFC}" type="pres">
      <dgm:prSet presAssocID="{CBD6D568-4E0B-4E27-8739-0BD75AABFBAB}" presName="rect2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CCE49517-241A-434E-8313-8B7D919E807B}" type="pres">
      <dgm:prSet presAssocID="{BD1DF2A1-DCA9-4097-91E3-5465ADFD1682}" presName="sibTrans" presStyleCnt="0"/>
      <dgm:spPr/>
    </dgm:pt>
    <dgm:pt modelId="{C4254CE5-2A75-4422-AF67-C94613628CF8}" type="pres">
      <dgm:prSet presAssocID="{37126428-2722-42B6-A4A6-CA7F34A2B971}" presName="composite" presStyleCnt="0"/>
      <dgm:spPr/>
    </dgm:pt>
    <dgm:pt modelId="{54191A90-5C1E-406F-8847-A14D450119B0}" type="pres">
      <dgm:prSet presAssocID="{37126428-2722-42B6-A4A6-CA7F34A2B971}" presName="rect1" presStyleLbl="trAlignAcc1" presStyleIdx="2" presStyleCnt="3">
        <dgm:presLayoutVars>
          <dgm:bulletEnabled val="1"/>
        </dgm:presLayoutVars>
      </dgm:prSet>
      <dgm:spPr/>
    </dgm:pt>
    <dgm:pt modelId="{BFC5C8CE-DABE-4EA4-9B4C-3A83EB2718AC}" type="pres">
      <dgm:prSet presAssocID="{37126428-2722-42B6-A4A6-CA7F34A2B971}" presName="rect2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05F84724-FD18-46A6-A4ED-FF751B967E57}" srcId="{73A531B8-CFC8-47FE-BE55-818014FD3DCE}" destId="{CBD6D568-4E0B-4E27-8739-0BD75AABFBAB}" srcOrd="1" destOrd="0" parTransId="{1BC6D5D0-0FEA-422E-A74C-0906361447DD}" sibTransId="{BD1DF2A1-DCA9-4097-91E3-5465ADFD1682}"/>
    <dgm:cxn modelId="{7DAD7D3A-EA68-4585-81D8-C22DB4F919C8}" type="presOf" srcId="{37126428-2722-42B6-A4A6-CA7F34A2B971}" destId="{54191A90-5C1E-406F-8847-A14D450119B0}" srcOrd="0" destOrd="0" presId="urn:microsoft.com/office/officeart/2008/layout/PictureStrips"/>
    <dgm:cxn modelId="{4DA4DF40-0D6C-493A-A03E-EED40A9AB125}" srcId="{73A531B8-CFC8-47FE-BE55-818014FD3DCE}" destId="{37126428-2722-42B6-A4A6-CA7F34A2B971}" srcOrd="2" destOrd="0" parTransId="{ED6FF543-9320-474C-B75B-3280FB9A14DD}" sibTransId="{A550F33C-C633-4068-9E65-9C7087B81BFA}"/>
    <dgm:cxn modelId="{27DA56BF-AEF4-4AEB-A940-39F84E096853}" type="presOf" srcId="{73A531B8-CFC8-47FE-BE55-818014FD3DCE}" destId="{DDE51306-1C6B-475C-A814-CBB4BDB3DA56}" srcOrd="0" destOrd="0" presId="urn:microsoft.com/office/officeart/2008/layout/PictureStrips"/>
    <dgm:cxn modelId="{3DA489C2-7132-47AE-86CC-15C96AD2AEDD}" type="presOf" srcId="{26277324-0377-4DE7-AE00-CC612D8EB422}" destId="{FFD85D31-885C-4CE4-B637-E5BB6BDD59E2}" srcOrd="0" destOrd="0" presId="urn:microsoft.com/office/officeart/2008/layout/PictureStrips"/>
    <dgm:cxn modelId="{9036DCCA-3AF7-44A8-94BA-9C7FCE81FE3B}" type="presOf" srcId="{CBD6D568-4E0B-4E27-8739-0BD75AABFBAB}" destId="{BFC250A4-0356-4530-994A-F6F67EF6F55D}" srcOrd="0" destOrd="0" presId="urn:microsoft.com/office/officeart/2008/layout/PictureStrips"/>
    <dgm:cxn modelId="{7A1045D4-9319-466B-B0D1-0E80207F8EEC}" srcId="{73A531B8-CFC8-47FE-BE55-818014FD3DCE}" destId="{26277324-0377-4DE7-AE00-CC612D8EB422}" srcOrd="0" destOrd="0" parTransId="{87A720B6-2335-4660-84AC-F6F70DAB4210}" sibTransId="{DDA90709-EAA6-41E1-8948-1BECB250FFE2}"/>
    <dgm:cxn modelId="{35C7B945-E5CE-428F-96D7-41B66E4EABB3}" type="presParOf" srcId="{DDE51306-1C6B-475C-A814-CBB4BDB3DA56}" destId="{3DF71BEA-83EC-4719-80E8-12540660073C}" srcOrd="0" destOrd="0" presId="urn:microsoft.com/office/officeart/2008/layout/PictureStrips"/>
    <dgm:cxn modelId="{39A5F6F2-5AC6-42C2-8E2D-83611256F7C2}" type="presParOf" srcId="{3DF71BEA-83EC-4719-80E8-12540660073C}" destId="{FFD85D31-885C-4CE4-B637-E5BB6BDD59E2}" srcOrd="0" destOrd="0" presId="urn:microsoft.com/office/officeart/2008/layout/PictureStrips"/>
    <dgm:cxn modelId="{E962C962-3FF1-413D-A0DA-81F486C67D3D}" type="presParOf" srcId="{3DF71BEA-83EC-4719-80E8-12540660073C}" destId="{9A2E50AF-C9F9-4DE1-BC44-B6AF3121A0B2}" srcOrd="1" destOrd="0" presId="urn:microsoft.com/office/officeart/2008/layout/PictureStrips"/>
    <dgm:cxn modelId="{D1B286C5-2B3D-42CA-A4C8-176A9E34E690}" type="presParOf" srcId="{DDE51306-1C6B-475C-A814-CBB4BDB3DA56}" destId="{55FA9825-DAC7-4B2A-A699-5336044F0A3D}" srcOrd="1" destOrd="0" presId="urn:microsoft.com/office/officeart/2008/layout/PictureStrips"/>
    <dgm:cxn modelId="{E7010679-5E39-4AA1-A74E-65515E0F1A6D}" type="presParOf" srcId="{DDE51306-1C6B-475C-A814-CBB4BDB3DA56}" destId="{5E6C1056-DD05-45B6-BF58-658047AD4FB0}" srcOrd="2" destOrd="0" presId="urn:microsoft.com/office/officeart/2008/layout/PictureStrips"/>
    <dgm:cxn modelId="{99DC78E3-DBE2-494E-A3CD-93D8DBDBABE4}" type="presParOf" srcId="{5E6C1056-DD05-45B6-BF58-658047AD4FB0}" destId="{BFC250A4-0356-4530-994A-F6F67EF6F55D}" srcOrd="0" destOrd="0" presId="urn:microsoft.com/office/officeart/2008/layout/PictureStrips"/>
    <dgm:cxn modelId="{E512A6D7-1872-45F6-99E3-F6FFD26F183C}" type="presParOf" srcId="{5E6C1056-DD05-45B6-BF58-658047AD4FB0}" destId="{5BF9609E-E4E0-4805-888A-2E62254A8DFC}" srcOrd="1" destOrd="0" presId="urn:microsoft.com/office/officeart/2008/layout/PictureStrips"/>
    <dgm:cxn modelId="{A9E60EEB-C54A-4862-B609-6D5774DC5518}" type="presParOf" srcId="{DDE51306-1C6B-475C-A814-CBB4BDB3DA56}" destId="{CCE49517-241A-434E-8313-8B7D919E807B}" srcOrd="3" destOrd="0" presId="urn:microsoft.com/office/officeart/2008/layout/PictureStrips"/>
    <dgm:cxn modelId="{B968B12E-F130-47F4-9EBA-8BCE91063C00}" type="presParOf" srcId="{DDE51306-1C6B-475C-A814-CBB4BDB3DA56}" destId="{C4254CE5-2A75-4422-AF67-C94613628CF8}" srcOrd="4" destOrd="0" presId="urn:microsoft.com/office/officeart/2008/layout/PictureStrips"/>
    <dgm:cxn modelId="{1C660194-CAEF-469D-BE66-999920E66BEF}" type="presParOf" srcId="{C4254CE5-2A75-4422-AF67-C94613628CF8}" destId="{54191A90-5C1E-406F-8847-A14D450119B0}" srcOrd="0" destOrd="0" presId="urn:microsoft.com/office/officeart/2008/layout/PictureStrips"/>
    <dgm:cxn modelId="{A0AA8C28-3C78-4BCF-9A7F-46BFA4124C13}" type="presParOf" srcId="{C4254CE5-2A75-4422-AF67-C94613628CF8}" destId="{BFC5C8CE-DABE-4EA4-9B4C-3A83EB2718AC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50CDC7-7700-4FFA-9315-BDB6376A6277}" type="doc">
      <dgm:prSet loTypeId="urn:microsoft.com/office/officeart/2005/8/layout/vList3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vi-VN"/>
        </a:p>
      </dgm:t>
    </dgm:pt>
    <dgm:pt modelId="{1ACA6EE5-226E-44F0-A59E-258C54F89813}">
      <dgm:prSet custT="1"/>
      <dgm:spPr/>
      <dgm:t>
        <a:bodyPr/>
        <a:lstStyle/>
        <a:p>
          <a:pPr rtl="0"/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Tại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thơ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của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Mít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chưa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đúng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sự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thật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,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các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bạn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nghĩ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rằng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Mít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chế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giễu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nên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các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bạn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tỏ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thái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độ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giận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dỗi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với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Mít</a:t>
          </a:r>
          <a:r>
            <a:rPr lang="en-US" sz="2800" b="0" i="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.</a:t>
          </a:r>
          <a:endParaRPr lang="vi-VN" sz="2800" dirty="0">
            <a:solidFill>
              <a:sysClr val="windowText" lastClr="000000"/>
            </a:solidFill>
            <a:latin typeface="+mn-lt"/>
            <a:cs typeface="Times New Roman" pitchFamily="18" charset="0"/>
          </a:endParaRPr>
        </a:p>
      </dgm:t>
    </dgm:pt>
    <dgm:pt modelId="{A9397C8E-F88E-4E0F-9ADE-4CAEC5D5C2C3}" type="parTrans" cxnId="{A59EA2C0-E55A-47BF-A6DD-87CFF8E8A868}">
      <dgm:prSet/>
      <dgm:spPr/>
      <dgm:t>
        <a:bodyPr/>
        <a:lstStyle/>
        <a:p>
          <a:endParaRPr lang="vi-VN" sz="24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A38C3BC-2A6D-49D9-ACF9-09E151D60B67}" type="sibTrans" cxnId="{A59EA2C0-E55A-47BF-A6DD-87CFF8E8A868}">
      <dgm:prSet/>
      <dgm:spPr/>
      <dgm:t>
        <a:bodyPr/>
        <a:lstStyle/>
        <a:p>
          <a:endParaRPr lang="vi-VN" sz="24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C31616B-3CEC-49BE-898A-FD171797C67B}">
      <dgm:prSet custT="1"/>
      <dgm:spPr/>
      <dgm:t>
        <a:bodyPr/>
        <a:lstStyle/>
        <a:p>
          <a:r>
            <a:rPr lang="en-US" sz="280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Tại Mít đánh nhau với các bạn.</a:t>
          </a:r>
          <a:endParaRPr lang="vi-VN" sz="2800" dirty="0">
            <a:solidFill>
              <a:sysClr val="windowText" lastClr="000000"/>
            </a:solidFill>
            <a:latin typeface="+mn-lt"/>
            <a:cs typeface="Times New Roman" pitchFamily="18" charset="0"/>
          </a:endParaRPr>
        </a:p>
      </dgm:t>
    </dgm:pt>
    <dgm:pt modelId="{799E492C-3B9C-43FE-B5E3-A62F82E3BE01}" type="parTrans" cxnId="{640A874E-1E29-4140-9694-D8D35FDD0B3E}">
      <dgm:prSet/>
      <dgm:spPr/>
      <dgm:t>
        <a:bodyPr/>
        <a:lstStyle/>
        <a:p>
          <a:endParaRPr lang="vi-VN" sz="24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609C90A-1B9B-4349-9671-FD4B80C3A2BB}" type="sibTrans" cxnId="{640A874E-1E29-4140-9694-D8D35FDD0B3E}">
      <dgm:prSet/>
      <dgm:spPr/>
      <dgm:t>
        <a:bodyPr/>
        <a:lstStyle/>
        <a:p>
          <a:endParaRPr lang="vi-VN" sz="24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60E484D-9168-47C5-8FF2-82B0F2640F49}">
      <dgm:prSet custT="1"/>
      <dgm:spPr/>
      <dgm:t>
        <a:bodyPr/>
        <a:lstStyle/>
        <a:p>
          <a:r>
            <a:rPr lang="en-US" sz="280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Mít không làm gì cả.</a:t>
          </a:r>
          <a:endParaRPr lang="vi-VN" sz="2800" dirty="0">
            <a:solidFill>
              <a:sysClr val="windowText" lastClr="000000"/>
            </a:solidFill>
            <a:latin typeface="+mn-lt"/>
            <a:cs typeface="Times New Roman" pitchFamily="18" charset="0"/>
          </a:endParaRPr>
        </a:p>
      </dgm:t>
    </dgm:pt>
    <dgm:pt modelId="{1E5705A3-21F3-406B-9E14-FB36491D7F03}" type="parTrans" cxnId="{AF0DD5C1-2313-4560-B957-1124B00CA072}">
      <dgm:prSet/>
      <dgm:spPr/>
      <dgm:t>
        <a:bodyPr/>
        <a:lstStyle/>
        <a:p>
          <a:endParaRPr lang="vi-VN" sz="24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53619CD-2073-4082-9D6A-8EF15B0CA5E8}" type="sibTrans" cxnId="{AF0DD5C1-2313-4560-B957-1124B00CA072}">
      <dgm:prSet/>
      <dgm:spPr/>
      <dgm:t>
        <a:bodyPr/>
        <a:lstStyle/>
        <a:p>
          <a:endParaRPr lang="vi-VN" sz="240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6F109AB-0C99-44D8-9244-2D13CBCE5452}" type="pres">
      <dgm:prSet presAssocID="{4950CDC7-7700-4FFA-9315-BDB6376A6277}" presName="linearFlow" presStyleCnt="0">
        <dgm:presLayoutVars>
          <dgm:dir/>
          <dgm:resizeHandles val="exact"/>
        </dgm:presLayoutVars>
      </dgm:prSet>
      <dgm:spPr/>
    </dgm:pt>
    <dgm:pt modelId="{FD70A109-6D27-4821-B54A-9D3B6F948F5A}" type="pres">
      <dgm:prSet presAssocID="{1ACA6EE5-226E-44F0-A59E-258C54F89813}" presName="composite" presStyleCnt="0"/>
      <dgm:spPr/>
    </dgm:pt>
    <dgm:pt modelId="{4790C817-124C-4276-8472-BBFC67F6429E}" type="pres">
      <dgm:prSet presAssocID="{1ACA6EE5-226E-44F0-A59E-258C54F89813}" presName="imgShp" presStyleLbl="fgImgPlace1" presStyleIdx="0" presStyleCnt="3" custLinFactX="-7538" custLinFactNeighborX="-100000" custLinFactNeighborY="-307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3E42D13-B9BA-48C5-822D-2641AC50417A}" type="pres">
      <dgm:prSet presAssocID="{1ACA6EE5-226E-44F0-A59E-258C54F89813}" presName="txShp" presStyleLbl="node1" presStyleIdx="0" presStyleCnt="3" custScaleX="149224" custLinFactNeighborX="576" custLinFactNeighborY="-29">
        <dgm:presLayoutVars>
          <dgm:bulletEnabled val="1"/>
        </dgm:presLayoutVars>
      </dgm:prSet>
      <dgm:spPr/>
    </dgm:pt>
    <dgm:pt modelId="{DC135F78-87F6-4959-8745-E00A67D86C29}" type="pres">
      <dgm:prSet presAssocID="{FA38C3BC-2A6D-49D9-ACF9-09E151D60B67}" presName="spacing" presStyleCnt="0"/>
      <dgm:spPr/>
    </dgm:pt>
    <dgm:pt modelId="{744FDFA2-1C77-4989-8554-6CD93D467047}" type="pres">
      <dgm:prSet presAssocID="{3C31616B-3CEC-49BE-898A-FD171797C67B}" presName="composite" presStyleCnt="0"/>
      <dgm:spPr/>
    </dgm:pt>
    <dgm:pt modelId="{9D98C279-BF63-4021-83CB-EE29D110E270}" type="pres">
      <dgm:prSet presAssocID="{3C31616B-3CEC-49BE-898A-FD171797C67B}" presName="imgShp" presStyleLbl="fgImgPlace1" presStyleIdx="1" presStyleCnt="3" custLinFactX="-7538" custLinFactNeighborX="-100000" custLinFactNeighborY="-15551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DC6B464A-1F99-4C44-A6B7-5DDC168E0040}" type="pres">
      <dgm:prSet presAssocID="{3C31616B-3CEC-49BE-898A-FD171797C67B}" presName="txShp" presStyleLbl="node1" presStyleIdx="1" presStyleCnt="3" custScaleX="140044" custLinFactNeighborX="5166" custLinFactNeighborY="-15551">
        <dgm:presLayoutVars>
          <dgm:bulletEnabled val="1"/>
        </dgm:presLayoutVars>
      </dgm:prSet>
      <dgm:spPr/>
    </dgm:pt>
    <dgm:pt modelId="{FD48F0CD-F903-43F4-9490-7C0C9C7D64BD}" type="pres">
      <dgm:prSet presAssocID="{E609C90A-1B9B-4349-9671-FD4B80C3A2BB}" presName="spacing" presStyleCnt="0"/>
      <dgm:spPr/>
    </dgm:pt>
    <dgm:pt modelId="{C036297E-0152-4A75-8ADB-4A7073C34A23}" type="pres">
      <dgm:prSet presAssocID="{860E484D-9168-47C5-8FF2-82B0F2640F49}" presName="composite" presStyleCnt="0"/>
      <dgm:spPr/>
    </dgm:pt>
    <dgm:pt modelId="{01DD2ED9-8E04-4598-8239-A943E748B8EC}" type="pres">
      <dgm:prSet presAssocID="{860E484D-9168-47C5-8FF2-82B0F2640F49}" presName="imgShp" presStyleLbl="fgImgPlace1" presStyleIdx="2" presStyleCnt="3" custLinFactX="-21474" custLinFactNeighborX="-100000" custLinFactNeighborY="-8188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D5C82B11-7874-4DF8-A0F6-61CAB2CCEBF4}" type="pres">
      <dgm:prSet presAssocID="{860E484D-9168-47C5-8FF2-82B0F2640F49}" presName="txShp" presStyleLbl="node1" presStyleIdx="2" presStyleCnt="3" custScaleX="150376" custLinFactNeighborX="2408" custLinFactNeighborY="-8188">
        <dgm:presLayoutVars>
          <dgm:bulletEnabled val="1"/>
        </dgm:presLayoutVars>
      </dgm:prSet>
      <dgm:spPr/>
    </dgm:pt>
  </dgm:ptLst>
  <dgm:cxnLst>
    <dgm:cxn modelId="{640A874E-1E29-4140-9694-D8D35FDD0B3E}" srcId="{4950CDC7-7700-4FFA-9315-BDB6376A6277}" destId="{3C31616B-3CEC-49BE-898A-FD171797C67B}" srcOrd="1" destOrd="0" parTransId="{799E492C-3B9C-43FE-B5E3-A62F82E3BE01}" sibTransId="{E609C90A-1B9B-4349-9671-FD4B80C3A2BB}"/>
    <dgm:cxn modelId="{A78FEE5A-D57E-4E2B-8F72-F472EFBF5B92}" type="presOf" srcId="{4950CDC7-7700-4FFA-9315-BDB6376A6277}" destId="{A6F109AB-0C99-44D8-9244-2D13CBCE5452}" srcOrd="0" destOrd="0" presId="urn:microsoft.com/office/officeart/2005/8/layout/vList3"/>
    <dgm:cxn modelId="{153BECAB-C130-40AE-BE5A-E16CBB30FCBE}" type="presOf" srcId="{860E484D-9168-47C5-8FF2-82B0F2640F49}" destId="{D5C82B11-7874-4DF8-A0F6-61CAB2CCEBF4}" srcOrd="0" destOrd="0" presId="urn:microsoft.com/office/officeart/2005/8/layout/vList3"/>
    <dgm:cxn modelId="{BB6F79AE-B434-4237-B42D-04F2EEA41AB9}" type="presOf" srcId="{1ACA6EE5-226E-44F0-A59E-258C54F89813}" destId="{33E42D13-B9BA-48C5-822D-2641AC50417A}" srcOrd="0" destOrd="0" presId="urn:microsoft.com/office/officeart/2005/8/layout/vList3"/>
    <dgm:cxn modelId="{2129BFB6-7000-49AB-ACB5-67B5D7721E31}" type="presOf" srcId="{3C31616B-3CEC-49BE-898A-FD171797C67B}" destId="{DC6B464A-1F99-4C44-A6B7-5DDC168E0040}" srcOrd="0" destOrd="0" presId="urn:microsoft.com/office/officeart/2005/8/layout/vList3"/>
    <dgm:cxn modelId="{A59EA2C0-E55A-47BF-A6DD-87CFF8E8A868}" srcId="{4950CDC7-7700-4FFA-9315-BDB6376A6277}" destId="{1ACA6EE5-226E-44F0-A59E-258C54F89813}" srcOrd="0" destOrd="0" parTransId="{A9397C8E-F88E-4E0F-9ADE-4CAEC5D5C2C3}" sibTransId="{FA38C3BC-2A6D-49D9-ACF9-09E151D60B67}"/>
    <dgm:cxn modelId="{AF0DD5C1-2313-4560-B957-1124B00CA072}" srcId="{4950CDC7-7700-4FFA-9315-BDB6376A6277}" destId="{860E484D-9168-47C5-8FF2-82B0F2640F49}" srcOrd="2" destOrd="0" parTransId="{1E5705A3-21F3-406B-9E14-FB36491D7F03}" sibTransId="{753619CD-2073-4082-9D6A-8EF15B0CA5E8}"/>
    <dgm:cxn modelId="{8A0F05EE-F1BC-49F5-8BD3-EBB8128F3450}" type="presParOf" srcId="{A6F109AB-0C99-44D8-9244-2D13CBCE5452}" destId="{FD70A109-6D27-4821-B54A-9D3B6F948F5A}" srcOrd="0" destOrd="0" presId="urn:microsoft.com/office/officeart/2005/8/layout/vList3"/>
    <dgm:cxn modelId="{94B9E01F-81CC-4BE5-B43A-8AD5D5A0271B}" type="presParOf" srcId="{FD70A109-6D27-4821-B54A-9D3B6F948F5A}" destId="{4790C817-124C-4276-8472-BBFC67F6429E}" srcOrd="0" destOrd="0" presId="urn:microsoft.com/office/officeart/2005/8/layout/vList3"/>
    <dgm:cxn modelId="{EA494D26-227E-4AA8-BEBF-4961A42BC347}" type="presParOf" srcId="{FD70A109-6D27-4821-B54A-9D3B6F948F5A}" destId="{33E42D13-B9BA-48C5-822D-2641AC50417A}" srcOrd="1" destOrd="0" presId="urn:microsoft.com/office/officeart/2005/8/layout/vList3"/>
    <dgm:cxn modelId="{F5A3FEA9-2A95-4F2E-838F-C82F5E3B32EF}" type="presParOf" srcId="{A6F109AB-0C99-44D8-9244-2D13CBCE5452}" destId="{DC135F78-87F6-4959-8745-E00A67D86C29}" srcOrd="1" destOrd="0" presId="urn:microsoft.com/office/officeart/2005/8/layout/vList3"/>
    <dgm:cxn modelId="{0A2E5C81-D75A-4B67-AD77-5F2638123F33}" type="presParOf" srcId="{A6F109AB-0C99-44D8-9244-2D13CBCE5452}" destId="{744FDFA2-1C77-4989-8554-6CD93D467047}" srcOrd="2" destOrd="0" presId="urn:microsoft.com/office/officeart/2005/8/layout/vList3"/>
    <dgm:cxn modelId="{3F9E0F2E-2CCF-495D-B2F1-4BD2EA0F3FCD}" type="presParOf" srcId="{744FDFA2-1C77-4989-8554-6CD93D467047}" destId="{9D98C279-BF63-4021-83CB-EE29D110E270}" srcOrd="0" destOrd="0" presId="urn:microsoft.com/office/officeart/2005/8/layout/vList3"/>
    <dgm:cxn modelId="{AB48FCFA-A294-4FA1-8B30-85A0425B5C35}" type="presParOf" srcId="{744FDFA2-1C77-4989-8554-6CD93D467047}" destId="{DC6B464A-1F99-4C44-A6B7-5DDC168E0040}" srcOrd="1" destOrd="0" presId="urn:microsoft.com/office/officeart/2005/8/layout/vList3"/>
    <dgm:cxn modelId="{A97ED55C-F89C-40F2-8A57-AA1DCF5E7948}" type="presParOf" srcId="{A6F109AB-0C99-44D8-9244-2D13CBCE5452}" destId="{FD48F0CD-F903-43F4-9490-7C0C9C7D64BD}" srcOrd="3" destOrd="0" presId="urn:microsoft.com/office/officeart/2005/8/layout/vList3"/>
    <dgm:cxn modelId="{FDD91F7C-040D-4882-A16E-BC4D7A601977}" type="presParOf" srcId="{A6F109AB-0C99-44D8-9244-2D13CBCE5452}" destId="{C036297E-0152-4A75-8ADB-4A7073C34A23}" srcOrd="4" destOrd="0" presId="urn:microsoft.com/office/officeart/2005/8/layout/vList3"/>
    <dgm:cxn modelId="{DD9E8831-C87F-4066-AAC9-F0DA8ACF0744}" type="presParOf" srcId="{C036297E-0152-4A75-8ADB-4A7073C34A23}" destId="{01DD2ED9-8E04-4598-8239-A943E748B8EC}" srcOrd="0" destOrd="0" presId="urn:microsoft.com/office/officeart/2005/8/layout/vList3"/>
    <dgm:cxn modelId="{6A8AE876-74B8-4B4B-9DAA-9A9E1FD21B9C}" type="presParOf" srcId="{C036297E-0152-4A75-8ADB-4A7073C34A23}" destId="{D5C82B11-7874-4DF8-A0F6-61CAB2CCEB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3F079D-306D-4CBC-A825-9320C1CC3F19}" type="doc">
      <dgm:prSet loTypeId="urn:microsoft.com/office/officeart/2008/layout/PictureStrips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vi-VN"/>
        </a:p>
      </dgm:t>
    </dgm:pt>
    <dgm:pt modelId="{DA6C7764-CEDC-44C7-A168-A3904F5F12A9}">
      <dgm:prSet custT="1"/>
      <dgm:spPr/>
      <dgm:t>
        <a:bodyPr/>
        <a:lstStyle/>
        <a:p>
          <a:pPr algn="just" rtl="0"/>
          <a:r>
            <a:rPr lang="en-US" sz="3200" b="0" i="0">
              <a:latin typeface="+mj-lt"/>
              <a:cs typeface="Times New Roman" pitchFamily="18" charset="0"/>
            </a:rPr>
            <a:t>Mọi người trong đội đều cần cố gắng.</a:t>
          </a:r>
          <a:endParaRPr lang="vi-VN" sz="3200">
            <a:latin typeface="+mj-lt"/>
            <a:cs typeface="Times New Roman" pitchFamily="18" charset="0"/>
          </a:endParaRPr>
        </a:p>
      </dgm:t>
    </dgm:pt>
    <dgm:pt modelId="{0A62D21B-7CC7-4BA9-B6DB-0B032B1E4DF0}" type="parTrans" cxnId="{1C71697A-DFAF-4BB3-ACD5-9E87803031A5}">
      <dgm:prSet/>
      <dgm:spPr/>
      <dgm:t>
        <a:bodyPr/>
        <a:lstStyle/>
        <a:p>
          <a:endParaRPr lang="vi-VN" sz="3600">
            <a:latin typeface="Times New Roman" pitchFamily="18" charset="0"/>
            <a:cs typeface="Times New Roman" pitchFamily="18" charset="0"/>
          </a:endParaRPr>
        </a:p>
      </dgm:t>
    </dgm:pt>
    <dgm:pt modelId="{0D249753-F8DD-4472-96A0-249546C762AC}" type="sibTrans" cxnId="{1C71697A-DFAF-4BB3-ACD5-9E87803031A5}">
      <dgm:prSet/>
      <dgm:spPr/>
      <dgm:t>
        <a:bodyPr/>
        <a:lstStyle/>
        <a:p>
          <a:endParaRPr lang="vi-VN" sz="3600">
            <a:latin typeface="Times New Roman" pitchFamily="18" charset="0"/>
            <a:cs typeface="Times New Roman" pitchFamily="18" charset="0"/>
          </a:endParaRPr>
        </a:p>
      </dgm:t>
    </dgm:pt>
    <dgm:pt modelId="{8DF92A47-4139-4CAB-9BCE-05FE07639792}">
      <dgm:prSet custT="1"/>
      <dgm:spPr/>
      <dgm:t>
        <a:bodyPr/>
        <a:lstStyle/>
        <a:p>
          <a:pPr algn="just"/>
          <a:r>
            <a:rPr lang="en-US" sz="3200" dirty="0" err="1">
              <a:latin typeface="+mj-lt"/>
              <a:cs typeface="Times New Roman" pitchFamily="18" charset="0"/>
            </a:rPr>
            <a:t>Chỉ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dirty="0" err="1">
              <a:latin typeface="+mj-lt"/>
              <a:cs typeface="Times New Roman" pitchFamily="18" charset="0"/>
            </a:rPr>
            <a:t>cần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dirty="0" err="1">
              <a:latin typeface="+mj-lt"/>
              <a:cs typeface="Times New Roman" pitchFamily="18" charset="0"/>
            </a:rPr>
            <a:t>một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dirty="0" err="1">
              <a:latin typeface="+mj-lt"/>
              <a:cs typeface="Times New Roman" pitchFamily="18" charset="0"/>
            </a:rPr>
            <a:t>người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dirty="0" err="1">
              <a:latin typeface="+mj-lt"/>
              <a:cs typeface="Times New Roman" pitchFamily="18" charset="0"/>
            </a:rPr>
            <a:t>trong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dirty="0" err="1">
              <a:latin typeface="+mj-lt"/>
              <a:cs typeface="Times New Roman" pitchFamily="18" charset="0"/>
            </a:rPr>
            <a:t>đội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err="1">
              <a:latin typeface="+mj-lt"/>
              <a:cs typeface="Times New Roman" pitchFamily="18" charset="0"/>
            </a:rPr>
            <a:t>cố</a:t>
          </a:r>
          <a:r>
            <a:rPr lang="en-US" sz="3200">
              <a:latin typeface="+mj-lt"/>
              <a:cs typeface="Times New Roman" pitchFamily="18" charset="0"/>
            </a:rPr>
            <a:t> gắng.</a:t>
          </a:r>
          <a:endParaRPr lang="vi-VN" sz="3200" dirty="0">
            <a:latin typeface="+mj-lt"/>
            <a:cs typeface="Times New Roman" pitchFamily="18" charset="0"/>
          </a:endParaRPr>
        </a:p>
      </dgm:t>
    </dgm:pt>
    <dgm:pt modelId="{F54B212F-1B55-460B-AF11-FC0710C555DC}" type="parTrans" cxnId="{EDBD0A35-3095-4C61-8F39-AF937E724BCF}">
      <dgm:prSet/>
      <dgm:spPr/>
      <dgm:t>
        <a:bodyPr/>
        <a:lstStyle/>
        <a:p>
          <a:endParaRPr lang="vi-VN" sz="3600">
            <a:latin typeface="Times New Roman" pitchFamily="18" charset="0"/>
            <a:cs typeface="Times New Roman" pitchFamily="18" charset="0"/>
          </a:endParaRPr>
        </a:p>
      </dgm:t>
    </dgm:pt>
    <dgm:pt modelId="{2845453E-3D6E-4DB8-AC9A-D2E7A8D07A5B}" type="sibTrans" cxnId="{EDBD0A35-3095-4C61-8F39-AF937E724BCF}">
      <dgm:prSet/>
      <dgm:spPr/>
      <dgm:t>
        <a:bodyPr/>
        <a:lstStyle/>
        <a:p>
          <a:endParaRPr lang="vi-VN" sz="3600">
            <a:latin typeface="Times New Roman" pitchFamily="18" charset="0"/>
            <a:cs typeface="Times New Roman" pitchFamily="18" charset="0"/>
          </a:endParaRPr>
        </a:p>
      </dgm:t>
    </dgm:pt>
    <dgm:pt modelId="{4205879A-250F-4FC3-AFB9-38E108C81F0C}">
      <dgm:prSet custT="1"/>
      <dgm:spPr/>
      <dgm:t>
        <a:bodyPr/>
        <a:lstStyle/>
        <a:p>
          <a:pPr algn="just"/>
          <a:r>
            <a:rPr lang="en-US" sz="3200" dirty="0" err="1">
              <a:latin typeface="+mj-lt"/>
              <a:cs typeface="Times New Roman" pitchFamily="18" charset="0"/>
            </a:rPr>
            <a:t>Mọi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dirty="0" err="1">
              <a:latin typeface="+mj-lt"/>
              <a:cs typeface="Times New Roman" pitchFamily="18" charset="0"/>
            </a:rPr>
            <a:t>người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dirty="0" err="1">
              <a:latin typeface="+mj-lt"/>
              <a:cs typeface="Times New Roman" pitchFamily="18" charset="0"/>
            </a:rPr>
            <a:t>trong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dirty="0" err="1">
              <a:latin typeface="+mj-lt"/>
              <a:cs typeface="Times New Roman" pitchFamily="18" charset="0"/>
            </a:rPr>
            <a:t>đội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dirty="0" err="1">
              <a:latin typeface="+mj-lt"/>
              <a:cs typeface="Times New Roman" pitchFamily="18" charset="0"/>
            </a:rPr>
            <a:t>biết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dirty="0" err="1">
              <a:latin typeface="+mj-lt"/>
              <a:cs typeface="Times New Roman" pitchFamily="18" charset="0"/>
            </a:rPr>
            <a:t>cách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dirty="0" err="1">
              <a:latin typeface="+mj-lt"/>
              <a:cs typeface="Times New Roman" pitchFamily="18" charset="0"/>
            </a:rPr>
            <a:t>phối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dirty="0" err="1">
              <a:latin typeface="+mj-lt"/>
              <a:cs typeface="Times New Roman" pitchFamily="18" charset="0"/>
            </a:rPr>
            <a:t>hợp</a:t>
          </a:r>
          <a:r>
            <a:rPr lang="en-US" sz="3200" dirty="0">
              <a:latin typeface="+mj-lt"/>
              <a:cs typeface="Times New Roman" pitchFamily="18" charset="0"/>
            </a:rPr>
            <a:t> </a:t>
          </a:r>
          <a:r>
            <a:rPr lang="en-US" sz="3200" err="1">
              <a:latin typeface="+mj-lt"/>
              <a:cs typeface="Times New Roman" pitchFamily="18" charset="0"/>
            </a:rPr>
            <a:t>với</a:t>
          </a:r>
          <a:r>
            <a:rPr lang="en-US" sz="3200">
              <a:latin typeface="+mj-lt"/>
              <a:cs typeface="Times New Roman" pitchFamily="18" charset="0"/>
            </a:rPr>
            <a:t> nhau.</a:t>
          </a:r>
          <a:endParaRPr lang="vi-VN" sz="3200" dirty="0">
            <a:latin typeface="+mj-lt"/>
            <a:cs typeface="Times New Roman" pitchFamily="18" charset="0"/>
          </a:endParaRPr>
        </a:p>
      </dgm:t>
    </dgm:pt>
    <dgm:pt modelId="{BCA27053-CDC3-464E-B730-C497613C81D3}" type="parTrans" cxnId="{B46CDF83-FD59-463B-BAD9-2F7DAFD45BBD}">
      <dgm:prSet/>
      <dgm:spPr/>
      <dgm:t>
        <a:bodyPr/>
        <a:lstStyle/>
        <a:p>
          <a:endParaRPr lang="vi-VN" sz="3600">
            <a:latin typeface="Times New Roman" pitchFamily="18" charset="0"/>
            <a:cs typeface="Times New Roman" pitchFamily="18" charset="0"/>
          </a:endParaRPr>
        </a:p>
      </dgm:t>
    </dgm:pt>
    <dgm:pt modelId="{5C095814-65C0-4C36-9F11-7FBE6618029F}" type="sibTrans" cxnId="{B46CDF83-FD59-463B-BAD9-2F7DAFD45BBD}">
      <dgm:prSet/>
      <dgm:spPr/>
      <dgm:t>
        <a:bodyPr/>
        <a:lstStyle/>
        <a:p>
          <a:endParaRPr lang="vi-VN" sz="3600">
            <a:latin typeface="Times New Roman" pitchFamily="18" charset="0"/>
            <a:cs typeface="Times New Roman" pitchFamily="18" charset="0"/>
          </a:endParaRPr>
        </a:p>
      </dgm:t>
    </dgm:pt>
    <dgm:pt modelId="{3A52A348-225D-4F06-9AAD-314BC2832329}" type="pres">
      <dgm:prSet presAssocID="{3A3F079D-306D-4CBC-A825-9320C1CC3F19}" presName="Name0" presStyleCnt="0">
        <dgm:presLayoutVars>
          <dgm:dir/>
          <dgm:resizeHandles val="exact"/>
        </dgm:presLayoutVars>
      </dgm:prSet>
      <dgm:spPr/>
    </dgm:pt>
    <dgm:pt modelId="{781A0D18-1C9D-4B86-8298-F157379B7F46}" type="pres">
      <dgm:prSet presAssocID="{DA6C7764-CEDC-44C7-A168-A3904F5F12A9}" presName="composite" presStyleCnt="0"/>
      <dgm:spPr/>
    </dgm:pt>
    <dgm:pt modelId="{4E3CB63F-BCD7-4526-9601-69BC097FDE52}" type="pres">
      <dgm:prSet presAssocID="{DA6C7764-CEDC-44C7-A168-A3904F5F12A9}" presName="rect1" presStyleLbl="trAlignAcc1" presStyleIdx="0" presStyleCnt="3">
        <dgm:presLayoutVars>
          <dgm:bulletEnabled val="1"/>
        </dgm:presLayoutVars>
      </dgm:prSet>
      <dgm:spPr/>
    </dgm:pt>
    <dgm:pt modelId="{86329A4F-C08B-4873-9E42-3BFCD63484F4}" type="pres">
      <dgm:prSet presAssocID="{DA6C7764-CEDC-44C7-A168-A3904F5F12A9}" presName="rect2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5006440-2ABD-41EB-A57B-6F7AAABE00AD}" type="pres">
      <dgm:prSet presAssocID="{0D249753-F8DD-4472-96A0-249546C762AC}" presName="sibTrans" presStyleCnt="0"/>
      <dgm:spPr/>
    </dgm:pt>
    <dgm:pt modelId="{0B47BD9E-AC38-429C-AB4E-1FBAF3716219}" type="pres">
      <dgm:prSet presAssocID="{8DF92A47-4139-4CAB-9BCE-05FE07639792}" presName="composite" presStyleCnt="0"/>
      <dgm:spPr/>
    </dgm:pt>
    <dgm:pt modelId="{301295C8-77D7-4DB9-BA37-2B85FAFE8793}" type="pres">
      <dgm:prSet presAssocID="{8DF92A47-4139-4CAB-9BCE-05FE07639792}" presName="rect1" presStyleLbl="trAlignAcc1" presStyleIdx="1" presStyleCnt="3">
        <dgm:presLayoutVars>
          <dgm:bulletEnabled val="1"/>
        </dgm:presLayoutVars>
      </dgm:prSet>
      <dgm:spPr/>
    </dgm:pt>
    <dgm:pt modelId="{837ED18F-84B0-46E6-B0C8-AFBE7CE40FCD}" type="pres">
      <dgm:prSet presAssocID="{8DF92A47-4139-4CAB-9BCE-05FE07639792}" presName="rect2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9D7CD16-F7F3-46E4-AC59-F72F32DD80C6}" type="pres">
      <dgm:prSet presAssocID="{2845453E-3D6E-4DB8-AC9A-D2E7A8D07A5B}" presName="sibTrans" presStyleCnt="0"/>
      <dgm:spPr/>
    </dgm:pt>
    <dgm:pt modelId="{77CCCDD4-50DF-4376-AD9D-58EA3F3CC7D6}" type="pres">
      <dgm:prSet presAssocID="{4205879A-250F-4FC3-AFB9-38E108C81F0C}" presName="composite" presStyleCnt="0"/>
      <dgm:spPr/>
    </dgm:pt>
    <dgm:pt modelId="{C0A5AE29-199D-4886-88CE-ADF8AA7547C6}" type="pres">
      <dgm:prSet presAssocID="{4205879A-250F-4FC3-AFB9-38E108C81F0C}" presName="rect1" presStyleLbl="trAlignAcc1" presStyleIdx="2" presStyleCnt="3">
        <dgm:presLayoutVars>
          <dgm:bulletEnabled val="1"/>
        </dgm:presLayoutVars>
      </dgm:prSet>
      <dgm:spPr/>
    </dgm:pt>
    <dgm:pt modelId="{62EF52FA-049B-45CD-96E2-ABA67E524FCE}" type="pres">
      <dgm:prSet presAssocID="{4205879A-250F-4FC3-AFB9-38E108C81F0C}" presName="rect2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B1C0E400-266A-47E9-8F20-8549507183FC}" type="presOf" srcId="{4205879A-250F-4FC3-AFB9-38E108C81F0C}" destId="{C0A5AE29-199D-4886-88CE-ADF8AA7547C6}" srcOrd="0" destOrd="0" presId="urn:microsoft.com/office/officeart/2008/layout/PictureStrips"/>
    <dgm:cxn modelId="{15773212-DE32-49FD-B5E9-AE10613888AB}" type="presOf" srcId="{DA6C7764-CEDC-44C7-A168-A3904F5F12A9}" destId="{4E3CB63F-BCD7-4526-9601-69BC097FDE52}" srcOrd="0" destOrd="0" presId="urn:microsoft.com/office/officeart/2008/layout/PictureStrips"/>
    <dgm:cxn modelId="{EDBD0A35-3095-4C61-8F39-AF937E724BCF}" srcId="{3A3F079D-306D-4CBC-A825-9320C1CC3F19}" destId="{8DF92A47-4139-4CAB-9BCE-05FE07639792}" srcOrd="1" destOrd="0" parTransId="{F54B212F-1B55-460B-AF11-FC0710C555DC}" sibTransId="{2845453E-3D6E-4DB8-AC9A-D2E7A8D07A5B}"/>
    <dgm:cxn modelId="{1C71697A-DFAF-4BB3-ACD5-9E87803031A5}" srcId="{3A3F079D-306D-4CBC-A825-9320C1CC3F19}" destId="{DA6C7764-CEDC-44C7-A168-A3904F5F12A9}" srcOrd="0" destOrd="0" parTransId="{0A62D21B-7CC7-4BA9-B6DB-0B032B1E4DF0}" sibTransId="{0D249753-F8DD-4472-96A0-249546C762AC}"/>
    <dgm:cxn modelId="{B46CDF83-FD59-463B-BAD9-2F7DAFD45BBD}" srcId="{3A3F079D-306D-4CBC-A825-9320C1CC3F19}" destId="{4205879A-250F-4FC3-AFB9-38E108C81F0C}" srcOrd="2" destOrd="0" parTransId="{BCA27053-CDC3-464E-B730-C497613C81D3}" sibTransId="{5C095814-65C0-4C36-9F11-7FBE6618029F}"/>
    <dgm:cxn modelId="{24D728C1-44C8-4378-93D7-C6D4EB42F819}" type="presOf" srcId="{8DF92A47-4139-4CAB-9BCE-05FE07639792}" destId="{301295C8-77D7-4DB9-BA37-2B85FAFE8793}" srcOrd="0" destOrd="0" presId="urn:microsoft.com/office/officeart/2008/layout/PictureStrips"/>
    <dgm:cxn modelId="{EC262DCA-E715-425B-A929-BFA46C46C6DC}" type="presOf" srcId="{3A3F079D-306D-4CBC-A825-9320C1CC3F19}" destId="{3A52A348-225D-4F06-9AAD-314BC2832329}" srcOrd="0" destOrd="0" presId="urn:microsoft.com/office/officeart/2008/layout/PictureStrips"/>
    <dgm:cxn modelId="{4802E521-5ADA-4ADA-9B03-FAF92804037F}" type="presParOf" srcId="{3A52A348-225D-4F06-9AAD-314BC2832329}" destId="{781A0D18-1C9D-4B86-8298-F157379B7F46}" srcOrd="0" destOrd="0" presId="urn:microsoft.com/office/officeart/2008/layout/PictureStrips"/>
    <dgm:cxn modelId="{7B786E8A-56FD-4B1E-BA94-DEE53B22C549}" type="presParOf" srcId="{781A0D18-1C9D-4B86-8298-F157379B7F46}" destId="{4E3CB63F-BCD7-4526-9601-69BC097FDE52}" srcOrd="0" destOrd="0" presId="urn:microsoft.com/office/officeart/2008/layout/PictureStrips"/>
    <dgm:cxn modelId="{A9027B55-6263-4DD6-8169-126ACACDB509}" type="presParOf" srcId="{781A0D18-1C9D-4B86-8298-F157379B7F46}" destId="{86329A4F-C08B-4873-9E42-3BFCD63484F4}" srcOrd="1" destOrd="0" presId="urn:microsoft.com/office/officeart/2008/layout/PictureStrips"/>
    <dgm:cxn modelId="{D7FAF24C-864D-4CFE-9DAA-0CC37E84A27B}" type="presParOf" srcId="{3A52A348-225D-4F06-9AAD-314BC2832329}" destId="{85006440-2ABD-41EB-A57B-6F7AAABE00AD}" srcOrd="1" destOrd="0" presId="urn:microsoft.com/office/officeart/2008/layout/PictureStrips"/>
    <dgm:cxn modelId="{16FED9EE-60CC-43E0-B7CE-51E547063622}" type="presParOf" srcId="{3A52A348-225D-4F06-9AAD-314BC2832329}" destId="{0B47BD9E-AC38-429C-AB4E-1FBAF3716219}" srcOrd="2" destOrd="0" presId="urn:microsoft.com/office/officeart/2008/layout/PictureStrips"/>
    <dgm:cxn modelId="{F96BD331-14A1-4AC8-89D7-49DB3D04BF83}" type="presParOf" srcId="{0B47BD9E-AC38-429C-AB4E-1FBAF3716219}" destId="{301295C8-77D7-4DB9-BA37-2B85FAFE8793}" srcOrd="0" destOrd="0" presId="urn:microsoft.com/office/officeart/2008/layout/PictureStrips"/>
    <dgm:cxn modelId="{A0424F4B-C4EA-429C-8002-86A45425B127}" type="presParOf" srcId="{0B47BD9E-AC38-429C-AB4E-1FBAF3716219}" destId="{837ED18F-84B0-46E6-B0C8-AFBE7CE40FCD}" srcOrd="1" destOrd="0" presId="urn:microsoft.com/office/officeart/2008/layout/PictureStrips"/>
    <dgm:cxn modelId="{92C6F282-56CF-4988-A289-1FB9BEF70B71}" type="presParOf" srcId="{3A52A348-225D-4F06-9AAD-314BC2832329}" destId="{19D7CD16-F7F3-46E4-AC59-F72F32DD80C6}" srcOrd="3" destOrd="0" presId="urn:microsoft.com/office/officeart/2008/layout/PictureStrips"/>
    <dgm:cxn modelId="{53C73174-9BFE-48BF-9007-26B35FECACD5}" type="presParOf" srcId="{3A52A348-225D-4F06-9AAD-314BC2832329}" destId="{77CCCDD4-50DF-4376-AD9D-58EA3F3CC7D6}" srcOrd="4" destOrd="0" presId="urn:microsoft.com/office/officeart/2008/layout/PictureStrips"/>
    <dgm:cxn modelId="{FD816AF4-84B6-4281-A508-378B040E9D18}" type="presParOf" srcId="{77CCCDD4-50DF-4376-AD9D-58EA3F3CC7D6}" destId="{C0A5AE29-199D-4886-88CE-ADF8AA7547C6}" srcOrd="0" destOrd="0" presId="urn:microsoft.com/office/officeart/2008/layout/PictureStrips"/>
    <dgm:cxn modelId="{C2ACB216-FD30-4A5F-9BDD-C86F91883B8F}" type="presParOf" srcId="{77CCCDD4-50DF-4376-AD9D-58EA3F3CC7D6}" destId="{62EF52FA-049B-45CD-96E2-ABA67E524FCE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22FB41-CF3A-4BB1-834B-CF503EA30171}">
      <dsp:nvSpPr>
        <dsp:cNvPr id="0" name=""/>
        <dsp:cNvSpPr/>
      </dsp:nvSpPr>
      <dsp:spPr>
        <a:xfrm>
          <a:off x="0" y="0"/>
          <a:ext cx="6370988" cy="1027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0" i="0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Thi</a:t>
          </a:r>
          <a:r>
            <a:rPr lang="en-US" sz="4000" b="0" i="0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4000" b="0" i="0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sĩ</a:t>
          </a:r>
          <a:r>
            <a:rPr lang="en-US" sz="4000" b="0" i="0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4000" b="0" i="0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Hoa</a:t>
          </a:r>
          <a:r>
            <a:rPr lang="en-US" sz="4000" b="0" i="0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4000" b="0" i="0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Giấy</a:t>
          </a:r>
          <a:endParaRPr lang="vi-VN" sz="4000" kern="12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76916" y="0"/>
        <a:ext cx="4994071" cy="1027184"/>
      </dsp:txXfrm>
    </dsp:sp>
    <dsp:sp modelId="{09A33A35-D4B6-40B6-8F9A-23294E2A6CC0}">
      <dsp:nvSpPr>
        <dsp:cNvPr id="0" name=""/>
        <dsp:cNvSpPr/>
      </dsp:nvSpPr>
      <dsp:spPr>
        <a:xfrm>
          <a:off x="102718" y="102718"/>
          <a:ext cx="1274197" cy="82174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5CC03A1-D4C1-4300-93AB-8632C726E087}">
      <dsp:nvSpPr>
        <dsp:cNvPr id="0" name=""/>
        <dsp:cNvSpPr/>
      </dsp:nvSpPr>
      <dsp:spPr>
        <a:xfrm>
          <a:off x="0" y="1129903"/>
          <a:ext cx="6370988" cy="1027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Biết</a:t>
          </a:r>
          <a:r>
            <a:rPr lang="en-US" sz="4000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4000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Tuốt</a:t>
          </a:r>
          <a:endParaRPr lang="vi-VN" sz="4000" kern="12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76916" y="1129903"/>
        <a:ext cx="4994071" cy="1027184"/>
      </dsp:txXfrm>
    </dsp:sp>
    <dsp:sp modelId="{FA4EA2D4-BB26-4154-88C7-D891EA11C1D9}">
      <dsp:nvSpPr>
        <dsp:cNvPr id="0" name=""/>
        <dsp:cNvSpPr/>
      </dsp:nvSpPr>
      <dsp:spPr>
        <a:xfrm>
          <a:off x="102718" y="1232621"/>
          <a:ext cx="1274197" cy="82174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BF45150-F96F-4483-A89A-18E4F6322414}">
      <dsp:nvSpPr>
        <dsp:cNvPr id="0" name=""/>
        <dsp:cNvSpPr/>
      </dsp:nvSpPr>
      <dsp:spPr>
        <a:xfrm>
          <a:off x="0" y="2259806"/>
          <a:ext cx="6370988" cy="1027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Bạn</a:t>
          </a:r>
          <a:r>
            <a:rPr lang="en-US" sz="4000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4000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Hương</a:t>
          </a:r>
          <a:endParaRPr lang="vi-VN" sz="4000" kern="12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76916" y="2259806"/>
        <a:ext cx="4994071" cy="1027184"/>
      </dsp:txXfrm>
    </dsp:sp>
    <dsp:sp modelId="{13035778-0415-4CB6-BDDE-0F2A34A2F05C}">
      <dsp:nvSpPr>
        <dsp:cNvPr id="0" name=""/>
        <dsp:cNvSpPr/>
      </dsp:nvSpPr>
      <dsp:spPr>
        <a:xfrm>
          <a:off x="102718" y="2362524"/>
          <a:ext cx="1274197" cy="82174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85D31-885C-4CE4-B637-E5BB6BDD59E2}">
      <dsp:nvSpPr>
        <dsp:cNvPr id="0" name=""/>
        <dsp:cNvSpPr/>
      </dsp:nvSpPr>
      <dsp:spPr>
        <a:xfrm>
          <a:off x="155442" y="345458"/>
          <a:ext cx="3644315" cy="1138848"/>
        </a:xfrm>
        <a:prstGeom prst="rect">
          <a:avLst/>
        </a:prstGeom>
        <a:solidFill>
          <a:schemeClr val="lt1">
            <a:hueOff val="0"/>
            <a:satOff val="0"/>
            <a:lumOff val="0"/>
            <a:alpha val="7000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71380" tIns="137160" rIns="137160" bIns="137160" numCol="1" spcCol="127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0" i="0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Thi</a:t>
          </a:r>
          <a:r>
            <a:rPr lang="en-US" sz="3600" b="0" i="0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600" b="0" i="0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sĩ</a:t>
          </a:r>
          <a:r>
            <a:rPr lang="en-US" sz="3600" b="0" i="0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600" b="0" i="0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Hoa</a:t>
          </a:r>
          <a:r>
            <a:rPr lang="en-US" sz="3600" b="0" i="0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600" b="0" i="0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Giấy</a:t>
          </a:r>
          <a:endParaRPr lang="vi-VN" sz="3600" kern="12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55442" y="345458"/>
        <a:ext cx="3644315" cy="1138848"/>
      </dsp:txXfrm>
    </dsp:sp>
    <dsp:sp modelId="{9A2E50AF-C9F9-4DE1-BC44-B6AF3121A0B2}">
      <dsp:nvSpPr>
        <dsp:cNvPr id="0" name=""/>
        <dsp:cNvSpPr/>
      </dsp:nvSpPr>
      <dsp:spPr>
        <a:xfrm>
          <a:off x="3596" y="180958"/>
          <a:ext cx="797194" cy="1195791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FC250A4-0356-4530-994A-F6F67EF6F55D}">
      <dsp:nvSpPr>
        <dsp:cNvPr id="0" name=""/>
        <dsp:cNvSpPr/>
      </dsp:nvSpPr>
      <dsp:spPr>
        <a:xfrm>
          <a:off x="4103374" y="345458"/>
          <a:ext cx="3644315" cy="1138848"/>
        </a:xfrm>
        <a:prstGeom prst="rect">
          <a:avLst/>
        </a:prstGeom>
        <a:solidFill>
          <a:schemeClr val="lt1">
            <a:hueOff val="0"/>
            <a:satOff val="0"/>
            <a:lumOff val="0"/>
            <a:alpha val="7000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7138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Biết Tuốt</a:t>
          </a:r>
          <a:endParaRPr lang="vi-VN" sz="3600" kern="12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03374" y="345458"/>
        <a:ext cx="3644315" cy="1138848"/>
      </dsp:txXfrm>
    </dsp:sp>
    <dsp:sp modelId="{5BF9609E-E4E0-4805-888A-2E62254A8DFC}">
      <dsp:nvSpPr>
        <dsp:cNvPr id="0" name=""/>
        <dsp:cNvSpPr/>
      </dsp:nvSpPr>
      <dsp:spPr>
        <a:xfrm>
          <a:off x="3951527" y="180958"/>
          <a:ext cx="797194" cy="1195791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4191A90-5C1E-406F-8847-A14D450119B0}">
      <dsp:nvSpPr>
        <dsp:cNvPr id="0" name=""/>
        <dsp:cNvSpPr/>
      </dsp:nvSpPr>
      <dsp:spPr>
        <a:xfrm>
          <a:off x="2129408" y="1779142"/>
          <a:ext cx="3644315" cy="1138848"/>
        </a:xfrm>
        <a:prstGeom prst="rect">
          <a:avLst/>
        </a:prstGeom>
        <a:solidFill>
          <a:schemeClr val="lt1">
            <a:hueOff val="0"/>
            <a:satOff val="0"/>
            <a:lumOff val="0"/>
            <a:alpha val="7000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7138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Bạn Hương</a:t>
          </a:r>
          <a:endParaRPr lang="vi-VN" sz="3600" kern="12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29408" y="1779142"/>
        <a:ext cx="3644315" cy="1138848"/>
      </dsp:txXfrm>
    </dsp:sp>
    <dsp:sp modelId="{BFC5C8CE-DABE-4EA4-9B4C-3A83EB2718AC}">
      <dsp:nvSpPr>
        <dsp:cNvPr id="0" name=""/>
        <dsp:cNvSpPr/>
      </dsp:nvSpPr>
      <dsp:spPr>
        <a:xfrm>
          <a:off x="1977561" y="1614641"/>
          <a:ext cx="797194" cy="1195791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E42D13-B9BA-48C5-822D-2641AC50417A}">
      <dsp:nvSpPr>
        <dsp:cNvPr id="0" name=""/>
        <dsp:cNvSpPr/>
      </dsp:nvSpPr>
      <dsp:spPr>
        <a:xfrm rot="10800000">
          <a:off x="82506" y="996"/>
          <a:ext cx="10687951" cy="1145150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4979" tIns="106680" rIns="199136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Tại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thơ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của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Mít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chưa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đúng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sự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thật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,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các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bạn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nghĩ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rằng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Mít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chế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giễu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nên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các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bạn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tỏ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thái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độ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giận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dỗi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với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 </a:t>
          </a:r>
          <a:r>
            <a:rPr lang="en-US" sz="2800" b="0" i="0" kern="1200" dirty="0" err="1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Mít</a:t>
          </a:r>
          <a:r>
            <a:rPr lang="en-US" sz="2800" b="0" i="0" kern="1200" dirty="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.</a:t>
          </a:r>
          <a:endParaRPr lang="vi-VN" sz="2800" kern="1200" dirty="0">
            <a:solidFill>
              <a:sysClr val="windowText" lastClr="000000"/>
            </a:solidFill>
            <a:latin typeface="+mn-lt"/>
            <a:cs typeface="Times New Roman" pitchFamily="18" charset="0"/>
          </a:endParaRPr>
        </a:p>
      </dsp:txBody>
      <dsp:txXfrm rot="10800000">
        <a:off x="368793" y="996"/>
        <a:ext cx="10401664" cy="1145150"/>
      </dsp:txXfrm>
    </dsp:sp>
    <dsp:sp modelId="{4790C817-124C-4276-8472-BBFC67F6429E}">
      <dsp:nvSpPr>
        <dsp:cNvPr id="0" name=""/>
        <dsp:cNvSpPr/>
      </dsp:nvSpPr>
      <dsp:spPr>
        <a:xfrm>
          <a:off x="5" y="0"/>
          <a:ext cx="1145150" cy="114515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6B464A-1F99-4C44-A6B7-5DDC168E0040}">
      <dsp:nvSpPr>
        <dsp:cNvPr id="0" name=""/>
        <dsp:cNvSpPr/>
      </dsp:nvSpPr>
      <dsp:spPr>
        <a:xfrm rot="10800000">
          <a:off x="740010" y="1292651"/>
          <a:ext cx="10030447" cy="1145150"/>
        </a:xfrm>
        <a:prstGeom prst="homePlate">
          <a:avLst/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4979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Tại Mít đánh nhau với các bạn.</a:t>
          </a:r>
          <a:endParaRPr lang="vi-VN" sz="2800" kern="1200" dirty="0">
            <a:solidFill>
              <a:sysClr val="windowText" lastClr="000000"/>
            </a:solidFill>
            <a:latin typeface="+mn-lt"/>
            <a:cs typeface="Times New Roman" pitchFamily="18" charset="0"/>
          </a:endParaRPr>
        </a:p>
      </dsp:txBody>
      <dsp:txXfrm rot="10800000">
        <a:off x="1026297" y="1292651"/>
        <a:ext cx="9744160" cy="1145150"/>
      </dsp:txXfrm>
    </dsp:sp>
    <dsp:sp modelId="{9D98C279-BF63-4021-83CB-EE29D110E270}">
      <dsp:nvSpPr>
        <dsp:cNvPr id="0" name=""/>
        <dsp:cNvSpPr/>
      </dsp:nvSpPr>
      <dsp:spPr>
        <a:xfrm>
          <a:off x="5" y="1292651"/>
          <a:ext cx="1145150" cy="1145150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C82B11-7874-4DF8-A0F6-61CAB2CCEBF4}">
      <dsp:nvSpPr>
        <dsp:cNvPr id="0" name=""/>
        <dsp:cNvSpPr/>
      </dsp:nvSpPr>
      <dsp:spPr>
        <a:xfrm rot="10800000">
          <a:off x="-2" y="2846374"/>
          <a:ext cx="10770462" cy="1145150"/>
        </a:xfrm>
        <a:prstGeom prst="homePlate">
          <a:avLst/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4979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>
              <a:solidFill>
                <a:sysClr val="windowText" lastClr="000000"/>
              </a:solidFill>
              <a:latin typeface="+mn-lt"/>
              <a:cs typeface="Times New Roman" pitchFamily="18" charset="0"/>
            </a:rPr>
            <a:t>Mít không làm gì cả.</a:t>
          </a:r>
          <a:endParaRPr lang="vi-VN" sz="2800" kern="1200" dirty="0">
            <a:solidFill>
              <a:sysClr val="windowText" lastClr="000000"/>
            </a:solidFill>
            <a:latin typeface="+mn-lt"/>
            <a:cs typeface="Times New Roman" pitchFamily="18" charset="0"/>
          </a:endParaRPr>
        </a:p>
      </dsp:txBody>
      <dsp:txXfrm rot="10800000">
        <a:off x="286285" y="2846374"/>
        <a:ext cx="10484175" cy="1145150"/>
      </dsp:txXfrm>
    </dsp:sp>
    <dsp:sp modelId="{01DD2ED9-8E04-4598-8239-A943E748B8EC}">
      <dsp:nvSpPr>
        <dsp:cNvPr id="0" name=""/>
        <dsp:cNvSpPr/>
      </dsp:nvSpPr>
      <dsp:spPr>
        <a:xfrm>
          <a:off x="0" y="2846374"/>
          <a:ext cx="1145150" cy="1145150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3CB63F-BCD7-4526-9601-69BC097FDE52}">
      <dsp:nvSpPr>
        <dsp:cNvPr id="0" name=""/>
        <dsp:cNvSpPr/>
      </dsp:nvSpPr>
      <dsp:spPr>
        <a:xfrm>
          <a:off x="577349" y="278114"/>
          <a:ext cx="4952907" cy="15477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8365" tIns="121920" rIns="121920" bIns="121920" numCol="1" spcCol="1270" anchor="ctr" anchorCtr="0">
          <a:noAutofit/>
        </a:bodyPr>
        <a:lstStyle/>
        <a:p>
          <a:pPr marL="0" lvl="0" indent="0" algn="just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i="0" kern="1200">
              <a:latin typeface="+mj-lt"/>
              <a:cs typeface="Times New Roman" pitchFamily="18" charset="0"/>
            </a:rPr>
            <a:t>Mọi người trong đội đều cần cố gắng.</a:t>
          </a:r>
          <a:endParaRPr lang="vi-VN" sz="3200" kern="1200">
            <a:latin typeface="+mj-lt"/>
            <a:cs typeface="Times New Roman" pitchFamily="18" charset="0"/>
          </a:endParaRPr>
        </a:p>
      </dsp:txBody>
      <dsp:txXfrm>
        <a:off x="577349" y="278114"/>
        <a:ext cx="4952907" cy="1547783"/>
      </dsp:txXfrm>
    </dsp:sp>
    <dsp:sp modelId="{86329A4F-C08B-4873-9E42-3BFCD63484F4}">
      <dsp:nvSpPr>
        <dsp:cNvPr id="0" name=""/>
        <dsp:cNvSpPr/>
      </dsp:nvSpPr>
      <dsp:spPr>
        <a:xfrm>
          <a:off x="370978" y="54545"/>
          <a:ext cx="1083448" cy="1625172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01295C8-77D7-4DB9-BA37-2B85FAFE8793}">
      <dsp:nvSpPr>
        <dsp:cNvPr id="0" name=""/>
        <dsp:cNvSpPr/>
      </dsp:nvSpPr>
      <dsp:spPr>
        <a:xfrm>
          <a:off x="5919077" y="278114"/>
          <a:ext cx="4952907" cy="15477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816" tIns="121920" rIns="121920" bIns="121920" numCol="1" spcCol="1270" anchor="ctr" anchorCtr="0">
          <a:noAutofit/>
        </a:bodyPr>
        <a:lstStyle/>
        <a:p>
          <a:pPr marL="0" lvl="0" indent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>
              <a:latin typeface="+mj-lt"/>
              <a:cs typeface="Times New Roman" pitchFamily="18" charset="0"/>
            </a:rPr>
            <a:t>Chỉ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dirty="0" err="1">
              <a:latin typeface="+mj-lt"/>
              <a:cs typeface="Times New Roman" pitchFamily="18" charset="0"/>
            </a:rPr>
            <a:t>cần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dirty="0" err="1">
              <a:latin typeface="+mj-lt"/>
              <a:cs typeface="Times New Roman" pitchFamily="18" charset="0"/>
            </a:rPr>
            <a:t>một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dirty="0" err="1">
              <a:latin typeface="+mj-lt"/>
              <a:cs typeface="Times New Roman" pitchFamily="18" charset="0"/>
            </a:rPr>
            <a:t>người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dirty="0" err="1">
              <a:latin typeface="+mj-lt"/>
              <a:cs typeface="Times New Roman" pitchFamily="18" charset="0"/>
            </a:rPr>
            <a:t>trong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dirty="0" err="1">
              <a:latin typeface="+mj-lt"/>
              <a:cs typeface="Times New Roman" pitchFamily="18" charset="0"/>
            </a:rPr>
            <a:t>đội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err="1">
              <a:latin typeface="+mj-lt"/>
              <a:cs typeface="Times New Roman" pitchFamily="18" charset="0"/>
            </a:rPr>
            <a:t>cố</a:t>
          </a:r>
          <a:r>
            <a:rPr lang="en-US" sz="3200" kern="1200">
              <a:latin typeface="+mj-lt"/>
              <a:cs typeface="Times New Roman" pitchFamily="18" charset="0"/>
            </a:rPr>
            <a:t> gắng.</a:t>
          </a:r>
          <a:endParaRPr lang="vi-VN" sz="3200" kern="1200" dirty="0">
            <a:latin typeface="+mj-lt"/>
            <a:cs typeface="Times New Roman" pitchFamily="18" charset="0"/>
          </a:endParaRPr>
        </a:p>
      </dsp:txBody>
      <dsp:txXfrm>
        <a:off x="5919077" y="278114"/>
        <a:ext cx="4952907" cy="1547783"/>
      </dsp:txXfrm>
    </dsp:sp>
    <dsp:sp modelId="{837ED18F-84B0-46E6-B0C8-AFBE7CE40FCD}">
      <dsp:nvSpPr>
        <dsp:cNvPr id="0" name=""/>
        <dsp:cNvSpPr/>
      </dsp:nvSpPr>
      <dsp:spPr>
        <a:xfrm>
          <a:off x="5712706" y="54545"/>
          <a:ext cx="1083448" cy="1625172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0A5AE29-199D-4886-88CE-ADF8AA7547C6}">
      <dsp:nvSpPr>
        <dsp:cNvPr id="0" name=""/>
        <dsp:cNvSpPr/>
      </dsp:nvSpPr>
      <dsp:spPr>
        <a:xfrm>
          <a:off x="3248213" y="2231916"/>
          <a:ext cx="4952907" cy="15477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816" tIns="121920" rIns="121920" bIns="121920" numCol="1" spcCol="1270" anchor="ctr" anchorCtr="0">
          <a:noAutofit/>
        </a:bodyPr>
        <a:lstStyle/>
        <a:p>
          <a:pPr marL="0" lvl="0" indent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>
              <a:latin typeface="+mj-lt"/>
              <a:cs typeface="Times New Roman" pitchFamily="18" charset="0"/>
            </a:rPr>
            <a:t>Mọi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dirty="0" err="1">
              <a:latin typeface="+mj-lt"/>
              <a:cs typeface="Times New Roman" pitchFamily="18" charset="0"/>
            </a:rPr>
            <a:t>người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dirty="0" err="1">
              <a:latin typeface="+mj-lt"/>
              <a:cs typeface="Times New Roman" pitchFamily="18" charset="0"/>
            </a:rPr>
            <a:t>trong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dirty="0" err="1">
              <a:latin typeface="+mj-lt"/>
              <a:cs typeface="Times New Roman" pitchFamily="18" charset="0"/>
            </a:rPr>
            <a:t>đội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dirty="0" err="1">
              <a:latin typeface="+mj-lt"/>
              <a:cs typeface="Times New Roman" pitchFamily="18" charset="0"/>
            </a:rPr>
            <a:t>biết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dirty="0" err="1">
              <a:latin typeface="+mj-lt"/>
              <a:cs typeface="Times New Roman" pitchFamily="18" charset="0"/>
            </a:rPr>
            <a:t>cách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dirty="0" err="1">
              <a:latin typeface="+mj-lt"/>
              <a:cs typeface="Times New Roman" pitchFamily="18" charset="0"/>
            </a:rPr>
            <a:t>phối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dirty="0" err="1">
              <a:latin typeface="+mj-lt"/>
              <a:cs typeface="Times New Roman" pitchFamily="18" charset="0"/>
            </a:rPr>
            <a:t>hợp</a:t>
          </a:r>
          <a:r>
            <a:rPr lang="en-US" sz="3200" kern="1200" dirty="0">
              <a:latin typeface="+mj-lt"/>
              <a:cs typeface="Times New Roman" pitchFamily="18" charset="0"/>
            </a:rPr>
            <a:t> </a:t>
          </a:r>
          <a:r>
            <a:rPr lang="en-US" sz="3200" kern="1200" err="1">
              <a:latin typeface="+mj-lt"/>
              <a:cs typeface="Times New Roman" pitchFamily="18" charset="0"/>
            </a:rPr>
            <a:t>với</a:t>
          </a:r>
          <a:r>
            <a:rPr lang="en-US" sz="3200" kern="1200">
              <a:latin typeface="+mj-lt"/>
              <a:cs typeface="Times New Roman" pitchFamily="18" charset="0"/>
            </a:rPr>
            <a:t> nhau.</a:t>
          </a:r>
          <a:endParaRPr lang="vi-VN" sz="3200" kern="1200" dirty="0">
            <a:latin typeface="+mj-lt"/>
            <a:cs typeface="Times New Roman" pitchFamily="18" charset="0"/>
          </a:endParaRPr>
        </a:p>
      </dsp:txBody>
      <dsp:txXfrm>
        <a:off x="3248213" y="2231916"/>
        <a:ext cx="4952907" cy="1547783"/>
      </dsp:txXfrm>
    </dsp:sp>
    <dsp:sp modelId="{62EF52FA-049B-45CD-96E2-ABA67E524FCE}">
      <dsp:nvSpPr>
        <dsp:cNvPr id="0" name=""/>
        <dsp:cNvSpPr/>
      </dsp:nvSpPr>
      <dsp:spPr>
        <a:xfrm>
          <a:off x="3041842" y="2008347"/>
          <a:ext cx="1083448" cy="1625172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091D72-D843-4BC6-83EE-EB85DFFC798E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F7AE7-932B-40C0-BAEE-EF412E033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925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0098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263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609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532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049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716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000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632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1027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24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926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391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428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2012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7392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3523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4121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5141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prstClr val="whit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5BF17BB-90D7-48D1-A408-C4A17A18C95C}"/>
              </a:ext>
            </a:extLst>
          </p:cNvPr>
          <p:cNvSpPr/>
          <p:nvPr userDrawn="1"/>
        </p:nvSpPr>
        <p:spPr>
          <a:xfrm>
            <a:off x="11139854" y="0"/>
            <a:ext cx="1153593" cy="1406769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0155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9391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40329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201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11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165100" y="-68826"/>
            <a:ext cx="12513464" cy="700053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0C92834-F07F-4579-8623-1CF3469E4D08}"/>
              </a:ext>
            </a:extLst>
          </p:cNvPr>
          <p:cNvSpPr/>
          <p:nvPr userDrawn="1"/>
        </p:nvSpPr>
        <p:spPr>
          <a:xfrm>
            <a:off x="10917876" y="186274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365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8583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86C01D-8A94-44FA-8C7F-5DB093A0E813}"/>
              </a:ext>
            </a:extLst>
          </p:cNvPr>
          <p:cNvSpPr/>
          <p:nvPr userDrawn="1"/>
        </p:nvSpPr>
        <p:spPr>
          <a:xfrm>
            <a:off x="11308356" y="136525"/>
            <a:ext cx="985092" cy="1196516"/>
          </a:xfrm>
          <a:prstGeom prst="ellipse">
            <a:avLst/>
          </a:prstGeom>
          <a:solidFill>
            <a:srgbClr val="29AD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0026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6633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861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2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algn="ctr"/>
            <a:endParaRPr>
              <a:solidFill>
                <a:prstClr val="whit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94BE59B-8762-4673-A68F-7BB4BC8F730A}"/>
              </a:ext>
            </a:extLst>
          </p:cNvPr>
          <p:cNvSpPr/>
          <p:nvPr userDrawn="1"/>
        </p:nvSpPr>
        <p:spPr>
          <a:xfrm>
            <a:off x="11134892" y="136523"/>
            <a:ext cx="1153593" cy="1406769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851768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3370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842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936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839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403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85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996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237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599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45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4.png"/><Relationship Id="rId5" Type="http://schemas.microsoft.com/office/2007/relationships/hdphoto" Target="../media/hdphoto4.wdp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2.png"/><Relationship Id="rId3" Type="http://schemas.microsoft.com/office/2007/relationships/media" Target="../media/media2.mp3"/><Relationship Id="rId21" Type="http://schemas.openxmlformats.org/officeDocument/2006/relationships/image" Target="../media/image25.png"/><Relationship Id="rId7" Type="http://schemas.openxmlformats.org/officeDocument/2006/relationships/image" Target="../media/image12.png"/><Relationship Id="rId12" Type="http://schemas.openxmlformats.org/officeDocument/2006/relationships/slide" Target="slide4.xml"/><Relationship Id="rId17" Type="http://schemas.openxmlformats.org/officeDocument/2006/relationships/image" Target="../media/image21.gif"/><Relationship Id="rId2" Type="http://schemas.openxmlformats.org/officeDocument/2006/relationships/audio" Target="../media/media1.mp3"/><Relationship Id="rId16" Type="http://schemas.openxmlformats.org/officeDocument/2006/relationships/image" Target="../media/image20.gif"/><Relationship Id="rId20" Type="http://schemas.openxmlformats.org/officeDocument/2006/relationships/image" Target="../media/image24.gif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11" Type="http://schemas.openxmlformats.org/officeDocument/2006/relationships/image" Target="../media/image18.gif"/><Relationship Id="rId5" Type="http://schemas.openxmlformats.org/officeDocument/2006/relationships/slideLayout" Target="../slideLayouts/slideLayout19.xml"/><Relationship Id="rId15" Type="http://schemas.openxmlformats.org/officeDocument/2006/relationships/slide" Target="slide6.xml"/><Relationship Id="rId10" Type="http://schemas.microsoft.com/office/2007/relationships/hdphoto" Target="../media/hdphoto2.wdp"/><Relationship Id="rId19" Type="http://schemas.openxmlformats.org/officeDocument/2006/relationships/image" Target="../media/image23.png"/><Relationship Id="rId4" Type="http://schemas.openxmlformats.org/officeDocument/2006/relationships/audio" Target="../media/media2.mp3"/><Relationship Id="rId9" Type="http://schemas.openxmlformats.org/officeDocument/2006/relationships/image" Target="../media/image15.png"/><Relationship Id="rId1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18.gif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7.png"/><Relationship Id="rId12" Type="http://schemas.microsoft.com/office/2007/relationships/diagramDrawing" Target="../diagrams/drawing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6.png"/><Relationship Id="rId11" Type="http://schemas.openxmlformats.org/officeDocument/2006/relationships/diagramColors" Target="../diagrams/colors1.xml"/><Relationship Id="rId5" Type="http://schemas.openxmlformats.org/officeDocument/2006/relationships/slide" Target="slide3.xml"/><Relationship Id="rId15" Type="http://schemas.openxmlformats.org/officeDocument/2006/relationships/image" Target="../media/image25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11.png"/><Relationship Id="rId9" Type="http://schemas.openxmlformats.org/officeDocument/2006/relationships/diagramLayout" Target="../diagrams/layout1.xml"/><Relationship Id="rId14" Type="http://schemas.openxmlformats.org/officeDocument/2006/relationships/image" Target="../media/image20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8.gif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7.png"/><Relationship Id="rId12" Type="http://schemas.microsoft.com/office/2007/relationships/diagramDrawing" Target="../diagrams/drawing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6.png"/><Relationship Id="rId11" Type="http://schemas.openxmlformats.org/officeDocument/2006/relationships/diagramColors" Target="../diagrams/colors2.xml"/><Relationship Id="rId5" Type="http://schemas.openxmlformats.org/officeDocument/2006/relationships/slide" Target="slide3.xml"/><Relationship Id="rId15" Type="http://schemas.openxmlformats.org/officeDocument/2006/relationships/image" Target="../media/image25.png"/><Relationship Id="rId10" Type="http://schemas.openxmlformats.org/officeDocument/2006/relationships/diagramQuickStyle" Target="../diagrams/quickStyle2.xml"/><Relationship Id="rId4" Type="http://schemas.openxmlformats.org/officeDocument/2006/relationships/image" Target="../media/image31.png"/><Relationship Id="rId9" Type="http://schemas.openxmlformats.org/officeDocument/2006/relationships/diagramLayout" Target="../diagrams/layout2.xml"/><Relationship Id="rId1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18.gif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7.png"/><Relationship Id="rId12" Type="http://schemas.microsoft.com/office/2007/relationships/diagramDrawing" Target="../diagrams/drawing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6.png"/><Relationship Id="rId11" Type="http://schemas.openxmlformats.org/officeDocument/2006/relationships/diagramColors" Target="../diagrams/colors3.xml"/><Relationship Id="rId5" Type="http://schemas.openxmlformats.org/officeDocument/2006/relationships/slide" Target="slide3.xml"/><Relationship Id="rId15" Type="http://schemas.openxmlformats.org/officeDocument/2006/relationships/image" Target="../media/image25.png"/><Relationship Id="rId10" Type="http://schemas.openxmlformats.org/officeDocument/2006/relationships/diagramQuickStyle" Target="../diagrams/quickStyle3.xml"/><Relationship Id="rId4" Type="http://schemas.openxmlformats.org/officeDocument/2006/relationships/image" Target="../media/image32.png"/><Relationship Id="rId9" Type="http://schemas.openxmlformats.org/officeDocument/2006/relationships/diagramLayout" Target="../diagrams/layout3.xml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3.png"/><Relationship Id="rId3" Type="http://schemas.microsoft.com/office/2007/relationships/media" Target="../media/media2.mp3"/><Relationship Id="rId21" Type="http://schemas.openxmlformats.org/officeDocument/2006/relationships/image" Target="../media/image13.png"/><Relationship Id="rId7" Type="http://schemas.openxmlformats.org/officeDocument/2006/relationships/image" Target="../media/image12.png"/><Relationship Id="rId12" Type="http://schemas.openxmlformats.org/officeDocument/2006/relationships/slide" Target="slide4.xml"/><Relationship Id="rId17" Type="http://schemas.openxmlformats.org/officeDocument/2006/relationships/image" Target="../media/image22.png"/><Relationship Id="rId2" Type="http://schemas.openxmlformats.org/officeDocument/2006/relationships/audio" Target="../media/media1.mp3"/><Relationship Id="rId16" Type="http://schemas.openxmlformats.org/officeDocument/2006/relationships/image" Target="../media/image21.gif"/><Relationship Id="rId20" Type="http://schemas.openxmlformats.org/officeDocument/2006/relationships/image" Target="../media/image25.png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11" Type="http://schemas.openxmlformats.org/officeDocument/2006/relationships/image" Target="../media/image18.gif"/><Relationship Id="rId24" Type="http://schemas.openxmlformats.org/officeDocument/2006/relationships/image" Target="../media/image17.png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20.gif"/><Relationship Id="rId23" Type="http://schemas.openxmlformats.org/officeDocument/2006/relationships/image" Target="../media/image16.png"/><Relationship Id="rId10" Type="http://schemas.microsoft.com/office/2007/relationships/hdphoto" Target="../media/hdphoto2.wdp"/><Relationship Id="rId19" Type="http://schemas.openxmlformats.org/officeDocument/2006/relationships/image" Target="../media/image24.gif"/><Relationship Id="rId4" Type="http://schemas.openxmlformats.org/officeDocument/2006/relationships/audio" Target="../media/media2.mp3"/><Relationship Id="rId9" Type="http://schemas.openxmlformats.org/officeDocument/2006/relationships/image" Target="../media/image15.png"/><Relationship Id="rId14" Type="http://schemas.openxmlformats.org/officeDocument/2006/relationships/slide" Target="slide5.xml"/><Relationship Id="rId22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1427339" y="1777631"/>
            <a:ext cx="8824852" cy="1923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286">
              <a:spcAft>
                <a:spcPts val="600"/>
              </a:spcAft>
              <a:defRPr/>
            </a:pPr>
            <a:r>
              <a:rPr lang="en-US" sz="54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Tuần</a:t>
            </a:r>
            <a:r>
              <a:rPr lang="en-US" sz="5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4</a:t>
            </a:r>
            <a:endParaRPr 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defTabSz="914286">
              <a:spcAft>
                <a:spcPts val="600"/>
              </a:spcAft>
              <a:defRPr/>
            </a:pPr>
            <a:r>
              <a:rPr lang="en-US" sz="6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Bài</a:t>
            </a: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60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đọc</a:t>
            </a:r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1: Giờ ra chơi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481630" y="0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1102798" y="579195"/>
            <a:ext cx="893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Tập</a:t>
            </a:r>
            <a:r>
              <a:rPr lang="en-US" sz="24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1</a:t>
            </a:r>
            <a:endParaRPr lang="en-US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0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8200" y="763900"/>
            <a:ext cx="11847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FF0000"/>
                </a:solidFill>
                <a:cs typeface="Times New Roman" pitchFamily="18" charset="0"/>
              </a:rPr>
              <a:t>- Trò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chơi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kéo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co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đòi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hỏi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người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chơi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những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gì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? </a:t>
            </a:r>
          </a:p>
          <a:p>
            <a:pPr algn="ctr"/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Chọn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các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ý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đúng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:</a:t>
            </a:r>
            <a:endParaRPr lang="vi-VN" sz="36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10150047"/>
              </p:ext>
            </p:extLst>
          </p:nvPr>
        </p:nvGraphicFramePr>
        <p:xfrm>
          <a:off x="578427" y="2623704"/>
          <a:ext cx="11242964" cy="38342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071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6329A4F-C08B-4873-9E42-3BFCD63484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graphicEl>
                                              <a:dgm id="{86329A4F-C08B-4873-9E42-3BFCD63484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dgm id="{86329A4F-C08B-4873-9E42-3BFCD63484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graphicEl>
                                              <a:dgm id="{86329A4F-C08B-4873-9E42-3BFCD63484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E3CB63F-BCD7-4526-9601-69BC097FDE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dgm id="{4E3CB63F-BCD7-4526-9601-69BC097FDE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graphicEl>
                                              <a:dgm id="{4E3CB63F-BCD7-4526-9601-69BC097FDE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graphicEl>
                                              <a:dgm id="{4E3CB63F-BCD7-4526-9601-69BC097FDE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37ED18F-84B0-46E6-B0C8-AFBE7CE40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graphicEl>
                                              <a:dgm id="{837ED18F-84B0-46E6-B0C8-AFBE7CE40F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graphicEl>
                                              <a:dgm id="{837ED18F-84B0-46E6-B0C8-AFBE7CE40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graphicEl>
                                              <a:dgm id="{837ED18F-84B0-46E6-B0C8-AFBE7CE40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01295C8-77D7-4DB9-BA37-2B85FAFE8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graphicEl>
                                              <a:dgm id="{301295C8-77D7-4DB9-BA37-2B85FAFE87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graphicEl>
                                              <a:dgm id="{301295C8-77D7-4DB9-BA37-2B85FAFE8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graphicEl>
                                              <a:dgm id="{301295C8-77D7-4DB9-BA37-2B85FAFE8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2EF52FA-049B-45CD-96E2-ABA67E524F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graphicEl>
                                              <a:dgm id="{62EF52FA-049B-45CD-96E2-ABA67E524F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graphicEl>
                                              <a:dgm id="{62EF52FA-049B-45CD-96E2-ABA67E524F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graphicEl>
                                              <a:dgm id="{62EF52FA-049B-45CD-96E2-ABA67E524F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0A5AE29-199D-4886-88CE-ADF8AA754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graphicEl>
                                              <a:dgm id="{C0A5AE29-199D-4886-88CE-ADF8AA7547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graphicEl>
                                              <a:dgm id="{C0A5AE29-199D-4886-88CE-ADF8AA754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graphicEl>
                                              <a:dgm id="{C0A5AE29-199D-4886-88CE-ADF8AA754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837ED18F-84B0-46E6-B0C8-AFBE7CE40F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37ED18F-84B0-46E6-B0C8-AFBE7CE40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6">
                                            <p:graphicEl>
                                              <a:dgm id="{301295C8-77D7-4DB9-BA37-2B85FAFE87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01295C8-77D7-4DB9-BA37-2B85FAFE8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>
        <p:bldSub>
          <a:bldDgm bld="one"/>
        </p:bldSub>
      </p:bldGraphic>
      <p:bldGraphic spid="6" grpI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92157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FF0000"/>
                </a:solidFill>
                <a:cs typeface="Times New Roman" pitchFamily="18" charset="0"/>
              </a:rPr>
              <a:t>- Ngoài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trò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chơi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kéo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co,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em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biết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những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hoạt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động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nào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cần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có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tập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thể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?</a:t>
            </a:r>
            <a:endParaRPr lang="vi-VN" sz="32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4" y="1469375"/>
            <a:ext cx="4942610" cy="2186824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501" y="1223668"/>
            <a:ext cx="4604392" cy="225898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03562" y="6319391"/>
            <a:ext cx="43249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Chơi</a:t>
            </a:r>
            <a:r>
              <a:rPr lang="en-US" sz="320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rồng</a:t>
            </a:r>
            <a:r>
              <a:rPr lang="en-US" sz="320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rắn</a:t>
            </a:r>
            <a:r>
              <a:rPr lang="en-US" sz="320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lên</a:t>
            </a:r>
            <a:r>
              <a:rPr lang="en-US" sz="320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mây</a:t>
            </a:r>
            <a:endParaRPr lang="en-US" sz="3200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9" b="9839"/>
          <a:stretch/>
        </p:blipFill>
        <p:spPr>
          <a:xfrm>
            <a:off x="6677501" y="4056309"/>
            <a:ext cx="5042274" cy="232081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61283" y="3565397"/>
            <a:ext cx="3967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Văn</a:t>
            </a:r>
            <a:r>
              <a:rPr lang="en-US" sz="320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nghệ</a:t>
            </a:r>
            <a:endParaRPr lang="en-US" sz="3200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6702" y="3524709"/>
            <a:ext cx="4143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Dọn</a:t>
            </a:r>
            <a:r>
              <a:rPr lang="en-US" sz="320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vệ</a:t>
            </a:r>
            <a:r>
              <a:rPr lang="en-US" sz="320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lớp</a:t>
            </a:r>
            <a:r>
              <a:rPr lang="en-US" sz="320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học</a:t>
            </a:r>
            <a:endParaRPr lang="en-US" sz="3200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90196" y="6330959"/>
            <a:ext cx="4185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Bóng</a:t>
            </a:r>
            <a:r>
              <a:rPr lang="en-US" sz="320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chuyền</a:t>
            </a:r>
            <a:endParaRPr lang="en-US" sz="3200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AutoShape 2" descr="Vector trò chơi dân gian Rồng Rắn Lên Mây"/>
          <p:cNvSpPr>
            <a:spLocks noChangeAspect="1" noChangeArrowheads="1"/>
          </p:cNvSpPr>
          <p:nvPr/>
        </p:nvSpPr>
        <p:spPr bwMode="auto">
          <a:xfrm>
            <a:off x="155574" y="-144463"/>
            <a:ext cx="32951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3200"/>
          </a:p>
        </p:txBody>
      </p:sp>
      <p:pic>
        <p:nvPicPr>
          <p:cNvPr id="1028" name="Picture 4" descr="Trò chơi dân gian: Rồng rắn lên mâ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3" y="4288665"/>
            <a:ext cx="4942610" cy="20884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85269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THƯ VIỆN ẢNH: ẢNH ĐỘNG NGÔI SAO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2348" y="5879058"/>
            <a:ext cx="871496" cy="83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4549" b="61279"/>
          <a:stretch/>
        </p:blipFill>
        <p:spPr>
          <a:xfrm>
            <a:off x="-12830" y="2768958"/>
            <a:ext cx="8806234" cy="40890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50542" t="39573" r="548" b="517"/>
          <a:stretch/>
        </p:blipFill>
        <p:spPr>
          <a:xfrm>
            <a:off x="8793403" y="437883"/>
            <a:ext cx="3398597" cy="642011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68439" y="1663439"/>
            <a:ext cx="7243696" cy="270956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Giờ</a:t>
            </a:r>
            <a:r>
              <a:rPr lang="en-US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ra</a:t>
            </a:r>
            <a:r>
              <a:rPr lang="en-US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chơi</a:t>
            </a:r>
            <a:endParaRPr lang="en-US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6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952" y="3912540"/>
            <a:ext cx="2821686" cy="24882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78" y="684697"/>
            <a:ext cx="2120549" cy="24739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6347" y="5328511"/>
            <a:ext cx="1394964" cy="15294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88542" y="2050492"/>
            <a:ext cx="41885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</a:p>
        </p:txBody>
      </p:sp>
    </p:spTree>
    <p:extLst>
      <p:ext uri="{BB962C8B-B14F-4D97-AF65-F5344CB8AC3E}">
        <p14:creationId xmlns:p14="http://schemas.microsoft.com/office/powerpoint/2010/main" val="40430120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5175" y="1493976"/>
            <a:ext cx="5330825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Trống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báo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ra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chơi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Từng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đàn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chim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áo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trắng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Chân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bước</a:t>
            </a:r>
            <a:r>
              <a:rPr lang="en-US" sz="2800" dirty="0">
                <a:cs typeface="Times New Roman" pitchFamily="18" charset="0"/>
              </a:rPr>
              <a:t>  </a:t>
            </a:r>
            <a:r>
              <a:rPr lang="en-US" sz="2800" dirty="0" err="1">
                <a:cs typeface="Times New Roman" pitchFamily="18" charset="0"/>
              </a:rPr>
              <a:t>khỏi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ghế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ngồi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Ùa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ra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ngoài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sân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nắng</a:t>
            </a:r>
            <a:r>
              <a:rPr lang="en-US" sz="2800" dirty="0"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Chỗ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này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những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bạn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gái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Chơi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nhảy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dây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nhịp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nhàng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Tiếng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vui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cười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thoải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mái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>
                <a:cs typeface="Times New Roman" pitchFamily="18" charset="0"/>
              </a:rPr>
              <a:t>Chao </a:t>
            </a:r>
            <a:r>
              <a:rPr lang="en-US" sz="2800" dirty="0" err="1">
                <a:cs typeface="Times New Roman" pitchFamily="18" charset="0"/>
              </a:rPr>
              <a:t>nghiêng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cánh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lá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bàng</a:t>
            </a:r>
            <a:r>
              <a:rPr lang="en-US" sz="2800" dirty="0">
                <a:cs typeface="Times New Roman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40127" y="1587614"/>
            <a:ext cx="5167744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Đằng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kia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những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bạn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trai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Đá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cầu</a:t>
            </a:r>
            <a:r>
              <a:rPr lang="en-US" sz="2800" dirty="0">
                <a:cs typeface="Times New Roman" pitchFamily="18" charset="0"/>
              </a:rPr>
              <a:t> bay </a:t>
            </a:r>
            <a:r>
              <a:rPr lang="en-US" sz="2800" dirty="0" err="1">
                <a:cs typeface="Times New Roman" pitchFamily="18" charset="0"/>
              </a:rPr>
              <a:t>vun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vút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Dưới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nắng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hồng</a:t>
            </a:r>
            <a:r>
              <a:rPr lang="en-US" sz="2800" dirty="0">
                <a:cs typeface="Times New Roman" pitchFamily="18" charset="0"/>
              </a:rPr>
              <a:t> ban </a:t>
            </a:r>
            <a:r>
              <a:rPr lang="en-US" sz="2800" dirty="0" err="1">
                <a:cs typeface="Times New Roman" pitchFamily="18" charset="0"/>
              </a:rPr>
              <a:t>mai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Niềm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vui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dâng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náo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nức</a:t>
            </a:r>
            <a:r>
              <a:rPr lang="en-US" sz="2800" dirty="0"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Trống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điểm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giờ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vào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lớp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Những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chú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chim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vội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vàng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Xếp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hàng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mau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vào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lớp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Bài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học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mới</a:t>
            </a:r>
            <a:r>
              <a:rPr lang="en-US" sz="2800" dirty="0">
                <a:cs typeface="Times New Roman" pitchFamily="18" charset="0"/>
              </a:rPr>
              <a:t> sang </a:t>
            </a:r>
            <a:r>
              <a:rPr lang="en-US" sz="2800" dirty="0" err="1">
                <a:cs typeface="Times New Roman" pitchFamily="18" charset="0"/>
              </a:rPr>
              <a:t>trang</a:t>
            </a:r>
            <a:r>
              <a:rPr lang="en-US" sz="2800" dirty="0">
                <a:cs typeface="Times New Roman" pitchFamily="18" charset="0"/>
              </a:rPr>
              <a:t>.</a:t>
            </a:r>
          </a:p>
          <a:p>
            <a:pPr algn="r">
              <a:spcBef>
                <a:spcPts val="600"/>
              </a:spcBef>
            </a:pPr>
            <a:r>
              <a:rPr lang="en-US" sz="2000" dirty="0">
                <a:cs typeface="Times New Roman" pitchFamily="18" charset="0"/>
              </a:rPr>
              <a:t>NGUYỄN LÃM THẮNG</a:t>
            </a:r>
          </a:p>
        </p:txBody>
      </p:sp>
      <p:sp>
        <p:nvSpPr>
          <p:cNvPr id="4" name="AutoShape 2" descr="data:image/png;base64,iVBORw0KGgoAAAANSUhEUgAABSoAAAIvCAYAAABzxuWDAAAgAElEQVR4Xu3YsREAMAwCMbP/0h7jG2WB+AQVO48AAQIECBAgQIAAAQIECBAgQIAAAQKxwOL/fU+AAAECBAgQIECAAAECBAgQIECAAIEzVCoB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7DoKFMAABemSURBVA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IPw5gCMFhK1Z0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5" name="AutoShape 4" descr="data:image/png;base64,iVBORw0KGgoAAAANSUhEUgAABSoAAAIvCAYAAABzxuWDAAAgAElEQVR4Xu3YsREAMAwCMbP/0h7jG2WB+AQVO48AAQIECBAgQIAAAQIECBAgQIAAAQKxwOL/fU+AAAECBAgQIECAAAECBAgQIECAAIEzVCoB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7DoKFMAABemSURBVA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IPw5gCMFhK1Z0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6" name="AutoShape 6" descr="data:image/png;base64,iVBORw0KGgoAAAANSUhEUgAABSoAAAIvCAYAAABzxuWDAAAgAElEQVR4Xu3YsREAMAwCMbP/0h7jG2WB+AQVO48AAQIECBAgQIAAAQIECBAgQIAAAQKxwOL/fU+AAAECBAgQIECAAAECBAgQIECAAIEzVCoB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7DoKFMAABemSURBVA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IPw5gCMFhK1Z0AAAAASUVORK5CYII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7" name="TextBox 6"/>
          <p:cNvSpPr txBox="1"/>
          <p:nvPr/>
        </p:nvSpPr>
        <p:spPr>
          <a:xfrm>
            <a:off x="2761738" y="473213"/>
            <a:ext cx="6095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cs typeface="Times New Roman" pitchFamily="18" charset="0"/>
              </a:rPr>
              <a:t>Giờ</a:t>
            </a:r>
            <a:r>
              <a:rPr lang="en-US" sz="4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cs typeface="Times New Roman" pitchFamily="18" charset="0"/>
              </a:rPr>
              <a:t>ra</a:t>
            </a:r>
            <a:r>
              <a:rPr lang="en-US" sz="4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cs typeface="Times New Roman" pitchFamily="18" charset="0"/>
              </a:rPr>
              <a:t>chơi</a:t>
            </a:r>
            <a:endParaRPr lang="vi-VN" sz="40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2057" name="Picture 9" descr="Kho Hình Ảnh Động Powerpoint Đẹp Dùng Làm Trang Trí Cho Slide -  Giadinh360.v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75" y="465138"/>
            <a:ext cx="1190625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lowchart: Terminator 9"/>
          <p:cNvSpPr/>
          <p:nvPr/>
        </p:nvSpPr>
        <p:spPr>
          <a:xfrm>
            <a:off x="155573" y="473213"/>
            <a:ext cx="2035175" cy="1020763"/>
          </a:xfrm>
          <a:prstGeom prst="flowChartTerminator">
            <a:avLst/>
          </a:prstGeom>
          <a:solidFill>
            <a:srgbClr val="00206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cs typeface="Times New Roman" panose="02020603050405020304" pitchFamily="18" charset="0"/>
              </a:rPr>
              <a:t>ĐỌC</a:t>
            </a:r>
          </a:p>
        </p:txBody>
      </p:sp>
    </p:spTree>
    <p:extLst>
      <p:ext uri="{BB962C8B-B14F-4D97-AF65-F5344CB8AC3E}">
        <p14:creationId xmlns:p14="http://schemas.microsoft.com/office/powerpoint/2010/main" val="1757891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rái tim ảnh gif - Website của Nguyễn Thị Tươi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92462"/>
            <a:ext cx="1785094" cy="116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65175" y="1330035"/>
            <a:ext cx="574646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Trống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báo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ra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chơi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Từng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đàn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chim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áo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trắng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Chân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bước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khỏi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ghế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ngồi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Ùa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ra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ngoài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sân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nắng</a:t>
            </a:r>
            <a:r>
              <a:rPr lang="en-US" sz="2800" dirty="0"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Chỗ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này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những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bạn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gái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Chơi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nhảy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dây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nhịp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nhàng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Tiếng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vui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cười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thoải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mái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>
                <a:cs typeface="Times New Roman" pitchFamily="18" charset="0"/>
              </a:rPr>
              <a:t>Chao </a:t>
            </a:r>
            <a:r>
              <a:rPr lang="en-US" sz="2800" dirty="0" err="1">
                <a:cs typeface="Times New Roman" pitchFamily="18" charset="0"/>
              </a:rPr>
              <a:t>nghiêng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cánh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lá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bàng</a:t>
            </a:r>
            <a:r>
              <a:rPr lang="en-US" sz="2800" dirty="0">
                <a:cs typeface="Times New Roman" pitchFamily="18" charset="0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67055" y="1330036"/>
            <a:ext cx="5167744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Đằng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kia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những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bạn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trai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Đá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cầu</a:t>
            </a:r>
            <a:r>
              <a:rPr lang="en-US" sz="2800" dirty="0">
                <a:cs typeface="Times New Roman" pitchFamily="18" charset="0"/>
              </a:rPr>
              <a:t> bay </a:t>
            </a:r>
            <a:r>
              <a:rPr lang="en-US" sz="2800" dirty="0" err="1">
                <a:cs typeface="Times New Roman" pitchFamily="18" charset="0"/>
              </a:rPr>
              <a:t>vun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vút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Dưới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nắng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hồng</a:t>
            </a:r>
            <a:r>
              <a:rPr lang="en-US" sz="2800" dirty="0">
                <a:cs typeface="Times New Roman" pitchFamily="18" charset="0"/>
              </a:rPr>
              <a:t> ban </a:t>
            </a:r>
            <a:r>
              <a:rPr lang="en-US" sz="2800" dirty="0" err="1">
                <a:cs typeface="Times New Roman" pitchFamily="18" charset="0"/>
              </a:rPr>
              <a:t>mai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Niềm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vui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dâng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náo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nức</a:t>
            </a:r>
            <a:r>
              <a:rPr lang="en-US" sz="2800" dirty="0"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Trống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điểm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giờ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vào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lớp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Những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chú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chim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vội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vàng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Xếp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hàng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mau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vào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lớp</a:t>
            </a:r>
            <a:endParaRPr lang="en-US" sz="28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dirty="0" err="1">
                <a:cs typeface="Times New Roman" pitchFamily="18" charset="0"/>
              </a:rPr>
              <a:t>Bài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học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mới</a:t>
            </a:r>
            <a:r>
              <a:rPr lang="en-US" sz="2800" dirty="0">
                <a:cs typeface="Times New Roman" pitchFamily="18" charset="0"/>
              </a:rPr>
              <a:t> sang </a:t>
            </a:r>
            <a:r>
              <a:rPr lang="en-US" sz="2800" dirty="0" err="1">
                <a:cs typeface="Times New Roman" pitchFamily="18" charset="0"/>
              </a:rPr>
              <a:t>trang</a:t>
            </a:r>
            <a:r>
              <a:rPr lang="en-US" sz="2800" dirty="0">
                <a:cs typeface="Times New Roman" pitchFamily="18" charset="0"/>
              </a:rPr>
              <a:t>.</a:t>
            </a:r>
          </a:p>
          <a:p>
            <a:pPr algn="r">
              <a:spcBef>
                <a:spcPts val="600"/>
              </a:spcBef>
            </a:pPr>
            <a:r>
              <a:rPr lang="en-US" sz="2000" dirty="0">
                <a:cs typeface="Times New Roman" pitchFamily="18" charset="0"/>
              </a:rPr>
              <a:t>NGUYỄN LÃM THẮNG</a:t>
            </a:r>
          </a:p>
        </p:txBody>
      </p:sp>
      <p:sp>
        <p:nvSpPr>
          <p:cNvPr id="16" name="AutoShape 2" descr="data:image/png;base64,iVBORw0KGgoAAAANSUhEUgAABSoAAAIvCAYAAABzxuWDAAAgAElEQVR4Xu3YsREAMAwCMbP/0h7jG2WB+AQVO48AAQIECBAgQIAAAQIECBAgQIAAAQKxwOL/fU+AAAECBAgQIECAAAECBAgQIECAAIEzVCoB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7DoKFMAABemSURBVA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IPw5gCMFhK1Z0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7" name="AutoShape 4" descr="data:image/png;base64,iVBORw0KGgoAAAANSUhEUgAABSoAAAIvCAYAAABzxuWDAAAgAElEQVR4Xu3YsREAMAwCMbP/0h7jG2WB+AQVO48AAQIECBAgQIAAAQIECBAgQIAAAQKxwOL/fU+AAAECBAgQIECAAAECBAgQIECAAIEzVCoB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7DoKFMAABemSURBVA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IPw5gCMFhK1Z0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8" name="AutoShape 6" descr="data:image/png;base64,iVBORw0KGgoAAAANSUhEUgAABSoAAAIvCAYAAABzxuWDAAAgAElEQVR4Xu3YsREAMAwCMbP/0h7jG2WB+AQVO48AAQIECBAgQIAAAQIECBAgQIAAAQKxwOL/fU+AAAECBAgQIECAAAECBAgQIECAAIEzVCoB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7DoKFMAABemSURBVA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KGyjwCBxAgQIAAAQIECBAgQIAAAQIECBAgYKjUAQIECBAgQIAAAQIECBAgQIAAAQIEcgFDZR6BAwgQIECAAAECBAgQIECAAAECBAgQMFTqAAECBAgQIECAAAECBAgQIECAAAECuYChMo/AAQQIECBAgAABAgQIECBAgAABAgQIGCp1gAABAgQIECBAgAABAgQIECBAgACBXMBQmUfgAAIECBAgQIAAAQIECBAgQIAAAQIEDJU6QIAAAQIECBAgQIAAAQIECBAgQIBALmCozCNwAAECBAgQIECAAAECBAgQIECAAAEChkodIECAAAECBAgQIECAAAECBAgQIEAgFzBU5hE4gAABAgQIECBAgAABAgQIECBAgAABQ6UOECBAgAABAgQIECBAgAABAgQIECCQCxgq8wgcQIAAAQIECBAgQIAAAQIECBAgQICAoVIHCBAgQIAAAQIECBAgQIAAAQIECBDIBQyVeQQOIECAAAECBAgQIECAAAECBAgQIEDAUKkDBAgQIECAAAECBAgQIECAAAECBAjkAobKPAIHECBAgAABAgQIECBAgAABAgQIECBgqNQBAgQIECBAgAABAgQIECBAgAABAgRyAUNlHoEDCBAgQIAAAQIECBAgQIAAAQIECBAwVOoAAQIECBAgQIAAAQIECBAgQIAAAQK5gKEyj8ABBAgQIECAAAECBAgQIECAAAECBAgYKnWAAAECBAgQIECAAAECBAgQIECAAIFcwFCZR+AAAgQIECBAgAABAgQIECBAgAABAgQMlTpAgAABAgQIECBAgAABAgQIECBAgEAuYKjMI3AAAQIECBAgQIAAAQIECBAgQIAAAQKGSh0gQIAAAQIECBAgQIAAAQIECBAgQCAXMFTmETiAAAECBAgQIECAAAECBAgQIECAAAFDpQ4QIECAAAECBAgQIECAAAECBAgQIJALGCrzCBxAgAABAgQIECBAgAABAgQIECBAgIChUgcIECBAgAABAgQIECBAgAABAgQIEMgFDJV5BA4gQIAAAQIECBAgQIAAAQIECBAgQMBQqQMECBAgQIAAAQIECBAgQIAAAQIECOQChso8AgcQIECAAAECBAgQIECAAAECBAgQIGCo1AECBAgQIECAAAECBAgQIECAAAECBHIBQ2UegQMIECBAgAABAgQIECBAgAABAgQIEDBU6gABAgQIECBAgAABAgQIECBAgAABArmAoTKPwAEECBAgQIAAAQIECBAgQIAAAQIECBgqdYAAAQIECBAgQIAAAQIECBAgQIAAgVzAUJlH4AACBAgQIECAAAECBAgQIECAAAECBAyVOkCAAAECBAgQIECAAAECBAgQIECAQC5gqMwjcAABAgQIECBAgAABAgQIECBAgAABAoZKHSBAgAABAgQIECBAgAABAgQIECBAIBcwVOYROIAAAQIECBAgQIAAAQIECBAgQIAAAUOlDhAgQIAAAQIECBAgQIAAAQIECBAgkAsYKvMIHECAAAECBAgQIECAAAECBAgQIECAgKFSBwgQIECAAAECBAgQIECAAAECBAgQyAUMlXkEDiBAgAABAgQIECBAgAABAgQIECBAwFCpAwQIECBAgAABAgQIECBAgAABAgQI5AIPw5gCMFhK1Z0AAAAASUVORK5CYII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9" name="TextBox 18"/>
          <p:cNvSpPr txBox="1"/>
          <p:nvPr/>
        </p:nvSpPr>
        <p:spPr>
          <a:xfrm>
            <a:off x="2929828" y="395498"/>
            <a:ext cx="6095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cs typeface="Times New Roman" pitchFamily="18" charset="0"/>
              </a:rPr>
              <a:t>Giờ</a:t>
            </a:r>
            <a:r>
              <a:rPr lang="en-US" sz="4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cs typeface="Times New Roman" pitchFamily="18" charset="0"/>
              </a:rPr>
              <a:t>ra</a:t>
            </a:r>
            <a:r>
              <a:rPr lang="en-US" sz="4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cs typeface="Times New Roman" pitchFamily="18" charset="0"/>
              </a:rPr>
              <a:t>chơi</a:t>
            </a:r>
            <a:endParaRPr lang="vi-VN" sz="40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65175" y="2850782"/>
            <a:ext cx="11641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Ùa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ra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890072" y="2838141"/>
            <a:ext cx="1665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sân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nắng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411513" y="4358656"/>
            <a:ext cx="21868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nhịp nhàng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65175" y="5366183"/>
            <a:ext cx="2427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Chao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nghiêng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735548" y="1839623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err="1">
                <a:solidFill>
                  <a:srgbClr val="0000FF"/>
                </a:solidFill>
                <a:cs typeface="Times New Roman" pitchFamily="18" charset="0"/>
              </a:rPr>
              <a:t>vun</a:t>
            </a:r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 vút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179351" y="2851113"/>
            <a:ext cx="1654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ná́o nức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518890" y="4357628"/>
            <a:ext cx="16962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vội vàng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20" name="Flowchart: Terminator 19"/>
          <p:cNvSpPr/>
          <p:nvPr/>
        </p:nvSpPr>
        <p:spPr>
          <a:xfrm>
            <a:off x="8898219" y="422755"/>
            <a:ext cx="3293781" cy="907282"/>
          </a:xfrm>
          <a:prstGeom prst="flowChartTerminator">
            <a:avLst/>
          </a:prstGeom>
          <a:solidFill>
            <a:schemeClr val="accent2">
              <a:lumMod val="75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cs typeface="Times New Roman" panose="02020603050405020304" pitchFamily="18" charset="0"/>
              </a:rPr>
              <a:t>LUYỆN ĐỌC</a:t>
            </a:r>
          </a:p>
        </p:txBody>
      </p:sp>
    </p:spTree>
    <p:extLst>
      <p:ext uri="{BB962C8B-B14F-4D97-AF65-F5344CB8AC3E}">
        <p14:creationId xmlns:p14="http://schemas.microsoft.com/office/powerpoint/2010/main" val="194907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2" grpId="0"/>
      <p:bldP spid="24" grpId="0"/>
      <p:bldP spid="25" grpId="0"/>
      <p:bldP spid="27" grpId="0"/>
      <p:bldP spid="28" grpId="0"/>
      <p:bldP spid="29" grpId="0"/>
      <p:bldP spid="30" grpId="0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00495" y="613707"/>
            <a:ext cx="332509" cy="484909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endParaRPr lang="vi-VN" sz="32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6879" y="436896"/>
            <a:ext cx="113663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cs typeface="Times New Roman" pitchFamily="18" charset="0"/>
              </a:rPr>
              <a:t>Ghép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từ</a:t>
            </a:r>
            <a:r>
              <a:rPr lang="en-US" sz="4000" dirty="0">
                <a:cs typeface="Times New Roman" pitchFamily="18" charset="0"/>
              </a:rPr>
              <a:t> ở </a:t>
            </a:r>
            <a:r>
              <a:rPr lang="en-US" sz="4000" dirty="0" err="1">
                <a:cs typeface="Times New Roman" pitchFamily="18" charset="0"/>
              </a:rPr>
              <a:t>cột</a:t>
            </a:r>
            <a:r>
              <a:rPr lang="en-US" sz="4000" dirty="0">
                <a:cs typeface="Times New Roman" pitchFamily="18" charset="0"/>
              </a:rPr>
              <a:t> A </a:t>
            </a:r>
            <a:r>
              <a:rPr lang="en-US" sz="4000" dirty="0" err="1">
                <a:cs typeface="Times New Roman" pitchFamily="18" charset="0"/>
              </a:rPr>
              <a:t>với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nghĩa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phù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hợp</a:t>
            </a:r>
            <a:r>
              <a:rPr lang="en-US" sz="4000" dirty="0">
                <a:cs typeface="Times New Roman" pitchFamily="18" charset="0"/>
              </a:rPr>
              <a:t> ở </a:t>
            </a:r>
            <a:r>
              <a:rPr lang="en-US" sz="4000" dirty="0" err="1">
                <a:cs typeface="Times New Roman" pitchFamily="18" charset="0"/>
              </a:rPr>
              <a:t>cột</a:t>
            </a:r>
            <a:r>
              <a:rPr lang="en-US" sz="4000" dirty="0">
                <a:cs typeface="Times New Roman" pitchFamily="18" charset="0"/>
              </a:rPr>
              <a:t> B:</a:t>
            </a:r>
            <a:endParaRPr lang="vi-VN" sz="4000" dirty="0">
              <a:cs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2639291" y="1634836"/>
            <a:ext cx="595746" cy="568036"/>
          </a:xfrm>
          <a:prstGeom prst="ellipse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cs typeface="Times New Roman" pitchFamily="18" charset="0"/>
              </a:rPr>
              <a:t>A</a:t>
            </a:r>
            <a:endParaRPr lang="vi-VN" sz="32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05454" y="2528457"/>
            <a:ext cx="3243091" cy="678873"/>
          </a:xfrm>
          <a:prstGeom prst="roundRect">
            <a:avLst/>
          </a:prstGeom>
          <a:effectLst>
            <a:outerShdw blurRad="50800" dist="76200" dir="600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>
                <a:cs typeface="Times New Roman" pitchFamily="18" charset="0"/>
              </a:rPr>
              <a:t>a) </a:t>
            </a:r>
            <a:r>
              <a:rPr lang="en-US" sz="2800" dirty="0" err="1">
                <a:cs typeface="Times New Roman" pitchFamily="18" charset="0"/>
              </a:rPr>
              <a:t>Nhịp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nhàng</a:t>
            </a:r>
            <a:endParaRPr lang="vi-VN" sz="2800" dirty="0"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05455" y="3422078"/>
            <a:ext cx="3222310" cy="678873"/>
          </a:xfrm>
          <a:prstGeom prst="roundRect">
            <a:avLst/>
          </a:prstGeom>
          <a:effectLst>
            <a:outerShdw blurRad="50800" dist="76200" dir="600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>
                <a:cs typeface="Times New Roman" pitchFamily="18" charset="0"/>
              </a:rPr>
              <a:t>b) Chao</a:t>
            </a:r>
            <a:endParaRPr lang="vi-VN" sz="2800" dirty="0"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26880" y="4301844"/>
            <a:ext cx="3221666" cy="678873"/>
          </a:xfrm>
          <a:prstGeom prst="roundRect">
            <a:avLst/>
          </a:prstGeom>
          <a:effectLst>
            <a:outerShdw blurRad="50800" dist="76200" dir="600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>
                <a:cs typeface="Times New Roman" pitchFamily="18" charset="0"/>
              </a:rPr>
              <a:t>c) </a:t>
            </a:r>
            <a:r>
              <a:rPr lang="en-US" sz="2800" dirty="0" err="1">
                <a:cs typeface="Times New Roman" pitchFamily="18" charset="0"/>
              </a:rPr>
              <a:t>Vun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vút</a:t>
            </a:r>
            <a:endParaRPr lang="vi-VN" sz="2800" dirty="0">
              <a:cs typeface="Times New Roman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26880" y="5160828"/>
            <a:ext cx="3221665" cy="678873"/>
          </a:xfrm>
          <a:prstGeom prst="roundRect">
            <a:avLst/>
          </a:prstGeom>
          <a:effectLst>
            <a:outerShdw blurRad="50800" dist="76200" dir="600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>
                <a:cs typeface="Times New Roman" pitchFamily="18" charset="0"/>
              </a:rPr>
              <a:t>d) </a:t>
            </a:r>
            <a:r>
              <a:rPr lang="en-US" sz="2800" dirty="0" err="1">
                <a:cs typeface="Times New Roman" pitchFamily="18" charset="0"/>
              </a:rPr>
              <a:t>Náo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nức</a:t>
            </a:r>
            <a:endParaRPr lang="vi-VN" sz="2800" dirty="0">
              <a:cs typeface="Times New Roman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499787" y="1620980"/>
            <a:ext cx="595746" cy="568036"/>
          </a:xfrm>
          <a:prstGeom prst="ellipse">
            <a:avLst/>
          </a:prstGeom>
          <a:solidFill>
            <a:srgbClr val="66FF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cs typeface="Times New Roman" pitchFamily="18" charset="0"/>
              </a:rPr>
              <a:t>B</a:t>
            </a:r>
            <a:endParaRPr lang="vi-VN" sz="32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608642" y="2382977"/>
            <a:ext cx="5368710" cy="678873"/>
          </a:xfrm>
          <a:prstGeom prst="roundRect">
            <a:avLst/>
          </a:prstGeom>
          <a:effectLst>
            <a:outerShdw blurRad="50800" dist="76200" dir="600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>
                <a:cs typeface="Times New Roman" pitchFamily="18" charset="0"/>
              </a:rPr>
              <a:t>1) </a:t>
            </a:r>
            <a:r>
              <a:rPr lang="en-US" sz="2800" dirty="0" err="1">
                <a:cs typeface="Times New Roman" pitchFamily="18" charset="0"/>
              </a:rPr>
              <a:t>hăm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hở</a:t>
            </a:r>
            <a:r>
              <a:rPr lang="en-US" sz="2800" dirty="0">
                <a:cs typeface="Times New Roman" pitchFamily="18" charset="0"/>
              </a:rPr>
              <a:t>, </a:t>
            </a:r>
            <a:r>
              <a:rPr lang="en-US" sz="2800" dirty="0" err="1">
                <a:cs typeface="Times New Roman" pitchFamily="18" charset="0"/>
              </a:rPr>
              <a:t>phấn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khởi</a:t>
            </a:r>
            <a:endParaRPr lang="vi-VN" sz="2800" dirty="0">
              <a:cs typeface="Times New Roman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608642" y="3151904"/>
            <a:ext cx="5368710" cy="678873"/>
          </a:xfrm>
          <a:prstGeom prst="roundRect">
            <a:avLst/>
          </a:prstGeom>
          <a:effectLst>
            <a:outerShdw blurRad="50800" dist="76200" dir="600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>
                <a:cs typeface="Times New Roman" pitchFamily="18" charset="0"/>
              </a:rPr>
              <a:t>2) </a:t>
            </a:r>
            <a:r>
              <a:rPr lang="en-US" sz="2800" dirty="0" err="1">
                <a:cs typeface="Times New Roman" pitchFamily="18" charset="0"/>
              </a:rPr>
              <a:t>chuyển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động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rất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nhanh</a:t>
            </a:r>
            <a:endParaRPr lang="vi-VN" sz="2800" dirty="0"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608642" y="3997033"/>
            <a:ext cx="5368710" cy="949040"/>
          </a:xfrm>
          <a:prstGeom prst="roundRect">
            <a:avLst/>
          </a:prstGeom>
          <a:effectLst>
            <a:outerShdw blurRad="50800" dist="76200" dir="600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>
                <a:cs typeface="Times New Roman" pitchFamily="18" charset="0"/>
              </a:rPr>
              <a:t>3) </a:t>
            </a:r>
            <a:r>
              <a:rPr lang="en-US" sz="2800" dirty="0" err="1">
                <a:cs typeface="Times New Roman" pitchFamily="18" charset="0"/>
              </a:rPr>
              <a:t>nghiêng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nhanh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từ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bên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này</a:t>
            </a:r>
            <a:r>
              <a:rPr lang="en-US" sz="2800" dirty="0">
                <a:cs typeface="Times New Roman" pitchFamily="18" charset="0"/>
              </a:rPr>
              <a:t> sang </a:t>
            </a:r>
            <a:r>
              <a:rPr lang="en-US" sz="2800" dirty="0" err="1">
                <a:cs typeface="Times New Roman" pitchFamily="18" charset="0"/>
              </a:rPr>
              <a:t>bên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kia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và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ngược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lại</a:t>
            </a:r>
            <a:endParaRPr lang="vi-VN" sz="2800" dirty="0">
              <a:cs typeface="Times New Roman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608642" y="5084616"/>
            <a:ext cx="5368710" cy="949040"/>
          </a:xfrm>
          <a:prstGeom prst="roundRect">
            <a:avLst/>
          </a:prstGeom>
          <a:effectLst>
            <a:outerShdw blurRad="50800" dist="76200" dir="600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>
                <a:cs typeface="Times New Roman" pitchFamily="18" charset="0"/>
              </a:rPr>
              <a:t>4</a:t>
            </a:r>
            <a:r>
              <a:rPr lang="en-US" sz="2800">
                <a:cs typeface="Times New Roman" pitchFamily="18" charset="0"/>
              </a:rPr>
              <a:t>) theo </a:t>
            </a:r>
            <a:r>
              <a:rPr lang="en-US" sz="2800" dirty="0" err="1">
                <a:cs typeface="Times New Roman" pitchFamily="18" charset="0"/>
              </a:rPr>
              <a:t>một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nhịp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đều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đặn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và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ăn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khớp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với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nhau</a:t>
            </a:r>
            <a:endParaRPr lang="vi-VN" sz="2800" dirty="0">
              <a:cs typeface="Times New Roman" pitchFamily="18" charset="0"/>
            </a:endParaRPr>
          </a:p>
        </p:txBody>
      </p:sp>
      <p:cxnSp>
        <p:nvCxnSpPr>
          <p:cNvPr id="19" name="Straight Connector 18"/>
          <p:cNvCxnSpPr>
            <a:stCxn id="10" idx="3"/>
            <a:endCxn id="12" idx="1"/>
          </p:cNvCxnSpPr>
          <p:nvPr/>
        </p:nvCxnSpPr>
        <p:spPr>
          <a:xfrm flipV="1">
            <a:off x="3948545" y="2722414"/>
            <a:ext cx="2660097" cy="2777851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8" idx="3"/>
            <a:endCxn id="15" idx="1"/>
          </p:cNvCxnSpPr>
          <p:nvPr/>
        </p:nvCxnSpPr>
        <p:spPr>
          <a:xfrm>
            <a:off x="3927765" y="3761515"/>
            <a:ext cx="2680877" cy="71003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7" idx="3"/>
            <a:endCxn id="17" idx="1"/>
          </p:cNvCxnSpPr>
          <p:nvPr/>
        </p:nvCxnSpPr>
        <p:spPr>
          <a:xfrm>
            <a:off x="3948545" y="2867894"/>
            <a:ext cx="2660097" cy="26912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endCxn id="13" idx="1"/>
          </p:cNvCxnSpPr>
          <p:nvPr/>
        </p:nvCxnSpPr>
        <p:spPr>
          <a:xfrm flipV="1">
            <a:off x="3948545" y="3491341"/>
            <a:ext cx="2660097" cy="114994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dòng sông thơ: tháng bảy 2014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160828"/>
            <a:ext cx="726880" cy="171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628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3962" y="1000081"/>
            <a:ext cx="6001151" cy="57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Trống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báo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ra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chơi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Từng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đàn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chim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áo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trắng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Chân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bước</a:t>
            </a:r>
            <a:r>
              <a:rPr lang="en-US" sz="3200" dirty="0">
                <a:cs typeface="Times New Roman" pitchFamily="18" charset="0"/>
              </a:rPr>
              <a:t>  </a:t>
            </a:r>
            <a:r>
              <a:rPr lang="en-US" sz="3200" dirty="0" err="1">
                <a:cs typeface="Times New Roman" pitchFamily="18" charset="0"/>
              </a:rPr>
              <a:t>khỏi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ghế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ngồi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Ùa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ra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ngoài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sân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nắng</a:t>
            </a:r>
            <a:r>
              <a:rPr lang="en-US" sz="3200" dirty="0"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Chỗ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này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những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bạn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gái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Chơi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nhảy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dây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nhịp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nhàng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Tiếng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vui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cười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thoải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mái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>
                <a:cs typeface="Times New Roman" pitchFamily="18" charset="0"/>
              </a:rPr>
              <a:t>Chao </a:t>
            </a:r>
            <a:r>
              <a:rPr lang="en-US" sz="3200" dirty="0" err="1">
                <a:cs typeface="Times New Roman" pitchFamily="18" charset="0"/>
              </a:rPr>
              <a:t>nghiêng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cánh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lá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bàng</a:t>
            </a:r>
            <a:r>
              <a:rPr lang="en-US" sz="3200" dirty="0"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en-US" sz="3200" dirty="0"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33648" y="976816"/>
            <a:ext cx="5371530" cy="57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Đằng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kia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những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bạn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trai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Đá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cầu</a:t>
            </a:r>
            <a:r>
              <a:rPr lang="en-US" sz="3200" dirty="0">
                <a:cs typeface="Times New Roman" pitchFamily="18" charset="0"/>
              </a:rPr>
              <a:t> bay </a:t>
            </a:r>
            <a:r>
              <a:rPr lang="en-US" sz="3200" dirty="0" err="1">
                <a:cs typeface="Times New Roman" pitchFamily="18" charset="0"/>
              </a:rPr>
              <a:t>vun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vút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Dưới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nắng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hồng</a:t>
            </a:r>
            <a:r>
              <a:rPr lang="en-US" sz="3200" dirty="0">
                <a:cs typeface="Times New Roman" pitchFamily="18" charset="0"/>
              </a:rPr>
              <a:t> ban </a:t>
            </a:r>
            <a:r>
              <a:rPr lang="en-US" sz="3200" dirty="0" err="1">
                <a:cs typeface="Times New Roman" pitchFamily="18" charset="0"/>
              </a:rPr>
              <a:t>mai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Niềm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vui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dâng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náo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nức</a:t>
            </a:r>
            <a:r>
              <a:rPr lang="en-US" sz="3200" dirty="0"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Trống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điểm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giờ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vào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lớp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Những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chú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chim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vội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vàng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Xếp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hàng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mau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vào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lớp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Bài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học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mới</a:t>
            </a:r>
            <a:r>
              <a:rPr lang="en-US" sz="3200" dirty="0">
                <a:cs typeface="Times New Roman" pitchFamily="18" charset="0"/>
              </a:rPr>
              <a:t> sang </a:t>
            </a:r>
            <a:r>
              <a:rPr lang="en-US" sz="3200" dirty="0" err="1">
                <a:cs typeface="Times New Roman" pitchFamily="18" charset="0"/>
              </a:rPr>
              <a:t>trang</a:t>
            </a:r>
            <a:r>
              <a:rPr lang="en-US" sz="3200" dirty="0">
                <a:cs typeface="Times New Roman" pitchFamily="18" charset="0"/>
              </a:rPr>
              <a:t>.</a:t>
            </a:r>
          </a:p>
          <a:p>
            <a:pPr algn="r">
              <a:spcBef>
                <a:spcPts val="600"/>
              </a:spcBef>
            </a:pPr>
            <a:r>
              <a:rPr lang="en-US" sz="2000" dirty="0">
                <a:cs typeface="Times New Roman" pitchFamily="18" charset="0"/>
              </a:rPr>
              <a:t>NGUYỄN LÃM THẮNG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90685" y="387382"/>
            <a:ext cx="6095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Giờ</a:t>
            </a:r>
            <a:r>
              <a:rPr lang="en-US" sz="36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ra</a:t>
            </a:r>
            <a:r>
              <a:rPr lang="en-US" sz="36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chơi</a:t>
            </a:r>
            <a:endParaRPr lang="vi-VN" sz="36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4098" name="Picture 2" descr="Facts] Tin theo những &amp;quot;kỹ năng sinh tồn dởm&amp;quot; này có thể khiến anh em đánh  đổi bằng tính mạng | Tinh tế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682" y="5215943"/>
            <a:ext cx="1411701" cy="166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/>
          <p:cNvCxnSpPr/>
          <p:nvPr/>
        </p:nvCxnSpPr>
        <p:spPr>
          <a:xfrm>
            <a:off x="783962" y="1092811"/>
            <a:ext cx="0" cy="190235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69434" y="3992451"/>
            <a:ext cx="0" cy="2021294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600385" y="1073200"/>
            <a:ext cx="0" cy="2082124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lowchart: Terminator 19"/>
          <p:cNvSpPr/>
          <p:nvPr/>
        </p:nvSpPr>
        <p:spPr>
          <a:xfrm>
            <a:off x="3721994" y="5825700"/>
            <a:ext cx="4429561" cy="937050"/>
          </a:xfrm>
          <a:prstGeom prst="flowChartTerminator">
            <a:avLst/>
          </a:prstGeom>
          <a:solidFill>
            <a:srgbClr val="01007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BÀI THƠ CHIA LÀM MẤY ĐOẠN ?</a:t>
            </a:r>
          </a:p>
        </p:txBody>
      </p:sp>
      <p:sp>
        <p:nvSpPr>
          <p:cNvPr id="21" name="Flowchart: Terminator 20"/>
          <p:cNvSpPr/>
          <p:nvPr/>
        </p:nvSpPr>
        <p:spPr>
          <a:xfrm>
            <a:off x="8786683" y="493217"/>
            <a:ext cx="3389791" cy="483599"/>
          </a:xfrm>
          <a:prstGeom prst="flowChartTerminator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ĐỌC ĐOẠN</a:t>
            </a:r>
          </a:p>
        </p:txBody>
      </p:sp>
      <p:sp>
        <p:nvSpPr>
          <p:cNvPr id="22" name="Oval 21"/>
          <p:cNvSpPr/>
          <p:nvPr/>
        </p:nvSpPr>
        <p:spPr>
          <a:xfrm>
            <a:off x="95146" y="1021820"/>
            <a:ext cx="628666" cy="52335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cs typeface="Times New Roman" pitchFamily="18" charset="0"/>
              </a:rPr>
              <a:t>1</a:t>
            </a:r>
          </a:p>
        </p:txBody>
      </p:sp>
      <p:sp>
        <p:nvSpPr>
          <p:cNvPr id="23" name="Oval 22"/>
          <p:cNvSpPr/>
          <p:nvPr/>
        </p:nvSpPr>
        <p:spPr>
          <a:xfrm>
            <a:off x="95146" y="3586388"/>
            <a:ext cx="615746" cy="52335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cs typeface="Times New Roman" pitchFamily="18" charset="0"/>
              </a:rPr>
              <a:t>2</a:t>
            </a:r>
          </a:p>
        </p:txBody>
      </p:sp>
      <p:sp>
        <p:nvSpPr>
          <p:cNvPr id="24" name="Oval 23"/>
          <p:cNvSpPr/>
          <p:nvPr/>
        </p:nvSpPr>
        <p:spPr>
          <a:xfrm>
            <a:off x="6117466" y="961326"/>
            <a:ext cx="422768" cy="52335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cs typeface="Times New Roman" pitchFamily="18" charset="0"/>
              </a:rPr>
              <a:t>3</a:t>
            </a:r>
            <a:endParaRPr lang="vi-VN" sz="2400" b="1" dirty="0">
              <a:cs typeface="Times New Roman" pitchFamily="18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6600385" y="3955196"/>
            <a:ext cx="33263" cy="2058549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6117465" y="3567429"/>
            <a:ext cx="456031" cy="52335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cs typeface="Times New Roman" pitchFamily="18" charset="0"/>
              </a:rPr>
              <a:t>4</a:t>
            </a:r>
            <a:endParaRPr lang="vi-VN" sz="24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79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0" grpId="0" animBg="1"/>
      <p:bldP spid="20" grpId="1" animBg="1"/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03584" y="1148745"/>
            <a:ext cx="6334538" cy="57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Trống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báo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ra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chơi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Từng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đàn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chim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áo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trắng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Chân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bước</a:t>
            </a:r>
            <a:r>
              <a:rPr lang="en-US" sz="3200" dirty="0">
                <a:cs typeface="Times New Roman" pitchFamily="18" charset="0"/>
              </a:rPr>
              <a:t>  </a:t>
            </a:r>
            <a:r>
              <a:rPr lang="en-US" sz="3200" dirty="0" err="1">
                <a:cs typeface="Times New Roman" pitchFamily="18" charset="0"/>
              </a:rPr>
              <a:t>khỏi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ghế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ngồi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Ùa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ra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ngoài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sân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nắng</a:t>
            </a:r>
            <a:r>
              <a:rPr lang="en-US" sz="3200" dirty="0"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Chỗ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này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những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bạn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gái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Chơi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nhảy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dây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nhịp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nhàng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Tiếng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vui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cười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thoải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mái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>
                <a:cs typeface="Times New Roman" pitchFamily="18" charset="0"/>
              </a:rPr>
              <a:t>Chao </a:t>
            </a:r>
            <a:r>
              <a:rPr lang="en-US" sz="3200" dirty="0" err="1">
                <a:cs typeface="Times New Roman" pitchFamily="18" charset="0"/>
              </a:rPr>
              <a:t>nghiêng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cánh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lá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bàng</a:t>
            </a:r>
            <a:r>
              <a:rPr lang="en-US" sz="3200" dirty="0"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en-US" sz="3200" dirty="0"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4865" y="1148745"/>
            <a:ext cx="5371530" cy="57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Đằng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kia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những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bạn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trai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Đá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cầu</a:t>
            </a:r>
            <a:r>
              <a:rPr lang="en-US" sz="3200" dirty="0">
                <a:cs typeface="Times New Roman" pitchFamily="18" charset="0"/>
              </a:rPr>
              <a:t> bay </a:t>
            </a:r>
            <a:r>
              <a:rPr lang="en-US" sz="3200" dirty="0" err="1">
                <a:cs typeface="Times New Roman" pitchFamily="18" charset="0"/>
              </a:rPr>
              <a:t>vun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vút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Dưới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nắng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hồng</a:t>
            </a:r>
            <a:r>
              <a:rPr lang="en-US" sz="3200" dirty="0">
                <a:cs typeface="Times New Roman" pitchFamily="18" charset="0"/>
              </a:rPr>
              <a:t> ban </a:t>
            </a:r>
            <a:r>
              <a:rPr lang="en-US" sz="3200" dirty="0" err="1">
                <a:cs typeface="Times New Roman" pitchFamily="18" charset="0"/>
              </a:rPr>
              <a:t>mai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Niềm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vui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dâng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náo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nức</a:t>
            </a:r>
            <a:r>
              <a:rPr lang="en-US" sz="3200" dirty="0"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Trống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điểm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giờ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vào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lớp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Những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chú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chim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vội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vàng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Xếp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hàng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mau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vào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lớp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Bài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học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mới</a:t>
            </a:r>
            <a:r>
              <a:rPr lang="en-US" sz="3200" dirty="0">
                <a:cs typeface="Times New Roman" pitchFamily="18" charset="0"/>
              </a:rPr>
              <a:t> sang </a:t>
            </a:r>
            <a:r>
              <a:rPr lang="en-US" sz="3200" dirty="0" err="1">
                <a:cs typeface="Times New Roman" pitchFamily="18" charset="0"/>
              </a:rPr>
              <a:t>trang</a:t>
            </a:r>
            <a:r>
              <a:rPr lang="en-US" sz="3200" dirty="0">
                <a:cs typeface="Times New Roman" pitchFamily="18" charset="0"/>
              </a:rPr>
              <a:t>.</a:t>
            </a:r>
          </a:p>
          <a:p>
            <a:pPr algn="r">
              <a:spcBef>
                <a:spcPts val="600"/>
              </a:spcBef>
            </a:pPr>
            <a:r>
              <a:rPr lang="en-US" sz="2400" dirty="0">
                <a:cs typeface="Times New Roman" pitchFamily="18" charset="0"/>
              </a:rPr>
              <a:t>NGUYỄN LÃM THẮNG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85117" y="611346"/>
            <a:ext cx="6095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cs typeface="Times New Roman" pitchFamily="18" charset="0"/>
              </a:rPr>
              <a:t>Giờ</a:t>
            </a:r>
            <a:r>
              <a:rPr lang="en-US" sz="36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ra</a:t>
            </a:r>
            <a:r>
              <a:rPr lang="en-US" sz="36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chơi</a:t>
            </a:r>
            <a:endParaRPr lang="vi-VN" sz="36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4098" name="Picture 2" descr="Facts] Tin theo những &amp;quot;kỹ năng sinh tồn dởm&amp;quot; này có thể khiến anh em đánh  đổi bằng tính mạng | Tinh tế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3744" y="4942866"/>
            <a:ext cx="1640422" cy="210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lowchart: Terminator 5"/>
          <p:cNvSpPr/>
          <p:nvPr/>
        </p:nvSpPr>
        <p:spPr>
          <a:xfrm>
            <a:off x="8591248" y="517802"/>
            <a:ext cx="3425147" cy="630943"/>
          </a:xfrm>
          <a:prstGeom prst="flowChartTerminator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ĐỌC TOÀN BÀI</a:t>
            </a:r>
          </a:p>
        </p:txBody>
      </p:sp>
    </p:spTree>
    <p:extLst>
      <p:ext uri="{BB962C8B-B14F-4D97-AF65-F5344CB8AC3E}">
        <p14:creationId xmlns:p14="http://schemas.microsoft.com/office/powerpoint/2010/main" val="227844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29485">
            <a:off x="2826794" y="822635"/>
            <a:ext cx="6558535" cy="274994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8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ĐỌC HIỂU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96" y="3565838"/>
            <a:ext cx="2549420" cy="27952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03" r="3581" b="28060"/>
          <a:stretch/>
        </p:blipFill>
        <p:spPr>
          <a:xfrm>
            <a:off x="2697916" y="4218979"/>
            <a:ext cx="9189284" cy="2639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67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G.A NA\giao an 2\Giáo án pp\Tiếng Việt\tRÒ CHƠI\giải cứu công chúa 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4" t="74889" r="69778" b="7692"/>
          <a:stretch/>
        </p:blipFill>
        <p:spPr>
          <a:xfrm rot="21208392">
            <a:off x="2182760" y="5063086"/>
            <a:ext cx="1621831" cy="11946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40" b="93340" l="5440" r="52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5556" b="4889"/>
          <a:stretch/>
        </p:blipFill>
        <p:spPr>
          <a:xfrm>
            <a:off x="-381000" y="3154680"/>
            <a:ext cx="2026920" cy="35409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1" t="71947" r="17925" b="6948"/>
          <a:stretch/>
        </p:blipFill>
        <p:spPr>
          <a:xfrm rot="21255424" flipH="1">
            <a:off x="4627287" y="4413877"/>
            <a:ext cx="1768951" cy="14474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540" b="74140" l="46760" r="654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45715" r="32235" b="26704"/>
          <a:stretch/>
        </p:blipFill>
        <p:spPr>
          <a:xfrm rot="21255424" flipH="1">
            <a:off x="10489294" y="4379110"/>
            <a:ext cx="1599274" cy="18916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3" t="10840" r="9703" b="28088"/>
          <a:stretch/>
        </p:blipFill>
        <p:spPr>
          <a:xfrm>
            <a:off x="10937739" y="1041573"/>
            <a:ext cx="1086621" cy="25729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4" t="74889" r="69778" b="7692"/>
          <a:stretch/>
        </p:blipFill>
        <p:spPr>
          <a:xfrm rot="21208392">
            <a:off x="6873065" y="3996806"/>
            <a:ext cx="2393623" cy="17631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74040" y="813724"/>
            <a:ext cx="72754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124631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751442" y="523219"/>
            <a:ext cx="6347691" cy="1204041"/>
          </a:xfrm>
          <a:prstGeom prst="roundRect">
            <a:avLst/>
          </a:prstGeom>
          <a:solidFill>
            <a:srgbClr val="FEDAC0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1.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hiểu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“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từng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đàn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chim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áo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trắng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”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là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ai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?</a:t>
            </a:r>
            <a:endParaRPr lang="vi-VN" sz="3200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69630" y="1972832"/>
            <a:ext cx="63476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>
                <a:cs typeface="Times New Roman" pitchFamily="18" charset="0"/>
              </a:rPr>
              <a:t>- “Từng </a:t>
            </a:r>
            <a:r>
              <a:rPr lang="en-US" sz="2800" dirty="0" err="1">
                <a:cs typeface="Times New Roman" pitchFamily="18" charset="0"/>
              </a:rPr>
              <a:t>đàn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chim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áo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trắng</a:t>
            </a:r>
            <a:r>
              <a:rPr lang="en-US" sz="2800" dirty="0">
                <a:cs typeface="Times New Roman" pitchFamily="18" charset="0"/>
              </a:rPr>
              <a:t>” </a:t>
            </a:r>
            <a:r>
              <a:rPr lang="en-US" sz="2800" dirty="0" err="1">
                <a:cs typeface="Times New Roman" pitchFamily="18" charset="0"/>
              </a:rPr>
              <a:t>là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các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bạn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học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sinh</a:t>
            </a:r>
            <a:r>
              <a:rPr lang="en-US" sz="2800" dirty="0">
                <a:cs typeface="Times New Roman" pitchFamily="18" charset="0"/>
              </a:rPr>
              <a:t>.</a:t>
            </a:r>
            <a:endParaRPr lang="vi-VN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28788" y="1017050"/>
            <a:ext cx="5390351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Trống báo ra chơi</a:t>
            </a: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Từng đàn chim áo trắng</a:t>
            </a: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Chân bước  khỏi ghế ngồi</a:t>
            </a: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Ùa ra ngoài sân nắng.</a:t>
            </a:r>
          </a:p>
          <a:p>
            <a:pPr>
              <a:spcBef>
                <a:spcPts val="600"/>
              </a:spcBef>
            </a:pPr>
            <a:endParaRPr lang="en-US" sz="280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Chỗ này những bạn gái</a:t>
            </a: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Chơi nhảy dây nhịp nhàng</a:t>
            </a: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Tiếng vui cười thoải mái</a:t>
            </a: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Chao nghiêng cánh lá bàng.</a:t>
            </a:r>
          </a:p>
          <a:p>
            <a:pPr>
              <a:spcBef>
                <a:spcPts val="600"/>
              </a:spcBef>
            </a:pPr>
            <a:endParaRPr lang="en-US" sz="2800" dirty="0"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6688" y="523220"/>
            <a:ext cx="3144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cs typeface="Times New Roman" pitchFamily="18" charset="0"/>
              </a:rPr>
              <a:t>Giờ</a:t>
            </a:r>
            <a:r>
              <a:rPr lang="en-US" sz="28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cs typeface="Times New Roman" pitchFamily="18" charset="0"/>
              </a:rPr>
              <a:t>ra</a:t>
            </a:r>
            <a:r>
              <a:rPr lang="en-US" sz="28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cs typeface="Times New Roman" pitchFamily="18" charset="0"/>
              </a:rPr>
              <a:t>chơi</a:t>
            </a:r>
            <a:endParaRPr lang="vi-VN" sz="28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5546105" y="615985"/>
            <a:ext cx="0" cy="61094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Tập Hợp Các Em Học Sinh Cute Thiết Kế Vector-vector Người-miễn Phí Vector  Miễn Phí Tải Về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9600" y1="72428" x2="32800" y2="54733"/>
                        <a14:foregroundMark x1="42000" y1="55144" x2="38400" y2="60494"/>
                        <a14:foregroundMark x1="79600" y1="37037" x2="76800" y2="60494"/>
                        <a14:foregroundMark x1="65600" y1="37037" x2="68800" y2="30453"/>
                        <a14:foregroundMark x1="72000" y1="8642" x2="92800" y2="9877"/>
                        <a14:foregroundMark x1="70800" y1="69547" x2="74000" y2="77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140" y="3159212"/>
            <a:ext cx="3624860" cy="3473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5853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5751442" y="661810"/>
            <a:ext cx="6231605" cy="1094932"/>
          </a:xfrm>
          <a:prstGeom prst="roundRect">
            <a:avLst/>
          </a:prstGeom>
          <a:solidFill>
            <a:srgbClr val="FEDAC0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600" dirty="0">
                <a:solidFill>
                  <a:srgbClr val="0000FF"/>
                </a:solidFill>
                <a:cs typeface="Times New Roman" pitchFamily="18" charset="0"/>
              </a:rPr>
              <a:t>2. </a:t>
            </a:r>
            <a:r>
              <a:rPr lang="en-US" sz="3600" dirty="0" err="1">
                <a:solidFill>
                  <a:srgbClr val="0000FF"/>
                </a:solidFill>
                <a:cs typeface="Times New Roman" pitchFamily="18" charset="0"/>
              </a:rPr>
              <a:t>Các</a:t>
            </a:r>
            <a:r>
              <a:rPr lang="en-US" sz="36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cs typeface="Times New Roman" pitchFamily="18" charset="0"/>
              </a:rPr>
              <a:t>bạn</a:t>
            </a:r>
            <a:r>
              <a:rPr lang="en-US" sz="36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cs typeface="Times New Roman" pitchFamily="18" charset="0"/>
              </a:rPr>
              <a:t>làm</a:t>
            </a:r>
            <a:r>
              <a:rPr lang="en-US" sz="36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cs typeface="Times New Roman" pitchFamily="18" charset="0"/>
              </a:rPr>
              <a:t>gì</a:t>
            </a:r>
            <a:r>
              <a:rPr lang="en-US" sz="36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cs typeface="Times New Roman" pitchFamily="18" charset="0"/>
              </a:rPr>
              <a:t>trong</a:t>
            </a:r>
            <a:r>
              <a:rPr lang="en-US" sz="36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FF"/>
                </a:solidFill>
                <a:cs typeface="Times New Roman" pitchFamily="18" charset="0"/>
              </a:rPr>
              <a:t>giờ</a:t>
            </a:r>
            <a:r>
              <a:rPr lang="en-US" sz="36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600" err="1">
                <a:solidFill>
                  <a:srgbClr val="0000FF"/>
                </a:solidFill>
                <a:cs typeface="Times New Roman" pitchFamily="18" charset="0"/>
              </a:rPr>
              <a:t>ra</a:t>
            </a:r>
            <a:r>
              <a:rPr lang="en-US" sz="3600">
                <a:solidFill>
                  <a:srgbClr val="0000FF"/>
                </a:solidFill>
                <a:cs typeface="Times New Roman" pitchFamily="18" charset="0"/>
              </a:rPr>
              <a:t> chơi?</a:t>
            </a:r>
            <a:endParaRPr lang="vi-VN" sz="3600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75092" y="2176676"/>
            <a:ext cx="623160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>
                <a:cs typeface="Times New Roman" pitchFamily="18" charset="0"/>
              </a:rPr>
              <a:t>- </a:t>
            </a:r>
            <a:r>
              <a:rPr lang="en-US" sz="3200">
                <a:cs typeface="Times New Roman" pitchFamily="18" charset="0"/>
              </a:rPr>
              <a:t>Các </a:t>
            </a:r>
            <a:r>
              <a:rPr lang="en-US" sz="3200" dirty="0" err="1">
                <a:cs typeface="Times New Roman" pitchFamily="18" charset="0"/>
              </a:rPr>
              <a:t>bạn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gái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chơi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nhảy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dây</a:t>
            </a:r>
            <a:r>
              <a:rPr lang="en-US" sz="3200" dirty="0">
                <a:cs typeface="Times New Roman" pitchFamily="18" charset="0"/>
              </a:rPr>
              <a:t>, </a:t>
            </a:r>
            <a:r>
              <a:rPr lang="en-US" sz="3200" dirty="0" err="1">
                <a:cs typeface="Times New Roman" pitchFamily="18" charset="0"/>
              </a:rPr>
              <a:t>các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bạn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nam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thì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chơi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err="1">
                <a:cs typeface="Times New Roman" pitchFamily="18" charset="0"/>
              </a:rPr>
              <a:t>đá</a:t>
            </a:r>
            <a:r>
              <a:rPr lang="en-US" sz="3200">
                <a:cs typeface="Times New Roman" pitchFamily="18" charset="0"/>
              </a:rPr>
              <a:t> cầu.</a:t>
            </a:r>
            <a:endParaRPr lang="vi-VN" sz="3600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 flipH="1">
            <a:off x="5510709" y="490330"/>
            <a:ext cx="8430" cy="636767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50+ Tranh vẽ đề tài trò chơi dân gian đẹp nhấ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43" b="100000" l="4496" r="99130">
                        <a14:foregroundMark x1="20595" y1="33898" x2="26251" y2="51090"/>
                        <a14:foregroundMark x1="21320" y1="31477" x2="21175" y2="64649"/>
                        <a14:foregroundMark x1="20740" y1="61259" x2="22480" y2="88136"/>
                        <a14:foregroundMark x1="12473" y1="77966" x2="10442" y2="85714"/>
                        <a14:foregroundMark x1="45540" y1="26634" x2="49891" y2="53995"/>
                        <a14:foregroundMark x1="28716" y1="67554" x2="26976" y2="71186"/>
                        <a14:foregroundMark x1="29152" y1="66102" x2="33212" y2="66344"/>
                        <a14:foregroundMark x1="32052" y1="65617" x2="35388" y2="71429"/>
                        <a14:foregroundMark x1="35533" y1="72639" x2="41769" y2="84504"/>
                        <a14:foregroundMark x1="42204" y1="84504" x2="48006" y2="88620"/>
                        <a14:foregroundMark x1="71791" y1="64891" x2="68165" y2="70944"/>
                        <a14:foregroundMark x1="69471" y1="67797" x2="64830" y2="80387"/>
                        <a14:foregroundMark x1="64830" y1="79903" x2="57723" y2="87167"/>
                        <a14:foregroundMark x1="89775" y1="85230" x2="90065" y2="87893"/>
                        <a14:foregroundMark x1="90210" y1="84504" x2="91951" y2="86441"/>
                        <a14:foregroundMark x1="91951" y1="86683" x2="88180" y2="90557"/>
                        <a14:backgroundMark x1="9427" y1="20097" x2="12038" y2="53269"/>
                        <a14:backgroundMark x1="23930" y1="15981" x2="27411" y2="20581"/>
                        <a14:backgroundMark x1="27266" y1="51090" x2="28716" y2="55448"/>
                        <a14:backgroundMark x1="85279" y1="11380" x2="95722" y2="28571"/>
                        <a14:backgroundMark x1="82088" y1="46731" x2="82959" y2="46973"/>
                        <a14:backgroundMark x1="86730" y1="51332" x2="87890" y2="51816"/>
                        <a14:backgroundMark x1="86730" y1="49879" x2="86730" y2="47942"/>
                        <a14:backgroundMark x1="90935" y1="71429" x2="89340" y2="71186"/>
                        <a14:backgroundMark x1="96882" y1="94673" x2="1740" y2="96610"/>
                        <a14:backgroundMark x1="32197" y1="86925" x2="26541" y2="75787"/>
                        <a14:backgroundMark x1="40609" y1="72881" x2="60769" y2="76755"/>
                        <a14:backgroundMark x1="17259" y1="83777" x2="13923" y2="93947"/>
                        <a14:backgroundMark x1="84844" y1="16707" x2="95141" y2="38257"/>
                        <a14:backgroundMark x1="84409" y1="83535" x2="82959" y2="93705"/>
                        <a14:backgroundMark x1="34228" y1="78935" x2="29152" y2="70460"/>
                        <a14:backgroundMark x1="46991" y1="80872" x2="50906" y2="85714"/>
                        <a14:backgroundMark x1="45830" y1="86925" x2="55983" y2="86925"/>
                        <a14:backgroundMark x1="39304" y1="83293" x2="43220" y2="869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834" y="4343817"/>
            <a:ext cx="4547945" cy="27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781" y="3516688"/>
            <a:ext cx="2895606" cy="289560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BDCB11F-6CA1-4207-A39B-B1FB0B471417}"/>
              </a:ext>
            </a:extLst>
          </p:cNvPr>
          <p:cNvSpPr txBox="1"/>
          <p:nvPr/>
        </p:nvSpPr>
        <p:spPr>
          <a:xfrm>
            <a:off x="128788" y="1017050"/>
            <a:ext cx="5390351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Trống báo ra chơi</a:t>
            </a: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Từng đàn chim áo trắng</a:t>
            </a: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Chân bước  khỏi ghế ngồi</a:t>
            </a: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Ùa ra ngoài sân nắng.</a:t>
            </a:r>
          </a:p>
          <a:p>
            <a:pPr>
              <a:spcBef>
                <a:spcPts val="600"/>
              </a:spcBef>
            </a:pPr>
            <a:endParaRPr lang="en-US" sz="280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Chỗ này những bạn gái</a:t>
            </a: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Chơi nhảy dây nhịp nhàng</a:t>
            </a: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Tiếng vui cười thoải mái</a:t>
            </a:r>
          </a:p>
          <a:p>
            <a:pPr>
              <a:spcBef>
                <a:spcPts val="600"/>
              </a:spcBef>
            </a:pPr>
            <a:r>
              <a:rPr lang="en-US" sz="2800">
                <a:cs typeface="Times New Roman" pitchFamily="18" charset="0"/>
              </a:rPr>
              <a:t>Chao nghiêng cánh lá bàng.</a:t>
            </a:r>
          </a:p>
          <a:p>
            <a:pPr>
              <a:spcBef>
                <a:spcPts val="600"/>
              </a:spcBef>
            </a:pPr>
            <a:endParaRPr lang="en-US" sz="2800" dirty="0"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53C0D5-9DFB-41B7-96DA-A0614519E168}"/>
              </a:ext>
            </a:extLst>
          </p:cNvPr>
          <p:cNvSpPr txBox="1"/>
          <p:nvPr/>
        </p:nvSpPr>
        <p:spPr>
          <a:xfrm>
            <a:off x="387418" y="507082"/>
            <a:ext cx="3144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cs typeface="Times New Roman" pitchFamily="18" charset="0"/>
              </a:rPr>
              <a:t>Giờ</a:t>
            </a:r>
            <a:r>
              <a:rPr lang="en-US" sz="28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cs typeface="Times New Roman" pitchFamily="18" charset="0"/>
              </a:rPr>
              <a:t>ra</a:t>
            </a:r>
            <a:r>
              <a:rPr lang="en-US" sz="28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cs typeface="Times New Roman" pitchFamily="18" charset="0"/>
              </a:rPr>
              <a:t>chơi</a:t>
            </a:r>
            <a:endParaRPr lang="vi-VN" sz="28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53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821636" y="553791"/>
            <a:ext cx="11135414" cy="1390650"/>
          </a:xfrm>
          <a:prstGeom prst="roundRect">
            <a:avLst/>
          </a:prstGeom>
          <a:solidFill>
            <a:srgbClr val="FEDAC0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3.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Những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từ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ngữ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nào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cho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thấy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các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bạn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chơi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với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nhau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err="1">
                <a:solidFill>
                  <a:srgbClr val="0000FF"/>
                </a:solidFill>
                <a:cs typeface="Times New Roman" pitchFamily="18" charset="0"/>
              </a:rPr>
              <a:t>rất</a:t>
            </a:r>
            <a:r>
              <a:rPr lang="en-US" sz="3200">
                <a:solidFill>
                  <a:srgbClr val="0000FF"/>
                </a:solidFill>
                <a:cs typeface="Times New Roman" pitchFamily="18" charset="0"/>
              </a:rPr>
              <a:t> vui?</a:t>
            </a:r>
            <a:endParaRPr lang="vi-VN" sz="3200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49357" y="3213740"/>
            <a:ext cx="11307693" cy="1390650"/>
          </a:xfrm>
          <a:prstGeom prst="roundRect">
            <a:avLst/>
          </a:prstGeom>
          <a:solidFill>
            <a:srgbClr val="FEDAC0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4.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Các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bạn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làm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gì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sau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cs typeface="Times New Roman" pitchFamily="18" charset="0"/>
              </a:rPr>
              <a:t>giờ</a:t>
            </a:r>
            <a:r>
              <a:rPr lang="en-US" sz="32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err="1">
                <a:solidFill>
                  <a:srgbClr val="0000FF"/>
                </a:solidFill>
                <a:cs typeface="Times New Roman" pitchFamily="18" charset="0"/>
              </a:rPr>
              <a:t>ra</a:t>
            </a:r>
            <a:r>
              <a:rPr lang="en-US" sz="3200">
                <a:solidFill>
                  <a:srgbClr val="0000FF"/>
                </a:solidFill>
                <a:cs typeface="Times New Roman" pitchFamily="18" charset="0"/>
              </a:rPr>
              <a:t> chơi?</a:t>
            </a:r>
            <a:endParaRPr lang="vi-VN" sz="3200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1637" y="1944441"/>
            <a:ext cx="1065638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3200">
                <a:solidFill>
                  <a:prstClr val="black"/>
                </a:solidFill>
                <a:cs typeface="Times New Roman" pitchFamily="18" charset="0"/>
              </a:rPr>
              <a:t>- Tiếng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vui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cười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thoải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mái</a:t>
            </a:r>
            <a:endParaRPr lang="en-US" sz="32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n-US" sz="3200">
                <a:solidFill>
                  <a:prstClr val="black"/>
                </a:solidFill>
                <a:cs typeface="Times New Roman" pitchFamily="18" charset="0"/>
              </a:rPr>
              <a:t>- Niềm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vui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err="1">
                <a:solidFill>
                  <a:prstClr val="black"/>
                </a:solidFill>
                <a:cs typeface="Times New Roman" pitchFamily="18" charset="0"/>
              </a:rPr>
              <a:t>dâng</a:t>
            </a:r>
            <a:r>
              <a:rPr lang="en-US" sz="3200">
                <a:solidFill>
                  <a:prstClr val="black"/>
                </a:solidFill>
                <a:cs typeface="Times New Roman" pitchFamily="18" charset="0"/>
              </a:rPr>
              <a:t> náo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nức</a:t>
            </a:r>
            <a:endParaRPr lang="vi-VN" sz="32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1636" y="4880075"/>
            <a:ext cx="1113541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prstClr val="black"/>
                </a:solidFill>
                <a:cs typeface="Times New Roman" pitchFamily="18" charset="0"/>
              </a:rPr>
              <a:t>- Sau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giờ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ra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chơi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các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bạn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học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sinh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xếp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hàng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vào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lớp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học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những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cs typeface="Times New Roman" pitchFamily="18" charset="0"/>
              </a:rPr>
              <a:t>bài</a:t>
            </a:r>
            <a:r>
              <a:rPr lang="en-US" sz="32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200" err="1">
                <a:solidFill>
                  <a:prstClr val="black"/>
                </a:solidFill>
                <a:cs typeface="Times New Roman" pitchFamily="18" charset="0"/>
              </a:rPr>
              <a:t>học</a:t>
            </a:r>
            <a:r>
              <a:rPr lang="en-US" sz="3200">
                <a:solidFill>
                  <a:prstClr val="black"/>
                </a:solidFill>
                <a:cs typeface="Times New Roman" pitchFamily="18" charset="0"/>
              </a:rPr>
              <a:t> mới.</a:t>
            </a:r>
            <a:endParaRPr lang="vi-VN" sz="3200" dirty="0">
              <a:solidFill>
                <a:prstClr val="black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28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1229485">
            <a:off x="2018516" y="759118"/>
            <a:ext cx="7579369" cy="33807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  <a:scene3d>
              <a:camera prst="perspectiveLeft"/>
              <a:lightRig rig="threePt" dir="t"/>
            </a:scene3d>
          </a:bodyPr>
          <a:lstStyle/>
          <a:p>
            <a:pPr algn="ctr"/>
            <a:r>
              <a:rPr lang="en-US" sz="8800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FF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LUYỆN TẬP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59" y="3668662"/>
            <a:ext cx="2549420" cy="27952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03" r="3581" b="28060"/>
          <a:stretch/>
        </p:blipFill>
        <p:spPr>
          <a:xfrm>
            <a:off x="3133381" y="4106030"/>
            <a:ext cx="7080455" cy="2639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40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65912" y="2231554"/>
            <a:ext cx="7494348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4000" dirty="0" err="1">
                <a:cs typeface="Times New Roman" pitchFamily="18" charset="0"/>
              </a:rPr>
              <a:t>Chỗ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này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những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bạn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gái</a:t>
            </a:r>
            <a:endParaRPr lang="en-US" sz="40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4000" dirty="0" err="1">
                <a:cs typeface="Times New Roman" pitchFamily="18" charset="0"/>
              </a:rPr>
              <a:t>Chơi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nhảy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dây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nhịp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nhàng</a:t>
            </a:r>
            <a:endParaRPr lang="en-US" sz="40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4000" dirty="0" err="1">
                <a:cs typeface="Times New Roman" pitchFamily="18" charset="0"/>
              </a:rPr>
              <a:t>Tiếng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vui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cười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thoải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mái</a:t>
            </a:r>
            <a:endParaRPr lang="en-US" sz="40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4000" dirty="0">
                <a:cs typeface="Times New Roman" pitchFamily="18" charset="0"/>
              </a:rPr>
              <a:t>Chao </a:t>
            </a:r>
            <a:r>
              <a:rPr lang="en-US" sz="4000" dirty="0" err="1">
                <a:cs typeface="Times New Roman" pitchFamily="18" charset="0"/>
              </a:rPr>
              <a:t>nghiêng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cánh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lá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en-US" sz="4000" dirty="0" err="1">
                <a:cs typeface="Times New Roman" pitchFamily="18" charset="0"/>
              </a:rPr>
              <a:t>bàng</a:t>
            </a:r>
            <a:endParaRPr lang="vi-VN" sz="4000" dirty="0"/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7991061" y="3578076"/>
            <a:ext cx="148544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76" y="552202"/>
            <a:ext cx="12027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1.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Tìm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những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tiếng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(ở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cuối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dòng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bài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thơ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)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bắt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vần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với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nhau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trong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khổ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thơ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thứ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2.</a:t>
            </a:r>
            <a:endParaRPr lang="vi-VN" sz="36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>
          <a:xfrm>
            <a:off x="8136209" y="2857874"/>
            <a:ext cx="667329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7832034" y="4216756"/>
            <a:ext cx="89626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8229225" y="3610980"/>
            <a:ext cx="893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4000" dirty="0" err="1">
                <a:solidFill>
                  <a:srgbClr val="0000FF"/>
                </a:solidFill>
                <a:cs typeface="Times New Roman" pitchFamily="18" charset="0"/>
              </a:rPr>
              <a:t>ái</a:t>
            </a:r>
            <a:endParaRPr lang="en-US" sz="4000" dirty="0">
              <a:solidFill>
                <a:srgbClr val="0000FF"/>
              </a:solidFill>
              <a:cs typeface="Times New Roman" pitchFamily="18" charset="0"/>
            </a:endParaRPr>
          </a:p>
        </p:txBody>
      </p: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8728299" y="4908402"/>
            <a:ext cx="12505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 descr="Facts] Tin theo những &amp;quot;kỹ năng sinh tồn dởm&amp;quot; này có thể khiến anh em đánh  đổi bằng tính mạng | Tinh tế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683" y="4604226"/>
            <a:ext cx="2271733" cy="227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CC40B10-A8AE-4A0E-95BF-1A0D391334FD}"/>
              </a:ext>
            </a:extLst>
          </p:cNvPr>
          <p:cNvSpPr/>
          <p:nvPr/>
        </p:nvSpPr>
        <p:spPr>
          <a:xfrm>
            <a:off x="8330158" y="2246263"/>
            <a:ext cx="893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4000" dirty="0" err="1">
                <a:solidFill>
                  <a:srgbClr val="0000FF"/>
                </a:solidFill>
                <a:cs typeface="Times New Roman" pitchFamily="18" charset="0"/>
              </a:rPr>
              <a:t>ái</a:t>
            </a:r>
            <a:endParaRPr lang="en-US" sz="4000" dirty="0">
              <a:solidFill>
                <a:srgbClr val="0000FF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2987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11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00748" y="1880880"/>
            <a:ext cx="730045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Trống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điểm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giờ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vào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lớp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Những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chú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chim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vội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vàng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Xếp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hàng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mau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vào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lớp</a:t>
            </a:r>
            <a:endParaRPr lang="en-US" sz="3200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3200" dirty="0" err="1">
                <a:cs typeface="Times New Roman" pitchFamily="18" charset="0"/>
              </a:rPr>
              <a:t>Bài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học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mới</a:t>
            </a:r>
            <a:r>
              <a:rPr lang="en-US" sz="3200" dirty="0">
                <a:cs typeface="Times New Roman" pitchFamily="18" charset="0"/>
              </a:rPr>
              <a:t> sang </a:t>
            </a:r>
            <a:r>
              <a:rPr lang="en-US" sz="3200" dirty="0" err="1">
                <a:cs typeface="Times New Roman" pitchFamily="18" charset="0"/>
              </a:rPr>
              <a:t>trang</a:t>
            </a:r>
            <a:r>
              <a:rPr lang="en-US" sz="3200" dirty="0">
                <a:cs typeface="Times New Roman" pitchFamily="18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3066" y="484548"/>
            <a:ext cx="12028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2.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Tìm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những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tiếng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(ở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phần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cuối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dòng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thơ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)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bắt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vần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với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nhau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trong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một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khổ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thơ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còn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lại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.</a:t>
            </a:r>
            <a:endParaRPr lang="vi-VN" sz="36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248396" y="2419913"/>
            <a:ext cx="615451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319260" y="3536158"/>
            <a:ext cx="615451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2" descr="Thiết kế trang trí hoa anh đào tươi và đẹp Các yếu tố GIF động miễn phí |  Công cụ đồ họa GIF Tải xuống miễn phí - Pikbe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pic>
        <p:nvPicPr>
          <p:cNvPr id="2052" name="Picture 4" descr="Hình động đẹp trang trí Powerpoint, word và cách sử dụng - ICTsharin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1343" y="3536158"/>
            <a:ext cx="1082114" cy="324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6556122" y="2974338"/>
            <a:ext cx="7571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015435" y="4085134"/>
            <a:ext cx="8086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20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en-US" sz="4800" b="1" dirty="0">
                <a:solidFill>
                  <a:srgbClr val="FF81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493487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G.A NA\giao an 2\Giáo án pp\Tiếng Việt\tRÒ CHƠI\giải cứu công chúa 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4" t="74889" r="69778" b="7692"/>
          <a:stretch/>
        </p:blipFill>
        <p:spPr>
          <a:xfrm rot="21208392">
            <a:off x="2182760" y="5063086"/>
            <a:ext cx="1621831" cy="11946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1" t="71947" r="17925" b="6948"/>
          <a:stretch/>
        </p:blipFill>
        <p:spPr>
          <a:xfrm rot="21255424" flipH="1">
            <a:off x="4627287" y="4413877"/>
            <a:ext cx="1768951" cy="14474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540" b="74140" l="46760" r="654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45715" r="32235" b="26704"/>
          <a:stretch/>
        </p:blipFill>
        <p:spPr>
          <a:xfrm rot="21255424" flipH="1">
            <a:off x="10489294" y="4379110"/>
            <a:ext cx="1599274" cy="18916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997" y="1985424"/>
            <a:ext cx="436590" cy="5073055"/>
          </a:xfrm>
          <a:prstGeom prst="rect">
            <a:avLst/>
          </a:prstGeom>
        </p:spPr>
      </p:pic>
      <p:pic>
        <p:nvPicPr>
          <p:cNvPr id="11" name="Picture 10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247" y="4736988"/>
            <a:ext cx="2326424" cy="2093782"/>
          </a:xfrm>
          <a:prstGeom prst="rect">
            <a:avLst/>
          </a:prstGeom>
        </p:spPr>
      </p:pic>
      <p:pic>
        <p:nvPicPr>
          <p:cNvPr id="12" name="Picture 11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329" y="4738857"/>
            <a:ext cx="2326424" cy="2093782"/>
          </a:xfrm>
          <a:prstGeom prst="rect">
            <a:avLst/>
          </a:prstGeom>
        </p:spPr>
      </p:pic>
      <p:pic>
        <p:nvPicPr>
          <p:cNvPr id="13" name="Picture 12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6757" y="4736988"/>
            <a:ext cx="2326424" cy="209378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084132" y="5783880"/>
            <a:ext cx="796212" cy="826257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46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vi-VN" sz="46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92435" y="5783879"/>
            <a:ext cx="796212" cy="826257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46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vi-VN" sz="46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01863" y="5782010"/>
            <a:ext cx="796212" cy="826257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46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vi-VN" sz="46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431" y="4397058"/>
            <a:ext cx="345014" cy="250482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840566" y="3689163"/>
            <a:ext cx="336551" cy="56832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66" y="2520763"/>
            <a:ext cx="336551" cy="5683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294" y="5213685"/>
            <a:ext cx="336551" cy="5683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399" y="3089088"/>
            <a:ext cx="425838" cy="399406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13" y="-236816"/>
            <a:ext cx="2482924" cy="18621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17C6954-6503-488C-A8E6-1D7D1802687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7126" y="2829182"/>
            <a:ext cx="1172808" cy="73152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497613" y="1619664"/>
            <a:ext cx="1172808" cy="73152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588717" y="6170358"/>
            <a:ext cx="1172808" cy="731521"/>
          </a:xfrm>
          <a:prstGeom prst="rect">
            <a:avLst/>
          </a:prstGeom>
        </p:spPr>
      </p:pic>
      <p:pic>
        <p:nvPicPr>
          <p:cNvPr id="28" name="Picture 27">
            <a:hlinkClick r:id="rId14" action="ppaction://hlinksldjump"/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9" t="19822" r="16772" b="13821"/>
          <a:stretch/>
        </p:blipFill>
        <p:spPr>
          <a:xfrm>
            <a:off x="4844345" y="3050206"/>
            <a:ext cx="3496180" cy="34688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576" y="428114"/>
            <a:ext cx="6666354" cy="374649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54" y="2041196"/>
            <a:ext cx="6666354" cy="3746491"/>
          </a:xfrm>
          <a:prstGeom prst="rect">
            <a:avLst/>
          </a:prstGeom>
        </p:spPr>
      </p:pic>
      <p:pic>
        <p:nvPicPr>
          <p:cNvPr id="31" name="528Hz - Bản nhạc Piano hòa cùng tiếng cá voi xanh cho một đêm yên bình và ngủ ng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2980551" y="3107356"/>
            <a:ext cx="609600" cy="609600"/>
          </a:xfrm>
          <a:prstGeom prst="rect">
            <a:avLst/>
          </a:prstGeom>
        </p:spPr>
      </p:pic>
      <p:pic>
        <p:nvPicPr>
          <p:cNvPr id="32" name="mix_11m38s (audio-joiner.com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090369" y="-703997"/>
            <a:ext cx="609600" cy="6096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540" b="74140" l="46760" r="654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45715" r="32235" b="26704"/>
          <a:stretch/>
        </p:blipFill>
        <p:spPr>
          <a:xfrm rot="21255424" flipH="1">
            <a:off x="10489295" y="5000400"/>
            <a:ext cx="1599274" cy="189163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2490424" y="313701"/>
            <a:ext cx="8447315" cy="1180200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6900" b="1" dirty="0" err="1">
                <a:solidFill>
                  <a:srgbClr val="FFFF00"/>
                </a:solidFill>
                <a:latin typeface="VNI-Korin" pitchFamily="2" charset="0"/>
                <a:cs typeface="Times New Roman" pitchFamily="18" charset="0"/>
              </a:rPr>
              <a:t>Truy</a:t>
            </a:r>
            <a:r>
              <a:rPr lang="en-US" sz="6900" b="1" dirty="0">
                <a:solidFill>
                  <a:srgbClr val="FFFF00"/>
                </a:solidFill>
                <a:latin typeface="VNI-Korin" pitchFamily="2" charset="0"/>
                <a:cs typeface="Times New Roman" pitchFamily="18" charset="0"/>
              </a:rPr>
              <a:t> </a:t>
            </a:r>
            <a:r>
              <a:rPr lang="en-US" sz="6900" b="1" dirty="0" err="1">
                <a:solidFill>
                  <a:srgbClr val="FFFF00"/>
                </a:solidFill>
                <a:latin typeface="VNI-Korin" pitchFamily="2" charset="0"/>
                <a:cs typeface="Times New Roman" pitchFamily="18" charset="0"/>
              </a:rPr>
              <a:t>tìm</a:t>
            </a:r>
            <a:r>
              <a:rPr lang="en-US" sz="6900" b="1" dirty="0">
                <a:solidFill>
                  <a:srgbClr val="FFFF00"/>
                </a:solidFill>
                <a:latin typeface="VNI-Korin" pitchFamily="2" charset="0"/>
                <a:cs typeface="Times New Roman" pitchFamily="18" charset="0"/>
              </a:rPr>
              <a:t> </a:t>
            </a:r>
            <a:r>
              <a:rPr lang="en-US" sz="6900" b="1" dirty="0" err="1">
                <a:solidFill>
                  <a:srgbClr val="FFFF00"/>
                </a:solidFill>
                <a:latin typeface="VNI-Korin" pitchFamily="2" charset="0"/>
                <a:cs typeface="Times New Roman" pitchFamily="18" charset="0"/>
              </a:rPr>
              <a:t>kho</a:t>
            </a:r>
            <a:r>
              <a:rPr lang="en-US" sz="6900" b="1" dirty="0">
                <a:solidFill>
                  <a:srgbClr val="FFFF00"/>
                </a:solidFill>
                <a:latin typeface="VNI-Korin" pitchFamily="2" charset="0"/>
                <a:cs typeface="Times New Roman" pitchFamily="18" charset="0"/>
              </a:rPr>
              <a:t> </a:t>
            </a:r>
            <a:r>
              <a:rPr lang="en-US" sz="6900" b="1" dirty="0" err="1">
                <a:solidFill>
                  <a:srgbClr val="FFFF00"/>
                </a:solidFill>
                <a:latin typeface="VNI-Korin" pitchFamily="2" charset="0"/>
                <a:cs typeface="Times New Roman" pitchFamily="18" charset="0"/>
              </a:rPr>
              <a:t>baùu</a:t>
            </a:r>
            <a:endParaRPr lang="vi-VN" sz="69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4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4.81481E-6 L 0.01029 4.81481E-6 L 0.01029 0.33032 L 0.00677 0.33032 L 0.00677 4.81481E-6 Z " pathEditMode="relative" rAng="0" ptsTypes="AAAAA">
                                      <p:cBhvr>
                                        <p:cTn id="17" dur="18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650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4.81481E-6 L 0.01029 4.81481E-6 L 0.01029 0.33032 L 0.00677 0.33032 L 0.00677 4.81481E-6 Z " pathEditMode="relative" rAng="0" ptsTypes="AAAAA">
                                      <p:cBhvr>
                                        <p:cTn id="19" dur="18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650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4.81481E-6 L 0.01029 4.81481E-6 L 0.01029 0.33032 L 0.00677 0.33032 L 0.00677 4.81481E-6 Z " pathEditMode="relative" rAng="0" ptsTypes="AAAAA">
                                      <p:cBhvr>
                                        <p:cTn id="21" dur="18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650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23" dur="4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9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9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228224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mph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90" repeatCount="3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 numSld="4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G.A NA\giao an 2\Giáo án pp\Tiếng Việt\tRÒ CHƠI\giải cứu công chúa 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hlinkClick r:id="rId5" action="ppaction://hlinksldjump" tooltip="Quay về trang chủ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8443" y="1324981"/>
            <a:ext cx="1513557" cy="9619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2" y="2619869"/>
            <a:ext cx="10437845" cy="5153296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2752794"/>
              </p:ext>
            </p:extLst>
          </p:nvPr>
        </p:nvGraphicFramePr>
        <p:xfrm>
          <a:off x="2414908" y="1941950"/>
          <a:ext cx="6370988" cy="3286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62200" y="172279"/>
            <a:ext cx="12129799" cy="70674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hỏi 1:</a:t>
            </a:r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Trong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Mít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”, ai đã dạy Mít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4859" y="1805974"/>
            <a:ext cx="436590" cy="50730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6700" y="4261788"/>
            <a:ext cx="345014" cy="25048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04" y="2400476"/>
            <a:ext cx="443034" cy="39940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58424" y="3484562"/>
            <a:ext cx="336551" cy="568325"/>
          </a:xfrm>
          <a:prstGeom prst="rect">
            <a:avLst/>
          </a:prstGeom>
        </p:spPr>
      </p:pic>
      <p:pic>
        <p:nvPicPr>
          <p:cNvPr id="12" name="Tieng-tinh-tinh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48724" y="29758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1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4.81481E-6 L 0.01029 4.81481E-6 L 0.01029 0.33032 L 0.00677 0.33032 L 0.00677 4.81481E-6 Z " pathEditMode="relative" rAng="0" ptsTypes="AAAAA">
                                      <p:cBhvr>
                                        <p:cTn id="6" dur="1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9A33A35-D4B6-40B6-8F9A-23294E2A6C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graphicEl>
                                              <a:dgm id="{09A33A35-D4B6-40B6-8F9A-23294E2A6C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dgm id="{09A33A35-D4B6-40B6-8F9A-23294E2A6C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graphicEl>
                                              <a:dgm id="{09A33A35-D4B6-40B6-8F9A-23294E2A6C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C22FB41-CF3A-4BB1-834B-CF503EA301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graphicEl>
                                              <a:dgm id="{4C22FB41-CF3A-4BB1-834B-CF503EA301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graphicEl>
                                              <a:dgm id="{4C22FB41-CF3A-4BB1-834B-CF503EA301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graphicEl>
                                              <a:dgm id="{4C22FB41-CF3A-4BB1-834B-CF503EA301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A4EA2D4-BB26-4154-88C7-D891EA11C1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graphicEl>
                                              <a:dgm id="{FA4EA2D4-BB26-4154-88C7-D891EA11C1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graphicEl>
                                              <a:dgm id="{FA4EA2D4-BB26-4154-88C7-D891EA11C1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graphicEl>
                                              <a:dgm id="{FA4EA2D4-BB26-4154-88C7-D891EA11C1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5CC03A1-D4C1-4300-93AB-8632C726E0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graphicEl>
                                              <a:dgm id="{B5CC03A1-D4C1-4300-93AB-8632C726E0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graphicEl>
                                              <a:dgm id="{B5CC03A1-D4C1-4300-93AB-8632C726E0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graphicEl>
                                              <a:dgm id="{B5CC03A1-D4C1-4300-93AB-8632C726E0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3035778-0415-4CB6-BDDE-0F2A34A2F0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graphicEl>
                                              <a:dgm id="{13035778-0415-4CB6-BDDE-0F2A34A2F0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graphicEl>
                                              <a:dgm id="{13035778-0415-4CB6-BDDE-0F2A34A2F0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graphicEl>
                                              <a:dgm id="{13035778-0415-4CB6-BDDE-0F2A34A2F0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BF45150-F96F-4483-A89A-18E4F6322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graphicEl>
                                              <a:dgm id="{CBF45150-F96F-4483-A89A-18E4F63224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graphicEl>
                                              <a:dgm id="{CBF45150-F96F-4483-A89A-18E4F6322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graphicEl>
                                              <a:dgm id="{CBF45150-F96F-4483-A89A-18E4F6322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">
                                            <p:graphicEl>
                                              <a:dgm id="{FA4EA2D4-BB26-4154-88C7-D891EA11C1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">
                                            <p:graphicEl>
                                              <a:dgm id="{FA4EA2D4-BB26-4154-88C7-D891EA11C1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6">
                                            <p:graphicEl>
                                              <a:dgm id="{FA4EA2D4-BB26-4154-88C7-D891EA11C1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graphicEl>
                                              <a:dgm id="{FA4EA2D4-BB26-4154-88C7-D891EA11C1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A4EA2D4-BB26-4154-88C7-D891EA11C1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6">
                                            <p:graphicEl>
                                              <a:dgm id="{B5CC03A1-D4C1-4300-93AB-8632C726E0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6">
                                            <p:graphicEl>
                                              <a:dgm id="{B5CC03A1-D4C1-4300-93AB-8632C726E0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6">
                                            <p:graphicEl>
                                              <a:dgm id="{B5CC03A1-D4C1-4300-93AB-8632C726E0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6">
                                            <p:graphicEl>
                                              <a:dgm id="{B5CC03A1-D4C1-4300-93AB-8632C726E0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5CC03A1-D4C1-4300-93AB-8632C726E0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6">
                                            <p:graphicEl>
                                              <a:dgm id="{13035778-0415-4CB6-BDDE-0F2A34A2F0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6">
                                            <p:graphicEl>
                                              <a:dgm id="{13035778-0415-4CB6-BDDE-0F2A34A2F0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6">
                                            <p:graphicEl>
                                              <a:dgm id="{13035778-0415-4CB6-BDDE-0F2A34A2F0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6">
                                            <p:graphicEl>
                                              <a:dgm id="{13035778-0415-4CB6-BDDE-0F2A34A2F0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3035778-0415-4CB6-BDDE-0F2A34A2F0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1195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6">
                                            <p:graphicEl>
                                              <a:dgm id="{CBF45150-F96F-4483-A89A-18E4F6322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6">
                                            <p:graphicEl>
                                              <a:dgm id="{CBF45150-F96F-4483-A89A-18E4F6322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6">
                                            <p:graphicEl>
                                              <a:dgm id="{CBF45150-F96F-4483-A89A-18E4F6322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6">
                                            <p:graphicEl>
                                              <a:dgm id="{CBF45150-F96F-4483-A89A-18E4F63224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BF45150-F96F-4483-A89A-18E4F6322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Graphic spid="6" grpId="0">
        <p:bldSub>
          <a:bldDgm bld="one"/>
        </p:bldSub>
      </p:bldGraphic>
      <p:bldGraphic spid="6" grpId="1">
        <p:bldSub>
          <a:bldDgm bld="one"/>
        </p:bldSub>
      </p:bldGraphic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G.A NA\giao an 2\Giáo án pp\Tiếng Việt\tRÒ CHƠI\giải cứu công chúa 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3" name="TextBox 2"/>
          <p:cNvSpPr txBox="1"/>
          <p:nvPr/>
        </p:nvSpPr>
        <p:spPr>
          <a:xfrm>
            <a:off x="3881537" y="1"/>
            <a:ext cx="3470988" cy="595424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endParaRPr lang="vi-VN" sz="31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>
            <a:hlinkClick r:id="rId5" action="ppaction://hlinksldjump" tooltip="Quay về trang chủ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5167" y="1261799"/>
            <a:ext cx="1513557" cy="9619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9259"/>
            <a:ext cx="10437845" cy="5153296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62202" y="1"/>
            <a:ext cx="12129798" cy="1413484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u="sng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Câu hỏi 2</a:t>
            </a:r>
            <a:r>
              <a:rPr lang="en-US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Mít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938785240"/>
              </p:ext>
            </p:extLst>
          </p:nvPr>
        </p:nvGraphicFramePr>
        <p:xfrm>
          <a:off x="1741388" y="1731171"/>
          <a:ext cx="7751286" cy="3098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4859" y="1742792"/>
            <a:ext cx="436590" cy="50730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6700" y="4261788"/>
            <a:ext cx="345014" cy="25048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04" y="2400476"/>
            <a:ext cx="425838" cy="39940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17C6954-6503-488C-A8E6-1D7D1802687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2739" y="5709458"/>
            <a:ext cx="1172808" cy="731521"/>
          </a:xfrm>
          <a:prstGeom prst="rect">
            <a:avLst/>
          </a:prstGeom>
        </p:spPr>
      </p:pic>
      <p:pic>
        <p:nvPicPr>
          <p:cNvPr id="12" name="Tieng-tinh-tinh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48724" y="29758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4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A2E50AF-C9F9-4DE1-BC44-B6AF3121A0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graphicEl>
                                              <a:dgm id="{9A2E50AF-C9F9-4DE1-BC44-B6AF3121A0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graphicEl>
                                              <a:dgm id="{9A2E50AF-C9F9-4DE1-BC44-B6AF3121A0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graphicEl>
                                              <a:dgm id="{9A2E50AF-C9F9-4DE1-BC44-B6AF3121A0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FD85D31-885C-4CE4-B637-E5BB6BDD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graphicEl>
                                              <a:dgm id="{FFD85D31-885C-4CE4-B637-E5BB6BDD59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graphicEl>
                                              <a:dgm id="{FFD85D31-885C-4CE4-B637-E5BB6BDD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graphicEl>
                                              <a:dgm id="{FFD85D31-885C-4CE4-B637-E5BB6BDD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BF9609E-E4E0-4805-888A-2E62254A8D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graphicEl>
                                              <a:dgm id="{5BF9609E-E4E0-4805-888A-2E62254A8D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graphicEl>
                                              <a:dgm id="{5BF9609E-E4E0-4805-888A-2E62254A8D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graphicEl>
                                              <a:dgm id="{5BF9609E-E4E0-4805-888A-2E62254A8D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C250A4-0356-4530-994A-F6F67EF6F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graphicEl>
                                              <a:dgm id="{BFC250A4-0356-4530-994A-F6F67EF6F5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graphicEl>
                                              <a:dgm id="{BFC250A4-0356-4530-994A-F6F67EF6F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graphicEl>
                                              <a:dgm id="{BFC250A4-0356-4530-994A-F6F67EF6F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C5C8CE-DABE-4EA4-9B4C-3A83EB2718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graphicEl>
                                              <a:dgm id="{BFC5C8CE-DABE-4EA4-9B4C-3A83EB2718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graphicEl>
                                              <a:dgm id="{BFC5C8CE-DABE-4EA4-9B4C-3A83EB2718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graphicEl>
                                              <a:dgm id="{BFC5C8CE-DABE-4EA4-9B4C-3A83EB2718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4191A90-5C1E-406F-8847-A14D450119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graphicEl>
                                              <a:dgm id="{54191A90-5C1E-406F-8847-A14D450119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graphicEl>
                                              <a:dgm id="{54191A90-5C1E-406F-8847-A14D450119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graphicEl>
                                              <a:dgm id="{54191A90-5C1E-406F-8847-A14D450119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7">
                                            <p:graphicEl>
                                              <a:dgm id="{9A2E50AF-C9F9-4DE1-BC44-B6AF3121A0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A2E50AF-C9F9-4DE1-BC44-B6AF3121A0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5" dur="500"/>
                                        <p:tgtEl>
                                          <p:spTgt spid="7">
                                            <p:graphicEl>
                                              <a:dgm id="{FFD85D31-885C-4CE4-B637-E5BB6BDD59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FD85D31-885C-4CE4-B637-E5BB6BDD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9" dur="500"/>
                                        <p:tgtEl>
                                          <p:spTgt spid="7">
                                            <p:graphicEl>
                                              <a:dgm id="{BFC5C8CE-DABE-4EA4-9B4C-3A83EB2718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C5C8CE-DABE-4EA4-9B4C-3A83EB2718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195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4" dur="500"/>
                                        <p:tgtEl>
                                          <p:spTgt spid="7">
                                            <p:graphicEl>
                                              <a:dgm id="{54191A90-5C1E-406F-8847-A14D450119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4191A90-5C1E-406F-8847-A14D450119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 animBg="1"/>
      <p:bldGraphic spid="7" grpId="0">
        <p:bldSub>
          <a:bldDgm bld="one"/>
        </p:bldSub>
      </p:bldGraphic>
      <p:bldGraphic spid="7" grpI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G.A NA\giao an 2\Giáo án pp\Tiếng Việt\tRÒ CHƠI\screenshot_163772615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hlinkClick r:id="rId5" action="ppaction://hlinksldjump" tooltip="Quay về trang chủ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966" y="607506"/>
            <a:ext cx="1513557" cy="9619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4298"/>
            <a:ext cx="10437845" cy="5153296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7114" y="-31928"/>
            <a:ext cx="12006490" cy="1413484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u="sng">
                <a:solidFill>
                  <a:srgbClr val="FF0000"/>
                </a:solidFill>
                <a:cs typeface="Times New Roman" pitchFamily="18" charset="0"/>
              </a:rPr>
              <a:t>Câu hỏi 3</a:t>
            </a:r>
            <a:r>
              <a:rPr lang="en-US" sz="3200">
                <a:solidFill>
                  <a:srgbClr val="FF0000"/>
                </a:solidFill>
                <a:cs typeface="Times New Roman" pitchFamily="18" charset="0"/>
              </a:rPr>
              <a:t>: </a:t>
            </a:r>
            <a:r>
              <a:rPr lang="en-US" sz="3200">
                <a:solidFill>
                  <a:schemeClr val="bg1"/>
                </a:solidFill>
                <a:cs typeface="Times New Roman" pitchFamily="18" charset="0"/>
              </a:rPr>
              <a:t>Vì </a:t>
            </a:r>
            <a:r>
              <a:rPr lang="en-US" sz="3200" dirty="0" err="1">
                <a:solidFill>
                  <a:schemeClr val="bg1"/>
                </a:solidFill>
                <a:cs typeface="Times New Roman" pitchFamily="18" charset="0"/>
              </a:rPr>
              <a:t>sao</a:t>
            </a:r>
            <a:r>
              <a:rPr lang="en-US" sz="320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cs typeface="Times New Roman" pitchFamily="18" charset="0"/>
              </a:rPr>
              <a:t>các</a:t>
            </a:r>
            <a:r>
              <a:rPr lang="en-US" sz="320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cs typeface="Times New Roman" pitchFamily="18" charset="0"/>
              </a:rPr>
              <a:t>bạn</a:t>
            </a:r>
            <a:r>
              <a:rPr lang="en-US" sz="320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cs typeface="Times New Roman" pitchFamily="18" charset="0"/>
              </a:rPr>
              <a:t>tỏ</a:t>
            </a:r>
            <a:r>
              <a:rPr lang="en-US" sz="320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cs typeface="Times New Roman" pitchFamily="18" charset="0"/>
              </a:rPr>
              <a:t>thái</a:t>
            </a:r>
            <a:r>
              <a:rPr lang="en-US" sz="320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cs typeface="Times New Roman" pitchFamily="18" charset="0"/>
              </a:rPr>
              <a:t>độ</a:t>
            </a:r>
            <a:r>
              <a:rPr lang="en-US" sz="320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cs typeface="Times New Roman" pitchFamily="18" charset="0"/>
              </a:rPr>
              <a:t>giận</a:t>
            </a:r>
            <a:r>
              <a:rPr lang="en-US" sz="320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cs typeface="Times New Roman" pitchFamily="18" charset="0"/>
              </a:rPr>
              <a:t>dỗi</a:t>
            </a:r>
            <a:r>
              <a:rPr lang="en-US" sz="320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cs typeface="Times New Roman" pitchFamily="18" charset="0"/>
              </a:rPr>
              <a:t>với</a:t>
            </a:r>
            <a:r>
              <a:rPr lang="en-US" sz="320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cs typeface="Times New Roman" pitchFamily="18" charset="0"/>
              </a:rPr>
              <a:t>Mít</a:t>
            </a:r>
            <a:r>
              <a:rPr lang="en-US" sz="3200" dirty="0">
                <a:solidFill>
                  <a:schemeClr val="bg1"/>
                </a:solidFill>
                <a:cs typeface="Times New Roman" pitchFamily="18" charset="0"/>
              </a:rPr>
              <a:t>?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115112006"/>
              </p:ext>
            </p:extLst>
          </p:nvPr>
        </p:nvGraphicFramePr>
        <p:xfrm>
          <a:off x="756242" y="1415419"/>
          <a:ext cx="10770458" cy="4086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4859" y="1742792"/>
            <a:ext cx="436590" cy="50730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6700" y="4261788"/>
            <a:ext cx="345014" cy="25048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04" y="2400476"/>
            <a:ext cx="425838" cy="39940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92000" y="6028782"/>
            <a:ext cx="1172808" cy="731521"/>
          </a:xfrm>
          <a:prstGeom prst="rect">
            <a:avLst/>
          </a:prstGeom>
        </p:spPr>
      </p:pic>
      <p:pic>
        <p:nvPicPr>
          <p:cNvPr id="12" name="Tieng-tinh-tinh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48724" y="29758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8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790C817-124C-4276-8472-BBFC67F642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graphicEl>
                                              <a:dgm id="{4790C817-124C-4276-8472-BBFC67F642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graphicEl>
                                              <a:dgm id="{4790C817-124C-4276-8472-BBFC67F642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graphicEl>
                                              <a:dgm id="{4790C817-124C-4276-8472-BBFC67F642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graphicEl>
                                              <a:dgm id="{4790C817-124C-4276-8472-BBFC67F642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3E42D13-B9BA-48C5-822D-2641AC5041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graphicEl>
                                              <a:dgm id="{33E42D13-B9BA-48C5-822D-2641AC5041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graphicEl>
                                              <a:dgm id="{33E42D13-B9BA-48C5-822D-2641AC5041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graphicEl>
                                              <a:dgm id="{33E42D13-B9BA-48C5-822D-2641AC5041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graphicEl>
                                              <a:dgm id="{33E42D13-B9BA-48C5-822D-2641AC5041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D98C279-BF63-4021-83CB-EE29D110E2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graphicEl>
                                              <a:dgm id="{9D98C279-BF63-4021-83CB-EE29D110E2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graphicEl>
                                              <a:dgm id="{9D98C279-BF63-4021-83CB-EE29D110E2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graphicEl>
                                              <a:dgm id="{9D98C279-BF63-4021-83CB-EE29D110E2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graphicEl>
                                              <a:dgm id="{9D98C279-BF63-4021-83CB-EE29D110E2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C6B464A-1F99-4C44-A6B7-5DDC168E00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graphicEl>
                                              <a:dgm id="{DC6B464A-1F99-4C44-A6B7-5DDC168E00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graphicEl>
                                              <a:dgm id="{DC6B464A-1F99-4C44-A6B7-5DDC168E00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graphicEl>
                                              <a:dgm id="{DC6B464A-1F99-4C44-A6B7-5DDC168E00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graphicEl>
                                              <a:dgm id="{DC6B464A-1F99-4C44-A6B7-5DDC168E00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1DD2ED9-8E04-4598-8239-A943E748B8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graphicEl>
                                              <a:dgm id="{01DD2ED9-8E04-4598-8239-A943E748B8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graphicEl>
                                              <a:dgm id="{01DD2ED9-8E04-4598-8239-A943E748B8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graphicEl>
                                              <a:dgm id="{01DD2ED9-8E04-4598-8239-A943E748B8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graphicEl>
                                              <a:dgm id="{01DD2ED9-8E04-4598-8239-A943E748B8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5C82B11-7874-4DF8-A0F6-61CAB2CCEB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graphicEl>
                                              <a:dgm id="{D5C82B11-7874-4DF8-A0F6-61CAB2CCEB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graphicEl>
                                              <a:dgm id="{D5C82B11-7874-4DF8-A0F6-61CAB2CCEB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graphicEl>
                                              <a:dgm id="{D5C82B11-7874-4DF8-A0F6-61CAB2CCEB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>
                                            <p:graphicEl>
                                              <a:dgm id="{D5C82B11-7874-4DF8-A0F6-61CAB2CCEB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graphicEl>
                                              <a:dgm id="{9D98C279-BF63-4021-83CB-EE29D110E2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7">
                                            <p:graphicEl>
                                              <a:dgm id="{9D98C279-BF63-4021-83CB-EE29D110E2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decel="100000"/>
                                        <p:tgtEl>
                                          <p:spTgt spid="7">
                                            <p:graphicEl>
                                              <a:dgm id="{9D98C279-BF63-4021-83CB-EE29D110E2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D98C279-BF63-4021-83CB-EE29D110E2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D98C279-BF63-4021-83CB-EE29D110E2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7">
                                            <p:graphicEl>
                                              <a:dgm id="{DC6B464A-1F99-4C44-A6B7-5DDC168E00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7">
                                            <p:graphicEl>
                                              <a:dgm id="{DC6B464A-1F99-4C44-A6B7-5DDC168E00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decel="100000"/>
                                        <p:tgtEl>
                                          <p:spTgt spid="7">
                                            <p:graphicEl>
                                              <a:dgm id="{DC6B464A-1F99-4C44-A6B7-5DDC168E00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C6B464A-1F99-4C44-A6B7-5DDC168E00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C6B464A-1F99-4C44-A6B7-5DDC168E00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>
                                            <p:graphicEl>
                                              <a:dgm id="{01DD2ED9-8E04-4598-8239-A943E748B8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7">
                                            <p:graphicEl>
                                              <a:dgm id="{01DD2ED9-8E04-4598-8239-A943E748B8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decel="100000"/>
                                        <p:tgtEl>
                                          <p:spTgt spid="7">
                                            <p:graphicEl>
                                              <a:dgm id="{01DD2ED9-8E04-4598-8239-A943E748B8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1DD2ED9-8E04-4598-8239-A943E748B8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1DD2ED9-8E04-4598-8239-A943E748B8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195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7">
                                            <p:graphicEl>
                                              <a:dgm id="{D5C82B11-7874-4DF8-A0F6-61CAB2CCEB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7">
                                            <p:graphicEl>
                                              <a:dgm id="{D5C82B11-7874-4DF8-A0F6-61CAB2CCEB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decel="100000"/>
                                        <p:tgtEl>
                                          <p:spTgt spid="7">
                                            <p:graphicEl>
                                              <a:dgm id="{D5C82B11-7874-4DF8-A0F6-61CAB2CCEB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5C82B11-7874-4DF8-A0F6-61CAB2CCEB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5C82B11-7874-4DF8-A0F6-61CAB2CCEB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 animBg="1"/>
      <p:bldGraphic spid="7" grpId="0">
        <p:bldSub>
          <a:bldDgm bld="one"/>
        </p:bldSub>
      </p:bldGraphic>
      <p:bldGraphic spid="7" grpI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G.A NA\giao an 2\Giáo án pp\Tiếng Việt\tRÒ CHƠI\giải cứu công chúa 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4" t="74889" r="69778" b="7692"/>
          <a:stretch/>
        </p:blipFill>
        <p:spPr>
          <a:xfrm rot="21208392">
            <a:off x="2182760" y="5063086"/>
            <a:ext cx="1621831" cy="11946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1" t="71947" r="17925" b="6948"/>
          <a:stretch/>
        </p:blipFill>
        <p:spPr>
          <a:xfrm rot="21255424" flipH="1">
            <a:off x="4627287" y="4413877"/>
            <a:ext cx="1768951" cy="14474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540" b="74140" l="46760" r="654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45715" r="32235" b="26704"/>
          <a:stretch/>
        </p:blipFill>
        <p:spPr>
          <a:xfrm rot="21255424" flipH="1">
            <a:off x="10489294" y="4379110"/>
            <a:ext cx="1599274" cy="18916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997" y="1985424"/>
            <a:ext cx="436590" cy="5073055"/>
          </a:xfrm>
          <a:prstGeom prst="rect">
            <a:avLst/>
          </a:prstGeom>
        </p:spPr>
      </p:pic>
      <p:pic>
        <p:nvPicPr>
          <p:cNvPr id="11" name="Picture 10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247" y="4736988"/>
            <a:ext cx="2326424" cy="2093782"/>
          </a:xfrm>
          <a:prstGeom prst="rect">
            <a:avLst/>
          </a:prstGeom>
        </p:spPr>
      </p:pic>
      <p:pic>
        <p:nvPicPr>
          <p:cNvPr id="12" name="Picture 11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329" y="4738857"/>
            <a:ext cx="2326424" cy="2093782"/>
          </a:xfrm>
          <a:prstGeom prst="rect">
            <a:avLst/>
          </a:prstGeom>
        </p:spPr>
      </p:pic>
      <p:pic>
        <p:nvPicPr>
          <p:cNvPr id="13" name="Picture 12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6757" y="4736988"/>
            <a:ext cx="2326424" cy="209378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084132" y="5783880"/>
            <a:ext cx="796212" cy="826257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46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vi-VN" sz="46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92435" y="5783879"/>
            <a:ext cx="796212" cy="826257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46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vi-VN" sz="46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01863" y="5782010"/>
            <a:ext cx="796212" cy="826257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46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vi-VN" sz="46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66883" y="112333"/>
            <a:ext cx="8447315" cy="1180200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6900" b="1">
                <a:solidFill>
                  <a:srgbClr val="FFFF00"/>
                </a:solidFill>
                <a:cs typeface="Times New Roman" pitchFamily="18" charset="0"/>
              </a:rPr>
              <a:t>Chúc mừng bạn</a:t>
            </a:r>
            <a:endParaRPr lang="vi-VN" sz="69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431" y="4397058"/>
            <a:ext cx="345014" cy="250482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840566" y="3689163"/>
            <a:ext cx="336551" cy="56832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66" y="2520763"/>
            <a:ext cx="336551" cy="5683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294" y="5213685"/>
            <a:ext cx="336551" cy="5683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399" y="3089088"/>
            <a:ext cx="425838" cy="399406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13" y="-236816"/>
            <a:ext cx="2482924" cy="18621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17C6954-6503-488C-A8E6-1D7D1802687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7126" y="2829182"/>
            <a:ext cx="1172808" cy="73152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497613" y="1619664"/>
            <a:ext cx="1172808" cy="73152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588717" y="6170358"/>
            <a:ext cx="1172808" cy="73152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9" t="19822" r="16772" b="13821"/>
          <a:stretch/>
        </p:blipFill>
        <p:spPr>
          <a:xfrm>
            <a:off x="4844345" y="3050206"/>
            <a:ext cx="3496180" cy="34688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576" y="428114"/>
            <a:ext cx="6666354" cy="374649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54" y="2041196"/>
            <a:ext cx="6666354" cy="3746491"/>
          </a:xfrm>
          <a:prstGeom prst="rect">
            <a:avLst/>
          </a:prstGeom>
        </p:spPr>
      </p:pic>
      <p:pic>
        <p:nvPicPr>
          <p:cNvPr id="31" name="528Hz - Bản nhạc Piano hòa cùng tiếng cá voi xanh cho một đêm yên bình và ngủ ng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980551" y="3107356"/>
            <a:ext cx="609600" cy="609600"/>
          </a:xfrm>
          <a:prstGeom prst="rect">
            <a:avLst/>
          </a:prstGeom>
        </p:spPr>
      </p:pic>
      <p:pic>
        <p:nvPicPr>
          <p:cNvPr id="32" name="mix_11m38s (audio-joiner.com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0090369" y="-703997"/>
            <a:ext cx="609600" cy="6096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4" t="74889" r="69778" b="7692"/>
          <a:stretch/>
        </p:blipFill>
        <p:spPr>
          <a:xfrm rot="21208392">
            <a:off x="2182760" y="5063086"/>
            <a:ext cx="1621831" cy="119461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340" b="93340" l="5440" r="52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5556" b="4889"/>
          <a:stretch/>
        </p:blipFill>
        <p:spPr>
          <a:xfrm>
            <a:off x="-381000" y="3154680"/>
            <a:ext cx="2026920" cy="354090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1" t="71947" r="17925" b="6948"/>
          <a:stretch/>
        </p:blipFill>
        <p:spPr>
          <a:xfrm rot="21255424" flipH="1">
            <a:off x="3909186" y="2180384"/>
            <a:ext cx="1768951" cy="144746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540" b="74140" l="46760" r="654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45715" r="32235" b="26704"/>
          <a:stretch/>
        </p:blipFill>
        <p:spPr>
          <a:xfrm rot="21255424" flipH="1">
            <a:off x="10543475" y="4534921"/>
            <a:ext cx="1599274" cy="189163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3" t="10840" r="9703" b="28088"/>
          <a:stretch/>
        </p:blipFill>
        <p:spPr>
          <a:xfrm>
            <a:off x="10937739" y="1041573"/>
            <a:ext cx="1086621" cy="257291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4" t="74889" r="69778" b="7692"/>
          <a:stretch/>
        </p:blipFill>
        <p:spPr>
          <a:xfrm rot="21208392">
            <a:off x="7353867" y="2249893"/>
            <a:ext cx="2393623" cy="176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87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4.81481E-6 L 0.01029 4.81481E-6 L 0.01029 0.33032 L 0.00677 0.33032 L 0.00677 4.81481E-6 Z " pathEditMode="relative" rAng="0" ptsTypes="AAAAA">
                                      <p:cBhvr>
                                        <p:cTn id="15" dur="18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650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4.81481E-6 L 0.01029 4.81481E-6 L 0.01029 0.33032 L 0.00677 0.33032 L 0.00677 4.81481E-6 Z " pathEditMode="relative" rAng="0" ptsTypes="AAAAA">
                                      <p:cBhvr>
                                        <p:cTn id="17" dur="18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650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4.81481E-6 L 0.01029 4.81481E-6 L 0.01029 0.33032 L 0.00677 0.33032 L 0.00677 4.81481E-6 Z " pathEditMode="relative" rAng="0" ptsTypes="AAAAA">
                                      <p:cBhvr>
                                        <p:cTn id="19" dur="18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650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21" dur="4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9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9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" presetClass="emph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228224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15" repeatCount="3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 numSld="4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oogle Shape;102;p3"/>
          <p:cNvGrpSpPr/>
          <p:nvPr/>
        </p:nvGrpSpPr>
        <p:grpSpPr>
          <a:xfrm>
            <a:off x="3052293" y="2206500"/>
            <a:ext cx="6632619" cy="1923466"/>
            <a:chOff x="3703077" y="921142"/>
            <a:chExt cx="4611891" cy="2736950"/>
          </a:xfrm>
        </p:grpSpPr>
        <p:grpSp>
          <p:nvGrpSpPr>
            <p:cNvPr id="6" name="Google Shape;103;p3"/>
            <p:cNvGrpSpPr/>
            <p:nvPr/>
          </p:nvGrpSpPr>
          <p:grpSpPr>
            <a:xfrm>
              <a:off x="3703077" y="1216359"/>
              <a:ext cx="4611891" cy="2441732"/>
              <a:chOff x="3679464" y="1244657"/>
              <a:chExt cx="4611891" cy="2441732"/>
            </a:xfrm>
          </p:grpSpPr>
          <p:pic>
            <p:nvPicPr>
              <p:cNvPr id="8" name="Google Shape;104;p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 rot="-1801207">
                <a:off x="5635205" y="1770357"/>
                <a:ext cx="2474321" cy="13903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" name="Google Shape;105;p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 rot="1801207" flipH="1">
                <a:off x="3861293" y="1770357"/>
                <a:ext cx="2474321" cy="139033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7" name="Google Shape;106;p3"/>
            <p:cNvPicPr preferRelativeResize="0"/>
            <p:nvPr/>
          </p:nvPicPr>
          <p:blipFill rotWithShape="1">
            <a:blip r:embed="rId3">
              <a:alphaModFix/>
            </a:blip>
            <a:srcRect b="28746"/>
            <a:stretch/>
          </p:blipFill>
          <p:spPr>
            <a:xfrm>
              <a:off x="4864432" y="921142"/>
              <a:ext cx="2078234" cy="186266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" name="Google Shape;107;p3"/>
          <p:cNvSpPr txBox="1"/>
          <p:nvPr/>
        </p:nvSpPr>
        <p:spPr>
          <a:xfrm>
            <a:off x="4351370" y="3934424"/>
            <a:ext cx="3838738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CHIA SẺ</a:t>
            </a:r>
            <a:endParaRPr sz="40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" name="Google Shape;108;p3"/>
          <p:cNvSpPr/>
          <p:nvPr/>
        </p:nvSpPr>
        <p:spPr>
          <a:xfrm>
            <a:off x="4706087" y="2109515"/>
            <a:ext cx="3129305" cy="2912331"/>
          </a:xfrm>
          <a:prstGeom prst="ellipse">
            <a:avLst/>
          </a:prstGeom>
          <a:noFill/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425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1" presetClass="entr" presetSubtype="1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4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2019300"/>
            <a:ext cx="11125200" cy="2994534"/>
          </a:xfrm>
          <a:prstGeom prst="ellipse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0817" y="889943"/>
            <a:ext cx="11423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FF0000"/>
                </a:solidFill>
                <a:cs typeface="Times New Roman" pitchFamily="18" charset="0"/>
              </a:rPr>
              <a:t>- Các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bạn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trong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bức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tranh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dưới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đây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đang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làm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gì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?</a:t>
            </a:r>
            <a:endParaRPr lang="vi-VN" sz="36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1634" y="5013834"/>
            <a:ext cx="10575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chemeClr val="accent1"/>
                </a:solidFill>
                <a:cs typeface="Times New Roman" pitchFamily="18" charset="0"/>
              </a:rPr>
              <a:t>- Các </a:t>
            </a:r>
            <a:r>
              <a:rPr lang="en-US" sz="3600" dirty="0" err="1">
                <a:solidFill>
                  <a:schemeClr val="accent1"/>
                </a:solidFill>
                <a:cs typeface="Times New Roman" pitchFamily="18" charset="0"/>
              </a:rPr>
              <a:t>bạn</a:t>
            </a:r>
            <a:r>
              <a:rPr lang="en-US" sz="36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cs typeface="Times New Roman" pitchFamily="18" charset="0"/>
              </a:rPr>
              <a:t>trong</a:t>
            </a:r>
            <a:r>
              <a:rPr lang="en-US" sz="36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cs typeface="Times New Roman" pitchFamily="18" charset="0"/>
              </a:rPr>
              <a:t>bức</a:t>
            </a:r>
            <a:r>
              <a:rPr lang="en-US" sz="36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cs typeface="Times New Roman" pitchFamily="18" charset="0"/>
              </a:rPr>
              <a:t>tranh</a:t>
            </a:r>
            <a:r>
              <a:rPr lang="en-US" sz="36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cs typeface="Times New Roman" pitchFamily="18" charset="0"/>
              </a:rPr>
              <a:t>chơi</a:t>
            </a:r>
            <a:r>
              <a:rPr lang="en-US" sz="36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1"/>
                </a:solidFill>
                <a:cs typeface="Times New Roman" pitchFamily="18" charset="0"/>
              </a:rPr>
              <a:t>trò</a:t>
            </a:r>
            <a:r>
              <a:rPr lang="en-US" sz="36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err="1">
                <a:solidFill>
                  <a:schemeClr val="accent1"/>
                </a:solidFill>
                <a:cs typeface="Times New Roman" pitchFamily="18" charset="0"/>
              </a:rPr>
              <a:t>kéo</a:t>
            </a:r>
            <a:r>
              <a:rPr lang="en-US" sz="3600">
                <a:solidFill>
                  <a:schemeClr val="accent1"/>
                </a:solidFill>
                <a:cs typeface="Times New Roman" pitchFamily="18" charset="0"/>
              </a:rPr>
              <a:t> co.</a:t>
            </a:r>
            <a:endParaRPr lang="vi-VN" sz="3600" dirty="0">
              <a:solidFill>
                <a:schemeClr val="accent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286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</TotalTime>
  <Words>1000</Words>
  <Application>Microsoft Office PowerPoint</Application>
  <PresentationFormat>Widescreen</PresentationFormat>
  <Paragraphs>194</Paragraphs>
  <Slides>26</Slides>
  <Notes>2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VNI-Korin</vt:lpstr>
      <vt:lpstr>Calibri</vt:lpstr>
      <vt:lpstr>Arial</vt:lpstr>
      <vt:lpstr>UTM Avo</vt:lpstr>
      <vt:lpstr>Times New Roman</vt:lpstr>
      <vt:lpstr>2_Office Theme</vt:lpstr>
      <vt:lpstr>3_Office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103</cp:revision>
  <dcterms:created xsi:type="dcterms:W3CDTF">2021-11-01T08:16:43Z</dcterms:created>
  <dcterms:modified xsi:type="dcterms:W3CDTF">2022-03-01T00:03:02Z</dcterms:modified>
</cp:coreProperties>
</file>