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825D-B341-4C09-84CC-82FD64CD20C7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F1E3-4DB5-463B-9F28-C05962D9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BCFFF93-8AEA-46A7-BE57-003E0F0BBC8E}" type="slidenum">
              <a:rPr lang="en-US" alt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23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0807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72659E6-BB82-42EE-AE45-0F9C25319141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1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4737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693CBFC-AEC3-4C0A-88EC-CAC663861F5B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3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6549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0A8381D-4F90-4AF5-B33E-0DF9E3657F13}" type="slidenum">
              <a:rPr lang="en-US" alt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45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207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CDBDE9D-6BC2-495D-BF1D-CC7EF33A975B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5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178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9D9B44-7465-448C-8638-45F90E90247A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7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665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E9FE21-AF3C-45E2-A3A7-2FAC81450F58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9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02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0602F67-160A-4216-A542-5ED96D3140AB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1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43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C1D14BC-7080-4490-BF51-6438CB785A2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3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8192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450E3A4-2534-4315-AC76-0BF85B14EBF0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820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299BF3E-31D3-4AE1-ADEF-6C02C07846B1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7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300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82352C1-59AF-4C1D-8395-2F40E8A3425A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41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55960-4D05-47C0-AA45-42C63A2BBE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88EEE-AF86-4F20-83B5-2F8F0DD7BF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1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6191A-4B71-4A75-9542-D3885A1858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9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5AC55-EC85-4FEE-B9AD-902550805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1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1087D5-97A4-4E1B-AC1E-6E9430604B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3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141553-B11C-4661-88EA-EF0651D4C5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32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625F4D-2BF4-4AA5-9F1B-A8D3672B6C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80981-CE2A-486F-A800-9865C465B7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7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BE1B7-B2AF-4BF7-AA0D-00DC881D03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2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1564F-4931-47D3-8FC8-821B532335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8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81139-EEC6-4E45-9CC9-6D221ED520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83DCE-7786-469A-BA1E-681B91AB17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1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EE989-6131-4509-B5FF-439B9868FC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7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CA25-6C3E-41BA-AC7C-D4EA39FA18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6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DB4B0-022E-434A-93B5-ACDCC98480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8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EE4AE7E-54F5-49B1-9C4B-57DBE6F1E64B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2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 descr="slide0003_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348038" y="836613"/>
            <a:ext cx="3455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thực hành</a:t>
            </a:r>
            <a:r>
              <a:rPr lang="en-US" altLang="en-US" sz="3000" b="1">
                <a:solidFill>
                  <a:srgbClr val="0000FF"/>
                </a:solidFill>
              </a:rPr>
              <a:t> 5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364163" y="4581525"/>
            <a:ext cx="24495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00FF"/>
                </a:solidFill>
              </a:rPr>
              <a:t>Thời gian 2 tiết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95513" y="2349500"/>
            <a:ext cx="6480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SỬ DỤNG </a:t>
            </a:r>
            <a:r>
              <a:rPr lang="en-US" altLang="en-US" sz="44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LỆNH</a:t>
            </a:r>
            <a:r>
              <a:rPr lang="en-US" altLang="en-US" sz="4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LẶP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FOR…DO</a:t>
            </a:r>
          </a:p>
        </p:txBody>
      </p:sp>
    </p:spTree>
    <p:extLst>
      <p:ext uri="{BB962C8B-B14F-4D97-AF65-F5344CB8AC3E}">
        <p14:creationId xmlns:p14="http://schemas.microsoft.com/office/powerpoint/2010/main" val="25212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6" grpId="0"/>
      <p:bldP spid="276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519113" y="1889125"/>
            <a:ext cx="8156575" cy="1616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Thực hiện: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Lưu chương trình với tên </a:t>
            </a:r>
            <a:r>
              <a:rPr lang="en-US" altLang="en-US" sz="2000" b="1">
                <a:solidFill>
                  <a:srgbClr val="000099"/>
                </a:solidFill>
              </a:rPr>
              <a:t>TAOBANG.PAS.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Chạy chương trình, quan sát kết quả trên màn hình.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Sử dụng thêm các câu lệnh </a:t>
            </a:r>
            <a:r>
              <a:rPr lang="en-US" altLang="en-US" sz="2000" b="1">
                <a:solidFill>
                  <a:srgbClr val="000099"/>
                </a:solidFill>
              </a:rPr>
              <a:t>GotoXY(a,b) </a:t>
            </a:r>
            <a:r>
              <a:rPr lang="en-US" altLang="en-US" sz="2000">
                <a:solidFill>
                  <a:srgbClr val="000099"/>
                </a:solidFill>
              </a:rPr>
              <a:t>để điều chỉnh bảng kết quả ra giữa màn hình.</a:t>
            </a:r>
          </a:p>
        </p:txBody>
      </p:sp>
    </p:spTree>
    <p:extLst>
      <p:ext uri="{BB962C8B-B14F-4D97-AF65-F5344CB8AC3E}">
        <p14:creationId xmlns:p14="http://schemas.microsoft.com/office/powerpoint/2010/main" val="9373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5399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66"/>
                </a:solidFill>
              </a:rPr>
              <a:t> </a:t>
            </a:r>
            <a:r>
              <a:rPr lang="en-US" alt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GHI NHỚ</a:t>
            </a:r>
            <a:endParaRPr lang="en-US" altLang="en-US" sz="30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23" name="Text Box 3"/>
          <p:cNvSpPr txBox="1">
            <a:spLocks noChangeArrowheads="1"/>
          </p:cNvSpPr>
          <p:nvPr/>
        </p:nvSpPr>
        <p:spPr bwMode="auto">
          <a:xfrm>
            <a:off x="395288" y="1720850"/>
            <a:ext cx="8280400" cy="4467225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>
                <a:solidFill>
                  <a:srgbClr val="000099"/>
                </a:solidFill>
              </a:rPr>
              <a:t> Cấu trúc lặp với số lần được biết trước: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99"/>
                </a:solidFill>
              </a:rPr>
              <a:t>For …do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>
                <a:solidFill>
                  <a:srgbClr val="000099"/>
                </a:solidFill>
              </a:rPr>
              <a:t> Chỉ sử dụng các lệnh </a:t>
            </a:r>
            <a:r>
              <a:rPr lang="en-US" altLang="en-US" sz="2600" b="1">
                <a:solidFill>
                  <a:srgbClr val="000099"/>
                </a:solidFill>
              </a:rPr>
              <a:t>GotoXY, WhereX, WhereY </a:t>
            </a:r>
            <a:r>
              <a:rPr lang="en-US" altLang="en-US" sz="2600">
                <a:solidFill>
                  <a:srgbClr val="000099"/>
                </a:solidFill>
              </a:rPr>
              <a:t>sau khi khai báo thư viện </a:t>
            </a:r>
            <a:r>
              <a:rPr lang="en-US" altLang="en-US" sz="2600" b="1">
                <a:solidFill>
                  <a:srgbClr val="000099"/>
                </a:solidFill>
              </a:rPr>
              <a:t>crt </a:t>
            </a:r>
            <a:r>
              <a:rPr lang="en-US" altLang="en-US" sz="2600">
                <a:solidFill>
                  <a:srgbClr val="000099"/>
                </a:solidFill>
              </a:rPr>
              <a:t>của Pascal.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>
                <a:solidFill>
                  <a:srgbClr val="000099"/>
                </a:solidFill>
              </a:rPr>
              <a:t> Câu lệnh </a:t>
            </a:r>
            <a:r>
              <a:rPr lang="en-US" altLang="en-US" sz="2600" b="1">
                <a:solidFill>
                  <a:srgbClr val="000099"/>
                </a:solidFill>
              </a:rPr>
              <a:t>GotoXY(a,b) </a:t>
            </a:r>
            <a:r>
              <a:rPr lang="en-US" altLang="en-US" sz="2600">
                <a:solidFill>
                  <a:srgbClr val="000099"/>
                </a:solidFill>
              </a:rPr>
              <a:t>có tác dụng đưa con trỏ về cột </a:t>
            </a:r>
            <a:r>
              <a:rPr lang="en-US" altLang="en-US" sz="2600" b="1">
                <a:solidFill>
                  <a:srgbClr val="000099"/>
                </a:solidFill>
              </a:rPr>
              <a:t>a, </a:t>
            </a:r>
            <a:r>
              <a:rPr lang="en-US" altLang="en-US" sz="2600">
                <a:solidFill>
                  <a:srgbClr val="000099"/>
                </a:solidFill>
              </a:rPr>
              <a:t>hàng </a:t>
            </a:r>
            <a:r>
              <a:rPr lang="en-US" altLang="en-US" sz="2600" b="1">
                <a:solidFill>
                  <a:srgbClr val="000099"/>
                </a:solidFill>
              </a:rPr>
              <a:t>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 b="1">
                <a:solidFill>
                  <a:srgbClr val="000099"/>
                </a:solidFill>
              </a:rPr>
              <a:t> </a:t>
            </a:r>
            <a:r>
              <a:rPr lang="en-US" altLang="en-US" sz="2600">
                <a:solidFill>
                  <a:srgbClr val="000099"/>
                </a:solidFill>
              </a:rPr>
              <a:t>Hàm chuẩn </a:t>
            </a:r>
            <a:r>
              <a:rPr lang="en-US" altLang="en-US" sz="2600" b="1">
                <a:solidFill>
                  <a:srgbClr val="000099"/>
                </a:solidFill>
              </a:rPr>
              <a:t>WhereX </a:t>
            </a:r>
            <a:r>
              <a:rPr lang="en-US" altLang="en-US" sz="2600">
                <a:solidFill>
                  <a:srgbClr val="000099"/>
                </a:solidFill>
              </a:rPr>
              <a:t>cho biết số thứ tự của </a:t>
            </a:r>
            <a:r>
              <a:rPr lang="en-US" altLang="en-US" sz="2600" i="1">
                <a:solidFill>
                  <a:srgbClr val="000099"/>
                </a:solidFill>
              </a:rPr>
              <a:t>cột</a:t>
            </a:r>
            <a:r>
              <a:rPr lang="en-US" altLang="en-US" sz="2600">
                <a:solidFill>
                  <a:srgbClr val="000099"/>
                </a:solidFill>
              </a:rPr>
              <a:t> đang có con trỏ.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>
                <a:solidFill>
                  <a:srgbClr val="000099"/>
                </a:solidFill>
              </a:rPr>
              <a:t> Hàm chuẩn</a:t>
            </a:r>
            <a:r>
              <a:rPr lang="en-US" altLang="en-US" sz="2600" b="1">
                <a:solidFill>
                  <a:srgbClr val="000099"/>
                </a:solidFill>
              </a:rPr>
              <a:t> WhereY</a:t>
            </a:r>
            <a:r>
              <a:rPr lang="en-US" altLang="en-US" sz="2600">
                <a:solidFill>
                  <a:srgbClr val="000099"/>
                </a:solidFill>
              </a:rPr>
              <a:t> cho biết số thứ tự của </a:t>
            </a:r>
            <a:r>
              <a:rPr lang="en-US" altLang="en-US" sz="2600" i="1">
                <a:solidFill>
                  <a:srgbClr val="000099"/>
                </a:solidFill>
              </a:rPr>
              <a:t>hàng</a:t>
            </a:r>
            <a:r>
              <a:rPr lang="en-US" altLang="en-US" sz="2600">
                <a:solidFill>
                  <a:srgbClr val="000099"/>
                </a:solidFill>
              </a:rPr>
              <a:t> đang có con trỏ.</a:t>
            </a:r>
            <a:endParaRPr lang="en-US" altLang="en-US" sz="2600" b="1">
              <a:solidFill>
                <a:srgbClr val="00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6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DẶN DÒ</a:t>
            </a:r>
          </a:p>
        </p:txBody>
      </p:sp>
      <p:sp>
        <p:nvSpPr>
          <p:cNvPr id="544771" name="Text Box 4"/>
          <p:cNvSpPr txBox="1">
            <a:spLocks noChangeArrowheads="1"/>
          </p:cNvSpPr>
          <p:nvPr/>
        </p:nvSpPr>
        <p:spPr bwMode="auto">
          <a:xfrm>
            <a:off x="1008063" y="2852738"/>
            <a:ext cx="7524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FF00"/>
                </a:solidFill>
              </a:rPr>
              <a:t>1. Xem trước </a:t>
            </a:r>
            <a:r>
              <a:rPr lang="en-US" altLang="en-US" sz="3000">
                <a:solidFill>
                  <a:srgbClr val="00FF00"/>
                </a:solidFill>
                <a:cs typeface="Arial" panose="020B0604020202020204" pitchFamily="34" charset="0"/>
              </a:rPr>
              <a:t>§5</a:t>
            </a:r>
            <a:r>
              <a:rPr lang="en-US" altLang="en-US" sz="3000">
                <a:solidFill>
                  <a:srgbClr val="00FF00"/>
                </a:solidFill>
              </a:rPr>
              <a:t> _ trang 37 _ sách giáo khoa .</a:t>
            </a:r>
          </a:p>
        </p:txBody>
      </p:sp>
    </p:spTree>
    <p:extLst>
      <p:ext uri="{BB962C8B-B14F-4D97-AF65-F5344CB8AC3E}">
        <p14:creationId xmlns:p14="http://schemas.microsoft.com/office/powerpoint/2010/main" val="23666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505200" y="5948363"/>
            <a:ext cx="548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Thực hiện tháng 10 năm 2008</a:t>
            </a:r>
          </a:p>
        </p:txBody>
      </p:sp>
      <p:pic>
        <p:nvPicPr>
          <p:cNvPr id="546819" name="Picture 5" descr="buom hoa dong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286000"/>
            <a:ext cx="3810000" cy="4238625"/>
          </a:xfrm>
        </p:spPr>
      </p:pic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3441700" y="2343150"/>
            <a:ext cx="5702300" cy="27622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6858000" cy="1362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3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Bài học đã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KẾT THÚC</a:t>
            </a:r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4343400" y="3028950"/>
            <a:ext cx="3505200" cy="11604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Thân ái chào các em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9206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65" grpId="0" animBg="1"/>
      <p:bldP spid="49166" grpId="0" animBg="1"/>
      <p:bldP spid="491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5399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66"/>
                </a:solidFill>
              </a:rPr>
              <a:t> </a:t>
            </a:r>
            <a:r>
              <a:rPr lang="en-US" alt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 DỤ </a:t>
            </a:r>
            <a:r>
              <a:rPr lang="en-US" alt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00113" y="1125538"/>
            <a:ext cx="7704137" cy="4464050"/>
          </a:xfrm>
          <a:prstGeom prst="cloudCallout">
            <a:avLst>
              <a:gd name="adj1" fmla="val -62444"/>
              <a:gd name="adj2" fmla="val 42569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99"/>
                </a:solidFill>
              </a:rPr>
              <a:t>Viết chương trình in ra màn hình bảng nhân của một số từ 1 đến 9, số được nhập từ bàn phím và dừng màn hình để có thể quan sát kết quả.</a:t>
            </a:r>
          </a:p>
        </p:txBody>
      </p:sp>
      <p:pic>
        <p:nvPicPr>
          <p:cNvPr id="524292" name="Picture 4" descr="bangnh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21272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ext Box 2"/>
          <p:cNvSpPr txBox="1">
            <a:spLocks noChangeArrowheads="1"/>
          </p:cNvSpPr>
          <p:nvPr/>
        </p:nvSpPr>
        <p:spPr bwMode="auto">
          <a:xfrm>
            <a:off x="519113" y="406400"/>
            <a:ext cx="8156575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Thực hiện: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Khởi động Pascal. Gõ chương trình sau và tìm hiểu ý nghĩa của từng câu lệnh trong chương trình</a:t>
            </a:r>
          </a:p>
        </p:txBody>
      </p:sp>
      <p:pic>
        <p:nvPicPr>
          <p:cNvPr id="526339" name="Picture 3" descr="bangn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4963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ext Box 2"/>
          <p:cNvSpPr txBox="1">
            <a:spLocks noChangeArrowheads="1"/>
          </p:cNvSpPr>
          <p:nvPr/>
        </p:nvSpPr>
        <p:spPr bwMode="auto">
          <a:xfrm>
            <a:off x="519113" y="1889125"/>
            <a:ext cx="8156575" cy="1616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Thực hiện: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Lưu chương trình với tên </a:t>
            </a:r>
            <a:r>
              <a:rPr lang="en-US" altLang="en-US" sz="2000" b="1">
                <a:solidFill>
                  <a:srgbClr val="000099"/>
                </a:solidFill>
              </a:rPr>
              <a:t>BANGNHAN.PAS.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Dịch và chỉnh sửa các lỗi gõ, nếu có.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Chạy chương trình với các giá trị nhập vào lần lượt bằng 1, 2, …,10. Quan sát kết quả nhận được trên màn hình.</a:t>
            </a:r>
          </a:p>
        </p:txBody>
      </p:sp>
    </p:spTree>
    <p:extLst>
      <p:ext uri="{BB962C8B-B14F-4D97-AF65-F5344CB8AC3E}">
        <p14:creationId xmlns:p14="http://schemas.microsoft.com/office/powerpoint/2010/main" val="1970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5399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66"/>
                </a:solidFill>
              </a:rPr>
              <a:t> </a:t>
            </a:r>
            <a:r>
              <a:rPr lang="en-US" alt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 DỤ </a:t>
            </a:r>
            <a:r>
              <a:rPr lang="en-US" alt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00113" y="1125538"/>
            <a:ext cx="6191250" cy="2159000"/>
          </a:xfrm>
          <a:prstGeom prst="cloudCallout">
            <a:avLst>
              <a:gd name="adj1" fmla="val -65486"/>
              <a:gd name="adj2" fmla="val 141398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99"/>
                </a:solidFill>
              </a:rPr>
              <a:t>Chỉnh sửa chương trình để làm đẹp kết quả trên màn hình sau</a:t>
            </a:r>
          </a:p>
        </p:txBody>
      </p:sp>
      <p:pic>
        <p:nvPicPr>
          <p:cNvPr id="530436" name="Picture 4" descr="bangnhan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20938"/>
            <a:ext cx="2354263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ext Box 2"/>
          <p:cNvSpPr txBox="1">
            <a:spLocks noChangeArrowheads="1"/>
          </p:cNvSpPr>
          <p:nvPr/>
        </p:nvSpPr>
        <p:spPr bwMode="auto">
          <a:xfrm>
            <a:off x="519113" y="333375"/>
            <a:ext cx="3476625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Quan sát chương trình sau:</a:t>
            </a:r>
          </a:p>
        </p:txBody>
      </p:sp>
      <p:pic>
        <p:nvPicPr>
          <p:cNvPr id="532483" name="Picture 3" descr="bangnhan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424862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530" name="Group 2"/>
          <p:cNvGrpSpPr>
            <a:grpSpLocks/>
          </p:cNvGrpSpPr>
          <p:nvPr/>
        </p:nvGrpSpPr>
        <p:grpSpPr bwMode="auto">
          <a:xfrm>
            <a:off x="519113" y="1457325"/>
            <a:ext cx="8156575" cy="3444875"/>
            <a:chOff x="327" y="918"/>
            <a:chExt cx="5138" cy="2170"/>
          </a:xfrm>
        </p:grpSpPr>
        <p:sp>
          <p:nvSpPr>
            <p:cNvPr id="534531" name="Text Box 3"/>
            <p:cNvSpPr txBox="1">
              <a:spLocks noChangeArrowheads="1"/>
            </p:cNvSpPr>
            <p:nvPr/>
          </p:nvSpPr>
          <p:spPr bwMode="auto">
            <a:xfrm>
              <a:off x="327" y="918"/>
              <a:ext cx="5138" cy="217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99"/>
                  </a:solidFill>
                </a:rPr>
                <a:t>Thực hiện: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en-US" altLang="en-US" sz="2000">
                  <a:solidFill>
                    <a:srgbClr val="000099"/>
                  </a:solidFill>
                </a:rPr>
                <a:t>Lưu chương trình với tên </a:t>
              </a:r>
              <a:r>
                <a:rPr lang="en-US" altLang="en-US" sz="2000" b="1">
                  <a:solidFill>
                    <a:srgbClr val="000099"/>
                  </a:solidFill>
                </a:rPr>
                <a:t>BANGNHAN1.PAS.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en-US" altLang="en-US" sz="2000">
                  <a:solidFill>
                    <a:srgbClr val="000099"/>
                  </a:solidFill>
                </a:rPr>
                <a:t>Chỉnh sửa câu lệnh lặp của chương trình.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99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99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99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99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99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99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 startAt="3"/>
              </a:pPr>
              <a:r>
                <a:rPr lang="en-US" altLang="en-US" sz="2000">
                  <a:solidFill>
                    <a:srgbClr val="000099"/>
                  </a:solidFill>
                </a:rPr>
                <a:t>Dịch và chạy chương trình với các giá trị nhập từ bàn phím. Quan sát kết quả nhận được trên màn hình.</a:t>
              </a:r>
            </a:p>
          </p:txBody>
        </p:sp>
        <p:pic>
          <p:nvPicPr>
            <p:cNvPr id="534532" name="Picture 4" descr="Imag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16"/>
              <a:ext cx="4354" cy="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09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5399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66"/>
                </a:solidFill>
              </a:rPr>
              <a:t> </a:t>
            </a:r>
            <a:r>
              <a:rPr lang="en-US" alt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 DỤ </a:t>
            </a:r>
            <a:r>
              <a:rPr lang="en-US" alt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00113" y="1125538"/>
            <a:ext cx="6191250" cy="2159000"/>
          </a:xfrm>
          <a:prstGeom prst="cloudCallout">
            <a:avLst>
              <a:gd name="adj1" fmla="val -65486"/>
              <a:gd name="adj2" fmla="val 141398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99"/>
                </a:solidFill>
              </a:rPr>
              <a:t>Viết chương trình in ra màn hình các số từ 0 đến 99 theo dạng bảng như hình sau</a:t>
            </a:r>
          </a:p>
        </p:txBody>
      </p:sp>
      <p:pic>
        <p:nvPicPr>
          <p:cNvPr id="536580" name="Picture 4" descr="taoba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068638"/>
            <a:ext cx="6337300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519113" y="333375"/>
            <a:ext cx="3476625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Quan sát chương trình sau:</a:t>
            </a:r>
          </a:p>
        </p:txBody>
      </p:sp>
      <p:pic>
        <p:nvPicPr>
          <p:cNvPr id="538627" name="Picture 3" descr="taob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569325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2"/>
  <p:tag name="MMPROD_UIDATA" val="&lt;database version=&quot;11.0&quot;&gt;&lt;object type=&quot;1&quot; unique_id=&quot;10001&quot;&gt;&lt;object type=&quot;2&quot; unique_id=&quot;11256&quot;&gt;&lt;object type=&quot;3&quot; unique_id=&quot;11257&quot;&gt;&lt;property id=&quot;20148&quot; value=&quot;5&quot;/&gt;&lt;property id=&quot;20300&quot; value=&quot;Slide 1&quot;/&gt;&lt;property id=&quot;20307&quot; value=&quot;257&quot;/&gt;&lt;/object&gt;&lt;object type=&quot;3&quot; unique_id=&quot;11258&quot;&gt;&lt;property id=&quot;20148&quot; value=&quot;5&quot;/&gt;&lt;property id=&quot;20300&quot; value=&quot;Slide 2&quot;/&gt;&lt;property id=&quot;20307&quot; value=&quot;258&quot;/&gt;&lt;/object&gt;&lt;object type=&quot;3&quot; unique_id=&quot;11259&quot;&gt;&lt;property id=&quot;20148&quot; value=&quot;5&quot;/&gt;&lt;property id=&quot;20300&quot; value=&quot;Slide 3&quot;/&gt;&lt;property id=&quot;20307&quot; value=&quot;259&quot;/&gt;&lt;/object&gt;&lt;object type=&quot;3&quot; unique_id=&quot;11260&quot;&gt;&lt;property id=&quot;20148&quot; value=&quot;5&quot;/&gt;&lt;property id=&quot;20300&quot; value=&quot;Slide 4&quot;/&gt;&lt;property id=&quot;20307&quot; value=&quot;260&quot;/&gt;&lt;/object&gt;&lt;object type=&quot;3&quot; unique_id=&quot;11261&quot;&gt;&lt;property id=&quot;20148&quot; value=&quot;5&quot;/&gt;&lt;property id=&quot;20300&quot; value=&quot;Slide 5&quot;/&gt;&lt;property id=&quot;20307&quot; value=&quot;261&quot;/&gt;&lt;/object&gt;&lt;object type=&quot;3&quot; unique_id=&quot;11262&quot;&gt;&lt;property id=&quot;20148&quot; value=&quot;5&quot;/&gt;&lt;property id=&quot;20300&quot; value=&quot;Slide 6&quot;/&gt;&lt;property id=&quot;20307&quot; value=&quot;262&quot;/&gt;&lt;/object&gt;&lt;object type=&quot;3&quot; unique_id=&quot;11263&quot;&gt;&lt;property id=&quot;20148&quot; value=&quot;5&quot;/&gt;&lt;property id=&quot;20300&quot; value=&quot;Slide 7&quot;/&gt;&lt;property id=&quot;20307&quot; value=&quot;263&quot;/&gt;&lt;/object&gt;&lt;object type=&quot;3&quot; unique_id=&quot;11264&quot;&gt;&lt;property id=&quot;20148&quot; value=&quot;5&quot;/&gt;&lt;property id=&quot;20300&quot; value=&quot;Slide 8&quot;/&gt;&lt;property id=&quot;20307&quot; value=&quot;264&quot;/&gt;&lt;/object&gt;&lt;object type=&quot;3&quot; unique_id=&quot;11265&quot;&gt;&lt;property id=&quot;20148&quot; value=&quot;5&quot;/&gt;&lt;property id=&quot;20300&quot; value=&quot;Slide 9&quot;/&gt;&lt;property id=&quot;20307&quot; value=&quot;265&quot;/&gt;&lt;/object&gt;&lt;object type=&quot;3&quot; unique_id=&quot;11266&quot;&gt;&lt;property id=&quot;20148&quot; value=&quot;5&quot;/&gt;&lt;property id=&quot;20300&quot; value=&quot;Slide 10&quot;/&gt;&lt;property id=&quot;20307&quot; value=&quot;266&quot;/&gt;&lt;/object&gt;&lt;object type=&quot;3&quot; unique_id=&quot;11267&quot;&gt;&lt;property id=&quot;20148&quot; value=&quot;5&quot;/&gt;&lt;property id=&quot;20300&quot; value=&quot;Slide 11&quot;/&gt;&lt;property id=&quot;20307&quot; value=&quot;267&quot;/&gt;&lt;/object&gt;&lt;object type=&quot;3&quot; unique_id=&quot;11268&quot;&gt;&lt;property id=&quot;20148&quot; value=&quot;5&quot;/&gt;&lt;property id=&quot;20300&quot; value=&quot;Slide 12 - &amp;quot;DẶN DÒ&amp;quot;&quot;/&gt;&lt;property id=&quot;20307&quot; value=&quot;268&quot;/&gt;&lt;/object&gt;&lt;object type=&quot;3&quot; unique_id=&quot;11269&quot;&gt;&lt;property id=&quot;20148&quot; value=&quot;5&quot;/&gt;&lt;property id=&quot;20300&quot; value=&quot;Slide 13&quot;/&gt;&lt;property id=&quot;20307&quot; value=&quot;269&quot;/&gt;&lt;/object&gt;&lt;/object&gt;&lt;object type=&quot;8&quot; unique_id=&quot;112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393</Words>
  <Application>Microsoft Office PowerPoint</Application>
  <PresentationFormat>On-screen Show (4:3)</PresentationFormat>
  <Paragraphs>57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Calibri</vt:lpstr>
      <vt:lpstr>Times New Roman</vt:lpstr>
      <vt:lpstr>Wingdings</vt:lpstr>
      <vt:lpstr>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2018-10-20T21:53:43Z</dcterms:created>
  <dcterms:modified xsi:type="dcterms:W3CDTF">2018-10-20T22:34:47Z</dcterms:modified>
</cp:coreProperties>
</file>