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425" r:id="rId4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 varScale="1">
        <p:scale>
          <a:sx n="62" d="100"/>
          <a:sy n="62" d="100"/>
        </p:scale>
        <p:origin x="97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26266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19311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56852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712820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534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90759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75089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511164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127717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80773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2654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919694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949930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166716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3326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9984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06366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9391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11416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01859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8937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89036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43CD9-1E26-4338-83C1-6E0B5ED150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27261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6836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455830" y="1023865"/>
            <a:ext cx="1352283" cy="455053"/>
            <a:chOff x="2077791" y="1023865"/>
            <a:chExt cx="1352283" cy="455053"/>
          </a:xfrm>
        </p:grpSpPr>
        <p:sp>
          <p:nvSpPr>
            <p:cNvPr id="4" name="Rounded Rectangle 3"/>
            <p:cNvSpPr/>
            <p:nvPr/>
          </p:nvSpPr>
          <p:spPr>
            <a:xfrm>
              <a:off x="2077791" y="1023866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528552" y="1023865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2979313" y="1028157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987338" y="1451007"/>
            <a:ext cx="3153181" cy="470079"/>
            <a:chOff x="1612004" y="1466038"/>
            <a:chExt cx="3153181" cy="470079"/>
          </a:xfrm>
        </p:grpSpPr>
        <p:sp>
          <p:nvSpPr>
            <p:cNvPr id="12" name="Rounded Rectangle 11"/>
            <p:cNvSpPr/>
            <p:nvPr/>
          </p:nvSpPr>
          <p:spPr>
            <a:xfrm>
              <a:off x="2540895" y="148320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3013738" y="1474620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1612004" y="1474626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2077789" y="1485356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14424" y="1483209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3430069" y="146603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880828" y="1474626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440804" y="1916788"/>
            <a:ext cx="2719585" cy="470089"/>
            <a:chOff x="2062765" y="1916788"/>
            <a:chExt cx="2719585" cy="470089"/>
          </a:xfrm>
        </p:grpSpPr>
        <p:sp>
          <p:nvSpPr>
            <p:cNvPr id="13" name="Rounded Rectangle 12"/>
            <p:cNvSpPr/>
            <p:nvPr/>
          </p:nvSpPr>
          <p:spPr>
            <a:xfrm>
              <a:off x="3863663" y="1916794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2062765" y="1936113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2954584" y="1936116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4331589" y="193611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3422555" y="191678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528550" y="193182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525041" y="2831195"/>
            <a:ext cx="2260570" cy="472209"/>
            <a:chOff x="1147002" y="2831195"/>
            <a:chExt cx="2260570" cy="472209"/>
          </a:xfrm>
        </p:grpSpPr>
        <p:sp>
          <p:nvSpPr>
            <p:cNvPr id="34" name="Rounded Rectangle 33"/>
            <p:cNvSpPr/>
            <p:nvPr/>
          </p:nvSpPr>
          <p:spPr>
            <a:xfrm>
              <a:off x="2956811" y="2831195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2529125" y="283549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2064969" y="2852643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1594751" y="2852643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1147002" y="2846215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2059745" y="2367763"/>
            <a:ext cx="4558797" cy="484880"/>
            <a:chOff x="681706" y="2367763"/>
            <a:chExt cx="4558797" cy="484880"/>
          </a:xfrm>
        </p:grpSpPr>
        <p:sp>
          <p:nvSpPr>
            <p:cNvPr id="6" name="Rounded Rectangle 5"/>
            <p:cNvSpPr/>
            <p:nvPr/>
          </p:nvSpPr>
          <p:spPr>
            <a:xfrm>
              <a:off x="681706" y="240188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2062764" y="2386870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506009" y="2380437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138704" y="239759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3408598" y="2367763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954584" y="239759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4331589" y="239759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865725" y="237613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1596978" y="239759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4789742" y="2382583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024" name="Group 1023"/>
          <p:cNvGrpSpPr/>
          <p:nvPr/>
        </p:nvGrpSpPr>
        <p:grpSpPr>
          <a:xfrm>
            <a:off x="2974313" y="3732717"/>
            <a:ext cx="3619672" cy="485098"/>
            <a:chOff x="1596274" y="3732717"/>
            <a:chExt cx="3619672" cy="485098"/>
          </a:xfrm>
        </p:grpSpPr>
        <p:sp>
          <p:nvSpPr>
            <p:cNvPr id="32" name="Rounded Rectangle 31"/>
            <p:cNvSpPr/>
            <p:nvPr/>
          </p:nvSpPr>
          <p:spPr>
            <a:xfrm>
              <a:off x="3845958" y="3747739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4765185" y="375415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4311719" y="3732717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3412902" y="3767054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2979886" y="3762759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2514085" y="3737019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2062581" y="3747739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1596274" y="3745599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621294" y="3290547"/>
            <a:ext cx="3175567" cy="478626"/>
            <a:chOff x="243255" y="3290547"/>
            <a:chExt cx="3175567" cy="478626"/>
          </a:xfrm>
        </p:grpSpPr>
        <p:sp>
          <p:nvSpPr>
            <p:cNvPr id="42" name="Rounded Rectangle 41"/>
            <p:cNvSpPr/>
            <p:nvPr/>
          </p:nvSpPr>
          <p:spPr>
            <a:xfrm>
              <a:off x="1598614" y="329054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2968061" y="329697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2528550" y="3290547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2066480" y="3301268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1150013" y="3307694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243255" y="3315170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689590" y="331841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025" name="Group 1024"/>
          <p:cNvGrpSpPr/>
          <p:nvPr/>
        </p:nvGrpSpPr>
        <p:grpSpPr>
          <a:xfrm>
            <a:off x="1594517" y="4181337"/>
            <a:ext cx="3653105" cy="480782"/>
            <a:chOff x="216478" y="4181337"/>
            <a:chExt cx="3653105" cy="480782"/>
          </a:xfrm>
        </p:grpSpPr>
        <p:sp>
          <p:nvSpPr>
            <p:cNvPr id="51" name="Rounded Rectangle 50"/>
            <p:cNvSpPr/>
            <p:nvPr/>
          </p:nvSpPr>
          <p:spPr>
            <a:xfrm>
              <a:off x="679807" y="4181337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1152356" y="4196366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3418822" y="4196366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2502508" y="4196366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2062881" y="4181340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2944925" y="420703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1605434" y="421135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216478" y="418133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sp>
        <p:nvSpPr>
          <p:cNvPr id="68" name="Oval 67"/>
          <p:cNvSpPr/>
          <p:nvPr/>
        </p:nvSpPr>
        <p:spPr>
          <a:xfrm>
            <a:off x="779170" y="1091476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endParaRPr lang="vi-VN" dirty="0"/>
          </a:p>
        </p:txBody>
      </p:sp>
      <p:sp>
        <p:nvSpPr>
          <p:cNvPr id="69" name="Oval 68"/>
          <p:cNvSpPr/>
          <p:nvPr/>
        </p:nvSpPr>
        <p:spPr>
          <a:xfrm>
            <a:off x="779170" y="1563691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vi-VN" dirty="0"/>
          </a:p>
        </p:txBody>
      </p:sp>
      <p:sp>
        <p:nvSpPr>
          <p:cNvPr id="70" name="Oval 69"/>
          <p:cNvSpPr/>
          <p:nvPr/>
        </p:nvSpPr>
        <p:spPr>
          <a:xfrm>
            <a:off x="781692" y="1997571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vi-VN" dirty="0"/>
          </a:p>
        </p:txBody>
      </p:sp>
      <p:sp>
        <p:nvSpPr>
          <p:cNvPr id="71" name="Oval 70"/>
          <p:cNvSpPr/>
          <p:nvPr/>
        </p:nvSpPr>
        <p:spPr>
          <a:xfrm>
            <a:off x="779169" y="2495794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vi-VN" dirty="0"/>
          </a:p>
        </p:txBody>
      </p:sp>
      <p:sp>
        <p:nvSpPr>
          <p:cNvPr id="72" name="Oval 71"/>
          <p:cNvSpPr/>
          <p:nvPr/>
        </p:nvSpPr>
        <p:spPr>
          <a:xfrm>
            <a:off x="779168" y="2981440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endParaRPr lang="vi-VN" dirty="0"/>
          </a:p>
        </p:txBody>
      </p:sp>
      <p:sp>
        <p:nvSpPr>
          <p:cNvPr id="73" name="Oval 72"/>
          <p:cNvSpPr/>
          <p:nvPr/>
        </p:nvSpPr>
        <p:spPr>
          <a:xfrm>
            <a:off x="773993" y="3432201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  <a:endParaRPr lang="vi-VN" dirty="0"/>
          </a:p>
        </p:txBody>
      </p:sp>
      <p:sp>
        <p:nvSpPr>
          <p:cNvPr id="74" name="Oval 73"/>
          <p:cNvSpPr/>
          <p:nvPr/>
        </p:nvSpPr>
        <p:spPr>
          <a:xfrm>
            <a:off x="773993" y="3870092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  <a:endParaRPr lang="vi-VN" dirty="0"/>
          </a:p>
        </p:txBody>
      </p:sp>
      <p:sp>
        <p:nvSpPr>
          <p:cNvPr id="75" name="Oval 74"/>
          <p:cNvSpPr/>
          <p:nvPr/>
        </p:nvSpPr>
        <p:spPr>
          <a:xfrm>
            <a:off x="779170" y="4307984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  <a:endParaRPr lang="vi-VN" dirty="0"/>
          </a:p>
        </p:txBody>
      </p:sp>
      <p:sp>
        <p:nvSpPr>
          <p:cNvPr id="77" name="Rounded Rectangle 76"/>
          <p:cNvSpPr/>
          <p:nvPr/>
        </p:nvSpPr>
        <p:spPr>
          <a:xfrm>
            <a:off x="4332623" y="2838630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endParaRPr lang="vi-VN" dirty="0"/>
          </a:p>
        </p:txBody>
      </p:sp>
      <p:sp>
        <p:nvSpPr>
          <p:cNvPr id="78" name="Rounded Rectangle 77"/>
          <p:cNvSpPr/>
          <p:nvPr/>
        </p:nvSpPr>
        <p:spPr>
          <a:xfrm>
            <a:off x="3904937" y="2842927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endParaRPr lang="vi-VN" dirty="0"/>
          </a:p>
        </p:txBody>
      </p:sp>
      <p:sp>
        <p:nvSpPr>
          <p:cNvPr id="79" name="Rounded Rectangle 78"/>
          <p:cNvSpPr/>
          <p:nvPr/>
        </p:nvSpPr>
        <p:spPr>
          <a:xfrm>
            <a:off x="3440781" y="2860078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</a:t>
            </a:r>
            <a:endParaRPr lang="vi-VN" dirty="0"/>
          </a:p>
        </p:txBody>
      </p:sp>
      <p:sp>
        <p:nvSpPr>
          <p:cNvPr id="80" name="Rounded Rectangle 79"/>
          <p:cNvSpPr/>
          <p:nvPr/>
        </p:nvSpPr>
        <p:spPr>
          <a:xfrm>
            <a:off x="2970563" y="2860078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endParaRPr lang="vi-VN" dirty="0"/>
          </a:p>
        </p:txBody>
      </p:sp>
      <p:sp>
        <p:nvSpPr>
          <p:cNvPr id="81" name="Rounded Rectangle 80"/>
          <p:cNvSpPr/>
          <p:nvPr/>
        </p:nvSpPr>
        <p:spPr>
          <a:xfrm>
            <a:off x="2522029" y="2853652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  <a:endParaRPr lang="vi-VN" dirty="0"/>
          </a:p>
        </p:txBody>
      </p:sp>
      <p:sp>
        <p:nvSpPr>
          <p:cNvPr id="83" name="Rounded Rectangle 82"/>
          <p:cNvSpPr/>
          <p:nvPr/>
        </p:nvSpPr>
        <p:spPr>
          <a:xfrm>
            <a:off x="2989830" y="3300174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</a:t>
            </a:r>
            <a:endParaRPr lang="vi-VN" dirty="0"/>
          </a:p>
        </p:txBody>
      </p:sp>
      <p:sp>
        <p:nvSpPr>
          <p:cNvPr id="84" name="Rounded Rectangle 83"/>
          <p:cNvSpPr/>
          <p:nvPr/>
        </p:nvSpPr>
        <p:spPr>
          <a:xfrm>
            <a:off x="4359277" y="3306604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  <a:endParaRPr lang="vi-VN" dirty="0"/>
          </a:p>
        </p:txBody>
      </p:sp>
      <p:sp>
        <p:nvSpPr>
          <p:cNvPr id="85" name="Rounded Rectangle 84"/>
          <p:cNvSpPr/>
          <p:nvPr/>
        </p:nvSpPr>
        <p:spPr>
          <a:xfrm>
            <a:off x="3919766" y="3300173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endParaRPr lang="vi-VN" dirty="0"/>
          </a:p>
        </p:txBody>
      </p:sp>
      <p:sp>
        <p:nvSpPr>
          <p:cNvPr id="86" name="Rounded Rectangle 85"/>
          <p:cNvSpPr/>
          <p:nvPr/>
        </p:nvSpPr>
        <p:spPr>
          <a:xfrm>
            <a:off x="3445932" y="3286150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  <a:endParaRPr lang="vi-VN" dirty="0"/>
          </a:p>
        </p:txBody>
      </p:sp>
      <p:sp>
        <p:nvSpPr>
          <p:cNvPr id="87" name="Rounded Rectangle 86"/>
          <p:cNvSpPr/>
          <p:nvPr/>
        </p:nvSpPr>
        <p:spPr>
          <a:xfrm>
            <a:off x="2541229" y="3317320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endParaRPr lang="vi-VN" dirty="0"/>
          </a:p>
        </p:txBody>
      </p:sp>
      <p:sp>
        <p:nvSpPr>
          <p:cNvPr id="88" name="Rounded Rectangle 87"/>
          <p:cNvSpPr/>
          <p:nvPr/>
        </p:nvSpPr>
        <p:spPr>
          <a:xfrm>
            <a:off x="1634471" y="3324796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  <a:endParaRPr lang="vi-VN" dirty="0"/>
          </a:p>
        </p:txBody>
      </p:sp>
      <p:sp>
        <p:nvSpPr>
          <p:cNvPr id="89" name="Rounded Rectangle 88"/>
          <p:cNvSpPr/>
          <p:nvPr/>
        </p:nvSpPr>
        <p:spPr>
          <a:xfrm>
            <a:off x="2067487" y="3324796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endParaRPr lang="vi-VN" dirty="0"/>
          </a:p>
        </p:txBody>
      </p:sp>
      <p:sp>
        <p:nvSpPr>
          <p:cNvPr id="91" name="Rounded Rectangle 90"/>
          <p:cNvSpPr/>
          <p:nvPr/>
        </p:nvSpPr>
        <p:spPr>
          <a:xfrm>
            <a:off x="5235758" y="3763708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endParaRPr lang="vi-VN" dirty="0"/>
          </a:p>
        </p:txBody>
      </p:sp>
      <p:sp>
        <p:nvSpPr>
          <p:cNvPr id="92" name="Rounded Rectangle 91"/>
          <p:cNvSpPr/>
          <p:nvPr/>
        </p:nvSpPr>
        <p:spPr>
          <a:xfrm>
            <a:off x="6154985" y="3770127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  <a:endParaRPr lang="vi-VN" dirty="0"/>
          </a:p>
        </p:txBody>
      </p:sp>
      <p:sp>
        <p:nvSpPr>
          <p:cNvPr id="93" name="Rounded Rectangle 92"/>
          <p:cNvSpPr/>
          <p:nvPr/>
        </p:nvSpPr>
        <p:spPr>
          <a:xfrm>
            <a:off x="5701519" y="3748686"/>
            <a:ext cx="450761" cy="450761"/>
          </a:xfrm>
          <a:prstGeom prst="roundRect">
            <a:avLst>
              <a:gd name="adj" fmla="val 23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  <a:endParaRPr lang="vi-VN" dirty="0"/>
          </a:p>
        </p:txBody>
      </p:sp>
      <p:sp>
        <p:nvSpPr>
          <p:cNvPr id="94" name="Rounded Rectangle 93"/>
          <p:cNvSpPr/>
          <p:nvPr/>
        </p:nvSpPr>
        <p:spPr>
          <a:xfrm>
            <a:off x="4802702" y="3783023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endParaRPr lang="vi-VN" dirty="0"/>
          </a:p>
        </p:txBody>
      </p:sp>
      <p:sp>
        <p:nvSpPr>
          <p:cNvPr id="95" name="Rounded Rectangle 94"/>
          <p:cNvSpPr/>
          <p:nvPr/>
        </p:nvSpPr>
        <p:spPr>
          <a:xfrm>
            <a:off x="4369686" y="3778728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endParaRPr lang="vi-VN" dirty="0"/>
          </a:p>
        </p:txBody>
      </p:sp>
      <p:sp>
        <p:nvSpPr>
          <p:cNvPr id="96" name="Rounded Rectangle 95"/>
          <p:cNvSpPr/>
          <p:nvPr/>
        </p:nvSpPr>
        <p:spPr>
          <a:xfrm>
            <a:off x="3903885" y="3752988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</a:t>
            </a:r>
            <a:endParaRPr lang="vi-VN" dirty="0"/>
          </a:p>
        </p:txBody>
      </p:sp>
      <p:sp>
        <p:nvSpPr>
          <p:cNvPr id="97" name="Rounded Rectangle 96"/>
          <p:cNvSpPr/>
          <p:nvPr/>
        </p:nvSpPr>
        <p:spPr>
          <a:xfrm>
            <a:off x="3452381" y="3763708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endParaRPr lang="vi-VN" dirty="0"/>
          </a:p>
        </p:txBody>
      </p:sp>
      <p:sp>
        <p:nvSpPr>
          <p:cNvPr id="98" name="Rounded Rectangle 97"/>
          <p:cNvSpPr/>
          <p:nvPr/>
        </p:nvSpPr>
        <p:spPr>
          <a:xfrm>
            <a:off x="2986074" y="3761568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</a:t>
            </a:r>
            <a:endParaRPr lang="vi-VN" dirty="0"/>
          </a:p>
        </p:txBody>
      </p:sp>
      <p:sp>
        <p:nvSpPr>
          <p:cNvPr id="100" name="Rounded Rectangle 99"/>
          <p:cNvSpPr/>
          <p:nvPr/>
        </p:nvSpPr>
        <p:spPr>
          <a:xfrm>
            <a:off x="2063023" y="4190964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endParaRPr lang="vi-VN" dirty="0"/>
          </a:p>
        </p:txBody>
      </p:sp>
      <p:sp>
        <p:nvSpPr>
          <p:cNvPr id="101" name="Rounded Rectangle 100"/>
          <p:cNvSpPr/>
          <p:nvPr/>
        </p:nvSpPr>
        <p:spPr>
          <a:xfrm>
            <a:off x="2535572" y="4205993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  <a:endParaRPr lang="vi-VN" dirty="0"/>
          </a:p>
        </p:txBody>
      </p:sp>
      <p:sp>
        <p:nvSpPr>
          <p:cNvPr id="102" name="Rounded Rectangle 101"/>
          <p:cNvSpPr/>
          <p:nvPr/>
        </p:nvSpPr>
        <p:spPr>
          <a:xfrm>
            <a:off x="4802038" y="4205993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  <a:endParaRPr lang="vi-VN" dirty="0"/>
          </a:p>
        </p:txBody>
      </p:sp>
      <p:sp>
        <p:nvSpPr>
          <p:cNvPr id="103" name="Rounded Rectangle 102"/>
          <p:cNvSpPr/>
          <p:nvPr/>
        </p:nvSpPr>
        <p:spPr>
          <a:xfrm>
            <a:off x="3885724" y="4205993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endParaRPr lang="vi-VN" dirty="0"/>
          </a:p>
        </p:txBody>
      </p:sp>
      <p:sp>
        <p:nvSpPr>
          <p:cNvPr id="104" name="Rounded Rectangle 103"/>
          <p:cNvSpPr/>
          <p:nvPr/>
        </p:nvSpPr>
        <p:spPr>
          <a:xfrm>
            <a:off x="3446097" y="4190967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  <a:endParaRPr lang="vi-VN" dirty="0"/>
          </a:p>
        </p:txBody>
      </p:sp>
      <p:sp>
        <p:nvSpPr>
          <p:cNvPr id="105" name="Rounded Rectangle 104"/>
          <p:cNvSpPr/>
          <p:nvPr/>
        </p:nvSpPr>
        <p:spPr>
          <a:xfrm>
            <a:off x="4328141" y="4216659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endParaRPr lang="vi-VN" dirty="0"/>
          </a:p>
        </p:txBody>
      </p:sp>
      <p:sp>
        <p:nvSpPr>
          <p:cNvPr id="106" name="Rounded Rectangle 105"/>
          <p:cNvSpPr/>
          <p:nvPr/>
        </p:nvSpPr>
        <p:spPr>
          <a:xfrm>
            <a:off x="2988650" y="4220985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endParaRPr lang="vi-VN" dirty="0"/>
          </a:p>
        </p:txBody>
      </p:sp>
      <p:sp>
        <p:nvSpPr>
          <p:cNvPr id="107" name="Rounded Rectangle 106"/>
          <p:cNvSpPr/>
          <p:nvPr/>
        </p:nvSpPr>
        <p:spPr>
          <a:xfrm>
            <a:off x="1599694" y="4190965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  <a:endParaRPr lang="vi-VN" dirty="0"/>
          </a:p>
        </p:txBody>
      </p:sp>
      <p:sp>
        <p:nvSpPr>
          <p:cNvPr id="109" name="Rounded Rectangle 108"/>
          <p:cNvSpPr/>
          <p:nvPr/>
        </p:nvSpPr>
        <p:spPr>
          <a:xfrm>
            <a:off x="3460181" y="1002472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endParaRPr lang="vi-VN" dirty="0"/>
          </a:p>
        </p:txBody>
      </p:sp>
      <p:sp>
        <p:nvSpPr>
          <p:cNvPr id="110" name="Rounded Rectangle 109"/>
          <p:cNvSpPr/>
          <p:nvPr/>
        </p:nvSpPr>
        <p:spPr>
          <a:xfrm>
            <a:off x="3910942" y="1002471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  <a:endParaRPr lang="vi-VN" dirty="0"/>
          </a:p>
        </p:txBody>
      </p:sp>
      <p:sp>
        <p:nvSpPr>
          <p:cNvPr id="111" name="Rounded Rectangle 110"/>
          <p:cNvSpPr/>
          <p:nvPr/>
        </p:nvSpPr>
        <p:spPr>
          <a:xfrm>
            <a:off x="4361703" y="1006763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</a:t>
            </a:r>
            <a:endParaRPr lang="vi-VN" dirty="0"/>
          </a:p>
        </p:txBody>
      </p:sp>
      <p:sp>
        <p:nvSpPr>
          <p:cNvPr id="113" name="Rounded Rectangle 112"/>
          <p:cNvSpPr/>
          <p:nvPr/>
        </p:nvSpPr>
        <p:spPr>
          <a:xfrm>
            <a:off x="3903885" y="1473538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endParaRPr lang="vi-VN" dirty="0"/>
          </a:p>
        </p:txBody>
      </p:sp>
      <p:sp>
        <p:nvSpPr>
          <p:cNvPr id="114" name="Rounded Rectangle 113"/>
          <p:cNvSpPr/>
          <p:nvPr/>
        </p:nvSpPr>
        <p:spPr>
          <a:xfrm>
            <a:off x="4389072" y="1464948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  <a:endParaRPr lang="vi-VN" dirty="0"/>
          </a:p>
        </p:txBody>
      </p:sp>
      <p:sp>
        <p:nvSpPr>
          <p:cNvPr id="115" name="Rounded Rectangle 114"/>
          <p:cNvSpPr/>
          <p:nvPr/>
        </p:nvSpPr>
        <p:spPr>
          <a:xfrm>
            <a:off x="2987338" y="1464954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  <a:endParaRPr lang="vi-VN" dirty="0"/>
          </a:p>
        </p:txBody>
      </p:sp>
      <p:sp>
        <p:nvSpPr>
          <p:cNvPr id="116" name="Rounded Rectangle 115"/>
          <p:cNvSpPr/>
          <p:nvPr/>
        </p:nvSpPr>
        <p:spPr>
          <a:xfrm>
            <a:off x="3453123" y="1475684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endParaRPr lang="vi-VN" dirty="0"/>
          </a:p>
        </p:txBody>
      </p:sp>
      <p:sp>
        <p:nvSpPr>
          <p:cNvPr id="117" name="Rounded Rectangle 116"/>
          <p:cNvSpPr/>
          <p:nvPr/>
        </p:nvSpPr>
        <p:spPr>
          <a:xfrm>
            <a:off x="5689758" y="1473537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  <a:endParaRPr lang="vi-VN" dirty="0"/>
          </a:p>
        </p:txBody>
      </p:sp>
      <p:sp>
        <p:nvSpPr>
          <p:cNvPr id="118" name="Rounded Rectangle 117"/>
          <p:cNvSpPr/>
          <p:nvPr/>
        </p:nvSpPr>
        <p:spPr>
          <a:xfrm>
            <a:off x="4805403" y="1456366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  <a:endParaRPr lang="vi-VN" dirty="0"/>
          </a:p>
        </p:txBody>
      </p:sp>
      <p:sp>
        <p:nvSpPr>
          <p:cNvPr id="119" name="Rounded Rectangle 118"/>
          <p:cNvSpPr/>
          <p:nvPr/>
        </p:nvSpPr>
        <p:spPr>
          <a:xfrm>
            <a:off x="5256162" y="1464954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endParaRPr lang="vi-VN" dirty="0"/>
          </a:p>
        </p:txBody>
      </p:sp>
      <p:sp>
        <p:nvSpPr>
          <p:cNvPr id="65" name="5-Point Star 64"/>
          <p:cNvSpPr/>
          <p:nvPr/>
        </p:nvSpPr>
        <p:spPr>
          <a:xfrm>
            <a:off x="6751981" y="1010882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endParaRPr lang="vi-VN" dirty="0"/>
          </a:p>
        </p:txBody>
      </p:sp>
      <p:sp>
        <p:nvSpPr>
          <p:cNvPr id="128" name="5-Point Star 127"/>
          <p:cNvSpPr/>
          <p:nvPr/>
        </p:nvSpPr>
        <p:spPr>
          <a:xfrm>
            <a:off x="6758608" y="1499003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vi-VN" dirty="0"/>
          </a:p>
        </p:txBody>
      </p:sp>
      <p:sp>
        <p:nvSpPr>
          <p:cNvPr id="129" name="5-Point Star 128"/>
          <p:cNvSpPr/>
          <p:nvPr/>
        </p:nvSpPr>
        <p:spPr>
          <a:xfrm>
            <a:off x="6751982" y="1948558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vi-VN" dirty="0"/>
          </a:p>
        </p:txBody>
      </p:sp>
      <p:sp>
        <p:nvSpPr>
          <p:cNvPr id="130" name="5-Point Star 129"/>
          <p:cNvSpPr/>
          <p:nvPr/>
        </p:nvSpPr>
        <p:spPr>
          <a:xfrm>
            <a:off x="6751979" y="2418494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vi-VN" dirty="0"/>
          </a:p>
        </p:txBody>
      </p:sp>
      <p:sp>
        <p:nvSpPr>
          <p:cNvPr id="131" name="5-Point Star 130"/>
          <p:cNvSpPr/>
          <p:nvPr/>
        </p:nvSpPr>
        <p:spPr>
          <a:xfrm>
            <a:off x="6758608" y="2880986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endParaRPr lang="vi-VN" dirty="0"/>
          </a:p>
        </p:txBody>
      </p:sp>
      <p:sp>
        <p:nvSpPr>
          <p:cNvPr id="132" name="5-Point Star 131"/>
          <p:cNvSpPr/>
          <p:nvPr/>
        </p:nvSpPr>
        <p:spPr>
          <a:xfrm>
            <a:off x="6751978" y="3328506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  <a:endParaRPr lang="vi-VN" dirty="0"/>
          </a:p>
        </p:txBody>
      </p:sp>
      <p:sp>
        <p:nvSpPr>
          <p:cNvPr id="133" name="5-Point Star 132"/>
          <p:cNvSpPr/>
          <p:nvPr/>
        </p:nvSpPr>
        <p:spPr>
          <a:xfrm>
            <a:off x="6758608" y="3783023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  <a:endParaRPr lang="vi-VN" dirty="0"/>
          </a:p>
        </p:txBody>
      </p:sp>
      <p:sp>
        <p:nvSpPr>
          <p:cNvPr id="134" name="5-Point Star 133"/>
          <p:cNvSpPr/>
          <p:nvPr/>
        </p:nvSpPr>
        <p:spPr>
          <a:xfrm>
            <a:off x="6758608" y="4304742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  <a:endParaRPr lang="vi-VN" dirty="0"/>
          </a:p>
        </p:txBody>
      </p:sp>
      <p:sp>
        <p:nvSpPr>
          <p:cNvPr id="66" name="Flowchart: Display 65"/>
          <p:cNvSpPr/>
          <p:nvPr/>
        </p:nvSpPr>
        <p:spPr>
          <a:xfrm>
            <a:off x="7850172" y="1090180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8.a global network connecting millions of computers</a:t>
            </a:r>
            <a:endParaRPr lang="vi-VN" dirty="0"/>
          </a:p>
        </p:txBody>
      </p:sp>
      <p:sp>
        <p:nvSpPr>
          <p:cNvPr id="136" name="Flowchart: Display 135"/>
          <p:cNvSpPr/>
          <p:nvPr/>
        </p:nvSpPr>
        <p:spPr>
          <a:xfrm>
            <a:off x="7856799" y="1053149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7. A hardware to text the words or number</a:t>
            </a:r>
          </a:p>
        </p:txBody>
      </p:sp>
      <p:sp>
        <p:nvSpPr>
          <p:cNvPr id="137" name="Flowchart: Display 136"/>
          <p:cNvSpPr/>
          <p:nvPr/>
        </p:nvSpPr>
        <p:spPr>
          <a:xfrm>
            <a:off x="7870042" y="1074597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6.a personal computer that fits on top of a desk.</a:t>
            </a:r>
            <a:endParaRPr lang="vi-VN" dirty="0"/>
          </a:p>
        </p:txBody>
      </p:sp>
      <p:sp>
        <p:nvSpPr>
          <p:cNvPr id="138" name="Flowchart: Display 137"/>
          <p:cNvSpPr/>
          <p:nvPr/>
        </p:nvSpPr>
        <p:spPr>
          <a:xfrm>
            <a:off x="7782631" y="1053148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5. a hand-operated input device used to manipulate objects on a computer screen.</a:t>
            </a:r>
            <a:endParaRPr lang="vi-VN" dirty="0"/>
          </a:p>
        </p:txBody>
      </p:sp>
      <p:sp>
        <p:nvSpPr>
          <p:cNvPr id="139" name="Flowchart: Display 138"/>
          <p:cNvSpPr/>
          <p:nvPr/>
        </p:nvSpPr>
        <p:spPr>
          <a:xfrm>
            <a:off x="7830302" y="1068731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 4.a magnetic storage medium for computer systems</a:t>
            </a:r>
          </a:p>
        </p:txBody>
      </p:sp>
      <p:sp>
        <p:nvSpPr>
          <p:cNvPr id="140" name="Flowchart: Display 139"/>
          <p:cNvSpPr/>
          <p:nvPr/>
        </p:nvSpPr>
        <p:spPr>
          <a:xfrm>
            <a:off x="7850171" y="1013944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3. an internal storage areas in the computer system</a:t>
            </a:r>
            <a:endParaRPr lang="vi-VN" dirty="0"/>
          </a:p>
        </p:txBody>
      </p:sp>
      <p:sp>
        <p:nvSpPr>
          <p:cNvPr id="141" name="Flowchart: Display 140"/>
          <p:cNvSpPr/>
          <p:nvPr/>
        </p:nvSpPr>
        <p:spPr>
          <a:xfrm>
            <a:off x="7826491" y="1074596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2.piece of computer hardware that displays the video and graphics information generated by the computer through the video card.</a:t>
            </a:r>
            <a:endParaRPr lang="vi-VN" dirty="0"/>
          </a:p>
        </p:txBody>
      </p:sp>
      <p:sp>
        <p:nvSpPr>
          <p:cNvPr id="142" name="Flowchart: Display 141"/>
          <p:cNvSpPr/>
          <p:nvPr/>
        </p:nvSpPr>
        <p:spPr>
          <a:xfrm>
            <a:off x="7782082" y="1013944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1.Central Processing Unit</a:t>
            </a:r>
          </a:p>
        </p:txBody>
      </p:sp>
      <p:sp>
        <p:nvSpPr>
          <p:cNvPr id="150" name="Rounded Rectangle 149"/>
          <p:cNvSpPr/>
          <p:nvPr/>
        </p:nvSpPr>
        <p:spPr>
          <a:xfrm>
            <a:off x="5266978" y="1931486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  <a:endParaRPr lang="vi-VN" dirty="0"/>
          </a:p>
        </p:txBody>
      </p:sp>
      <p:sp>
        <p:nvSpPr>
          <p:cNvPr id="151" name="Rounded Rectangle 150"/>
          <p:cNvSpPr/>
          <p:nvPr/>
        </p:nvSpPr>
        <p:spPr>
          <a:xfrm>
            <a:off x="3466147" y="1931487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  <a:endParaRPr lang="vi-VN" dirty="0"/>
          </a:p>
        </p:txBody>
      </p:sp>
      <p:sp>
        <p:nvSpPr>
          <p:cNvPr id="152" name="Rounded Rectangle 151"/>
          <p:cNvSpPr/>
          <p:nvPr/>
        </p:nvSpPr>
        <p:spPr>
          <a:xfrm>
            <a:off x="4357966" y="1931490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  <a:endParaRPr lang="vi-VN" dirty="0"/>
          </a:p>
        </p:txBody>
      </p:sp>
      <p:sp>
        <p:nvSpPr>
          <p:cNvPr id="153" name="Rounded Rectangle 152"/>
          <p:cNvSpPr/>
          <p:nvPr/>
        </p:nvSpPr>
        <p:spPr>
          <a:xfrm>
            <a:off x="5734971" y="1931486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</a:t>
            </a:r>
            <a:endParaRPr lang="vi-VN" dirty="0"/>
          </a:p>
        </p:txBody>
      </p:sp>
      <p:sp>
        <p:nvSpPr>
          <p:cNvPr id="154" name="Rounded Rectangle 153"/>
          <p:cNvSpPr/>
          <p:nvPr/>
        </p:nvSpPr>
        <p:spPr>
          <a:xfrm>
            <a:off x="4807601" y="1933767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endParaRPr lang="vi-VN" dirty="0"/>
          </a:p>
        </p:txBody>
      </p:sp>
      <p:sp>
        <p:nvSpPr>
          <p:cNvPr id="155" name="Rounded Rectangle 154"/>
          <p:cNvSpPr/>
          <p:nvPr/>
        </p:nvSpPr>
        <p:spPr>
          <a:xfrm>
            <a:off x="3931932" y="1927196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endParaRPr lang="vi-VN" dirty="0"/>
          </a:p>
        </p:txBody>
      </p:sp>
      <p:sp>
        <p:nvSpPr>
          <p:cNvPr id="157" name="Rounded Rectangle 156"/>
          <p:cNvSpPr/>
          <p:nvPr/>
        </p:nvSpPr>
        <p:spPr>
          <a:xfrm>
            <a:off x="2035188" y="2409141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endParaRPr lang="vi-VN" dirty="0"/>
          </a:p>
        </p:txBody>
      </p:sp>
      <p:sp>
        <p:nvSpPr>
          <p:cNvPr id="158" name="Rounded Rectangle 157"/>
          <p:cNvSpPr/>
          <p:nvPr/>
        </p:nvSpPr>
        <p:spPr>
          <a:xfrm>
            <a:off x="3416246" y="2394129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  <a:endParaRPr lang="vi-VN" dirty="0"/>
          </a:p>
        </p:txBody>
      </p:sp>
      <p:sp>
        <p:nvSpPr>
          <p:cNvPr id="159" name="Rounded Rectangle 158"/>
          <p:cNvSpPr/>
          <p:nvPr/>
        </p:nvSpPr>
        <p:spPr>
          <a:xfrm>
            <a:off x="3859491" y="2387696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  <a:endParaRPr lang="vi-VN" dirty="0"/>
          </a:p>
        </p:txBody>
      </p:sp>
      <p:sp>
        <p:nvSpPr>
          <p:cNvPr id="160" name="Rounded Rectangle 159"/>
          <p:cNvSpPr/>
          <p:nvPr/>
        </p:nvSpPr>
        <p:spPr>
          <a:xfrm>
            <a:off x="2492186" y="2404851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</a:t>
            </a:r>
            <a:endParaRPr lang="vi-VN" dirty="0"/>
          </a:p>
        </p:txBody>
      </p:sp>
      <p:sp>
        <p:nvSpPr>
          <p:cNvPr id="161" name="Rounded Rectangle 160"/>
          <p:cNvSpPr/>
          <p:nvPr/>
        </p:nvSpPr>
        <p:spPr>
          <a:xfrm>
            <a:off x="4762080" y="2375022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  <a:endParaRPr lang="vi-VN" dirty="0"/>
          </a:p>
        </p:txBody>
      </p:sp>
      <p:sp>
        <p:nvSpPr>
          <p:cNvPr id="162" name="Rounded Rectangle 161"/>
          <p:cNvSpPr/>
          <p:nvPr/>
        </p:nvSpPr>
        <p:spPr>
          <a:xfrm>
            <a:off x="4346543" y="2404851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</a:t>
            </a:r>
            <a:endParaRPr lang="vi-VN" dirty="0"/>
          </a:p>
        </p:txBody>
      </p:sp>
      <p:sp>
        <p:nvSpPr>
          <p:cNvPr id="163" name="Rounded Rectangle 162"/>
          <p:cNvSpPr/>
          <p:nvPr/>
        </p:nvSpPr>
        <p:spPr>
          <a:xfrm>
            <a:off x="5685071" y="2404851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endParaRPr lang="vi-VN" dirty="0"/>
          </a:p>
        </p:txBody>
      </p:sp>
      <p:sp>
        <p:nvSpPr>
          <p:cNvPr id="164" name="Rounded Rectangle 163"/>
          <p:cNvSpPr/>
          <p:nvPr/>
        </p:nvSpPr>
        <p:spPr>
          <a:xfrm>
            <a:off x="5219207" y="2383397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  <a:endParaRPr lang="vi-VN" dirty="0"/>
          </a:p>
        </p:txBody>
      </p:sp>
      <p:sp>
        <p:nvSpPr>
          <p:cNvPr id="165" name="Rounded Rectangle 164"/>
          <p:cNvSpPr/>
          <p:nvPr/>
        </p:nvSpPr>
        <p:spPr>
          <a:xfrm>
            <a:off x="2950460" y="2404851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endParaRPr lang="vi-VN" dirty="0"/>
          </a:p>
        </p:txBody>
      </p:sp>
      <p:sp>
        <p:nvSpPr>
          <p:cNvPr id="166" name="Rounded Rectangle 165"/>
          <p:cNvSpPr/>
          <p:nvPr/>
        </p:nvSpPr>
        <p:spPr>
          <a:xfrm>
            <a:off x="6143224" y="2389842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605896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1 0.04907 L -0.19166 0.69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79" y="32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85 0.03588 L -0.12135 0.6192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25" y="29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0.02269 L -0.0375 0.5638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5" y="27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4.44444E-6 L 0.05273 0.4976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30" y="24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34 0.03426 L 0.13125 0.4312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45" y="19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6 0.0287 L 0.22279 0.3675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11" y="16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9 0.02176 L 0.30287 0.2997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74" y="1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1.48148E-6 L 0.39505 0.2238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53" y="11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</p:childTnLst>
        </p:cTn>
      </p:par>
    </p:tnLst>
    <p:bldLst>
      <p:bldP spid="79" grpId="0" animBg="1"/>
      <p:bldP spid="86" grpId="0" animBg="1"/>
      <p:bldP spid="97" grpId="0" animBg="1"/>
      <p:bldP spid="104" grpId="0" animBg="1"/>
      <p:bldP spid="109" grpId="0" animBg="1"/>
      <p:bldP spid="116" grpId="0" animBg="1"/>
      <p:bldP spid="66" grpId="0" animBg="1"/>
      <p:bldP spid="66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39" grpId="2" animBg="1"/>
      <p:bldP spid="140" grpId="0" animBg="1"/>
      <p:bldP spid="140" grpId="1" animBg="1"/>
      <p:bldP spid="140" grpId="2" animBg="1"/>
      <p:bldP spid="140" grpId="3" animBg="1"/>
      <p:bldP spid="141" grpId="0" animBg="1"/>
      <p:bldP spid="141" grpId="1" animBg="1"/>
      <p:bldP spid="142" grpId="0" animBg="1"/>
      <p:bldP spid="142" grpId="1" animBg="1"/>
      <p:bldP spid="151" grpId="0" animBg="1"/>
      <p:bldP spid="15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1981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2400" b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SƯU TẦM: ĐOÀN VĂN DOANH, NAM TRỰC, NAM ĐỊNH</a:t>
            </a:r>
            <a:endParaRPr lang="en-US" sz="90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1600" b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LINK NHÓM DÀNH CHO GV BỘ MÔN VẬT LÝ TRAO ĐỔI TÀI LIỆU VÀ CHUYÊN MÔN CT 2018</a:t>
            </a:r>
            <a:endParaRPr lang="en-US" sz="9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/>
            <a:r>
              <a:rPr lang="en-US" sz="280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https://www.facebook.com/groups/299257004355186</a:t>
            </a:r>
            <a:endParaRPr lang="en-US" sz="280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026" y="0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207</Words>
  <PresentationFormat>Màn hình rộng</PresentationFormat>
  <Paragraphs>81</Paragraphs>
  <Slides>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2017-09-20T11:12:11Z</dcterms:created>
  <dcterms:modified xsi:type="dcterms:W3CDTF">2023-09-16T10:02:21Z</dcterms:modified>
</cp:coreProperties>
</file>