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5"/>
  </p:notesMasterIdLst>
  <p:sldIdLst>
    <p:sldId id="256" r:id="rId3"/>
    <p:sldId id="257" r:id="rId4"/>
    <p:sldId id="333" r:id="rId5"/>
    <p:sldId id="342" r:id="rId6"/>
    <p:sldId id="344" r:id="rId7"/>
    <p:sldId id="343" r:id="rId8"/>
    <p:sldId id="346" r:id="rId9"/>
    <p:sldId id="345" r:id="rId10"/>
    <p:sldId id="262" r:id="rId11"/>
    <p:sldId id="312" r:id="rId12"/>
    <p:sldId id="316" r:id="rId13"/>
    <p:sldId id="317" r:id="rId14"/>
    <p:sldId id="337" r:id="rId15"/>
    <p:sldId id="278" r:id="rId16"/>
    <p:sldId id="336" r:id="rId17"/>
    <p:sldId id="340" r:id="rId18"/>
    <p:sldId id="339" r:id="rId19"/>
    <p:sldId id="341" r:id="rId20"/>
    <p:sldId id="338" r:id="rId21"/>
    <p:sldId id="382" r:id="rId22"/>
    <p:sldId id="417" r:id="rId23"/>
    <p:sldId id="385" r:id="rId24"/>
  </p:sldIdLst>
  <p:sldSz cx="12192000" cy="6858000"/>
  <p:notesSz cx="6858000" cy="9144000"/>
  <p:custDataLst>
    <p:tags r:id="rId2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8CB0F"/>
    <a:srgbClr val="3B3A3C"/>
    <a:srgbClr val="51B416"/>
    <a:srgbClr val="FF00FF"/>
    <a:srgbClr val="FF0000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52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831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10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microsoft.com/office/2007/relationships/hdphoto" Target="../media/hdphoto1.wdp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21.wmf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24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23.png"/><Relationship Id="rId5" Type="http://schemas.openxmlformats.org/officeDocument/2006/relationships/control" Target="../activeX/activeX4.xml"/><Relationship Id="rId10" Type="http://schemas.openxmlformats.org/officeDocument/2006/relationships/image" Target="../media/image22.png"/><Relationship Id="rId4" Type="http://schemas.openxmlformats.org/officeDocument/2006/relationships/control" Target="../activeX/activeX3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26.gi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24.png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2.vml"/><Relationship Id="rId6" Type="http://schemas.openxmlformats.org/officeDocument/2006/relationships/control" Target="../activeX/activeX11.xml"/><Relationship Id="rId11" Type="http://schemas.openxmlformats.org/officeDocument/2006/relationships/image" Target="../media/image23.png"/><Relationship Id="rId5" Type="http://schemas.openxmlformats.org/officeDocument/2006/relationships/control" Target="../activeX/activeX10.xml"/><Relationship Id="rId10" Type="http://schemas.openxmlformats.org/officeDocument/2006/relationships/image" Target="../media/image22.png"/><Relationship Id="rId4" Type="http://schemas.openxmlformats.org/officeDocument/2006/relationships/control" Target="../activeX/activeX9.xml"/><Relationship Id="rId9" Type="http://schemas.openxmlformats.org/officeDocument/2006/relationships/image" Target="../media/image11.png"/><Relationship Id="rId14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2.mp3"/><Relationship Id="rId7" Type="http://schemas.openxmlformats.org/officeDocument/2006/relationships/image" Target="../media/image2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microsoft.com/office/2007/relationships/media" Target="../media/media2.mp3"/><Relationship Id="rId7" Type="http://schemas.openxmlformats.org/officeDocument/2006/relationships/image" Target="../media/image33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29.png"/><Relationship Id="rId5" Type="http://schemas.openxmlformats.org/officeDocument/2006/relationships/audio" Target="../media/audio4.wav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microsoft.com/office/2007/relationships/media" Target="../media/media2.mp3"/><Relationship Id="rId7" Type="http://schemas.openxmlformats.org/officeDocument/2006/relationships/image" Target="../media/image36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29.png"/><Relationship Id="rId5" Type="http://schemas.openxmlformats.org/officeDocument/2006/relationships/audio" Target="../media/audio4.wav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microsoft.com/office/2007/relationships/media" Target="../media/media2.mp3"/><Relationship Id="rId7" Type="http://schemas.openxmlformats.org/officeDocument/2006/relationships/image" Target="../media/image37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29.png"/><Relationship Id="rId5" Type="http://schemas.openxmlformats.org/officeDocument/2006/relationships/audio" Target="../media/audio4.wav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microsoft.com/office/2007/relationships/media" Target="../media/media2.mp3"/><Relationship Id="rId7" Type="http://schemas.openxmlformats.org/officeDocument/2006/relationships/image" Target="../media/image38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29.png"/><Relationship Id="rId5" Type="http://schemas.openxmlformats.org/officeDocument/2006/relationships/audio" Target="../media/audio4.wav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microsoft.com/office/2007/relationships/media" Target="../media/media2.mp3"/><Relationship Id="rId7" Type="http://schemas.openxmlformats.org/officeDocument/2006/relationships/image" Target="../media/image39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40.gif"/><Relationship Id="rId5" Type="http://schemas.openxmlformats.org/officeDocument/2006/relationships/audio" Target="../media/audio4.wav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8E5AB93A-8A46-46F6-9851-44EE1E55974C}"/>
              </a:ext>
            </a:extLst>
          </p:cNvPr>
          <p:cNvSpPr txBox="1"/>
          <p:nvPr/>
        </p:nvSpPr>
        <p:spPr>
          <a:xfrm>
            <a:off x="384313" y="1825436"/>
            <a:ext cx="11251096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18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6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6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endParaRPr lang="en-US" sz="60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4AAFF1-0FCC-4B2C-857F-DBBB48318BE0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96E375-EF88-4C1C-AE2D-BF21A11C18AA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2153838" y="189333"/>
            <a:ext cx="7618024" cy="799110"/>
            <a:chOff x="1208564" y="356727"/>
            <a:chExt cx="3707868" cy="722212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390127" y="390474"/>
              <a:ext cx="352630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Chọn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đúng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E6082E0-5DEB-4A28-B5B3-996FF7EFC4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790" b="82873" l="39440" r="65302">
                        <a14:foregroundMark x1="51185" y1="28315" x2="51185" y2="28315"/>
                        <a14:foregroundMark x1="52478" y1="27072" x2="52478" y2="27072"/>
                        <a14:foregroundMark x1="52478" y1="25138" x2="52478" y2="25138"/>
                        <a14:foregroundMark x1="63362" y1="35773" x2="63362" y2="35773"/>
                        <a14:foregroundMark x1="40517" y1="35773" x2="40517" y2="35773"/>
                        <a14:foregroundMark x1="53125" y1="72790" x2="53125" y2="72790"/>
                        <a14:foregroundMark x1="52694" y1="67541" x2="52694" y2="67541"/>
                        <a14:foregroundMark x1="52478" y1="33702" x2="51401" y2="80387"/>
                        <a14:foregroundMark x1="53987" y1="34116" x2="53987" y2="78039"/>
                        <a14:foregroundMark x1="50647" y1="32873" x2="50647" y2="74448"/>
                        <a14:foregroundMark x1="47737" y1="80663" x2="47737" y2="80663"/>
                        <a14:foregroundMark x1="48707" y1="81768" x2="48707" y2="81768"/>
                        <a14:foregroundMark x1="45259" y1="82873" x2="45259" y2="82873"/>
                        <a14:foregroundMark x1="43642" y1="82735" x2="43642" y2="82735"/>
                        <a14:foregroundMark x1="50431" y1="81492" x2="50431" y2="81492"/>
                        <a14:foregroundMark x1="53341" y1="82597" x2="53341" y2="82597"/>
                        <a14:foregroundMark x1="48060" y1="28177" x2="48060" y2="28177"/>
                        <a14:foregroundMark x1="52478" y1="23066" x2="40517" y2="35497"/>
                        <a14:foregroundMark x1="52586" y1="24171" x2="55280" y2="28315"/>
                        <a14:foregroundMark x1="51940" y1="23066" x2="65302" y2="35912"/>
                        <a14:foregroundMark x1="52909" y1="24448" x2="57328" y2="28729"/>
                        <a14:foregroundMark x1="53125" y1="24171" x2="56789" y2="28177"/>
                        <a14:foregroundMark x1="62069" y1="36740" x2="65302" y2="36464"/>
                        <a14:foregroundMark x1="39440" y1="36326" x2="43103" y2="36326"/>
                        <a14:foregroundMark x1="60776" y1="82873" x2="60776" y2="82873"/>
                        <a14:foregroundMark x1="57651" y1="82182" x2="57651" y2="82182"/>
                        <a14:foregroundMark x1="47198" y1="82044" x2="47198" y2="82044"/>
                      </a14:backgroundRemoval>
                    </a14:imgEffect>
                  </a14:imgLayer>
                </a14:imgProps>
              </a:ext>
            </a:extLst>
          </a:blip>
          <a:srcRect l="38103" t="22162" r="34317" b="14919"/>
          <a:stretch/>
        </p:blipFill>
        <p:spPr>
          <a:xfrm>
            <a:off x="4974901" y="1102606"/>
            <a:ext cx="2357378" cy="5082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8E88D92-6253-46FA-9D53-947DC2EEB0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536" b="28609" l="13233" r="32030">
                        <a14:foregroundMark x1="23707" y1="25414" x2="23707" y2="25414"/>
                        <a14:foregroundMark x1="19397" y1="24448" x2="28772" y2="24448"/>
                        <a14:foregroundMark x1="17672" y1="22099" x2="25539" y2="22790"/>
                        <a14:foregroundMark x1="19073" y1="24309" x2="24138" y2="25276"/>
                        <a14:foregroundMark x1="22091" y1="21271" x2="22091" y2="21271"/>
                        <a14:foregroundMark x1="17565" y1="25691" x2="26940" y2="26519"/>
                        <a14:foregroundMark x1="26940" y1="26519" x2="27047" y2="26657"/>
                        <a14:foregroundMark x1="20043" y1="23619" x2="20043" y2="23619"/>
                        <a14:foregroundMark x1="16810" y1="22514" x2="16703" y2="27624"/>
                        <a14:foregroundMark x1="16595" y1="27762" x2="22953" y2="28315"/>
                        <a14:foregroundMark x1="22953" y1="28315" x2="30172" y2="28039"/>
                        <a14:foregroundMark x1="30172" y1="28039" x2="29418" y2="28315"/>
                        <a14:foregroundMark x1="21552" y1="22514" x2="28556" y2="22790"/>
                        <a14:foregroundMark x1="28556" y1="22790" x2="29418" y2="23066"/>
                        <a14:foregroundMark x1="29418" y1="23066" x2="29095" y2="27624"/>
                        <a14:foregroundMark x1="18534" y1="27348" x2="28987" y2="28177"/>
                        <a14:foregroundMark x1="20690" y1="27486" x2="28772" y2="27762"/>
                        <a14:foregroundMark x1="16379" y1="22790" x2="21013" y2="23066"/>
                        <a14:foregroundMark x1="16810" y1="22790" x2="21444" y2="22790"/>
                        <a14:foregroundMark x1="16703" y1="22652" x2="16703" y2="28039"/>
                        <a14:foregroundMark x1="21659" y1="22652" x2="25431" y2="22928"/>
                        <a14:foregroundMark x1="22198" y1="22376" x2="29310" y2="22514"/>
                        <a14:foregroundMark x1="22737" y1="21823" x2="29418" y2="22514"/>
                      </a14:backgroundRemoval>
                    </a14:imgEffect>
                  </a14:imgLayer>
                </a14:imgProps>
              </a:ext>
            </a:extLst>
          </a:blip>
          <a:srcRect l="10883" t="11652" r="65620" b="69507"/>
          <a:stretch/>
        </p:blipFill>
        <p:spPr>
          <a:xfrm>
            <a:off x="1871681" y="1203143"/>
            <a:ext cx="2065466" cy="12920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2412E90-1E5F-431B-A098-E7635D09B3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917" b="30249" l="77478" r="90086">
                        <a14:foregroundMark x1="81573" y1="21685" x2="81573" y2="21685"/>
                        <a14:foregroundMark x1="81789" y1="20718" x2="81789" y2="20718"/>
                        <a14:foregroundMark x1="79095" y1="25276" x2="87177" y2="25414"/>
                        <a14:foregroundMark x1="78341" y1="27072" x2="88578" y2="27348"/>
                        <a14:foregroundMark x1="78125" y1="29006" x2="89224" y2="29006"/>
                        <a14:foregroundMark x1="77694" y1="23895" x2="78017" y2="30249"/>
                        <a14:foregroundMark x1="77909" y1="25000" x2="77909" y2="25000"/>
                        <a14:foregroundMark x1="77909" y1="25000" x2="81897" y2="24862"/>
                        <a14:foregroundMark x1="77586" y1="23895" x2="85776" y2="24033"/>
                        <a14:foregroundMark x1="78233" y1="30249" x2="85022" y2="30249"/>
                        <a14:foregroundMark x1="85022" y1="30249" x2="90086" y2="30110"/>
                        <a14:foregroundMark x1="82435" y1="21271" x2="82435" y2="21271"/>
                        <a14:foregroundMark x1="83513" y1="27762" x2="86207" y2="27762"/>
                      </a14:backgroundRemoval>
                    </a14:imgEffect>
                  </a14:imgLayer>
                </a14:imgProps>
              </a:ext>
            </a:extLst>
          </a:blip>
          <a:srcRect l="76878" t="13779" r="8902" b="69458"/>
          <a:stretch/>
        </p:blipFill>
        <p:spPr>
          <a:xfrm>
            <a:off x="8596704" y="1184875"/>
            <a:ext cx="1249960" cy="11495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BD0C66-C1D3-4A24-87AC-9203E3DB3B1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354" b="47376" l="17565" r="30065">
                        <a14:foregroundMark x1="20690" y1="32459" x2="20690" y2="32459"/>
                        <a14:foregroundMark x1="20259" y1="31354" x2="20259" y2="31354"/>
                        <a14:foregroundMark x1="19504" y1="44337" x2="30065" y2="45304"/>
                      </a14:backgroundRemoval>
                    </a14:imgEffect>
                  </a14:imgLayer>
                </a14:imgProps>
              </a:ext>
            </a:extLst>
          </a:blip>
          <a:srcRect l="16169" t="30493" r="69419" b="50666"/>
          <a:stretch/>
        </p:blipFill>
        <p:spPr>
          <a:xfrm>
            <a:off x="2338347" y="2349335"/>
            <a:ext cx="1269346" cy="12946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D1B9DCB-0B44-4A68-9994-54D43496BD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934" b="65884" l="13147" r="32974">
                        <a14:foregroundMark x1="19612" y1="59945" x2="30927" y2="59945"/>
                        <a14:foregroundMark x1="18858" y1="51934" x2="18858" y2="51934"/>
                        <a14:foregroundMark x1="15841" y1="65746" x2="15841" y2="65746"/>
                        <a14:foregroundMark x1="19289" y1="66160" x2="19289" y2="66160"/>
                        <a14:foregroundMark x1="20797" y1="62017" x2="31789" y2="62017"/>
                        <a14:foregroundMark x1="20797" y1="58702" x2="32112" y2="59530"/>
                        <a14:foregroundMark x1="21121" y1="58149" x2="28017" y2="58149"/>
                        <a14:foregroundMark x1="28017" y1="58149" x2="32759" y2="62017"/>
                        <a14:foregroundMark x1="32759" y1="62017" x2="20905" y2="62983"/>
                        <a14:foregroundMark x1="29418" y1="60773" x2="29418" y2="60773"/>
                        <a14:foregroundMark x1="28017" y1="58149" x2="32543" y2="58149"/>
                        <a14:foregroundMark x1="32759" y1="58149" x2="32974" y2="64227"/>
                      </a14:backgroundRemoval>
                    </a14:imgEffect>
                  </a14:imgLayer>
                </a14:imgProps>
              </a:ext>
            </a:extLst>
          </a:blip>
          <a:srcRect l="10883" t="50354" r="65620" b="33673"/>
          <a:stretch/>
        </p:blipFill>
        <p:spPr>
          <a:xfrm>
            <a:off x="1542227" y="3542318"/>
            <a:ext cx="2065466" cy="10953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8EF504-B0E8-4E41-BC64-32B9B1CB337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978" b="45304" l="75539" r="95259">
                        <a14:foregroundMark x1="76724" y1="38260" x2="89009" y2="38398"/>
                        <a14:foregroundMark x1="75970" y1="35359" x2="85022" y2="35221"/>
                        <a14:foregroundMark x1="85022" y1="35221" x2="89116" y2="35221"/>
                        <a14:foregroundMark x1="75970" y1="34807" x2="87608" y2="34945"/>
                        <a14:foregroundMark x1="75539" y1="35083" x2="75862" y2="40608"/>
                        <a14:foregroundMark x1="76401" y1="40608" x2="82220" y2="40608"/>
                        <a14:foregroundMark x1="95366" y1="38674" x2="95366" y2="38674"/>
                        <a14:foregroundMark x1="87500" y1="40331" x2="87500" y2="40331"/>
                        <a14:foregroundMark x1="88147" y1="45304" x2="88147" y2="45304"/>
                      </a14:backgroundRemoval>
                    </a14:imgEffect>
                  </a14:imgLayer>
                </a14:imgProps>
              </a:ext>
            </a:extLst>
          </a:blip>
          <a:srcRect l="73606" t="32620" r="2897" b="53764"/>
          <a:stretch/>
        </p:blipFill>
        <p:spPr>
          <a:xfrm>
            <a:off x="8315207" y="2495223"/>
            <a:ext cx="2065466" cy="93377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7905F40-5D52-47C9-A490-8F69E9EA088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652" b="63398" l="73384" r="95151">
                        <a14:foregroundMark x1="75431" y1="53315" x2="87608" y2="53591"/>
                        <a14:foregroundMark x1="74461" y1="52762" x2="83728" y2="51934"/>
                        <a14:foregroundMark x1="75323" y1="55939" x2="86530" y2="55939"/>
                        <a14:foregroundMark x1="73491" y1="55939" x2="77155" y2="55939"/>
                        <a14:foregroundMark x1="90733" y1="52624" x2="90733" y2="52624"/>
                        <a14:foregroundMark x1="94935" y1="51934" x2="94935" y2="51934"/>
                        <a14:foregroundMark x1="91595" y1="58564" x2="91595" y2="58564"/>
                        <a14:foregroundMark x1="90086" y1="55249" x2="90194" y2="59392"/>
                        <a14:foregroundMark x1="85453" y1="59392" x2="90194" y2="58287"/>
                        <a14:foregroundMark x1="91487" y1="63398" x2="91487" y2="63398"/>
                        <a14:foregroundMark x1="94612" y1="60359" x2="94612" y2="60359"/>
                        <a14:foregroundMark x1="95043" y1="57735" x2="95043" y2="57735"/>
                        <a14:foregroundMark x1="95151" y1="60497" x2="95151" y2="60497"/>
                        <a14:foregroundMark x1="74892" y1="55387" x2="83513" y2="55110"/>
                        <a14:foregroundMark x1="75000" y1="52210" x2="85884" y2="52210"/>
                        <a14:foregroundMark x1="73815" y1="51519" x2="86746" y2="51519"/>
                        <a14:foregroundMark x1="73922" y1="51105" x2="87069" y2="51105"/>
                        <a14:foregroundMark x1="91056" y1="51934" x2="91056" y2="51934"/>
                        <a14:foregroundMark x1="90733" y1="51934" x2="90733" y2="51934"/>
                      </a14:backgroundRemoval>
                    </a14:imgEffect>
                  </a14:imgLayer>
                </a14:imgProps>
              </a:ext>
            </a:extLst>
          </a:blip>
          <a:srcRect l="73606" t="46237" r="2897" b="36263"/>
          <a:stretch/>
        </p:blipFill>
        <p:spPr>
          <a:xfrm>
            <a:off x="8188951" y="3498098"/>
            <a:ext cx="2065466" cy="12001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79ADE3-D721-47EE-96E5-6A6EB3DDAC8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088" b="81768" l="80388" r="95259">
                        <a14:foregroundMark x1="82974" y1="78177" x2="91487" y2="78177"/>
                        <a14:foregroundMark x1="81789" y1="79282" x2="93966" y2="79282"/>
                        <a14:foregroundMark x1="80388" y1="66575" x2="80388" y2="66575"/>
                        <a14:foregroundMark x1="80496" y1="64088" x2="80496" y2="64088"/>
                      </a14:backgroundRemoval>
                    </a14:imgEffect>
                  </a14:imgLayer>
                </a14:imgProps>
              </a:ext>
            </a:extLst>
          </a:blip>
          <a:srcRect l="79448" t="63737" r="2897" b="16215"/>
          <a:stretch/>
        </p:blipFill>
        <p:spPr>
          <a:xfrm>
            <a:off x="8702495" y="4666982"/>
            <a:ext cx="1551922" cy="13748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F59B1C5-005F-4E8F-AA75-4D973CACE92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127" b="84254" l="13147" r="32004">
                        <a14:foregroundMark x1="22198" y1="67127" x2="22198" y2="67127"/>
                        <a14:foregroundMark x1="17672" y1="78453" x2="26940" y2="78453"/>
                        <a14:foregroundMark x1="17349" y1="80110" x2="27263" y2="80110"/>
                      </a14:backgroundRemoval>
                    </a14:imgEffect>
                  </a14:imgLayer>
                </a14:imgProps>
              </a:ext>
            </a:extLst>
          </a:blip>
          <a:srcRect l="10883" t="66327" r="65620" b="13624"/>
          <a:stretch/>
        </p:blipFill>
        <p:spPr>
          <a:xfrm>
            <a:off x="1918960" y="4637694"/>
            <a:ext cx="1837104" cy="122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8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0.1888 0.0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22222E-6 L 0.19336 -0.17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61" y="-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0.1888 -0.139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0.18789 0.279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1694 0.453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7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1802 -0.4752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2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0.12734 -0.103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-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14844 0.2004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2" y="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399097" y="419869"/>
            <a:ext cx="2990969" cy="799110"/>
            <a:chOff x="1208564" y="356727"/>
            <a:chExt cx="1455773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120397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3970618" y="3877268"/>
            <a:ext cx="4640171" cy="2190337"/>
            <a:chOff x="1046305" y="1346583"/>
            <a:chExt cx="3613760" cy="219033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18 – 8 – 1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18 – 9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886552" y="1218979"/>
            <a:ext cx="4427584" cy="2759988"/>
            <a:chOff x="6007005" y="1086391"/>
            <a:chExt cx="3267891" cy="275998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 – 5 – 2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 – 7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Aft>
                  <a:spcPts val="1200"/>
                </a:spcAft>
              </a:pP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6589905" y="1310203"/>
            <a:ext cx="4447750" cy="2324768"/>
            <a:chOff x="3658265" y="3795250"/>
            <a:chExt cx="3205805" cy="23247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 – 6 – 2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 – 8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056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72552" y="2181321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7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72551" y="2837552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8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737086" y="208410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9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754481" y="2732004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0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107463" y="4567697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1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110824" y="5252173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53093A-79A7-4305-B59D-E7E29E1AF1F6}"/>
              </a:ext>
            </a:extLst>
          </p:cNvPr>
          <p:cNvGrpSpPr/>
          <p:nvPr/>
        </p:nvGrpSpPr>
        <p:grpSpPr>
          <a:xfrm>
            <a:off x="4399097" y="561176"/>
            <a:ext cx="2239325" cy="799110"/>
            <a:chOff x="1208564" y="356727"/>
            <a:chExt cx="1089931" cy="7222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87B2ACEC-3591-47BE-892C-C0EF2D96E65B}"/>
                </a:ext>
              </a:extLst>
            </p:cNvPr>
            <p:cNvSpPr/>
            <p:nvPr/>
          </p:nvSpPr>
          <p:spPr>
            <a:xfrm>
              <a:off x="1460361" y="439173"/>
              <a:ext cx="838134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: 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FCE65D-F391-4E34-A4E4-87EE7B1D5D8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0AF854B-5422-48C6-B182-67E74A4C5253}"/>
              </a:ext>
            </a:extLst>
          </p:cNvPr>
          <p:cNvGrpSpPr/>
          <p:nvPr/>
        </p:nvGrpSpPr>
        <p:grpSpPr>
          <a:xfrm>
            <a:off x="654662" y="1843776"/>
            <a:ext cx="3613760" cy="2190337"/>
            <a:chOff x="1046305" y="1346583"/>
            <a:chExt cx="3613760" cy="21903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DC186A2-6D02-4DC6-B7C6-D77BEA8E5213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2" name="Rounded Rectangle 36">
                <a:extLst>
                  <a:ext uri="{FF2B5EF4-FFF2-40B4-BE49-F238E27FC236}">
                    <a16:creationId xmlns:a16="http://schemas.microsoft.com/office/drawing/2014/main" id="{6B0199BF-5A37-4284-9619-08DE2B6947AA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436FCB9-9E2A-47A9-BAEF-BC496FC0F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BE9D2386-A612-4051-838E-10D3FA30C71F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9 + 4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13 – 4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E4D27-2A4A-4F46-AE74-5B812E24DD1C}"/>
              </a:ext>
            </a:extLst>
          </p:cNvPr>
          <p:cNvGrpSpPr/>
          <p:nvPr/>
        </p:nvGrpSpPr>
        <p:grpSpPr>
          <a:xfrm>
            <a:off x="4437496" y="1599692"/>
            <a:ext cx="3267891" cy="2443467"/>
            <a:chOff x="6007005" y="1086391"/>
            <a:chExt cx="3267891" cy="244346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A4C8BB-F4E0-42CE-8B84-17DBEDF8C5BA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17" name="Rounded Rectangle 33">
                <a:extLst>
                  <a:ext uri="{FF2B5EF4-FFF2-40B4-BE49-F238E27FC236}">
                    <a16:creationId xmlns:a16="http://schemas.microsoft.com/office/drawing/2014/main" id="{03B749CA-DF97-4C38-AD27-412D025D4401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EA143E4-11F0-4184-9656-A33586077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16" name="Text Box 7">
              <a:extLst>
                <a:ext uri="{FF2B5EF4-FFF2-40B4-BE49-F238E27FC236}">
                  <a16:creationId xmlns:a16="http://schemas.microsoft.com/office/drawing/2014/main" id="{E291288F-A504-4053-A2EC-8B7B3A45C90C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8 + 5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 – 5 = 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5412B-7F07-424C-8862-966CC65721F5}"/>
              </a:ext>
            </a:extLst>
          </p:cNvPr>
          <p:cNvGrpSpPr/>
          <p:nvPr/>
        </p:nvGrpSpPr>
        <p:grpSpPr>
          <a:xfrm>
            <a:off x="8127595" y="1642934"/>
            <a:ext cx="3205805" cy="2324768"/>
            <a:chOff x="3658265" y="3795250"/>
            <a:chExt cx="3205805" cy="232476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DE5C02D-99BD-4C1C-A5EC-913696B6EE0C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2" name="Rounded Rectangle 30">
                <a:extLst>
                  <a:ext uri="{FF2B5EF4-FFF2-40B4-BE49-F238E27FC236}">
                    <a16:creationId xmlns:a16="http://schemas.microsoft.com/office/drawing/2014/main" id="{FD9B1CCA-AB4C-4C33-8D4D-C4997E129788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E8A8F2-D366-4E15-8EA5-B04BA411B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936C57D1-2E10-4FAD-AD56-D30DF9B07B05}"/>
                </a:ext>
              </a:extLst>
            </p:cNvPr>
            <p:cNvSpPr txBox="1"/>
            <p:nvPr/>
          </p:nvSpPr>
          <p:spPr>
            <a:xfrm>
              <a:off x="4290055" y="4505663"/>
              <a:ext cx="2035862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7 + 7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 – 7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75643778-6C00-46A4-AEC6-C5741700E5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97585" y="3618413"/>
            <a:ext cx="2857500" cy="2857500"/>
          </a:xfrm>
          <a:prstGeom prst="rect">
            <a:avLst/>
          </a:prstGeom>
        </p:spPr>
      </p:pic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27344756-9B46-4B2C-AF28-7ED8483C05FA}"/>
              </a:ext>
            </a:extLst>
          </p:cNvPr>
          <p:cNvSpPr/>
          <p:nvPr/>
        </p:nvSpPr>
        <p:spPr>
          <a:xfrm>
            <a:off x="2428165" y="4516608"/>
            <a:ext cx="5536345" cy="1127112"/>
          </a:xfrm>
          <a:prstGeom prst="wedgeRoundRectCallout">
            <a:avLst>
              <a:gd name="adj1" fmla="val 57614"/>
              <a:gd name="adj2" fmla="val -13911"/>
              <a:gd name="adj3" fmla="val 1666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UTM Swiss Condensed" panose="02000500000000000000" pitchFamily="2" charset="0"/>
              </a:rPr>
              <a:t>Em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hãy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nhận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xét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gì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về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mối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quan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hệ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của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phép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tính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trong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từng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cột</a:t>
            </a:r>
            <a:r>
              <a:rPr lang="en-US" sz="2800" b="1" dirty="0">
                <a:latin typeface="UTM Swiss Condensed" panose="02000500000000000000" pitchFamily="2" charset="0"/>
              </a:rPr>
              <a:t>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80" name="TextBox4" r:id="rId2" imgW="609480" imgH="542880"/>
        </mc:Choice>
        <mc:Fallback>
          <p:control name="TextBox4" r:id="rId2" imgW="609480" imgH="542880">
            <p:pic>
              <p:nvPicPr>
                <p:cNvPr id="24" name="TextBox4">
                  <a:extLst>
                    <a:ext uri="{FF2B5EF4-FFF2-40B4-BE49-F238E27FC236}">
                      <a16:creationId xmlns:a16="http://schemas.microsoft.com/office/drawing/2014/main" id="{66184F04-6AAC-4035-84AB-AF85E7ACB46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233322" y="2540806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1" name="TextBox1" r:id="rId3" imgW="609480" imgH="542880"/>
        </mc:Choice>
        <mc:Fallback>
          <p:control name="TextBox1" r:id="rId3" imgW="609480" imgH="542880">
            <p:pic>
              <p:nvPicPr>
                <p:cNvPr id="25" name="TextBox1">
                  <a:extLst>
                    <a:ext uri="{FF2B5EF4-FFF2-40B4-BE49-F238E27FC236}">
                      <a16:creationId xmlns:a16="http://schemas.microsoft.com/office/drawing/2014/main" id="{55AE4092-43AC-4AB6-9157-6DE608749A8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233322" y="3230284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2" name="TextBox2" r:id="rId4" imgW="609480" imgH="542880"/>
        </mc:Choice>
        <mc:Fallback>
          <p:control name="TextBox2" r:id="rId4" imgW="609480" imgH="542880">
            <p:pic>
              <p:nvPicPr>
                <p:cNvPr id="26" name="TextBox2">
                  <a:extLst>
                    <a:ext uri="{FF2B5EF4-FFF2-40B4-BE49-F238E27FC236}">
                      <a16:creationId xmlns:a16="http://schemas.microsoft.com/office/drawing/2014/main" id="{52350BF8-2D77-48AB-A3A8-B95DD406F5F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856074" y="255391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3" name="TextBox3" r:id="rId5" imgW="609480" imgH="542880"/>
        </mc:Choice>
        <mc:Fallback>
          <p:control name="TextBox3" r:id="rId5" imgW="609480" imgH="542880">
            <p:pic>
              <p:nvPicPr>
                <p:cNvPr id="27" name="TextBox3">
                  <a:extLst>
                    <a:ext uri="{FF2B5EF4-FFF2-40B4-BE49-F238E27FC236}">
                      <a16:creationId xmlns:a16="http://schemas.microsoft.com/office/drawing/2014/main" id="{E5CA8010-5D2B-4673-8636-EBBCB1AEB70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846243" y="322568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4" name="TextBox5" r:id="rId6" imgW="609480" imgH="542880"/>
        </mc:Choice>
        <mc:Fallback>
          <p:control name="TextBox5" r:id="rId6" imgW="609480" imgH="542880">
            <p:pic>
              <p:nvPicPr>
                <p:cNvPr id="28" name="TextBox5">
                  <a:extLst>
                    <a:ext uri="{FF2B5EF4-FFF2-40B4-BE49-F238E27FC236}">
                      <a16:creationId xmlns:a16="http://schemas.microsoft.com/office/drawing/2014/main" id="{D0F33015-1AF3-4856-8346-8FF48BC1534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399928" y="2387307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5" name="TextBox6" r:id="rId7" imgW="609480" imgH="542880"/>
        </mc:Choice>
        <mc:Fallback>
          <p:control name="TextBox6" r:id="rId7" imgW="609480" imgH="542880">
            <p:pic>
              <p:nvPicPr>
                <p:cNvPr id="29" name="TextBox6">
                  <a:extLst>
                    <a:ext uri="{FF2B5EF4-FFF2-40B4-BE49-F238E27FC236}">
                      <a16:creationId xmlns:a16="http://schemas.microsoft.com/office/drawing/2014/main" id="{E891B8ED-087B-4DFC-868D-90B28810EE8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399928" y="3054977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0242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330E9E7-1155-4234-824D-511CDA40AB03}"/>
              </a:ext>
            </a:extLst>
          </p:cNvPr>
          <p:cNvGrpSpPr/>
          <p:nvPr/>
        </p:nvGrpSpPr>
        <p:grpSpPr>
          <a:xfrm>
            <a:off x="0" y="13647"/>
            <a:ext cx="12192000" cy="6830705"/>
            <a:chOff x="0" y="13647"/>
            <a:chExt cx="12192000" cy="68307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B3ADC3C-2C11-4C11-89A3-E699486FE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91" t="699"/>
            <a:stretch/>
          </p:blipFill>
          <p:spPr>
            <a:xfrm>
              <a:off x="0" y="13647"/>
              <a:ext cx="12192000" cy="5816200"/>
            </a:xfrm>
            <a:prstGeom prst="rect">
              <a:avLst/>
            </a:prstGeom>
          </p:spPr>
        </p:pic>
        <p:sp>
          <p:nvSpPr>
            <p:cNvPr id="4" name="Flowchart: Process 3">
              <a:extLst>
                <a:ext uri="{FF2B5EF4-FFF2-40B4-BE49-F238E27FC236}">
                  <a16:creationId xmlns:a16="http://schemas.microsoft.com/office/drawing/2014/main" id="{0E7310F3-F323-4657-88AF-BDDAC6545334}"/>
                </a:ext>
              </a:extLst>
            </p:cNvPr>
            <p:cNvSpPr/>
            <p:nvPr/>
          </p:nvSpPr>
          <p:spPr>
            <a:xfrm>
              <a:off x="0" y="5663821"/>
              <a:ext cx="12192000" cy="1180531"/>
            </a:xfrm>
            <a:prstGeom prst="flowChartProcess">
              <a:avLst/>
            </a:prstGeom>
            <a:solidFill>
              <a:srgbClr val="3B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6E28BB3-F1BC-41CC-9B8A-697E6117BA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9829" b="12930"/>
          <a:stretch/>
        </p:blipFill>
        <p:spPr>
          <a:xfrm>
            <a:off x="2401150" y="2954633"/>
            <a:ext cx="7179577" cy="2574862"/>
          </a:xfrm>
          <a:prstGeom prst="rect">
            <a:avLst/>
          </a:prstGeom>
        </p:spPr>
      </p:pic>
      <p:pic>
        <p:nvPicPr>
          <p:cNvPr id="14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DF2C781-2383-4010-939E-C74AF4CEF0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15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408B6C8-12E3-4BC1-A184-F6B78E2662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695D71-440E-4084-9ED1-6FDD200C6B3F}"/>
              </a:ext>
            </a:extLst>
          </p:cNvPr>
          <p:cNvSpPr/>
          <p:nvPr/>
        </p:nvSpPr>
        <p:spPr>
          <a:xfrm>
            <a:off x="3061762" y="272955"/>
            <a:ext cx="6301725" cy="12111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UTM American Sans" panose="02040603050506020204" pitchFamily="18" charset="0"/>
              </a:rPr>
              <a:t>ĐOÀN TÀU VUI VẺ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  <a:latin typeface="UTM American Sans" panose="0204060305050602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AF5862-2014-4B24-B755-59D0C6DF00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9E4E6D-11CA-44A7-ABA9-F355B838BC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70" t="13514"/>
          <a:stretch/>
        </p:blipFill>
        <p:spPr>
          <a:xfrm>
            <a:off x="1892595" y="478464"/>
            <a:ext cx="8912686" cy="62200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910113" y="1910196"/>
            <a:ext cx="63717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du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lịch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khắp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ngắm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nhìn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cảnh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tuyệt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đẹp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đất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ghé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en-US" sz="3200" dirty="0">
              <a:solidFill>
                <a:srgbClr val="0000FF"/>
              </a:solidFill>
              <a:latin typeface="UTM Swiss Condensed" panose="020005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Sẵn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sàng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74E352-5A32-473E-A524-426CC13C6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7B1D8D1-C1B9-49AE-8EAC-7F6DDD61FD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FD7E76-9B3B-4141-AFAE-1E2EDAF38B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0216" y="668286"/>
            <a:ext cx="2454127" cy="1500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ACDF8F-179F-4448-A2C1-2731285AC8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4492" y="19655"/>
            <a:ext cx="1793691" cy="18256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77F0F6-5D29-4428-9D60-144A28A57C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7C00A20-4C5A-41B6-BA1D-F1567FD01B8D}"/>
              </a:ext>
            </a:extLst>
          </p:cNvPr>
          <p:cNvGrpSpPr/>
          <p:nvPr/>
        </p:nvGrpSpPr>
        <p:grpSpPr>
          <a:xfrm>
            <a:off x="2553550" y="2652114"/>
            <a:ext cx="7179577" cy="3029781"/>
            <a:chOff x="3438380" y="2539095"/>
            <a:chExt cx="7179577" cy="302978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D2C799-A748-4D93-893A-5B86BC5C7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3" name="Rounded Rectangle 75">
              <a:extLst>
                <a:ext uri="{FF2B5EF4-FFF2-40B4-BE49-F238E27FC236}">
                  <a16:creationId xmlns:a16="http://schemas.microsoft.com/office/drawing/2014/main" id="{83BF3329-E62C-4AB9-BC1C-D0C4977EA265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6" name="Rounded Rectangle 76">
              <a:extLst>
                <a:ext uri="{FF2B5EF4-FFF2-40B4-BE49-F238E27FC236}">
                  <a16:creationId xmlns:a16="http://schemas.microsoft.com/office/drawing/2014/main" id="{41A129B5-941C-4D50-AF6E-E0041871F531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7" name="Rounded Rectangle 77">
              <a:extLst>
                <a:ext uri="{FF2B5EF4-FFF2-40B4-BE49-F238E27FC236}">
                  <a16:creationId xmlns:a16="http://schemas.microsoft.com/office/drawing/2014/main" id="{6A70FDF8-9ED2-4F4C-A80D-7F1663064DD5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2385A19F-610D-4CCE-AF3F-4D2E42E56A27}"/>
              </a:ext>
            </a:extLst>
          </p:cNvPr>
          <p:cNvSpPr/>
          <p:nvPr/>
        </p:nvSpPr>
        <p:spPr>
          <a:xfrm>
            <a:off x="8438963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2CC465C-3091-4A57-8140-18A37F59182F}"/>
              </a:ext>
            </a:extLst>
          </p:cNvPr>
          <p:cNvSpPr/>
          <p:nvPr/>
        </p:nvSpPr>
        <p:spPr>
          <a:xfrm>
            <a:off x="5703594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625DC11-6CB2-4AF5-8E73-340D133F2E63}"/>
              </a:ext>
            </a:extLst>
          </p:cNvPr>
          <p:cNvSpPr/>
          <p:nvPr/>
        </p:nvSpPr>
        <p:spPr>
          <a:xfrm>
            <a:off x="2887769" y="96900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8</a:t>
            </a:r>
          </a:p>
        </p:txBody>
      </p:sp>
      <p:pic>
        <p:nvPicPr>
          <p:cNvPr id="21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D46588F-80A6-4450-8A17-D08AD2F689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072295"/>
            <a:ext cx="609600" cy="609600"/>
          </a:xfrm>
          <a:prstGeom prst="rect">
            <a:avLst/>
          </a:prstGeom>
        </p:spPr>
      </p:pic>
      <p:pic>
        <p:nvPicPr>
          <p:cNvPr id="22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5BB83B1-DB1E-4AFC-A70E-CBEB253242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705958"/>
            <a:ext cx="609600" cy="609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1669709-B60E-4EE5-902A-9CC33CA99A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3DE10C-8C04-4FBA-97C0-FD0802AB6D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3835A-FA63-49D4-A184-4334B60ACB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2475" y="98544"/>
            <a:ext cx="1363210" cy="8335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6ADD85-64F4-42FF-A0DA-450CEF69E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007" y="-45437"/>
            <a:ext cx="1666080" cy="1018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81EAE3-307E-4935-A93D-6791720E6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00969" y="-235075"/>
            <a:ext cx="1545285" cy="1572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F2F746-4A6F-4634-B49E-3F0DEC4AB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4555" y="42882"/>
            <a:ext cx="1545284" cy="9448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33691CC-C8F2-4235-AC33-F1E31E9EC20D}"/>
              </a:ext>
            </a:extLst>
          </p:cNvPr>
          <p:cNvGrpSpPr/>
          <p:nvPr/>
        </p:nvGrpSpPr>
        <p:grpSpPr>
          <a:xfrm>
            <a:off x="2521466" y="3130387"/>
            <a:ext cx="7179577" cy="3029781"/>
            <a:chOff x="3438380" y="2539095"/>
            <a:chExt cx="7179577" cy="302978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7D79AC9-AFA3-44DC-9295-7F5B705E4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0" name="Rounded Rectangle 75">
              <a:extLst>
                <a:ext uri="{FF2B5EF4-FFF2-40B4-BE49-F238E27FC236}">
                  <a16:creationId xmlns:a16="http://schemas.microsoft.com/office/drawing/2014/main" id="{C29CFA4C-A427-40E5-B95C-C47B629B8FD5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1" name="Rounded Rectangle 76">
              <a:extLst>
                <a:ext uri="{FF2B5EF4-FFF2-40B4-BE49-F238E27FC236}">
                  <a16:creationId xmlns:a16="http://schemas.microsoft.com/office/drawing/2014/main" id="{7F34EC5B-B14B-4B9E-A79F-5832FD4E749C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2" name="Rounded Rectangle 77">
              <a:extLst>
                <a:ext uri="{FF2B5EF4-FFF2-40B4-BE49-F238E27FC236}">
                  <a16:creationId xmlns:a16="http://schemas.microsoft.com/office/drawing/2014/main" id="{CDF77789-C04E-4C9C-98F6-E2ACF140A95C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90E5B-FAF3-4FDC-957A-B062D836FF55}"/>
              </a:ext>
            </a:extLst>
          </p:cNvPr>
          <p:cNvSpPr/>
          <p:nvPr/>
        </p:nvSpPr>
        <p:spPr>
          <a:xfrm>
            <a:off x="2855685" y="146971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99A197-C92C-4E28-875E-84B539B27799}"/>
              </a:ext>
            </a:extLst>
          </p:cNvPr>
          <p:cNvSpPr/>
          <p:nvPr/>
        </p:nvSpPr>
        <p:spPr>
          <a:xfrm>
            <a:off x="8751345" y="148303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9CCA00D-A7D9-4C42-96EB-EBAB3C352F3C}"/>
              </a:ext>
            </a:extLst>
          </p:cNvPr>
          <p:cNvSpPr/>
          <p:nvPr/>
        </p:nvSpPr>
        <p:spPr>
          <a:xfrm>
            <a:off x="5908070" y="1453959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6</a:t>
            </a:r>
          </a:p>
        </p:txBody>
      </p: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D7C6A49-3F6D-4314-840F-D93E9F48D5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5550568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9690505-770A-4575-A0F9-696A39E489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6184231"/>
            <a:ext cx="609600" cy="609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3B208F-88CB-421F-B4E0-98A33ACC45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80651 0.0095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C09789C-2010-4ED1-98D3-22D19A53F56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7A1466E-53C4-4854-BECC-0719A0957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2192000" cy="640165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496685-A0BC-42B4-A7F6-8AA3AAD758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96910" b="576"/>
            <a:stretch/>
          </p:blipFill>
          <p:spPr>
            <a:xfrm>
              <a:off x="0" y="6160169"/>
              <a:ext cx="12192000" cy="697831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851420A-FEDB-46C0-B55C-2BCE6A678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C433B3-5E92-4BDB-80A1-2085078927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2928" y="629304"/>
            <a:ext cx="2454127" cy="1500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1B571-313B-495A-8276-DE6EEE42C1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0284" y="-46442"/>
            <a:ext cx="1793691" cy="1825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1A1AC0-D39B-46DE-AD81-F2F80D11A5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C81CA4-2691-4BDC-A5BE-BC61B78EDE41}"/>
              </a:ext>
            </a:extLst>
          </p:cNvPr>
          <p:cNvGrpSpPr/>
          <p:nvPr/>
        </p:nvGrpSpPr>
        <p:grpSpPr>
          <a:xfrm>
            <a:off x="2514681" y="2246797"/>
            <a:ext cx="7179577" cy="3029781"/>
            <a:chOff x="3438380" y="2539095"/>
            <a:chExt cx="7179577" cy="302978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41AA50A-C1C2-40C2-A496-8FF07685DB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4" name="Rounded Rectangle 75">
              <a:extLst>
                <a:ext uri="{FF2B5EF4-FFF2-40B4-BE49-F238E27FC236}">
                  <a16:creationId xmlns:a16="http://schemas.microsoft.com/office/drawing/2014/main" id="{CE56B1E3-F2F6-43B2-BF7D-C16FFC2B3617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5" name="Rounded Rectangle 76">
              <a:extLst>
                <a:ext uri="{FF2B5EF4-FFF2-40B4-BE49-F238E27FC236}">
                  <a16:creationId xmlns:a16="http://schemas.microsoft.com/office/drawing/2014/main" id="{6B561E0A-13FF-4F87-979D-EE0222C61816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6" name="Rounded Rectangle 77">
              <a:extLst>
                <a:ext uri="{FF2B5EF4-FFF2-40B4-BE49-F238E27FC236}">
                  <a16:creationId xmlns:a16="http://schemas.microsoft.com/office/drawing/2014/main" id="{74DCB6E1-0813-4B01-B4C3-3322211897FF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43D280EA-F8EF-415A-A109-13D7EC4E60F5}"/>
              </a:ext>
            </a:extLst>
          </p:cNvPr>
          <p:cNvSpPr/>
          <p:nvPr/>
        </p:nvSpPr>
        <p:spPr>
          <a:xfrm>
            <a:off x="2415969" y="105679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D39B1D-7C72-451B-B84E-A906F8CA7E3A}"/>
              </a:ext>
            </a:extLst>
          </p:cNvPr>
          <p:cNvSpPr/>
          <p:nvPr/>
        </p:nvSpPr>
        <p:spPr>
          <a:xfrm>
            <a:off x="5391738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47EB67-8468-43B7-9EE6-6D559E7AF1DD}"/>
              </a:ext>
            </a:extLst>
          </p:cNvPr>
          <p:cNvSpPr/>
          <p:nvPr/>
        </p:nvSpPr>
        <p:spPr>
          <a:xfrm>
            <a:off x="8448897" y="107013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7</a:t>
            </a:r>
          </a:p>
        </p:txBody>
      </p:sp>
      <p:pic>
        <p:nvPicPr>
          <p:cNvPr id="20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76BE61F-52DE-448B-B3BF-722B6F1E6B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25249" y="4971778"/>
            <a:ext cx="609600" cy="609600"/>
          </a:xfrm>
          <a:prstGeom prst="rect">
            <a:avLst/>
          </a:prstGeom>
        </p:spPr>
      </p:pic>
      <p:pic>
        <p:nvPicPr>
          <p:cNvPr id="21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8AAD607-F2FD-4CDF-93DA-4D9F8CAA4A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25249" y="6305538"/>
            <a:ext cx="609600" cy="609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2BC059A-8480-4051-8A8B-D2B01998179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3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B808C2-292F-4EC7-B043-D6B8554BEDA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5485"/>
          <a:stretch/>
        </p:blipFill>
        <p:spPr>
          <a:xfrm>
            <a:off x="0" y="-26120"/>
            <a:ext cx="12192000" cy="68841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964902-7A82-4792-891B-DCC18161D7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D9477B-DF6C-4209-838A-8565FD1405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0216" y="668286"/>
            <a:ext cx="2454127" cy="1500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8BF264-4565-4939-9678-CCD898D500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78122" y="428506"/>
            <a:ext cx="1793691" cy="18256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B2645C-1189-4968-9A04-63C56303B6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55564C9-72D0-4DC2-9765-66CDE35A58BC}"/>
              </a:ext>
            </a:extLst>
          </p:cNvPr>
          <p:cNvGrpSpPr/>
          <p:nvPr/>
        </p:nvGrpSpPr>
        <p:grpSpPr>
          <a:xfrm>
            <a:off x="2553550" y="2652114"/>
            <a:ext cx="7179577" cy="3029781"/>
            <a:chOff x="3438380" y="2539095"/>
            <a:chExt cx="7179577" cy="302978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B861581-2075-425E-9435-E2F4E5C768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0" name="Rounded Rectangle 75">
              <a:extLst>
                <a:ext uri="{FF2B5EF4-FFF2-40B4-BE49-F238E27FC236}">
                  <a16:creationId xmlns:a16="http://schemas.microsoft.com/office/drawing/2014/main" id="{22652FDE-B393-4B04-A2A4-80F68C45F714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1" name="Rounded Rectangle 76">
              <a:extLst>
                <a:ext uri="{FF2B5EF4-FFF2-40B4-BE49-F238E27FC236}">
                  <a16:creationId xmlns:a16="http://schemas.microsoft.com/office/drawing/2014/main" id="{F2F61CF8-C431-415E-9EED-ACBBF66A2A77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2" name="Rounded Rectangle 77">
              <a:extLst>
                <a:ext uri="{FF2B5EF4-FFF2-40B4-BE49-F238E27FC236}">
                  <a16:creationId xmlns:a16="http://schemas.microsoft.com/office/drawing/2014/main" id="{5F739E7D-F442-4CCA-A722-0A8EF29CE679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9B6D0-0CB8-4F47-8AF6-15124BBF7DF2}"/>
              </a:ext>
            </a:extLst>
          </p:cNvPr>
          <p:cNvSpPr/>
          <p:nvPr/>
        </p:nvSpPr>
        <p:spPr>
          <a:xfrm>
            <a:off x="8438963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2F1D7D-C9E5-40C0-A424-3FB7A287A484}"/>
              </a:ext>
            </a:extLst>
          </p:cNvPr>
          <p:cNvSpPr/>
          <p:nvPr/>
        </p:nvSpPr>
        <p:spPr>
          <a:xfrm>
            <a:off x="2921481" y="1004210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F3FD25-5991-4550-AA6E-35191A20D4AC}"/>
              </a:ext>
            </a:extLst>
          </p:cNvPr>
          <p:cNvSpPr/>
          <p:nvPr/>
        </p:nvSpPr>
        <p:spPr>
          <a:xfrm>
            <a:off x="5583120" y="1016620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7</a:t>
            </a:r>
          </a:p>
        </p:txBody>
      </p: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32A6E08-569E-425C-AB07-41A3BBEC3F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072295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D06CCD4-0D1D-4DA6-B45F-B0958B6E09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705958"/>
            <a:ext cx="609600" cy="609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95E6471-8908-4D5C-9703-3201AC9E5D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8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09D53B-432E-4DB8-8F21-987CA012816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959" b="46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910BF4-3DC5-48C4-BE00-F43BF69233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2475" y="98544"/>
            <a:ext cx="1363210" cy="833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FA94F8-26E5-4915-B3EB-4D16165AE1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7877" y="596555"/>
            <a:ext cx="1666080" cy="10186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96E9F8-7D85-4ECB-A2F8-755FFF923B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2670" y="-45436"/>
            <a:ext cx="2889329" cy="10331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0F7FAC2-D539-4AFC-976E-EC8B13B4D8E6}"/>
              </a:ext>
            </a:extLst>
          </p:cNvPr>
          <p:cNvGrpSpPr/>
          <p:nvPr/>
        </p:nvGrpSpPr>
        <p:grpSpPr>
          <a:xfrm>
            <a:off x="2506211" y="2765217"/>
            <a:ext cx="7179577" cy="3029781"/>
            <a:chOff x="3438380" y="2539095"/>
            <a:chExt cx="7179577" cy="30297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508BAC-1BFC-4481-BEF3-33D6236040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1" name="Rounded Rectangle 75">
              <a:extLst>
                <a:ext uri="{FF2B5EF4-FFF2-40B4-BE49-F238E27FC236}">
                  <a16:creationId xmlns:a16="http://schemas.microsoft.com/office/drawing/2014/main" id="{5C5FE9F6-640F-4F5C-93F9-F3E96895AAF2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</a:p>
          </p:txBody>
        </p:sp>
        <p:sp>
          <p:nvSpPr>
            <p:cNvPr id="12" name="Rounded Rectangle 76">
              <a:extLst>
                <a:ext uri="{FF2B5EF4-FFF2-40B4-BE49-F238E27FC236}">
                  <a16:creationId xmlns:a16="http://schemas.microsoft.com/office/drawing/2014/main" id="{94F02638-C8BD-4B2A-B2DF-00CF5C505094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3" name="Rounded Rectangle 77">
              <a:extLst>
                <a:ext uri="{FF2B5EF4-FFF2-40B4-BE49-F238E27FC236}">
                  <a16:creationId xmlns:a16="http://schemas.microsoft.com/office/drawing/2014/main" id="{C7350BF6-019C-4E51-A86A-D717C3877ED3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37873C9-45FA-4EF3-81CD-E656C321A280}"/>
              </a:ext>
            </a:extLst>
          </p:cNvPr>
          <p:cNvSpPr/>
          <p:nvPr/>
        </p:nvSpPr>
        <p:spPr>
          <a:xfrm>
            <a:off x="5883869" y="1489732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648D38-3128-43E7-98F4-EDFB26DD8E77}"/>
              </a:ext>
            </a:extLst>
          </p:cNvPr>
          <p:cNvSpPr/>
          <p:nvPr/>
        </p:nvSpPr>
        <p:spPr>
          <a:xfrm>
            <a:off x="8751345" y="148303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FC1CEB-8800-4C5E-B134-A7B08FB6B218}"/>
              </a:ext>
            </a:extLst>
          </p:cNvPr>
          <p:cNvSpPr/>
          <p:nvPr/>
        </p:nvSpPr>
        <p:spPr>
          <a:xfrm>
            <a:off x="2855685" y="1447281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9</a:t>
            </a:r>
          </a:p>
        </p:txBody>
      </p:sp>
      <p:pic>
        <p:nvPicPr>
          <p:cNvPr id="17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6E84CBD-2ADC-4935-ADEE-0C44ABF6C6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9787" y="5550568"/>
            <a:ext cx="609600" cy="609600"/>
          </a:xfrm>
          <a:prstGeom prst="rect">
            <a:avLst/>
          </a:prstGeom>
        </p:spPr>
      </p:pic>
      <p:pic>
        <p:nvPicPr>
          <p:cNvPr id="18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3AA54FA-734D-4CAA-A6A2-EF974DF2E6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9787" y="6184231"/>
            <a:ext cx="609600" cy="609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90DCC9D-C8BA-4C8E-BD0E-CC26C63CE9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1958" y="6271"/>
            <a:ext cx="1409318" cy="129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A19A12-E1EC-48E0-A445-1D9DE088D3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915" y="6066869"/>
            <a:ext cx="1452563" cy="6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4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171578" y="2699447"/>
            <a:ext cx="356307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3E6A09-81DB-4DEF-8A47-72A8365B738D}"/>
              </a:ext>
            </a:extLst>
          </p:cNvPr>
          <p:cNvSpPr/>
          <p:nvPr/>
        </p:nvSpPr>
        <p:spPr>
          <a:xfrm>
            <a:off x="2128314" y="3579731"/>
            <a:ext cx="72474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TRÒ CHƠI VÒNG QUAY KÌ DIỆU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55675A-F6C5-40BB-82C3-6CF58F0D9D3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746593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210644" y="512034"/>
            <a:ext cx="4308263" cy="2891250"/>
            <a:chOff x="210559" y="170974"/>
            <a:chExt cx="4308263" cy="289125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00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12 – 7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947876" flipH="1">
              <a:off x="210559" y="170974"/>
              <a:ext cx="1692321" cy="1975197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141" y="342966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157" y="345679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1718" y="4239672"/>
            <a:ext cx="2843571" cy="99752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5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903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CacVongQuayCuaChiecNonKyDieu-VA-6226417 (vide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417682" y="687705"/>
            <a:ext cx="4052343" cy="2941114"/>
            <a:chOff x="390285" y="121110"/>
            <a:chExt cx="4052343" cy="294111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490343" cy="1612050"/>
              <a:chOff x="952285" y="1450174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FF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116467" y="1822588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11 – 2 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390285" y="121110"/>
              <a:ext cx="1537932" cy="1442318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38453" y="3655199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89469" y="3682329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59030" y="4465207"/>
            <a:ext cx="2843571" cy="997527"/>
          </a:xfrm>
          <a:prstGeom prst="hexagon">
            <a:avLst/>
          </a:prstGeom>
          <a:solidFill>
            <a:srgbClr val="00B05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9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36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215770" y="831838"/>
            <a:ext cx="4349612" cy="2787125"/>
            <a:chOff x="93016" y="275099"/>
            <a:chExt cx="4349612" cy="278712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490343" cy="1612050"/>
              <a:chOff x="952285" y="1450174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C00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122158" y="1828919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>
                    <a:solidFill>
                      <a:schemeClr val="bg1"/>
                    </a:solidFill>
                  </a:rPr>
                  <a:t>15 – 6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93016" y="275099"/>
              <a:ext cx="2368218" cy="1575061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833810" y="3645343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784826" y="3672473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354387" y="4455351"/>
            <a:ext cx="2843571" cy="997527"/>
          </a:xfrm>
          <a:prstGeom prst="hexagon">
            <a:avLst/>
          </a:prstGeom>
          <a:solidFill>
            <a:srgbClr val="00CC0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9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2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400004" y="598183"/>
            <a:ext cx="4119719" cy="2879762"/>
            <a:chOff x="399103" y="182462"/>
            <a:chExt cx="4119719" cy="28797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FFC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12 – 4 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>
              <a:off x="399103" y="182462"/>
              <a:ext cx="2121590" cy="1393745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957" y="3504325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973" y="3531455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2534" y="4314333"/>
            <a:ext cx="2843571" cy="997527"/>
          </a:xfrm>
          <a:prstGeom prst="hexagon">
            <a:avLst/>
          </a:prstGeom>
          <a:solidFill>
            <a:srgbClr val="00206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8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72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349117" y="-61679"/>
            <a:ext cx="4169705" cy="3123903"/>
            <a:chOff x="349117" y="-61679"/>
            <a:chExt cx="4169705" cy="312390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52285" y="1450174"/>
              <a:ext cx="3566537" cy="1612050"/>
              <a:chOff x="952285" y="1450174"/>
              <a:chExt cx="3566537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52285" y="1450174"/>
                <a:ext cx="3490343" cy="1612050"/>
              </a:xfrm>
              <a:prstGeom prst="roundRect">
                <a:avLst/>
              </a:prstGeom>
              <a:solidFill>
                <a:srgbClr val="00FF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258628" y="1828452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/>
                  <a:t>11 - 5 = ?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647168" flipH="1">
              <a:off x="349117" y="-61679"/>
              <a:ext cx="1692321" cy="1692321"/>
            </a:xfrm>
            <a:prstGeom prst="rect">
              <a:avLst/>
            </a:prstGeom>
          </p:spPr>
        </p:pic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11056" y="308860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62072" y="311573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31633" y="3898612"/>
            <a:ext cx="2843571" cy="99752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6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8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5402851" y="602353"/>
            <a:ext cx="5464936" cy="5354834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5206176" y="383771"/>
            <a:ext cx="5973450" cy="5867505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8888184" y="59254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9318713" y="7437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9701592" y="98278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10039612" y="12119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10337677" y="152507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10566832" y="185983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10747329" y="2239097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10888617" y="2652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10938868" y="300211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10880563" y="39061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10777438" y="427927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10561312" y="464621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10308375" y="502128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9985767" y="533823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9603040" y="5656418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9225732" y="581206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8838908" y="595028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8416168" y="6031192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7930438" y="606259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7459047" y="594118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7023207" y="5796681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6597242" y="559916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6255639" y="535378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5959988" y="500956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5720643" y="46605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5500876" y="428044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5304298" y="3409006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5293331" y="30348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5409063" y="259809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5518011" y="22073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6075603" y="1395354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6377958" y="112152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6729545" y="8605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7125196" y="68593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7483713" y="5589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7963460" y="493993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8381753" y="52420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5381903" y="3881755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5752544" y="1784710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10945227" y="3474509"/>
            <a:ext cx="98552" cy="98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10233432" y="3194795"/>
            <a:ext cx="830594" cy="16982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7E2334-1B1E-4D70-AA12-AA4B43314833}"/>
              </a:ext>
            </a:extLst>
          </p:cNvPr>
          <p:cNvGrpSpPr/>
          <p:nvPr/>
        </p:nvGrpSpPr>
        <p:grpSpPr>
          <a:xfrm>
            <a:off x="76278" y="688856"/>
            <a:ext cx="4376581" cy="2703256"/>
            <a:chOff x="57427" y="369056"/>
            <a:chExt cx="4376581" cy="270325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46A16D-7501-41B8-9F68-7B386678A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208800" flipH="1">
              <a:off x="57427" y="369056"/>
              <a:ext cx="2362655" cy="1637383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B50213-1AA2-485A-901F-DE8924863A27}"/>
                </a:ext>
              </a:extLst>
            </p:cNvPr>
            <p:cNvGrpSpPr/>
            <p:nvPr/>
          </p:nvGrpSpPr>
          <p:grpSpPr>
            <a:xfrm>
              <a:off x="943665" y="1460262"/>
              <a:ext cx="3490343" cy="1612050"/>
              <a:chOff x="943665" y="1460262"/>
              <a:chExt cx="3490343" cy="161205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E163FF6-CD55-415E-AF55-C30EDAF61C89}"/>
                  </a:ext>
                </a:extLst>
              </p:cNvPr>
              <p:cNvSpPr/>
              <p:nvPr/>
            </p:nvSpPr>
            <p:spPr>
              <a:xfrm>
                <a:off x="943665" y="1460262"/>
                <a:ext cx="3490343" cy="1612050"/>
              </a:xfrm>
              <a:prstGeom prst="roundRect">
                <a:avLst/>
              </a:prstGeom>
              <a:solidFill>
                <a:srgbClr val="C00000"/>
              </a:solidFill>
              <a:ln w="57150">
                <a:prstDash val="lgDashDot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DFAEEFB-74ED-4FA8-ADA3-08B1BC5AC30E}"/>
                  </a:ext>
                </a:extLst>
              </p:cNvPr>
              <p:cNvSpPr txBox="1"/>
              <p:nvPr/>
            </p:nvSpPr>
            <p:spPr>
              <a:xfrm>
                <a:off x="1093839" y="1833963"/>
                <a:ext cx="32601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b="1" dirty="0">
                    <a:solidFill>
                      <a:schemeClr val="bg1"/>
                    </a:solidFill>
                  </a:rPr>
                  <a:t>14 – 8 = ?</a:t>
                </a:r>
              </a:p>
            </p:txBody>
          </p:sp>
        </p:grpSp>
      </p:grpSp>
      <p:cxnSp>
        <p:nvCxnSpPr>
          <p:cNvPr id="920" name="Straight Connector 919">
            <a:extLst>
              <a:ext uri="{FF2B5EF4-FFF2-40B4-BE49-F238E27FC236}">
                <a16:creationId xmlns:a16="http://schemas.microsoft.com/office/drawing/2014/main" id="{57D128CA-DB55-44F9-A2A4-C749967AAF7F}"/>
              </a:ext>
            </a:extLst>
          </p:cNvPr>
          <p:cNvCxnSpPr/>
          <p:nvPr/>
        </p:nvCxnSpPr>
        <p:spPr>
          <a:xfrm>
            <a:off x="1729907" y="340840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Straight Connector 920">
            <a:extLst>
              <a:ext uri="{FF2B5EF4-FFF2-40B4-BE49-F238E27FC236}">
                <a16:creationId xmlns:a16="http://schemas.microsoft.com/office/drawing/2014/main" id="{28082A09-C720-4952-A536-B4445F34495D}"/>
              </a:ext>
            </a:extLst>
          </p:cNvPr>
          <p:cNvCxnSpPr/>
          <p:nvPr/>
        </p:nvCxnSpPr>
        <p:spPr>
          <a:xfrm>
            <a:off x="3680923" y="3435534"/>
            <a:ext cx="0" cy="924791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" name="Hexagon 921">
            <a:extLst>
              <a:ext uri="{FF2B5EF4-FFF2-40B4-BE49-F238E27FC236}">
                <a16:creationId xmlns:a16="http://schemas.microsoft.com/office/drawing/2014/main" id="{F7440AC6-0DF8-4F0C-A19B-FD8B659802AF}"/>
              </a:ext>
            </a:extLst>
          </p:cNvPr>
          <p:cNvSpPr/>
          <p:nvPr/>
        </p:nvSpPr>
        <p:spPr>
          <a:xfrm>
            <a:off x="1250484" y="4218412"/>
            <a:ext cx="2843571" cy="997527"/>
          </a:xfrm>
          <a:prstGeom prst="hexagon">
            <a:avLst/>
          </a:prstGeom>
          <a:solidFill>
            <a:srgbClr val="00CC00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6</a:t>
            </a:r>
            <a:endParaRPr lang="zh-CN" altLang="en-US" sz="4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55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4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  <p:bldP spid="9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2509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752</Words>
  <Application>Microsoft Office PowerPoint</Application>
  <PresentationFormat>Widescreen</PresentationFormat>
  <Paragraphs>317</Paragraphs>
  <Slides>22</Slides>
  <Notes>4</Notes>
  <HiddenSlides>0</HiddenSlides>
  <MMClips>12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Times New Roman</vt:lpstr>
      <vt:lpstr>UTM American Sans</vt:lpstr>
      <vt:lpstr>UTM Avo</vt:lpstr>
      <vt:lpstr>UTM Avo (Headings)</vt:lpstr>
      <vt:lpstr>UTM Swiss Condensed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267</cp:revision>
  <dcterms:created xsi:type="dcterms:W3CDTF">2021-02-20T02:56:00Z</dcterms:created>
  <dcterms:modified xsi:type="dcterms:W3CDTF">2022-02-18T01:49:01Z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