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gif_512" ContentType="image/gif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5.xml" ContentType="application/vnd.openxmlformats-officedocument.presentationml.notesSlide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notesSlides/notesSlide6.xml" ContentType="application/vnd.openxmlformats-officedocument.presentationml.notesSlide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66.jpg" ContentType="image/pn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32"/>
  </p:notesMasterIdLst>
  <p:sldIdLst>
    <p:sldId id="256" r:id="rId3"/>
    <p:sldId id="257" r:id="rId4"/>
    <p:sldId id="309" r:id="rId5"/>
    <p:sldId id="311" r:id="rId6"/>
    <p:sldId id="312" r:id="rId7"/>
    <p:sldId id="313" r:id="rId8"/>
    <p:sldId id="263" r:id="rId9"/>
    <p:sldId id="318" r:id="rId10"/>
    <p:sldId id="319" r:id="rId11"/>
    <p:sldId id="320" r:id="rId12"/>
    <p:sldId id="262" r:id="rId13"/>
    <p:sldId id="306" r:id="rId14"/>
    <p:sldId id="305" r:id="rId15"/>
    <p:sldId id="322" r:id="rId16"/>
    <p:sldId id="325" r:id="rId17"/>
    <p:sldId id="276" r:id="rId18"/>
    <p:sldId id="324" r:id="rId19"/>
    <p:sldId id="316" r:id="rId20"/>
    <p:sldId id="317" r:id="rId21"/>
    <p:sldId id="258" r:id="rId22"/>
    <p:sldId id="264" r:id="rId23"/>
    <p:sldId id="261" r:id="rId24"/>
    <p:sldId id="326" r:id="rId25"/>
    <p:sldId id="327" r:id="rId26"/>
    <p:sldId id="260" r:id="rId27"/>
    <p:sldId id="265" r:id="rId28"/>
    <p:sldId id="281" r:id="rId29"/>
    <p:sldId id="417" r:id="rId30"/>
    <p:sldId id="385" r:id="rId31"/>
  </p:sldIdLst>
  <p:sldSz cx="12192000" cy="6858000"/>
  <p:notesSz cx="6858000" cy="9144000"/>
  <p:custDataLst>
    <p:tags r:id="rId33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6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00CC00"/>
    <a:srgbClr val="F6AD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customschemas.google.com/relationships/presentationmetadata" Target="meta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836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6230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8050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13665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4659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1801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7341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1075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1494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59381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5068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38418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5349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2447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8805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65244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77503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86315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73338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5942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464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78094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26046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19479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57276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15747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99577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88776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91706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7440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0728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44810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59328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50841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60246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23990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31871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95413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63688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866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52926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863831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00315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81067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30423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20137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00234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27614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63181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7510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59965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5690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64363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7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71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6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slideLayout" Target="../slideLayouts/slideLayout68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3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90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726" r:id="rId2"/>
    <p:sldLayoutId id="2147483725" r:id="rId3"/>
    <p:sldLayoutId id="2147483724" r:id="rId4"/>
    <p:sldLayoutId id="2147483722" r:id="rId5"/>
    <p:sldLayoutId id="2147483721" r:id="rId6"/>
    <p:sldLayoutId id="2147483702" r:id="rId7"/>
    <p:sldLayoutId id="2147483701" r:id="rId8"/>
    <p:sldLayoutId id="2147483700" r:id="rId9"/>
    <p:sldLayoutId id="2147483699" r:id="rId10"/>
    <p:sldLayoutId id="2147483698" r:id="rId11"/>
    <p:sldLayoutId id="2147483696" r:id="rId12"/>
    <p:sldLayoutId id="2147483694" r:id="rId13"/>
    <p:sldLayoutId id="2147483693" r:id="rId14"/>
    <p:sldLayoutId id="2147483692" r:id="rId15"/>
    <p:sldLayoutId id="2147483691" r:id="rId16"/>
    <p:sldLayoutId id="2147483687" r:id="rId17"/>
    <p:sldLayoutId id="2147483665" r:id="rId18"/>
    <p:sldLayoutId id="2147483728" r:id="rId19"/>
    <p:sldLayoutId id="2147483727" r:id="rId20"/>
    <p:sldLayoutId id="2147483723" r:id="rId21"/>
    <p:sldLayoutId id="2147483720" r:id="rId22"/>
    <p:sldLayoutId id="2147483719" r:id="rId23"/>
    <p:sldLayoutId id="2147483718" r:id="rId24"/>
    <p:sldLayoutId id="2147483717" r:id="rId25"/>
    <p:sldLayoutId id="2147483716" r:id="rId26"/>
    <p:sldLayoutId id="2147483715" r:id="rId27"/>
    <p:sldLayoutId id="2147483714" r:id="rId28"/>
    <p:sldLayoutId id="2147483713" r:id="rId29"/>
    <p:sldLayoutId id="2147483712" r:id="rId30"/>
    <p:sldLayoutId id="2147483711" r:id="rId31"/>
    <p:sldLayoutId id="2147483710" r:id="rId32"/>
    <p:sldLayoutId id="2147483709" r:id="rId33"/>
    <p:sldLayoutId id="2147483708" r:id="rId34"/>
    <p:sldLayoutId id="2147483707" r:id="rId35"/>
    <p:sldLayoutId id="2147483706" r:id="rId36"/>
    <p:sldLayoutId id="2147483705" r:id="rId37"/>
    <p:sldLayoutId id="2147483704" r:id="rId38"/>
    <p:sldLayoutId id="2147483703" r:id="rId39"/>
    <p:sldLayoutId id="2147483697" r:id="rId40"/>
    <p:sldLayoutId id="2147483695" r:id="rId41"/>
    <p:sldLayoutId id="2147483689" r:id="rId42"/>
    <p:sldLayoutId id="2147483688" r:id="rId43"/>
    <p:sldLayoutId id="2147483686" r:id="rId44"/>
    <p:sldLayoutId id="2147483685" r:id="rId45"/>
    <p:sldLayoutId id="2147483684" r:id="rId46"/>
    <p:sldLayoutId id="2147483683" r:id="rId47"/>
    <p:sldLayoutId id="2147483682" r:id="rId48"/>
    <p:sldLayoutId id="2147483681" r:id="rId49"/>
    <p:sldLayoutId id="2147483680" r:id="rId50"/>
    <p:sldLayoutId id="2147483666" r:id="rId51"/>
    <p:sldLayoutId id="2147483667" r:id="rId52"/>
    <p:sldLayoutId id="2147483668" r:id="rId53"/>
    <p:sldLayoutId id="2147483669" r:id="rId54"/>
    <p:sldLayoutId id="2147483670" r:id="rId55"/>
    <p:sldLayoutId id="2147483671" r:id="rId56"/>
    <p:sldLayoutId id="2147483672" r:id="rId57"/>
    <p:sldLayoutId id="2147483673" r:id="rId58"/>
    <p:sldLayoutId id="2147483674" r:id="rId5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4.png"/><Relationship Id="rId12" Type="http://schemas.openxmlformats.org/officeDocument/2006/relationships/image" Target="../media/image21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microsoft.com/office/2007/relationships/hdphoto" Target="../media/hdphoto2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3.wdp"/><Relationship Id="rId1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4.png"/><Relationship Id="rId12" Type="http://schemas.openxmlformats.org/officeDocument/2006/relationships/image" Target="../media/image21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microsoft.com/office/2007/relationships/hdphoto" Target="../media/hdphoto2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3.wdp"/><Relationship Id="rId1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control" Target="../activeX/activeX2.xml"/><Relationship Id="rId7" Type="http://schemas.openxmlformats.org/officeDocument/2006/relationships/image" Target="../media/image22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2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control" Target="../activeX/activeX4.xml"/><Relationship Id="rId7" Type="http://schemas.openxmlformats.org/officeDocument/2006/relationships/notesSlide" Target="../notesSlides/notesSlide6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30.xml"/><Relationship Id="rId11" Type="http://schemas.openxmlformats.org/officeDocument/2006/relationships/image" Target="../media/image27.wmf"/><Relationship Id="rId5" Type="http://schemas.openxmlformats.org/officeDocument/2006/relationships/control" Target="../activeX/activeX6.xml"/><Relationship Id="rId10" Type="http://schemas.microsoft.com/office/2007/relationships/hdphoto" Target="../media/hdphoto4.wdp"/><Relationship Id="rId4" Type="http://schemas.openxmlformats.org/officeDocument/2006/relationships/control" Target="../activeX/activeX5.xml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0.wmf"/><Relationship Id="rId3" Type="http://schemas.openxmlformats.org/officeDocument/2006/relationships/control" Target="../activeX/activeX8.xml"/><Relationship Id="rId7" Type="http://schemas.openxmlformats.org/officeDocument/2006/relationships/control" Target="../activeX/activeX12.xml"/><Relationship Id="rId12" Type="http://schemas.openxmlformats.org/officeDocument/2006/relationships/image" Target="../media/image29.wmf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11.xml"/><Relationship Id="rId11" Type="http://schemas.openxmlformats.org/officeDocument/2006/relationships/image" Target="../media/image28.wmf"/><Relationship Id="rId5" Type="http://schemas.openxmlformats.org/officeDocument/2006/relationships/control" Target="../activeX/activeX10.xml"/><Relationship Id="rId10" Type="http://schemas.openxmlformats.org/officeDocument/2006/relationships/image" Target="../media/image31.png"/><Relationship Id="rId4" Type="http://schemas.openxmlformats.org/officeDocument/2006/relationships/control" Target="../activeX/activeX9.xml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13" Type="http://schemas.openxmlformats.org/officeDocument/2006/relationships/image" Target="../media/image37.gif"/><Relationship Id="rId3" Type="http://schemas.openxmlformats.org/officeDocument/2006/relationships/control" Target="../activeX/activeX14.xml"/><Relationship Id="rId7" Type="http://schemas.openxmlformats.org/officeDocument/2006/relationships/slideLayout" Target="../slideLayouts/slideLayout30.xml"/><Relationship Id="rId12" Type="http://schemas.openxmlformats.org/officeDocument/2006/relationships/image" Target="../media/image36.gif"/><Relationship Id="rId2" Type="http://schemas.openxmlformats.org/officeDocument/2006/relationships/control" Target="../activeX/activeX13.xml"/><Relationship Id="rId16" Type="http://schemas.openxmlformats.org/officeDocument/2006/relationships/image" Target="../media/image32.wmf"/><Relationship Id="rId1" Type="http://schemas.openxmlformats.org/officeDocument/2006/relationships/vmlDrawing" Target="../drawings/vmlDrawing4.vml"/><Relationship Id="rId6" Type="http://schemas.openxmlformats.org/officeDocument/2006/relationships/control" Target="../activeX/activeX17.xml"/><Relationship Id="rId11" Type="http://schemas.openxmlformats.org/officeDocument/2006/relationships/image" Target="../media/image35.gif"/><Relationship Id="rId5" Type="http://schemas.openxmlformats.org/officeDocument/2006/relationships/control" Target="../activeX/activeX16.xml"/><Relationship Id="rId15" Type="http://schemas.openxmlformats.org/officeDocument/2006/relationships/image" Target="../media/image30.wmf"/><Relationship Id="rId10" Type="http://schemas.openxmlformats.org/officeDocument/2006/relationships/image" Target="../media/image34.png"/><Relationship Id="rId4" Type="http://schemas.openxmlformats.org/officeDocument/2006/relationships/control" Target="../activeX/activeX15.xml"/><Relationship Id="rId9" Type="http://schemas.openxmlformats.org/officeDocument/2006/relationships/image" Target="../media/image33.png"/><Relationship Id="rId14" Type="http://schemas.openxmlformats.org/officeDocument/2006/relationships/image" Target="../media/image3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6.gif_512"/><Relationship Id="rId3" Type="http://schemas.microsoft.com/office/2007/relationships/media" Target="../media/media6.mp3"/><Relationship Id="rId7" Type="http://schemas.openxmlformats.org/officeDocument/2006/relationships/image" Target="../media/image41.gif"/><Relationship Id="rId12" Type="http://schemas.openxmlformats.org/officeDocument/2006/relationships/image" Target="../media/image45.gif"/><Relationship Id="rId2" Type="http://schemas.microsoft.com/office/2007/relationships/media" Target="../media/media5.mp3"/><Relationship Id="rId16" Type="http://schemas.openxmlformats.org/officeDocument/2006/relationships/image" Target="../media/image4.png"/><Relationship Id="rId1" Type="http://schemas.openxmlformats.org/officeDocument/2006/relationships/audio" Target="NULL" TargetMode="Externa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5" Type="http://schemas.openxmlformats.org/officeDocument/2006/relationships/image" Target="../media/image48.gif"/><Relationship Id="rId10" Type="http://schemas.microsoft.com/office/2007/relationships/hdphoto" Target="../media/hdphoto5.wdp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43.png"/><Relationship Id="rId1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2.png"/><Relationship Id="rId18" Type="http://schemas.openxmlformats.org/officeDocument/2006/relationships/image" Target="../media/image54.png"/><Relationship Id="rId3" Type="http://schemas.openxmlformats.org/officeDocument/2006/relationships/slideLayout" Target="../slideLayouts/slideLayout30.xml"/><Relationship Id="rId7" Type="http://schemas.openxmlformats.org/officeDocument/2006/relationships/audio" Target="../media/audio1.wav"/><Relationship Id="rId12" Type="http://schemas.openxmlformats.org/officeDocument/2006/relationships/image" Target="../media/image51.gif"/><Relationship Id="rId17" Type="http://schemas.microsoft.com/office/2007/relationships/hdphoto" Target="../media/hdphoto7.wdp"/><Relationship Id="rId2" Type="http://schemas.microsoft.com/office/2007/relationships/media" Target="../media/media5.mp3"/><Relationship Id="rId16" Type="http://schemas.openxmlformats.org/officeDocument/2006/relationships/image" Target="../media/image53.png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48.gif"/><Relationship Id="rId5" Type="http://schemas.openxmlformats.org/officeDocument/2006/relationships/audio" Target="../media/audio4.wav"/><Relationship Id="rId15" Type="http://schemas.openxmlformats.org/officeDocument/2006/relationships/image" Target="../media/image44.png"/><Relationship Id="rId10" Type="http://schemas.openxmlformats.org/officeDocument/2006/relationships/image" Target="../media/image45.gif"/><Relationship Id="rId19" Type="http://schemas.openxmlformats.org/officeDocument/2006/relationships/image" Target="../media/image4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50.png"/><Relationship Id="rId1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0.png"/><Relationship Id="rId18" Type="http://schemas.openxmlformats.org/officeDocument/2006/relationships/image" Target="../media/image61.gif"/><Relationship Id="rId3" Type="http://schemas.openxmlformats.org/officeDocument/2006/relationships/slideLayout" Target="../slideLayouts/slideLayout30.xml"/><Relationship Id="rId21" Type="http://schemas.openxmlformats.org/officeDocument/2006/relationships/image" Target="../media/image53.png"/><Relationship Id="rId7" Type="http://schemas.openxmlformats.org/officeDocument/2006/relationships/image" Target="../media/image55.png"/><Relationship Id="rId12" Type="http://schemas.openxmlformats.org/officeDocument/2006/relationships/image" Target="../media/image59.png"/><Relationship Id="rId17" Type="http://schemas.openxmlformats.org/officeDocument/2006/relationships/image" Target="../media/image50.png"/><Relationship Id="rId2" Type="http://schemas.microsoft.com/office/2007/relationships/media" Target="../media/media5.mp3"/><Relationship Id="rId16" Type="http://schemas.openxmlformats.org/officeDocument/2006/relationships/image" Target="../media/image45.gif"/><Relationship Id="rId20" Type="http://schemas.openxmlformats.org/officeDocument/2006/relationships/image" Target="../media/image44.png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microsoft.com/office/2007/relationships/hdphoto" Target="../media/hdphoto8.wdp"/><Relationship Id="rId5" Type="http://schemas.openxmlformats.org/officeDocument/2006/relationships/audio" Target="../media/audio1.wav"/><Relationship Id="rId15" Type="http://schemas.openxmlformats.org/officeDocument/2006/relationships/image" Target="../media/image36.gif"/><Relationship Id="rId23" Type="http://schemas.openxmlformats.org/officeDocument/2006/relationships/image" Target="../media/image4.png"/><Relationship Id="rId10" Type="http://schemas.openxmlformats.org/officeDocument/2006/relationships/image" Target="../media/image58.png"/><Relationship Id="rId19" Type="http://schemas.openxmlformats.org/officeDocument/2006/relationships/image" Target="../media/image62.gif"/><Relationship Id="rId4" Type="http://schemas.openxmlformats.org/officeDocument/2006/relationships/audio" Target="../media/audio4.wav"/><Relationship Id="rId9" Type="http://schemas.openxmlformats.org/officeDocument/2006/relationships/image" Target="../media/image57.png"/><Relationship Id="rId14" Type="http://schemas.microsoft.com/office/2007/relationships/hdphoto" Target="../media/hdphoto9.wdp"/><Relationship Id="rId22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microsoft.com/office/2007/relationships/hdphoto" Target="../media/hdphoto7.wdp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63.png"/><Relationship Id="rId12" Type="http://schemas.openxmlformats.org/officeDocument/2006/relationships/image" Target="../media/image53.pn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audio" Target="../media/audio1.wav"/><Relationship Id="rId11" Type="http://schemas.openxmlformats.org/officeDocument/2006/relationships/image" Target="../media/image44.png"/><Relationship Id="rId5" Type="http://schemas.openxmlformats.org/officeDocument/2006/relationships/audio" Target="../media/audio5.wav"/><Relationship Id="rId10" Type="http://schemas.openxmlformats.org/officeDocument/2006/relationships/image" Target="../media/image65.gif"/><Relationship Id="rId4" Type="http://schemas.openxmlformats.org/officeDocument/2006/relationships/audio" Target="../media/audio4.wav"/><Relationship Id="rId9" Type="http://schemas.openxmlformats.org/officeDocument/2006/relationships/image" Target="../media/image64.png"/><Relationship Id="rId1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13" Type="http://schemas.openxmlformats.org/officeDocument/2006/relationships/image" Target="../media/image50.png"/><Relationship Id="rId18" Type="http://schemas.openxmlformats.org/officeDocument/2006/relationships/image" Target="../media/image53.png"/><Relationship Id="rId3" Type="http://schemas.openxmlformats.org/officeDocument/2006/relationships/audio" Target="../media/audio5.wav"/><Relationship Id="rId7" Type="http://schemas.openxmlformats.org/officeDocument/2006/relationships/image" Target="../media/image67.gif"/><Relationship Id="rId12" Type="http://schemas.microsoft.com/office/2007/relationships/hdphoto" Target="../media/hdphoto11.wdp"/><Relationship Id="rId17" Type="http://schemas.openxmlformats.org/officeDocument/2006/relationships/image" Target="../media/image44.png"/><Relationship Id="rId2" Type="http://schemas.openxmlformats.org/officeDocument/2006/relationships/audio" Target="../media/audio4.wav"/><Relationship Id="rId16" Type="http://schemas.openxmlformats.org/officeDocument/2006/relationships/image" Target="../media/image48.gif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6.jpg"/><Relationship Id="rId11" Type="http://schemas.openxmlformats.org/officeDocument/2006/relationships/image" Target="../media/image69.png"/><Relationship Id="rId5" Type="http://schemas.openxmlformats.org/officeDocument/2006/relationships/image" Target="../media/image11.png"/><Relationship Id="rId15" Type="http://schemas.openxmlformats.org/officeDocument/2006/relationships/image" Target="../media/image45.gif"/><Relationship Id="rId10" Type="http://schemas.microsoft.com/office/2007/relationships/hdphoto" Target="../media/hdphoto10.wdp"/><Relationship Id="rId19" Type="http://schemas.microsoft.com/office/2007/relationships/hdphoto" Target="../media/hdphoto7.wdp"/><Relationship Id="rId4" Type="http://schemas.openxmlformats.org/officeDocument/2006/relationships/audio" Target="../media/audio1.wav"/><Relationship Id="rId9" Type="http://schemas.openxmlformats.org/officeDocument/2006/relationships/image" Target="../media/image68.png"/><Relationship Id="rId14" Type="http://schemas.openxmlformats.org/officeDocument/2006/relationships/image" Target="../media/image62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openxmlformats.org/officeDocument/2006/relationships/image" Target="../media/image53.png"/><Relationship Id="rId3" Type="http://schemas.openxmlformats.org/officeDocument/2006/relationships/audio" Target="NULL" TargetMode="External"/><Relationship Id="rId7" Type="http://schemas.openxmlformats.org/officeDocument/2006/relationships/audio" Target="../media/audio1.wav"/><Relationship Id="rId12" Type="http://schemas.openxmlformats.org/officeDocument/2006/relationships/image" Target="../media/image44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audio" Target="../media/audio4.wav"/><Relationship Id="rId11" Type="http://schemas.openxmlformats.org/officeDocument/2006/relationships/image" Target="../media/image71.gif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4.png"/><Relationship Id="rId10" Type="http://schemas.openxmlformats.org/officeDocument/2006/relationships/image" Target="../media/image42.png"/><Relationship Id="rId4" Type="http://schemas.microsoft.com/office/2007/relationships/media" Target="../media/media5.mp3"/><Relationship Id="rId9" Type="http://schemas.openxmlformats.org/officeDocument/2006/relationships/image" Target="../media/image70.png"/><Relationship Id="rId14" Type="http://schemas.microsoft.com/office/2007/relationships/hdphoto" Target="../media/hdphoto7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13" Type="http://schemas.openxmlformats.org/officeDocument/2006/relationships/image" Target="../media/image74.gif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40.png"/><Relationship Id="rId12" Type="http://schemas.openxmlformats.org/officeDocument/2006/relationships/image" Target="../media/image42.pn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73.png"/><Relationship Id="rId11" Type="http://schemas.openxmlformats.org/officeDocument/2006/relationships/image" Target="../media/image44.png"/><Relationship Id="rId5" Type="http://schemas.openxmlformats.org/officeDocument/2006/relationships/image" Target="../media/image72.jpg"/><Relationship Id="rId10" Type="http://schemas.openxmlformats.org/officeDocument/2006/relationships/image" Target="../media/image48.gif"/><Relationship Id="rId4" Type="http://schemas.openxmlformats.org/officeDocument/2006/relationships/image" Target="../media/image11.png"/><Relationship Id="rId9" Type="http://schemas.openxmlformats.org/officeDocument/2006/relationships/image" Target="../media/image46.gif_512"/><Relationship Id="rId1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79.svg"/><Relationship Id="rId5" Type="http://schemas.openxmlformats.org/officeDocument/2006/relationships/image" Target="../media/image78.png"/><Relationship Id="rId4" Type="http://schemas.openxmlformats.org/officeDocument/2006/relationships/image" Target="../media/image77.sv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6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11" Type="http://schemas.microsoft.com/office/2007/relationships/hdphoto" Target="../media/hdphoto1.wdp"/><Relationship Id="rId5" Type="http://schemas.openxmlformats.org/officeDocument/2006/relationships/audio" Target="../media/audio2.wav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audio" Target="../media/audio2.wav"/><Relationship Id="rId10" Type="http://schemas.openxmlformats.org/officeDocument/2006/relationships/image" Target="../media/image9.png"/><Relationship Id="rId4" Type="http://schemas.openxmlformats.org/officeDocument/2006/relationships/audio" Target="../media/audio1.wav"/><Relationship Id="rId9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11" Type="http://schemas.microsoft.com/office/2007/relationships/hdphoto" Target="../media/hdphoto1.wdp"/><Relationship Id="rId5" Type="http://schemas.openxmlformats.org/officeDocument/2006/relationships/audio" Target="../media/audio2.wav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audio" Target="../media/audio2.wav"/><Relationship Id="rId10" Type="http://schemas.openxmlformats.org/officeDocument/2006/relationships/image" Target="../media/image5.gif"/><Relationship Id="rId4" Type="http://schemas.openxmlformats.org/officeDocument/2006/relationships/audio" Target="../media/audio3.wav"/><Relationship Id="rId9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audio" Target="../media/audio2.wav"/><Relationship Id="rId10" Type="http://schemas.openxmlformats.org/officeDocument/2006/relationships/image" Target="../media/image5.gif"/><Relationship Id="rId4" Type="http://schemas.openxmlformats.org/officeDocument/2006/relationships/audio" Target="../media/audio3.wav"/><Relationship Id="rId9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5.gif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>
            <a:extLst>
              <a:ext uri="{FF2B5EF4-FFF2-40B4-BE49-F238E27FC236}">
                <a16:creationId xmlns:a16="http://schemas.microsoft.com/office/drawing/2014/main" id="{CAD9070B-8F02-4BC5-8C83-63E109727A14}"/>
              </a:ext>
            </a:extLst>
          </p:cNvPr>
          <p:cNvSpPr txBox="1"/>
          <p:nvPr/>
        </p:nvSpPr>
        <p:spPr>
          <a:xfrm>
            <a:off x="604910" y="1822514"/>
            <a:ext cx="11197883" cy="2800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5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16: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Phép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trừ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(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có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nhớ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)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trong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phạm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vi 20</a:t>
            </a:r>
            <a:endParaRPr lang="en-US" sz="4000" b="1" spc="100" dirty="0">
              <a:ln w="22225">
                <a:noFill/>
                <a:prstDash val="solid"/>
              </a:ln>
              <a:solidFill>
                <a:srgbClr val="0000F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72F559-4965-4DEC-91AC-B57262649134}"/>
              </a:ext>
            </a:extLst>
          </p:cNvPr>
          <p:cNvSpPr/>
          <p:nvPr/>
        </p:nvSpPr>
        <p:spPr>
          <a:xfrm>
            <a:off x="9677389" y="80867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348E55-7C42-46C9-B0D8-4AB37E7E5905}"/>
              </a:ext>
            </a:extLst>
          </p:cNvPr>
          <p:cNvSpPr/>
          <p:nvPr/>
        </p:nvSpPr>
        <p:spPr>
          <a:xfrm>
            <a:off x="10291156" y="578878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4DF744A-91FC-4C5E-97DF-00F919A4EE87}"/>
              </a:ext>
            </a:extLst>
          </p:cNvPr>
          <p:cNvGrpSpPr/>
          <p:nvPr/>
        </p:nvGrpSpPr>
        <p:grpSpPr>
          <a:xfrm>
            <a:off x="2133600" y="202947"/>
            <a:ext cx="7667625" cy="605818"/>
            <a:chOff x="5386315" y="4985129"/>
            <a:chExt cx="8020050" cy="6058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92929A8-B0FB-4513-AD67-B3C6BCEB9EFA}"/>
                </a:ext>
              </a:extLst>
            </p:cNvPr>
            <p:cNvSpPr/>
            <p:nvPr/>
          </p:nvSpPr>
          <p:spPr>
            <a:xfrm>
              <a:off x="5857016" y="4985129"/>
              <a:ext cx="7277502" cy="605818"/>
            </a:xfrm>
            <a:prstGeom prst="roundRect">
              <a:avLst/>
            </a:prstGeom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Google Shape;248;p5">
              <a:extLst>
                <a:ext uri="{FF2B5EF4-FFF2-40B4-BE49-F238E27FC236}">
                  <a16:creationId xmlns:a16="http://schemas.microsoft.com/office/drawing/2014/main" id="{E3FCE5CE-FB5E-4515-BD0C-32623FD0F2D9}"/>
                </a:ext>
              </a:extLst>
            </p:cNvPr>
            <p:cNvSpPr txBox="1"/>
            <p:nvPr/>
          </p:nvSpPr>
          <p:spPr>
            <a:xfrm>
              <a:off x="5386315" y="4985129"/>
              <a:ext cx="8020050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Nêu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phép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tính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phù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hợp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với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tranh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sau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:</a:t>
              </a:r>
              <a:endParaRPr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E139AA3-26CE-46F0-8B6A-42BFFEC0D5D5}"/>
              </a:ext>
            </a:extLst>
          </p:cNvPr>
          <p:cNvGrpSpPr/>
          <p:nvPr/>
        </p:nvGrpSpPr>
        <p:grpSpPr>
          <a:xfrm>
            <a:off x="4623403" y="5463461"/>
            <a:ext cx="2945193" cy="954224"/>
            <a:chOff x="5857016" y="4985128"/>
            <a:chExt cx="2945193" cy="95422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0E617C2-2254-421A-B0B8-D65CF1347F6D}"/>
                </a:ext>
              </a:extLst>
            </p:cNvPr>
            <p:cNvSpPr/>
            <p:nvPr/>
          </p:nvSpPr>
          <p:spPr>
            <a:xfrm>
              <a:off x="5857016" y="4985128"/>
              <a:ext cx="2945193" cy="954224"/>
            </a:xfrm>
            <a:prstGeom prst="roundRect">
              <a:avLst/>
            </a:prstGeom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Google Shape;248;p5">
              <a:extLst>
                <a:ext uri="{FF2B5EF4-FFF2-40B4-BE49-F238E27FC236}">
                  <a16:creationId xmlns:a16="http://schemas.microsoft.com/office/drawing/2014/main" id="{A4380612-F354-4C06-88A4-6256BC66322D}"/>
                </a:ext>
              </a:extLst>
            </p:cNvPr>
            <p:cNvSpPr txBox="1"/>
            <p:nvPr/>
          </p:nvSpPr>
          <p:spPr>
            <a:xfrm>
              <a:off x="5857016" y="5108317"/>
              <a:ext cx="2945193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12 – 3 </a:t>
              </a:r>
              <a:r>
                <a:rPr lang="en-US" sz="40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= ? </a:t>
              </a:r>
              <a:endParaRPr sz="40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B1AB3F0-E6DB-4653-980B-12C33102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289" y="1123745"/>
            <a:ext cx="9633181" cy="41221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73779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/>
          <p:cNvSpPr txBox="1"/>
          <p:nvPr/>
        </p:nvSpPr>
        <p:spPr>
          <a:xfrm>
            <a:off x="3836371" y="1777163"/>
            <a:ext cx="679618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KHÁM PHÁ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KIẾN THỨC MỚI</a:t>
            </a:r>
            <a:endParaRPr sz="4800" b="1" i="0" u="none" strike="noStrike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D7060FF2-EEB0-4640-9E99-F0EDAD3920B8}"/>
              </a:ext>
            </a:extLst>
          </p:cNvPr>
          <p:cNvSpPr/>
          <p:nvPr/>
        </p:nvSpPr>
        <p:spPr>
          <a:xfrm>
            <a:off x="1696996" y="2340616"/>
            <a:ext cx="9434456" cy="115652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8D5B896-CEC3-47FA-9B73-DD190D035FB1}"/>
              </a:ext>
            </a:extLst>
          </p:cNvPr>
          <p:cNvGrpSpPr/>
          <p:nvPr/>
        </p:nvGrpSpPr>
        <p:grpSpPr>
          <a:xfrm>
            <a:off x="1712074" y="271826"/>
            <a:ext cx="8527311" cy="1239974"/>
            <a:chOff x="1765005" y="168334"/>
            <a:chExt cx="8527311" cy="1239974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3F5299E-DB99-4AD1-8EAB-2EEFDEE37C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688" b="38125" l="12344" r="84531">
                          <a14:foregroundMark x1="18750" y1="27813" x2="18750" y2="27813"/>
                          <a14:foregroundMark x1="14844" y1="33125" x2="14844" y2="33125"/>
                          <a14:foregroundMark x1="80469" y1="28281" x2="80469" y2="28281"/>
                          <a14:foregroundMark x1="81406" y1="19219" x2="81406" y2="19219"/>
                          <a14:foregroundMark x1="23438" y1="36094" x2="23438" y2="36094"/>
                          <a14:foregroundMark x1="22188" y1="35781" x2="33594" y2="35469"/>
                          <a14:foregroundMark x1="33594" y1="35469" x2="77500" y2="35469"/>
                          <a14:foregroundMark x1="77500" y1="35469" x2="83750" y2="25625"/>
                          <a14:foregroundMark x1="83750" y1="25625" x2="82031" y2="15156"/>
                          <a14:foregroundMark x1="82031" y1="15156" x2="22188" y2="14688"/>
                          <a14:foregroundMark x1="18255" y1="17899" x2="17344" y2="20781"/>
                          <a14:foregroundMark x1="13594" y1="33281" x2="21094" y2="29844"/>
                          <a14:foregroundMark x1="21094" y1="29844" x2="17969" y2="33125"/>
                          <a14:foregroundMark x1="22656" y1="30000" x2="22656" y2="30000"/>
                          <a14:foregroundMark x1="18906" y1="35156" x2="18906" y2="35156"/>
                          <a14:foregroundMark x1="16094" y1="35938" x2="16094" y2="35938"/>
                          <a14:foregroundMark x1="18438" y1="35469" x2="18438" y2="35469"/>
                          <a14:foregroundMark x1="18438" y1="37188" x2="18438" y2="37188"/>
                          <a14:foregroundMark x1="12969" y1="36719" x2="12969" y2="36719"/>
                          <a14:foregroundMark x1="15000" y1="37188" x2="15000" y2="37188"/>
                          <a14:foregroundMark x1="14063" y1="35938" x2="14063" y2="35938"/>
                          <a14:foregroundMark x1="13281" y1="36719" x2="13281" y2="36719"/>
                          <a14:foregroundMark x1="12344" y1="33906" x2="12344" y2="33906"/>
                          <a14:foregroundMark x1="17031" y1="19375" x2="17031" y2="33125"/>
                          <a14:foregroundMark x1="20000" y1="34844" x2="35781" y2="34688"/>
                          <a14:foregroundMark x1="35781" y1="34688" x2="78438" y2="34688"/>
                          <a14:foregroundMark x1="79844" y1="17969" x2="65156" y2="17969"/>
                          <a14:foregroundMark x1="20156" y1="17188" x2="81406" y2="17188"/>
                          <a14:foregroundMark x1="36406" y1="14688" x2="83906" y2="16406"/>
                          <a14:foregroundMark x1="83906" y1="16406" x2="83906" y2="16875"/>
                          <a14:foregroundMark x1="38125" y1="14219" x2="84375" y2="15625"/>
                          <a14:foregroundMark x1="84375" y1="15625" x2="84531" y2="15781"/>
                          <a14:backgroundMark x1="19219" y1="15781" x2="19219" y2="15781"/>
                          <a14:backgroundMark x1="19219" y1="15781" x2="19219" y2="15781"/>
                          <a14:backgroundMark x1="18906" y1="15781" x2="18906" y2="15781"/>
                          <a14:backgroundMark x1="18750" y1="16406" x2="18750" y2="16406"/>
                          <a14:backgroundMark x1="19375" y1="14688" x2="18906" y2="15625"/>
                          <a14:backgroundMark x1="18906" y1="15937" x2="18594" y2="15937"/>
                          <a14:backgroundMark x1="17969" y1="16875" x2="18906" y2="16875"/>
                        </a14:backgroundRemoval>
                      </a14:imgEffect>
                    </a14:imgLayer>
                  </a14:imgProps>
                </a:ext>
              </a:extLst>
            </a:blip>
            <a:srcRect l="11579" t="12587" r="13430" b="58764"/>
            <a:stretch/>
          </p:blipFill>
          <p:spPr>
            <a:xfrm>
              <a:off x="1765005" y="168334"/>
              <a:ext cx="8527311" cy="1239974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E897D6E-E96A-4ED0-BC8B-4F86FEBD8A6F}"/>
                </a:ext>
              </a:extLst>
            </p:cNvPr>
            <p:cNvSpPr/>
            <p:nvPr/>
          </p:nvSpPr>
          <p:spPr>
            <a:xfrm>
              <a:off x="3212338" y="392476"/>
              <a:ext cx="5928226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UTM Cookies" panose="02040603050506020204" pitchFamily="18" charset="0"/>
                </a:rPr>
                <a:t>TRỪ BẰNG CÁCH ĐẾM BỚT</a:t>
              </a:r>
            </a:p>
          </p:txBody>
        </p:sp>
      </p:grpSp>
      <p:pic>
        <p:nvPicPr>
          <p:cNvPr id="4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49CF1004-30D7-47FA-9A1C-A8336B826E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48" end="17482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06295" y="426384"/>
            <a:ext cx="609600" cy="609600"/>
          </a:xfrm>
          <a:prstGeom prst="rect">
            <a:avLst/>
          </a:prstGeom>
        </p:spPr>
      </p:pic>
      <p:pic>
        <p:nvPicPr>
          <p:cNvPr id="56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D0599BB5-3525-4348-B047-4A5EF3582A6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3" end="15725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75278" y="1035984"/>
            <a:ext cx="609600" cy="609600"/>
          </a:xfrm>
          <a:prstGeom prst="rect">
            <a:avLst/>
          </a:prstGeom>
        </p:spPr>
      </p:pic>
      <p:pic>
        <p:nvPicPr>
          <p:cNvPr id="57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9925043D-3360-45A9-87A7-31A865F6361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17" end="8081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54894" y="1645584"/>
            <a:ext cx="609600" cy="609600"/>
          </a:xfrm>
          <a:prstGeom prst="rect">
            <a:avLst/>
          </a:prstGeom>
        </p:spPr>
      </p:pic>
      <p:pic>
        <p:nvPicPr>
          <p:cNvPr id="58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9711F138-CFE5-434F-BCC7-75E49B7EB20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506" end="7035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32304" y="2317214"/>
            <a:ext cx="609600" cy="609600"/>
          </a:xfrm>
          <a:prstGeom prst="rect">
            <a:avLst/>
          </a:prstGeom>
        </p:spPr>
      </p:pic>
      <p:pic>
        <p:nvPicPr>
          <p:cNvPr id="59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E0232336-E700-4FB0-8062-9411A0C5299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555" end="6036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75278" y="3164899"/>
            <a:ext cx="609600" cy="609600"/>
          </a:xfrm>
          <a:prstGeom prst="rect">
            <a:avLst/>
          </a:prstGeom>
        </p:spPr>
      </p:pic>
      <p:pic>
        <p:nvPicPr>
          <p:cNvPr id="60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FF404E7D-5BA1-4F5F-824D-312A335B47C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711" end="5405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14002" y="3795976"/>
            <a:ext cx="609600" cy="609600"/>
          </a:xfrm>
          <a:prstGeom prst="rect">
            <a:avLst/>
          </a:prstGeom>
        </p:spPr>
      </p:pic>
      <p:pic>
        <p:nvPicPr>
          <p:cNvPr id="61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0E2C5D0A-19E3-4277-B6EC-420BCB0D16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712" end="4450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25953" y="4467606"/>
            <a:ext cx="609600" cy="609600"/>
          </a:xfrm>
          <a:prstGeom prst="rect">
            <a:avLst/>
          </a:prstGeom>
        </p:spPr>
      </p:pic>
      <p:pic>
        <p:nvPicPr>
          <p:cNvPr id="62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74C80AD2-FE21-4D04-AFC9-7D099A942A7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69" end="3307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87229" y="5086639"/>
            <a:ext cx="609600" cy="609600"/>
          </a:xfrm>
          <a:prstGeom prst="rect">
            <a:avLst/>
          </a:prstGeom>
        </p:spPr>
      </p:pic>
      <p:pic>
        <p:nvPicPr>
          <p:cNvPr id="63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0F00914D-7444-40D1-8407-FAA3CB0455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528" end="781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25953" y="5583437"/>
            <a:ext cx="609600" cy="609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328D040-690A-4E6C-8148-04F3A099A4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86811" y="2531134"/>
            <a:ext cx="609601" cy="748589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39D0F3B-82E6-49D0-98C0-B6482568C6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44820" y="2541915"/>
            <a:ext cx="609601" cy="74858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E1911F9-EB34-4FB9-867C-E946400E50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97817" y="2541915"/>
            <a:ext cx="609601" cy="748589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564750E-0E2D-45AC-A46A-E52403C638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31213" y="2531133"/>
            <a:ext cx="609601" cy="748589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35A0E3C-D552-4DB0-9040-892F5CF13F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0629" y="2541915"/>
            <a:ext cx="609601" cy="748589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AD1AEA5E-C538-4AF7-811A-76073A2D32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6616" y="2541915"/>
            <a:ext cx="609601" cy="74858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60074FD1-10D1-4842-AAB8-309498140F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68118" y="2531135"/>
            <a:ext cx="609601" cy="74858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B57254C-9CF4-4CCE-BB88-9EDFE667EB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24116" y="2541915"/>
            <a:ext cx="609601" cy="74858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4703C8C-DC44-4A07-9C48-F37C47714E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80114" y="2541915"/>
            <a:ext cx="609601" cy="74858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D047CA4D-0D99-47AF-8C20-159240DE1A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9661" y="2541915"/>
            <a:ext cx="609601" cy="748589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3D8EC37-7A9E-4F56-831B-C1C909A027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19208" y="2541915"/>
            <a:ext cx="609601" cy="74858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46919087-F3DF-47DE-AACD-FB1590F028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75206" y="2541915"/>
            <a:ext cx="609601" cy="74858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BE8777B-98EB-4530-A45E-9BF104E8F2D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859" t="3301" r="3474" b="28232"/>
          <a:stretch/>
        </p:blipFill>
        <p:spPr>
          <a:xfrm>
            <a:off x="10159539" y="2348867"/>
            <a:ext cx="827930" cy="994255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269EDDE0-5B98-4E73-A1B4-4C2D0B992F4F}"/>
              </a:ext>
            </a:extLst>
          </p:cNvPr>
          <p:cNvSpPr txBox="1"/>
          <p:nvPr/>
        </p:nvSpPr>
        <p:spPr>
          <a:xfrm>
            <a:off x="10275206" y="3621417"/>
            <a:ext cx="772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Britannic Bold" panose="020B0903060703020204" pitchFamily="34" charset="0"/>
              </a:rPr>
              <a:t>12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93C98F32-6407-49F9-9FDD-D03D082892C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859" t="3301" r="3474" b="28232"/>
          <a:stretch/>
        </p:blipFill>
        <p:spPr>
          <a:xfrm>
            <a:off x="9396377" y="2368969"/>
            <a:ext cx="827930" cy="994255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1FDE9C1F-50D6-4299-949C-2FBB60F8923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859" t="3301" r="3474" b="28232"/>
          <a:stretch/>
        </p:blipFill>
        <p:spPr>
          <a:xfrm>
            <a:off x="8633308" y="2347452"/>
            <a:ext cx="827930" cy="994255"/>
          </a:xfrm>
          <a:prstGeom prst="rect">
            <a:avLst/>
          </a:prstGeom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5B3E6D4E-ED7A-441A-A2E4-D9499EC2D594}"/>
              </a:ext>
            </a:extLst>
          </p:cNvPr>
          <p:cNvCxnSpPr/>
          <p:nvPr/>
        </p:nvCxnSpPr>
        <p:spPr>
          <a:xfrm>
            <a:off x="10275206" y="2255184"/>
            <a:ext cx="609601" cy="11738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B675F2A-851F-479F-BC12-459E471B0EAA}"/>
              </a:ext>
            </a:extLst>
          </p:cNvPr>
          <p:cNvCxnSpPr/>
          <p:nvPr/>
        </p:nvCxnSpPr>
        <p:spPr>
          <a:xfrm>
            <a:off x="9447755" y="2354288"/>
            <a:ext cx="609601" cy="11738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28628E32-A3C1-482C-B8B3-8B118EDC91AC}"/>
              </a:ext>
            </a:extLst>
          </p:cNvPr>
          <p:cNvCxnSpPr/>
          <p:nvPr/>
        </p:nvCxnSpPr>
        <p:spPr>
          <a:xfrm>
            <a:off x="8679279" y="2338808"/>
            <a:ext cx="609601" cy="11738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FDCD1BC7-648B-4B37-897B-106FD1EEAF65}"/>
              </a:ext>
            </a:extLst>
          </p:cNvPr>
          <p:cNvSpPr txBox="1"/>
          <p:nvPr/>
        </p:nvSpPr>
        <p:spPr>
          <a:xfrm>
            <a:off x="9466442" y="3621417"/>
            <a:ext cx="772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Britannic Bold" panose="020B0903060703020204" pitchFamily="34" charset="0"/>
              </a:rPr>
              <a:t>11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E7ECFCE-E630-4573-8343-B95524591AFE}"/>
              </a:ext>
            </a:extLst>
          </p:cNvPr>
          <p:cNvSpPr txBox="1"/>
          <p:nvPr/>
        </p:nvSpPr>
        <p:spPr>
          <a:xfrm>
            <a:off x="8641495" y="3649029"/>
            <a:ext cx="772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Britannic Bold" panose="020B0903060703020204" pitchFamily="34" charset="0"/>
              </a:rPr>
              <a:t>10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696823B-252F-44ED-A94F-FCC2C7B7AD89}"/>
              </a:ext>
            </a:extLst>
          </p:cNvPr>
          <p:cNvSpPr txBox="1"/>
          <p:nvPr/>
        </p:nvSpPr>
        <p:spPr>
          <a:xfrm>
            <a:off x="8006831" y="3633549"/>
            <a:ext cx="772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Britannic Bold" panose="020B0903060703020204" pitchFamily="34" charset="0"/>
              </a:rPr>
              <a:t>9</a:t>
            </a: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C41722F1-64FF-4966-960C-20EFB8C0435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9568699" flipH="1">
            <a:off x="648706" y="4350549"/>
            <a:ext cx="1987453" cy="1741448"/>
          </a:xfrm>
          <a:prstGeom prst="rect">
            <a:avLst/>
          </a:prstGeom>
        </p:spPr>
      </p:pic>
      <p:grpSp>
        <p:nvGrpSpPr>
          <p:cNvPr id="95" name="Group 94">
            <a:extLst>
              <a:ext uri="{FF2B5EF4-FFF2-40B4-BE49-F238E27FC236}">
                <a16:creationId xmlns:a16="http://schemas.microsoft.com/office/drawing/2014/main" id="{C7478563-99DF-489C-8B77-0421C99C461B}"/>
              </a:ext>
            </a:extLst>
          </p:cNvPr>
          <p:cNvGrpSpPr/>
          <p:nvPr/>
        </p:nvGrpSpPr>
        <p:grpSpPr>
          <a:xfrm flipH="1">
            <a:off x="2037117" y="3626810"/>
            <a:ext cx="2455234" cy="1116834"/>
            <a:chOff x="7883371" y="2487500"/>
            <a:chExt cx="2167728" cy="1116834"/>
          </a:xfrm>
        </p:grpSpPr>
        <p:sp>
          <p:nvSpPr>
            <p:cNvPr id="96" name="Speech Bubble: Oval 95">
              <a:extLst>
                <a:ext uri="{FF2B5EF4-FFF2-40B4-BE49-F238E27FC236}">
                  <a16:creationId xmlns:a16="http://schemas.microsoft.com/office/drawing/2014/main" id="{A3770007-1B77-4C29-B4BD-1B498E16EA7B}"/>
                </a:ext>
              </a:extLst>
            </p:cNvPr>
            <p:cNvSpPr/>
            <p:nvPr/>
          </p:nvSpPr>
          <p:spPr>
            <a:xfrm>
              <a:off x="7883371" y="2487500"/>
              <a:ext cx="2167728" cy="1116834"/>
            </a:xfrm>
            <a:prstGeom prst="wedgeEllipseCallout">
              <a:avLst>
                <a:gd name="adj1" fmla="val 49148"/>
                <a:gd name="adj2" fmla="val 47593"/>
              </a:avLst>
            </a:prstGeom>
            <a:solidFill>
              <a:srgbClr val="FFFF00"/>
            </a:solidFill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8772EFD-3691-4635-B8F2-007DF24240FB}"/>
                </a:ext>
              </a:extLst>
            </p:cNvPr>
            <p:cNvSpPr txBox="1"/>
            <p:nvPr/>
          </p:nvSpPr>
          <p:spPr>
            <a:xfrm>
              <a:off x="8120102" y="2672716"/>
              <a:ext cx="1752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Đếm</a:t>
              </a:r>
              <a:r>
                <a:rPr lang="en-US" sz="2000" b="1" dirty="0"/>
                <a:t> </a:t>
              </a:r>
              <a:r>
                <a:rPr lang="en-US" sz="2000" b="1" dirty="0" err="1"/>
                <a:t>bớt</a:t>
              </a:r>
              <a:r>
                <a:rPr lang="en-US" sz="2000" b="1" dirty="0"/>
                <a:t> 3 </a:t>
              </a:r>
            </a:p>
            <a:p>
              <a:pPr algn="ctr"/>
              <a:r>
                <a:rPr lang="en-US" sz="2000" b="1" dirty="0" err="1"/>
                <a:t>bắt</a:t>
              </a:r>
              <a:r>
                <a:rPr lang="en-US" sz="2000" b="1" dirty="0"/>
                <a:t> </a:t>
              </a:r>
              <a:r>
                <a:rPr lang="en-US" sz="2000" b="1" dirty="0" err="1"/>
                <a:t>đầu</a:t>
              </a:r>
              <a:r>
                <a:rPr lang="en-US" sz="2000" b="1" dirty="0"/>
                <a:t> </a:t>
              </a:r>
              <a:r>
                <a:rPr lang="en-US" sz="2000" b="1" dirty="0" err="1"/>
                <a:t>từ</a:t>
              </a:r>
              <a:r>
                <a:rPr lang="en-US" sz="2000" b="1" dirty="0"/>
                <a:t> 12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DF64DC7-1EDF-4857-86B6-9C909F4A4BAD}"/>
              </a:ext>
            </a:extLst>
          </p:cNvPr>
          <p:cNvGrpSpPr/>
          <p:nvPr/>
        </p:nvGrpSpPr>
        <p:grpSpPr>
          <a:xfrm>
            <a:off x="4051169" y="5015962"/>
            <a:ext cx="4517939" cy="1406037"/>
            <a:chOff x="5857016" y="4985128"/>
            <a:chExt cx="2945193" cy="1406037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F74C0D2F-6AD8-4906-B56C-19C01D2C6AC1}"/>
                </a:ext>
              </a:extLst>
            </p:cNvPr>
            <p:cNvSpPr/>
            <p:nvPr/>
          </p:nvSpPr>
          <p:spPr>
            <a:xfrm>
              <a:off x="5857016" y="4985128"/>
              <a:ext cx="2945193" cy="954224"/>
            </a:xfrm>
            <a:prstGeom prst="roundRect">
              <a:avLst/>
            </a:prstGeom>
            <a:solidFill>
              <a:srgbClr val="00FF00"/>
            </a:solidFill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00" name="Google Shape;248;p5">
              <a:extLst>
                <a:ext uri="{FF2B5EF4-FFF2-40B4-BE49-F238E27FC236}">
                  <a16:creationId xmlns:a16="http://schemas.microsoft.com/office/drawing/2014/main" id="{752671CC-6AB7-4677-9F1C-6876422EBE62}"/>
                </a:ext>
              </a:extLst>
            </p:cNvPr>
            <p:cNvSpPr txBox="1"/>
            <p:nvPr/>
          </p:nvSpPr>
          <p:spPr>
            <a:xfrm>
              <a:off x="6087855" y="5067766"/>
              <a:ext cx="2483514" cy="13233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i="0" u="none" strike="noStrike" cap="none" dirty="0" err="1">
                  <a:solidFill>
                    <a:srgbClr val="FF0000"/>
                  </a:solidFill>
                  <a:latin typeface="+mj-lt"/>
                  <a:ea typeface="Calibri"/>
                  <a:cs typeface="Calibri"/>
                  <a:sym typeface="Calibri"/>
                </a:rPr>
                <a:t>Vậy</a:t>
              </a:r>
              <a:r>
                <a:rPr lang="en-US" sz="4000" b="1" i="0" u="none" strike="noStrike" cap="none" dirty="0">
                  <a:solidFill>
                    <a:srgbClr val="FF0000"/>
                  </a:solidFill>
                  <a:latin typeface="+mj-lt"/>
                  <a:ea typeface="Calibri"/>
                  <a:cs typeface="Calibri"/>
                  <a:sym typeface="Calibri"/>
                </a:rPr>
                <a:t> 12 – 3 = 9 </a:t>
              </a:r>
              <a:endParaRPr sz="4000" b="1" i="0" u="none" strike="noStrike" cap="none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1" name="Picture 100">
            <a:extLst>
              <a:ext uri="{FF2B5EF4-FFF2-40B4-BE49-F238E27FC236}">
                <a16:creationId xmlns:a16="http://schemas.microsoft.com/office/drawing/2014/main" id="{0B8F6389-7C54-4E6C-9699-8C625A186E01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55363"/>
          <a:stretch/>
        </p:blipFill>
        <p:spPr>
          <a:xfrm rot="5400000">
            <a:off x="9568354" y="1063748"/>
            <a:ext cx="368040" cy="1945201"/>
          </a:xfrm>
          <a:prstGeom prst="rect">
            <a:avLst/>
          </a:prstGeom>
        </p:spPr>
      </p:pic>
      <p:sp>
        <p:nvSpPr>
          <p:cNvPr id="102" name="TextBox 101">
            <a:extLst>
              <a:ext uri="{FF2B5EF4-FFF2-40B4-BE49-F238E27FC236}">
                <a16:creationId xmlns:a16="http://schemas.microsoft.com/office/drawing/2014/main" id="{C86193EC-945B-4853-B63A-9166BEEE8C61}"/>
              </a:ext>
            </a:extLst>
          </p:cNvPr>
          <p:cNvSpPr txBox="1"/>
          <p:nvPr/>
        </p:nvSpPr>
        <p:spPr>
          <a:xfrm>
            <a:off x="9519208" y="1394745"/>
            <a:ext cx="77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Britannic Bold" panose="020B0903060703020204" pitchFamily="34" charset="0"/>
              </a:rPr>
              <a:t>3</a:t>
            </a:r>
          </a:p>
        </p:txBody>
      </p:sp>
      <p:sp>
        <p:nvSpPr>
          <p:cNvPr id="103" name="Google Shape;248;p5">
            <a:extLst>
              <a:ext uri="{FF2B5EF4-FFF2-40B4-BE49-F238E27FC236}">
                <a16:creationId xmlns:a16="http://schemas.microsoft.com/office/drawing/2014/main" id="{2CBFC4F1-EB54-484E-98FB-755B1EB19641}"/>
              </a:ext>
            </a:extLst>
          </p:cNvPr>
          <p:cNvSpPr txBox="1"/>
          <p:nvPr/>
        </p:nvSpPr>
        <p:spPr>
          <a:xfrm>
            <a:off x="4131213" y="1531588"/>
            <a:ext cx="380972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000FF"/>
                </a:solidFill>
                <a:latin typeface="+mj-lt"/>
                <a:ea typeface="Calibri"/>
                <a:cs typeface="Calibri"/>
                <a:sym typeface="Calibri"/>
              </a:rPr>
              <a:t>12 – 3 = ? </a:t>
            </a:r>
            <a:endParaRPr sz="3200" b="1" i="0" u="none" strike="noStrike" cap="none" dirty="0">
              <a:solidFill>
                <a:srgbClr val="0000FF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615BF33E-2CD0-4308-8F8C-487A0D817A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10515990" y="2444812"/>
            <a:ext cx="652901" cy="1066658"/>
          </a:xfrm>
          <a:prstGeom prst="rect">
            <a:avLst/>
          </a:prstGeom>
        </p:spPr>
      </p:pic>
      <p:sp>
        <p:nvSpPr>
          <p:cNvPr id="105" name="Arrow: Curved Up 104">
            <a:extLst>
              <a:ext uri="{FF2B5EF4-FFF2-40B4-BE49-F238E27FC236}">
                <a16:creationId xmlns:a16="http://schemas.microsoft.com/office/drawing/2014/main" id="{EE11A9DA-4491-4C27-A427-897EE8AD4AAC}"/>
              </a:ext>
            </a:extLst>
          </p:cNvPr>
          <p:cNvSpPr/>
          <p:nvPr/>
        </p:nvSpPr>
        <p:spPr>
          <a:xfrm rot="10800000" flipV="1">
            <a:off x="9852913" y="4232113"/>
            <a:ext cx="893542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A5F67C36-EDC3-46F6-A464-3F231380C87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723738" y="2522369"/>
            <a:ext cx="652901" cy="1066658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13947A9A-EB3F-4AE5-A73A-4FC81459AC2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8994694" y="2471688"/>
            <a:ext cx="652901" cy="1066658"/>
          </a:xfrm>
          <a:prstGeom prst="rect">
            <a:avLst/>
          </a:prstGeom>
        </p:spPr>
      </p:pic>
      <p:sp>
        <p:nvSpPr>
          <p:cNvPr id="108" name="Arrow: Curved Up 107">
            <a:extLst>
              <a:ext uri="{FF2B5EF4-FFF2-40B4-BE49-F238E27FC236}">
                <a16:creationId xmlns:a16="http://schemas.microsoft.com/office/drawing/2014/main" id="{A481C9C4-DADD-4026-9617-601D509CE9E7}"/>
              </a:ext>
            </a:extLst>
          </p:cNvPr>
          <p:cNvSpPr/>
          <p:nvPr/>
        </p:nvSpPr>
        <p:spPr>
          <a:xfrm rot="10800000" flipV="1">
            <a:off x="8983850" y="4244939"/>
            <a:ext cx="893542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0" name="Arrow: Curved Up 109">
            <a:extLst>
              <a:ext uri="{FF2B5EF4-FFF2-40B4-BE49-F238E27FC236}">
                <a16:creationId xmlns:a16="http://schemas.microsoft.com/office/drawing/2014/main" id="{BA36C78E-89F1-46CB-88A3-BAA5A4481DF5}"/>
              </a:ext>
            </a:extLst>
          </p:cNvPr>
          <p:cNvSpPr/>
          <p:nvPr/>
        </p:nvSpPr>
        <p:spPr>
          <a:xfrm rot="10800000" flipV="1">
            <a:off x="8179013" y="4267748"/>
            <a:ext cx="893542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709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7.40741E-7 L -0.04817 -0.16412 " pathEditMode="relative" rAng="0" ptsTypes="AA">
                                      <p:cBhvr>
                                        <p:cTn id="1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85185E-6 L -0.04818 -0.16412 " pathEditMode="relative" rAng="0" ptsTypes="AA">
                                      <p:cBhvr>
                                        <p:cTn id="16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-0.04817 -0.16412 " pathEditMode="relative" rAng="0" ptsTypes="AA">
                                      <p:cBhvr>
                                        <p:cTn id="1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"/>
                            </p:stCondLst>
                            <p:childTnLst>
                              <p:par>
                                <p:cTn id="216" presetID="21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2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>
                <p:cTn id="2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80000">
                <p:cTn id="2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2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>
                <p:cTn id="2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2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77" grpId="0" animBg="1"/>
      <p:bldP spid="80" grpId="0"/>
      <p:bldP spid="80" grpId="1"/>
      <p:bldP spid="90" grpId="0"/>
      <p:bldP spid="91" grpId="0"/>
      <p:bldP spid="92" grpId="0"/>
      <p:bldP spid="92" grpId="1"/>
      <p:bldP spid="102" grpId="0"/>
      <p:bldP spid="103" grpId="0"/>
      <p:bldP spid="105" grpId="0" animBg="1"/>
      <p:bldP spid="108" grpId="0" animBg="1"/>
      <p:bldP spid="1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oán 2 - Trừ bằng cách bớt dần">
            <a:hlinkClick r:id="" action="ppaction://media"/>
            <a:extLst>
              <a:ext uri="{FF2B5EF4-FFF2-40B4-BE49-F238E27FC236}">
                <a16:creationId xmlns:a16="http://schemas.microsoft.com/office/drawing/2014/main" id="{626F928E-DD49-4212-8DCC-383A72B203C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6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13994" y="750118"/>
            <a:ext cx="9452329" cy="541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1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D7060FF2-EEB0-4640-9E99-F0EDAD3920B8}"/>
              </a:ext>
            </a:extLst>
          </p:cNvPr>
          <p:cNvSpPr/>
          <p:nvPr/>
        </p:nvSpPr>
        <p:spPr>
          <a:xfrm>
            <a:off x="1559859" y="2340616"/>
            <a:ext cx="9571593" cy="115652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8D5B896-CEC3-47FA-9B73-DD190D035FB1}"/>
              </a:ext>
            </a:extLst>
          </p:cNvPr>
          <p:cNvGrpSpPr/>
          <p:nvPr/>
        </p:nvGrpSpPr>
        <p:grpSpPr>
          <a:xfrm>
            <a:off x="1696996" y="179305"/>
            <a:ext cx="8527311" cy="1390707"/>
            <a:chOff x="1765005" y="168333"/>
            <a:chExt cx="8527311" cy="139070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3F5299E-DB99-4AD1-8EAB-2EEFDEE37C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688" b="38125" l="12344" r="84531">
                          <a14:foregroundMark x1="18750" y1="27813" x2="18750" y2="27813"/>
                          <a14:foregroundMark x1="14844" y1="33125" x2="14844" y2="33125"/>
                          <a14:foregroundMark x1="80469" y1="28281" x2="80469" y2="28281"/>
                          <a14:foregroundMark x1="81406" y1="19219" x2="81406" y2="19219"/>
                          <a14:foregroundMark x1="23438" y1="36094" x2="23438" y2="36094"/>
                          <a14:foregroundMark x1="22188" y1="35781" x2="33594" y2="35469"/>
                          <a14:foregroundMark x1="33594" y1="35469" x2="77500" y2="35469"/>
                          <a14:foregroundMark x1="77500" y1="35469" x2="83750" y2="25625"/>
                          <a14:foregroundMark x1="83750" y1="25625" x2="82031" y2="15156"/>
                          <a14:foregroundMark x1="82031" y1="15156" x2="22188" y2="14688"/>
                          <a14:foregroundMark x1="18255" y1="17899" x2="17344" y2="20781"/>
                          <a14:foregroundMark x1="13594" y1="33281" x2="21094" y2="29844"/>
                          <a14:foregroundMark x1="21094" y1="29844" x2="17969" y2="33125"/>
                          <a14:foregroundMark x1="22656" y1="30000" x2="22656" y2="30000"/>
                          <a14:foregroundMark x1="18906" y1="35156" x2="18906" y2="35156"/>
                          <a14:foregroundMark x1="16094" y1="35938" x2="16094" y2="35938"/>
                          <a14:foregroundMark x1="18438" y1="35469" x2="18438" y2="35469"/>
                          <a14:foregroundMark x1="18438" y1="37188" x2="18438" y2="37188"/>
                          <a14:foregroundMark x1="12969" y1="36719" x2="12969" y2="36719"/>
                          <a14:foregroundMark x1="15000" y1="37188" x2="15000" y2="37188"/>
                          <a14:foregroundMark x1="14063" y1="35938" x2="14063" y2="35938"/>
                          <a14:foregroundMark x1="13281" y1="36719" x2="13281" y2="36719"/>
                          <a14:foregroundMark x1="12344" y1="33906" x2="12344" y2="33906"/>
                          <a14:foregroundMark x1="17031" y1="19375" x2="17031" y2="33125"/>
                          <a14:foregroundMark x1="20000" y1="34844" x2="35781" y2="34688"/>
                          <a14:foregroundMark x1="35781" y1="34688" x2="78438" y2="34688"/>
                          <a14:foregroundMark x1="79844" y1="17969" x2="65156" y2="17969"/>
                          <a14:foregroundMark x1="20156" y1="17188" x2="81406" y2="17188"/>
                          <a14:foregroundMark x1="36406" y1="14688" x2="83906" y2="16406"/>
                          <a14:foregroundMark x1="83906" y1="16406" x2="83906" y2="16875"/>
                          <a14:foregroundMark x1="38125" y1="14219" x2="84375" y2="15625"/>
                          <a14:foregroundMark x1="84375" y1="15625" x2="84531" y2="15781"/>
                          <a14:backgroundMark x1="19219" y1="15781" x2="19219" y2="15781"/>
                          <a14:backgroundMark x1="19219" y1="15781" x2="19219" y2="15781"/>
                          <a14:backgroundMark x1="18906" y1="15781" x2="18906" y2="15781"/>
                          <a14:backgroundMark x1="18750" y1="16406" x2="18750" y2="16406"/>
                          <a14:backgroundMark x1="19375" y1="14688" x2="18906" y2="15625"/>
                          <a14:backgroundMark x1="18906" y1="15937" x2="18594" y2="15937"/>
                          <a14:backgroundMark x1="17969" y1="16875" x2="18906" y2="16875"/>
                        </a14:backgroundRemoval>
                      </a14:imgEffect>
                    </a14:imgLayer>
                  </a14:imgProps>
                </a:ext>
              </a:extLst>
            </a:blip>
            <a:srcRect l="11579" t="12587" r="13430" b="58764"/>
            <a:stretch/>
          </p:blipFill>
          <p:spPr>
            <a:xfrm>
              <a:off x="1765005" y="168333"/>
              <a:ext cx="8527311" cy="139070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E897D6E-E96A-4ED0-BC8B-4F86FEBD8A6F}"/>
                </a:ext>
              </a:extLst>
            </p:cNvPr>
            <p:cNvSpPr/>
            <p:nvPr/>
          </p:nvSpPr>
          <p:spPr>
            <a:xfrm>
              <a:off x="3261909" y="453934"/>
              <a:ext cx="5928226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UTM Cookies" panose="02040603050506020204" pitchFamily="18" charset="0"/>
                </a:rPr>
                <a:t>TRỪ BẰNG CÁCH ĐẾM BỚT</a:t>
              </a:r>
            </a:p>
          </p:txBody>
        </p:sp>
      </p:grpSp>
      <p:pic>
        <p:nvPicPr>
          <p:cNvPr id="4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49CF1004-30D7-47FA-9A1C-A8336B826E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48" end="17482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06295" y="426384"/>
            <a:ext cx="609600" cy="609600"/>
          </a:xfrm>
          <a:prstGeom prst="rect">
            <a:avLst/>
          </a:prstGeom>
        </p:spPr>
      </p:pic>
      <p:pic>
        <p:nvPicPr>
          <p:cNvPr id="56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D0599BB5-3525-4348-B047-4A5EF3582A6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3" end="15725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75278" y="1035984"/>
            <a:ext cx="609600" cy="609600"/>
          </a:xfrm>
          <a:prstGeom prst="rect">
            <a:avLst/>
          </a:prstGeom>
        </p:spPr>
      </p:pic>
      <p:pic>
        <p:nvPicPr>
          <p:cNvPr id="57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9925043D-3360-45A9-87A7-31A865F6361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17" end="8081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54894" y="1645584"/>
            <a:ext cx="609600" cy="609600"/>
          </a:xfrm>
          <a:prstGeom prst="rect">
            <a:avLst/>
          </a:prstGeom>
        </p:spPr>
      </p:pic>
      <p:pic>
        <p:nvPicPr>
          <p:cNvPr id="58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9711F138-CFE5-434F-BCC7-75E49B7EB20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506" end="7035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32304" y="2317214"/>
            <a:ext cx="609600" cy="609600"/>
          </a:xfrm>
          <a:prstGeom prst="rect">
            <a:avLst/>
          </a:prstGeom>
        </p:spPr>
      </p:pic>
      <p:pic>
        <p:nvPicPr>
          <p:cNvPr id="59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E0232336-E700-4FB0-8062-9411A0C5299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555" end="6036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75278" y="3164899"/>
            <a:ext cx="609600" cy="609600"/>
          </a:xfrm>
          <a:prstGeom prst="rect">
            <a:avLst/>
          </a:prstGeom>
        </p:spPr>
      </p:pic>
      <p:pic>
        <p:nvPicPr>
          <p:cNvPr id="60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FF404E7D-5BA1-4F5F-824D-312A335B47C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711" end="5405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14002" y="3795976"/>
            <a:ext cx="609600" cy="609600"/>
          </a:xfrm>
          <a:prstGeom prst="rect">
            <a:avLst/>
          </a:prstGeom>
        </p:spPr>
      </p:pic>
      <p:pic>
        <p:nvPicPr>
          <p:cNvPr id="61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0E2C5D0A-19E3-4277-B6EC-420BCB0D16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712" end="4450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25953" y="4467606"/>
            <a:ext cx="609600" cy="609600"/>
          </a:xfrm>
          <a:prstGeom prst="rect">
            <a:avLst/>
          </a:prstGeom>
        </p:spPr>
      </p:pic>
      <p:pic>
        <p:nvPicPr>
          <p:cNvPr id="62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74C80AD2-FE21-4D04-AFC9-7D099A942A7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69" end="3307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87229" y="5086639"/>
            <a:ext cx="609600" cy="609600"/>
          </a:xfrm>
          <a:prstGeom prst="rect">
            <a:avLst/>
          </a:prstGeom>
        </p:spPr>
      </p:pic>
      <p:pic>
        <p:nvPicPr>
          <p:cNvPr id="63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0F00914D-7444-40D1-8407-FAA3CB0455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528" end="781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25953" y="5583437"/>
            <a:ext cx="609600" cy="609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328D040-690A-4E6C-8148-04F3A099A4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86811" y="2531134"/>
            <a:ext cx="609601" cy="748589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39D0F3B-82E6-49D0-98C0-B6482568C6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44820" y="2541915"/>
            <a:ext cx="609601" cy="74858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E1911F9-EB34-4FB9-867C-E946400E50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97817" y="2541915"/>
            <a:ext cx="609601" cy="748589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564750E-0E2D-45AC-A46A-E52403C638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31213" y="2531133"/>
            <a:ext cx="609601" cy="748589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35A0E3C-D552-4DB0-9040-892F5CF13F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0629" y="2541915"/>
            <a:ext cx="609601" cy="748589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AD1AEA5E-C538-4AF7-811A-76073A2D32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6616" y="2541915"/>
            <a:ext cx="609601" cy="74858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60074FD1-10D1-4842-AAB8-309498140F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68118" y="2531135"/>
            <a:ext cx="609601" cy="74858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B57254C-9CF4-4CCE-BB88-9EDFE667EB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24116" y="2541915"/>
            <a:ext cx="609601" cy="74858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4703C8C-DC44-4A07-9C48-F37C47714E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80114" y="2541915"/>
            <a:ext cx="609601" cy="74858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D047CA4D-0D99-47AF-8C20-159240DE1A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9661" y="2541915"/>
            <a:ext cx="609601" cy="748589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3D8EC37-7A9E-4F56-831B-C1C909A027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19208" y="2541915"/>
            <a:ext cx="609601" cy="74858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46919087-F3DF-47DE-AACD-FB1590F028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69" b="96906" l="5400" r="92400">
                        <a14:foregroundMark x1="63400" y1="15309" x2="37000" y2="20033"/>
                        <a14:foregroundMark x1="37000" y1="20033" x2="12000" y2="31433"/>
                        <a14:foregroundMark x1="12000" y1="31433" x2="11200" y2="32410"/>
                        <a14:foregroundMark x1="39600" y1="10423" x2="39600" y2="10423"/>
                        <a14:foregroundMark x1="42600" y1="4723" x2="42600" y2="4723"/>
                        <a14:foregroundMark x1="5400" y1="44951" x2="5400" y2="44951"/>
                        <a14:foregroundMark x1="60200" y1="81270" x2="60200" y2="81270"/>
                        <a14:foregroundMark x1="83000" y1="48046" x2="83000" y2="48046"/>
                        <a14:foregroundMark x1="89000" y1="37296" x2="82400" y2="53094"/>
                        <a14:foregroundMark x1="82400" y1="53094" x2="56200" y2="76710"/>
                        <a14:foregroundMark x1="56200" y1="76710" x2="38800" y2="75896"/>
                        <a14:foregroundMark x1="38800" y1="75896" x2="38600" y2="74593"/>
                        <a14:foregroundMark x1="90800" y1="42671" x2="88800" y2="52769"/>
                        <a14:foregroundMark x1="88800" y1="52769" x2="69400" y2="74104"/>
                        <a14:foregroundMark x1="69400" y1="74104" x2="32600" y2="79316"/>
                        <a14:foregroundMark x1="76000" y1="75407" x2="76000" y2="75407"/>
                        <a14:foregroundMark x1="92800" y1="44300" x2="82000" y2="74756"/>
                        <a14:foregroundMark x1="82000" y1="74756" x2="61000" y2="83876"/>
                        <a14:foregroundMark x1="61000" y1="83876" x2="38400" y2="85505"/>
                        <a14:foregroundMark x1="41400" y1="93160" x2="41400" y2="93160"/>
                        <a14:foregroundMark x1="49400" y1="96906" x2="49400" y2="96906"/>
                        <a14:foregroundMark x1="48000" y1="2769" x2="48000" y2="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75206" y="2541915"/>
            <a:ext cx="609601" cy="74858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BE8777B-98EB-4530-A45E-9BF104E8F2D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859" t="3301" r="3474" b="28232"/>
          <a:stretch/>
        </p:blipFill>
        <p:spPr>
          <a:xfrm>
            <a:off x="10159539" y="2348867"/>
            <a:ext cx="827930" cy="994255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269EDDE0-5B98-4E73-A1B4-4C2D0B992F4F}"/>
              </a:ext>
            </a:extLst>
          </p:cNvPr>
          <p:cNvSpPr txBox="1"/>
          <p:nvPr/>
        </p:nvSpPr>
        <p:spPr>
          <a:xfrm>
            <a:off x="10275206" y="3621417"/>
            <a:ext cx="77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+mn-lt"/>
              </a:rPr>
              <a:t>12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93C98F32-6407-49F9-9FDD-D03D082892C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859" t="3301" r="3474" b="28232"/>
          <a:stretch/>
        </p:blipFill>
        <p:spPr>
          <a:xfrm>
            <a:off x="9396377" y="2368969"/>
            <a:ext cx="827930" cy="994255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1FDE9C1F-50D6-4299-949C-2FBB60F8923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859" t="3301" r="3474" b="28232"/>
          <a:stretch/>
        </p:blipFill>
        <p:spPr>
          <a:xfrm>
            <a:off x="8633308" y="2347452"/>
            <a:ext cx="827930" cy="994255"/>
          </a:xfrm>
          <a:prstGeom prst="rect">
            <a:avLst/>
          </a:prstGeom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5B3E6D4E-ED7A-441A-A2E4-D9499EC2D594}"/>
              </a:ext>
            </a:extLst>
          </p:cNvPr>
          <p:cNvCxnSpPr/>
          <p:nvPr/>
        </p:nvCxnSpPr>
        <p:spPr>
          <a:xfrm>
            <a:off x="10275206" y="2255184"/>
            <a:ext cx="609601" cy="11738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B675F2A-851F-479F-BC12-459E471B0EAA}"/>
              </a:ext>
            </a:extLst>
          </p:cNvPr>
          <p:cNvCxnSpPr/>
          <p:nvPr/>
        </p:nvCxnSpPr>
        <p:spPr>
          <a:xfrm>
            <a:off x="9447755" y="2354288"/>
            <a:ext cx="609601" cy="11738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28628E32-A3C1-482C-B8B3-8B118EDC91AC}"/>
              </a:ext>
            </a:extLst>
          </p:cNvPr>
          <p:cNvCxnSpPr/>
          <p:nvPr/>
        </p:nvCxnSpPr>
        <p:spPr>
          <a:xfrm>
            <a:off x="8679279" y="2338808"/>
            <a:ext cx="609601" cy="11738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FDCD1BC7-648B-4B37-897B-106FD1EEAF65}"/>
              </a:ext>
            </a:extLst>
          </p:cNvPr>
          <p:cNvSpPr txBox="1"/>
          <p:nvPr/>
        </p:nvSpPr>
        <p:spPr>
          <a:xfrm>
            <a:off x="9466442" y="3621417"/>
            <a:ext cx="77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+mn-lt"/>
              </a:rPr>
              <a:t>11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E7ECFCE-E630-4573-8343-B95524591AFE}"/>
              </a:ext>
            </a:extLst>
          </p:cNvPr>
          <p:cNvSpPr txBox="1"/>
          <p:nvPr/>
        </p:nvSpPr>
        <p:spPr>
          <a:xfrm>
            <a:off x="8641495" y="3649029"/>
            <a:ext cx="77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+mn-lt"/>
              </a:rPr>
              <a:t>10</a:t>
            </a: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C41722F1-64FF-4966-960C-20EFB8C0435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9568699" flipH="1">
            <a:off x="600670" y="4319770"/>
            <a:ext cx="1987453" cy="1741448"/>
          </a:xfrm>
          <a:prstGeom prst="rect">
            <a:avLst/>
          </a:prstGeom>
        </p:spPr>
      </p:pic>
      <p:grpSp>
        <p:nvGrpSpPr>
          <p:cNvPr id="95" name="Group 94">
            <a:extLst>
              <a:ext uri="{FF2B5EF4-FFF2-40B4-BE49-F238E27FC236}">
                <a16:creationId xmlns:a16="http://schemas.microsoft.com/office/drawing/2014/main" id="{C7478563-99DF-489C-8B77-0421C99C461B}"/>
              </a:ext>
            </a:extLst>
          </p:cNvPr>
          <p:cNvGrpSpPr/>
          <p:nvPr/>
        </p:nvGrpSpPr>
        <p:grpSpPr>
          <a:xfrm flipH="1">
            <a:off x="1775798" y="3609453"/>
            <a:ext cx="2455234" cy="1116834"/>
            <a:chOff x="7883371" y="2487500"/>
            <a:chExt cx="2167728" cy="1116834"/>
          </a:xfrm>
        </p:grpSpPr>
        <p:sp>
          <p:nvSpPr>
            <p:cNvPr id="96" name="Speech Bubble: Oval 95">
              <a:extLst>
                <a:ext uri="{FF2B5EF4-FFF2-40B4-BE49-F238E27FC236}">
                  <a16:creationId xmlns:a16="http://schemas.microsoft.com/office/drawing/2014/main" id="{A3770007-1B77-4C29-B4BD-1B498E16EA7B}"/>
                </a:ext>
              </a:extLst>
            </p:cNvPr>
            <p:cNvSpPr/>
            <p:nvPr/>
          </p:nvSpPr>
          <p:spPr>
            <a:xfrm>
              <a:off x="7883371" y="2487500"/>
              <a:ext cx="2167728" cy="1116834"/>
            </a:xfrm>
            <a:prstGeom prst="wedgeEllipseCallout">
              <a:avLst>
                <a:gd name="adj1" fmla="val 42576"/>
                <a:gd name="adj2" fmla="val 48556"/>
              </a:avLst>
            </a:prstGeom>
            <a:solidFill>
              <a:srgbClr val="FFFF00"/>
            </a:solidFill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8772EFD-3691-4635-B8F2-007DF24240FB}"/>
                </a:ext>
              </a:extLst>
            </p:cNvPr>
            <p:cNvSpPr txBox="1"/>
            <p:nvPr/>
          </p:nvSpPr>
          <p:spPr>
            <a:xfrm>
              <a:off x="8120102" y="2672716"/>
              <a:ext cx="1752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Đếm</a:t>
              </a:r>
              <a:r>
                <a:rPr lang="en-US" sz="2000" b="1" dirty="0"/>
                <a:t> </a:t>
              </a:r>
              <a:r>
                <a:rPr lang="en-US" sz="2000" b="1" dirty="0" err="1"/>
                <a:t>bớt</a:t>
              </a:r>
              <a:r>
                <a:rPr lang="en-US" sz="2000" b="1" dirty="0"/>
                <a:t> 5 </a:t>
              </a:r>
            </a:p>
            <a:p>
              <a:pPr algn="ctr"/>
              <a:r>
                <a:rPr lang="en-US" sz="2000" b="1" dirty="0" err="1"/>
                <a:t>bắt</a:t>
              </a:r>
              <a:r>
                <a:rPr lang="en-US" sz="2000" b="1" dirty="0"/>
                <a:t> </a:t>
              </a:r>
              <a:r>
                <a:rPr lang="en-US" sz="2000" b="1" dirty="0" err="1"/>
                <a:t>đầu</a:t>
              </a:r>
              <a:r>
                <a:rPr lang="en-US" sz="2000" b="1" dirty="0"/>
                <a:t> </a:t>
              </a:r>
              <a:r>
                <a:rPr lang="en-US" sz="2000" b="1" dirty="0" err="1"/>
                <a:t>từ</a:t>
              </a:r>
              <a:r>
                <a:rPr lang="en-US" sz="2000" b="1" dirty="0"/>
                <a:t> 12</a:t>
              </a:r>
            </a:p>
          </p:txBody>
        </p:sp>
      </p:grpSp>
      <p:pic>
        <p:nvPicPr>
          <p:cNvPr id="101" name="Picture 100">
            <a:extLst>
              <a:ext uri="{FF2B5EF4-FFF2-40B4-BE49-F238E27FC236}">
                <a16:creationId xmlns:a16="http://schemas.microsoft.com/office/drawing/2014/main" id="{0B8F6389-7C54-4E6C-9699-8C625A186E01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55363"/>
          <a:stretch/>
        </p:blipFill>
        <p:spPr>
          <a:xfrm rot="5400000">
            <a:off x="8981295" y="476689"/>
            <a:ext cx="368040" cy="3119319"/>
          </a:xfrm>
          <a:prstGeom prst="rect">
            <a:avLst/>
          </a:prstGeom>
        </p:spPr>
      </p:pic>
      <p:sp>
        <p:nvSpPr>
          <p:cNvPr id="102" name="TextBox 101">
            <a:extLst>
              <a:ext uri="{FF2B5EF4-FFF2-40B4-BE49-F238E27FC236}">
                <a16:creationId xmlns:a16="http://schemas.microsoft.com/office/drawing/2014/main" id="{C86193EC-945B-4853-B63A-9166BEEE8C61}"/>
              </a:ext>
            </a:extLst>
          </p:cNvPr>
          <p:cNvSpPr txBox="1"/>
          <p:nvPr/>
        </p:nvSpPr>
        <p:spPr>
          <a:xfrm>
            <a:off x="9519208" y="1394745"/>
            <a:ext cx="77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Britannic Bold" panose="020B0903060703020204" pitchFamily="34" charset="0"/>
              </a:rPr>
              <a:t>5</a:t>
            </a:r>
          </a:p>
        </p:txBody>
      </p:sp>
      <p:sp>
        <p:nvSpPr>
          <p:cNvPr id="103" name="Google Shape;248;p5">
            <a:extLst>
              <a:ext uri="{FF2B5EF4-FFF2-40B4-BE49-F238E27FC236}">
                <a16:creationId xmlns:a16="http://schemas.microsoft.com/office/drawing/2014/main" id="{2CBFC4F1-EB54-484E-98FB-755B1EB19641}"/>
              </a:ext>
            </a:extLst>
          </p:cNvPr>
          <p:cNvSpPr txBox="1"/>
          <p:nvPr/>
        </p:nvSpPr>
        <p:spPr>
          <a:xfrm>
            <a:off x="4131213" y="1531588"/>
            <a:ext cx="380972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000FF"/>
                </a:solidFill>
                <a:latin typeface="+mj-lt"/>
                <a:ea typeface="Calibri"/>
                <a:cs typeface="Calibri"/>
                <a:sym typeface="Calibri"/>
              </a:rPr>
              <a:t>12 – 5  = ? </a:t>
            </a:r>
            <a:endParaRPr sz="3200" b="1" i="0" u="none" strike="noStrike" cap="none" dirty="0">
              <a:solidFill>
                <a:srgbClr val="0000FF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615BF33E-2CD0-4308-8F8C-487A0D817A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10515990" y="2444812"/>
            <a:ext cx="652901" cy="1066658"/>
          </a:xfrm>
          <a:prstGeom prst="rect">
            <a:avLst/>
          </a:prstGeom>
        </p:spPr>
      </p:pic>
      <p:sp>
        <p:nvSpPr>
          <p:cNvPr id="105" name="Arrow: Curved Up 104">
            <a:extLst>
              <a:ext uri="{FF2B5EF4-FFF2-40B4-BE49-F238E27FC236}">
                <a16:creationId xmlns:a16="http://schemas.microsoft.com/office/drawing/2014/main" id="{EE11A9DA-4491-4C27-A427-897EE8AD4AAC}"/>
              </a:ext>
            </a:extLst>
          </p:cNvPr>
          <p:cNvSpPr/>
          <p:nvPr/>
        </p:nvSpPr>
        <p:spPr>
          <a:xfrm rot="10800000" flipV="1">
            <a:off x="9852913" y="4232113"/>
            <a:ext cx="893542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A5F67C36-EDC3-46F6-A464-3F231380C87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723738" y="2522369"/>
            <a:ext cx="652901" cy="1066658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13947A9A-EB3F-4AE5-A73A-4FC81459AC2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8994694" y="2471688"/>
            <a:ext cx="652901" cy="1066658"/>
          </a:xfrm>
          <a:prstGeom prst="rect">
            <a:avLst/>
          </a:prstGeom>
        </p:spPr>
      </p:pic>
      <p:sp>
        <p:nvSpPr>
          <p:cNvPr id="108" name="Arrow: Curved Up 107">
            <a:extLst>
              <a:ext uri="{FF2B5EF4-FFF2-40B4-BE49-F238E27FC236}">
                <a16:creationId xmlns:a16="http://schemas.microsoft.com/office/drawing/2014/main" id="{A481C9C4-DADD-4026-9617-601D509CE9E7}"/>
              </a:ext>
            </a:extLst>
          </p:cNvPr>
          <p:cNvSpPr/>
          <p:nvPr/>
        </p:nvSpPr>
        <p:spPr>
          <a:xfrm rot="10800000" flipV="1">
            <a:off x="9094338" y="4244939"/>
            <a:ext cx="833242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FD70EC32-6E9B-4921-B027-648A354BA3F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859" t="3301" r="3474" b="28232"/>
          <a:stretch/>
        </p:blipFill>
        <p:spPr>
          <a:xfrm>
            <a:off x="7884616" y="2338808"/>
            <a:ext cx="827930" cy="99425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3CE40F7-E73D-4418-92CB-ED3FE57B921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859" t="3301" r="3474" b="28232"/>
          <a:stretch/>
        </p:blipFill>
        <p:spPr>
          <a:xfrm>
            <a:off x="7143378" y="2360960"/>
            <a:ext cx="827930" cy="994255"/>
          </a:xfrm>
          <a:prstGeom prst="rect">
            <a:avLst/>
          </a:prstGeom>
        </p:spPr>
      </p:pic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6313FD41-58F5-4B3A-ADB6-254E03DAA3A1}"/>
              </a:ext>
            </a:extLst>
          </p:cNvPr>
          <p:cNvCxnSpPr/>
          <p:nvPr/>
        </p:nvCxnSpPr>
        <p:spPr>
          <a:xfrm>
            <a:off x="7993986" y="2361617"/>
            <a:ext cx="609601" cy="11738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17CABACC-2778-49A3-B824-26CFFDAC7868}"/>
              </a:ext>
            </a:extLst>
          </p:cNvPr>
          <p:cNvSpPr txBox="1"/>
          <p:nvPr/>
        </p:nvSpPr>
        <p:spPr>
          <a:xfrm>
            <a:off x="7956202" y="3671838"/>
            <a:ext cx="77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+mn-lt"/>
              </a:rPr>
              <a:t>9</a:t>
            </a: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4739E74D-7A2E-438B-B7AA-EF33F3E88F6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8309401" y="2494497"/>
            <a:ext cx="652901" cy="1066658"/>
          </a:xfrm>
          <a:prstGeom prst="rect">
            <a:avLst/>
          </a:prstGeom>
        </p:spPr>
      </p:pic>
      <p:sp>
        <p:nvSpPr>
          <p:cNvPr id="83" name="Arrow: Curved Up 82">
            <a:extLst>
              <a:ext uri="{FF2B5EF4-FFF2-40B4-BE49-F238E27FC236}">
                <a16:creationId xmlns:a16="http://schemas.microsoft.com/office/drawing/2014/main" id="{ACE2781D-8626-4CF9-BA13-377B6578E97B}"/>
              </a:ext>
            </a:extLst>
          </p:cNvPr>
          <p:cNvSpPr/>
          <p:nvPr/>
        </p:nvSpPr>
        <p:spPr>
          <a:xfrm rot="10800000" flipV="1">
            <a:off x="8298557" y="4267748"/>
            <a:ext cx="893542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754514DD-8311-47FA-815A-693F00E013B3}"/>
              </a:ext>
            </a:extLst>
          </p:cNvPr>
          <p:cNvCxnSpPr/>
          <p:nvPr/>
        </p:nvCxnSpPr>
        <p:spPr>
          <a:xfrm>
            <a:off x="7167745" y="2370044"/>
            <a:ext cx="609601" cy="11738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0EFF6322-712E-4B23-8B97-B9DD0B5A4179}"/>
              </a:ext>
            </a:extLst>
          </p:cNvPr>
          <p:cNvSpPr txBox="1"/>
          <p:nvPr/>
        </p:nvSpPr>
        <p:spPr>
          <a:xfrm>
            <a:off x="7344213" y="3694647"/>
            <a:ext cx="77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+mn-lt"/>
              </a:rPr>
              <a:t>8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319D2D64-2B80-485F-BFDB-EA622091F6F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7483160" y="2502924"/>
            <a:ext cx="652901" cy="1066658"/>
          </a:xfrm>
          <a:prstGeom prst="rect">
            <a:avLst/>
          </a:prstGeom>
        </p:spPr>
      </p:pic>
      <p:sp>
        <p:nvSpPr>
          <p:cNvPr id="93" name="Arrow: Curved Up 92">
            <a:extLst>
              <a:ext uri="{FF2B5EF4-FFF2-40B4-BE49-F238E27FC236}">
                <a16:creationId xmlns:a16="http://schemas.microsoft.com/office/drawing/2014/main" id="{D4A81BF1-4248-4D63-AE90-02EA349AFDDA}"/>
              </a:ext>
            </a:extLst>
          </p:cNvPr>
          <p:cNvSpPr/>
          <p:nvPr/>
        </p:nvSpPr>
        <p:spPr>
          <a:xfrm rot="10800000" flipV="1">
            <a:off x="7472316" y="4276175"/>
            <a:ext cx="893542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A5010E5-9B10-443D-B014-22FF039CD4D5}"/>
              </a:ext>
            </a:extLst>
          </p:cNvPr>
          <p:cNvSpPr txBox="1"/>
          <p:nvPr/>
        </p:nvSpPr>
        <p:spPr>
          <a:xfrm>
            <a:off x="6591973" y="3673368"/>
            <a:ext cx="77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+mn-lt"/>
              </a:rPr>
              <a:t>7</a:t>
            </a:r>
          </a:p>
        </p:txBody>
      </p:sp>
      <p:sp>
        <p:nvSpPr>
          <p:cNvPr id="111" name="Arrow: Curved Up 110">
            <a:extLst>
              <a:ext uri="{FF2B5EF4-FFF2-40B4-BE49-F238E27FC236}">
                <a16:creationId xmlns:a16="http://schemas.microsoft.com/office/drawing/2014/main" id="{39781BBA-2EA8-46B2-8C6A-9D35C98898A7}"/>
              </a:ext>
            </a:extLst>
          </p:cNvPr>
          <p:cNvSpPr/>
          <p:nvPr/>
        </p:nvSpPr>
        <p:spPr>
          <a:xfrm rot="10800000" flipV="1">
            <a:off x="6683190" y="4295360"/>
            <a:ext cx="893542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DC55F54-FFD4-426A-890D-A791CDE0358E}"/>
              </a:ext>
            </a:extLst>
          </p:cNvPr>
          <p:cNvGrpSpPr/>
          <p:nvPr/>
        </p:nvGrpSpPr>
        <p:grpSpPr>
          <a:xfrm>
            <a:off x="3847919" y="5053341"/>
            <a:ext cx="4517939" cy="954224"/>
            <a:chOff x="5857016" y="4985128"/>
            <a:chExt cx="2945193" cy="954224"/>
          </a:xfrm>
        </p:grpSpPr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73CBF7B4-3F74-4FC7-A808-9DE7D1AF7DAA}"/>
                </a:ext>
              </a:extLst>
            </p:cNvPr>
            <p:cNvSpPr/>
            <p:nvPr/>
          </p:nvSpPr>
          <p:spPr>
            <a:xfrm>
              <a:off x="5857016" y="4985128"/>
              <a:ext cx="2945193" cy="954224"/>
            </a:xfrm>
            <a:prstGeom prst="roundRect">
              <a:avLst/>
            </a:prstGeom>
            <a:solidFill>
              <a:srgbClr val="00FF00"/>
            </a:solidFill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14" name="Google Shape;248;p5">
              <a:extLst>
                <a:ext uri="{FF2B5EF4-FFF2-40B4-BE49-F238E27FC236}">
                  <a16:creationId xmlns:a16="http://schemas.microsoft.com/office/drawing/2014/main" id="{97319EA0-AC37-46C8-B5BF-F752B89CEB69}"/>
                </a:ext>
              </a:extLst>
            </p:cNvPr>
            <p:cNvSpPr txBox="1"/>
            <p:nvPr/>
          </p:nvSpPr>
          <p:spPr>
            <a:xfrm>
              <a:off x="6087855" y="5067766"/>
              <a:ext cx="2483514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i="0" u="none" strike="noStrike" cap="none" dirty="0" err="1">
                  <a:solidFill>
                    <a:srgbClr val="FF0000"/>
                  </a:solidFill>
                  <a:latin typeface="+mj-lt"/>
                  <a:ea typeface="Calibri"/>
                  <a:cs typeface="Calibri"/>
                  <a:sym typeface="Calibri"/>
                </a:rPr>
                <a:t>Vậy</a:t>
              </a:r>
              <a:r>
                <a:rPr lang="en-US" sz="4000" b="1" i="0" u="none" strike="noStrike" cap="none" dirty="0">
                  <a:solidFill>
                    <a:srgbClr val="FF0000"/>
                  </a:solidFill>
                  <a:latin typeface="+mj-lt"/>
                  <a:ea typeface="Calibri"/>
                  <a:cs typeface="Calibri"/>
                  <a:sym typeface="Calibri"/>
                </a:rPr>
                <a:t> 12 – 5 = 7</a:t>
              </a:r>
              <a:endParaRPr sz="4000" b="1" i="0" u="none" strike="noStrike" cap="none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591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7.40741E-7 L -0.04817 -0.16412 " pathEditMode="relative" rAng="0" ptsTypes="AA">
                                      <p:cBhvr>
                                        <p:cTn id="1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85185E-6 L -0.04818 -0.16412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-0.04817 -0.16412 " pathEditMode="relative" rAng="0" ptsTypes="AA">
                                      <p:cBhvr>
                                        <p:cTn id="19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00"/>
                            </p:stCondLst>
                            <p:childTnLst>
                              <p:par>
                                <p:cTn id="20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0.04817 -0.16413 " pathEditMode="relative" rAng="0" ptsTypes="AA">
                                      <p:cBhvr>
                                        <p:cTn id="2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00"/>
                            </p:stCondLst>
                            <p:childTnLst>
                              <p:par>
                                <p:cTn id="24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-0.04817 -0.16412 " pathEditMode="relative" rAng="0" ptsTypes="AA">
                                      <p:cBhvr>
                                        <p:cTn id="2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00"/>
                            </p:stCondLst>
                            <p:childTnLst>
                              <p:par>
                                <p:cTn id="2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500"/>
                            </p:stCondLst>
                            <p:childTnLst>
                              <p:par>
                                <p:cTn id="2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500"/>
                            </p:stCondLst>
                            <p:childTnLst>
                              <p:par>
                                <p:cTn id="271" presetID="21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2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80000">
                <p:cTn id="2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2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>
                <p:cTn id="2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2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2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77" grpId="0" animBg="1"/>
      <p:bldP spid="80" grpId="0"/>
      <p:bldP spid="80" grpId="1"/>
      <p:bldP spid="90" grpId="0"/>
      <p:bldP spid="91" grpId="0"/>
      <p:bldP spid="102" grpId="0"/>
      <p:bldP spid="103" grpId="0"/>
      <p:bldP spid="105" grpId="0" animBg="1"/>
      <p:bldP spid="108" grpId="0" animBg="1"/>
      <p:bldP spid="78" grpId="0"/>
      <p:bldP spid="83" grpId="0" animBg="1"/>
      <p:bldP spid="85" grpId="0"/>
      <p:bldP spid="93" grpId="0" animBg="1"/>
      <p:bldP spid="109" grpId="0"/>
      <p:bldP spid="109" grpId="1"/>
      <p:bldP spid="1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/>
          <p:cNvSpPr txBox="1"/>
          <p:nvPr/>
        </p:nvSpPr>
        <p:spPr>
          <a:xfrm>
            <a:off x="3836371" y="1777163"/>
            <a:ext cx="679618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THỰC HÀNH</a:t>
            </a:r>
            <a:endParaRPr sz="4800" b="1" i="0" u="none" strike="noStrike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42677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4584298" y="346086"/>
            <a:ext cx="2230518" cy="738076"/>
            <a:chOff x="1172138" y="447014"/>
            <a:chExt cx="2210480" cy="667051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758372" y="537300"/>
              <a:ext cx="1624246" cy="486478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172138" y="447014"/>
              <a:ext cx="788585" cy="667051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556BFA5E-6C0C-4D4C-BC02-4DFEC191D629}"/>
              </a:ext>
            </a:extLst>
          </p:cNvPr>
          <p:cNvSpPr/>
          <p:nvPr/>
        </p:nvSpPr>
        <p:spPr>
          <a:xfrm>
            <a:off x="1134138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oogle Shape;248;p5">
            <a:extLst>
              <a:ext uri="{FF2B5EF4-FFF2-40B4-BE49-F238E27FC236}">
                <a16:creationId xmlns:a16="http://schemas.microsoft.com/office/drawing/2014/main" id="{88AD9F64-5749-48AC-A667-AAB8F6952D7E}"/>
              </a:ext>
            </a:extLst>
          </p:cNvPr>
          <p:cNvSpPr txBox="1"/>
          <p:nvPr/>
        </p:nvSpPr>
        <p:spPr>
          <a:xfrm>
            <a:off x="2581632" y="2412849"/>
            <a:ext cx="335987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0000FF"/>
                </a:solidFill>
                <a:latin typeface="+mn-lt"/>
                <a:ea typeface="Calibri"/>
                <a:cs typeface="Calibri"/>
                <a:sym typeface="Calibri"/>
              </a:rPr>
              <a:t>11 – 2 =</a:t>
            </a:r>
            <a:endParaRPr sz="4800" b="1" i="0" u="none" strike="noStrike" cap="none" dirty="0">
              <a:solidFill>
                <a:srgbClr val="0000FF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3578AAF-4366-4765-850D-64E53277D554}"/>
              </a:ext>
            </a:extLst>
          </p:cNvPr>
          <p:cNvSpPr/>
          <p:nvPr/>
        </p:nvSpPr>
        <p:spPr>
          <a:xfrm>
            <a:off x="1829709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425BBA-393C-4CFA-8FA9-19C8207B0DBF}"/>
              </a:ext>
            </a:extLst>
          </p:cNvPr>
          <p:cNvSpPr/>
          <p:nvPr/>
        </p:nvSpPr>
        <p:spPr>
          <a:xfrm>
            <a:off x="2523848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0C76933-B4DE-49C6-8355-81FC9450D886}"/>
              </a:ext>
            </a:extLst>
          </p:cNvPr>
          <p:cNvSpPr/>
          <p:nvPr/>
        </p:nvSpPr>
        <p:spPr>
          <a:xfrm>
            <a:off x="3177239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27E0CB-4886-4903-94B6-1D589A222478}"/>
              </a:ext>
            </a:extLst>
          </p:cNvPr>
          <p:cNvSpPr/>
          <p:nvPr/>
        </p:nvSpPr>
        <p:spPr>
          <a:xfrm>
            <a:off x="3840642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D3FD3D9-93F6-4553-A265-2013B5FC5B2E}"/>
              </a:ext>
            </a:extLst>
          </p:cNvPr>
          <p:cNvSpPr/>
          <p:nvPr/>
        </p:nvSpPr>
        <p:spPr>
          <a:xfrm>
            <a:off x="4518902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6A3D677-3CDC-4762-823B-E9426475BE54}"/>
              </a:ext>
            </a:extLst>
          </p:cNvPr>
          <p:cNvSpPr/>
          <p:nvPr/>
        </p:nvSpPr>
        <p:spPr>
          <a:xfrm>
            <a:off x="5197162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6FB49F3-160E-4D64-B976-59A031F3E553}"/>
              </a:ext>
            </a:extLst>
          </p:cNvPr>
          <p:cNvSpPr/>
          <p:nvPr/>
        </p:nvSpPr>
        <p:spPr>
          <a:xfrm>
            <a:off x="5877510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925FBF4-3A65-4996-99E7-E2454581C72E}"/>
              </a:ext>
            </a:extLst>
          </p:cNvPr>
          <p:cNvSpPr/>
          <p:nvPr/>
        </p:nvSpPr>
        <p:spPr>
          <a:xfrm>
            <a:off x="6553683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9D8E2D5-7D85-4C1C-BAA3-D3B82068E2E5}"/>
              </a:ext>
            </a:extLst>
          </p:cNvPr>
          <p:cNvSpPr/>
          <p:nvPr/>
        </p:nvSpPr>
        <p:spPr>
          <a:xfrm>
            <a:off x="7247190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A01496B-094D-4E09-8DCE-C205B27B6DF3}"/>
              </a:ext>
            </a:extLst>
          </p:cNvPr>
          <p:cNvSpPr/>
          <p:nvPr/>
        </p:nvSpPr>
        <p:spPr>
          <a:xfrm>
            <a:off x="7945491" y="1462421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1F4EE11-A9FB-4301-9C40-827B0927487A}"/>
              </a:ext>
            </a:extLst>
          </p:cNvPr>
          <p:cNvSpPr txBox="1"/>
          <p:nvPr/>
        </p:nvSpPr>
        <p:spPr>
          <a:xfrm>
            <a:off x="7914690" y="2011775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+mj-lt"/>
              </a:rPr>
              <a:t>11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C96B500-CD9F-4171-BDE4-F1AA266AF8CF}"/>
              </a:ext>
            </a:extLst>
          </p:cNvPr>
          <p:cNvCxnSpPr>
            <a:cxnSpLocks/>
          </p:cNvCxnSpPr>
          <p:nvPr/>
        </p:nvCxnSpPr>
        <p:spPr>
          <a:xfrm>
            <a:off x="7979190" y="1334369"/>
            <a:ext cx="507764" cy="7429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66">
            <a:extLst>
              <a:ext uri="{FF2B5EF4-FFF2-40B4-BE49-F238E27FC236}">
                <a16:creationId xmlns:a16="http://schemas.microsoft.com/office/drawing/2014/main" id="{3AF7D44E-A7EF-46EF-B62A-81D7558CB0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8118137" y="1093127"/>
            <a:ext cx="652901" cy="1066658"/>
          </a:xfrm>
          <a:prstGeom prst="rect">
            <a:avLst/>
          </a:prstGeom>
        </p:spPr>
      </p:pic>
      <p:sp>
        <p:nvSpPr>
          <p:cNvPr id="69" name="Arrow: Curved Up 68">
            <a:extLst>
              <a:ext uri="{FF2B5EF4-FFF2-40B4-BE49-F238E27FC236}">
                <a16:creationId xmlns:a16="http://schemas.microsoft.com/office/drawing/2014/main" id="{7B22475F-8AF2-407F-A040-8856AC82CD7F}"/>
              </a:ext>
            </a:extLst>
          </p:cNvPr>
          <p:cNvSpPr/>
          <p:nvPr/>
        </p:nvSpPr>
        <p:spPr>
          <a:xfrm rot="10800000" flipV="1">
            <a:off x="7498520" y="2469581"/>
            <a:ext cx="794416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1E35831-2E2D-41DD-8239-65F489E6A346}"/>
              </a:ext>
            </a:extLst>
          </p:cNvPr>
          <p:cNvSpPr txBox="1"/>
          <p:nvPr/>
        </p:nvSpPr>
        <p:spPr>
          <a:xfrm>
            <a:off x="7247190" y="2038603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10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B0F64BBD-35E9-43C1-8C47-8A50515FB584}"/>
              </a:ext>
            </a:extLst>
          </p:cNvPr>
          <p:cNvGrpSpPr/>
          <p:nvPr/>
        </p:nvGrpSpPr>
        <p:grpSpPr>
          <a:xfrm>
            <a:off x="9066639" y="1186883"/>
            <a:ext cx="2167728" cy="1116834"/>
            <a:chOff x="7883371" y="2487500"/>
            <a:chExt cx="2167728" cy="1116834"/>
          </a:xfrm>
        </p:grpSpPr>
        <p:sp>
          <p:nvSpPr>
            <p:cNvPr id="79" name="Speech Bubble: Oval 78">
              <a:extLst>
                <a:ext uri="{FF2B5EF4-FFF2-40B4-BE49-F238E27FC236}">
                  <a16:creationId xmlns:a16="http://schemas.microsoft.com/office/drawing/2014/main" id="{133CE601-D9ED-4F06-AE2D-7E5430FA5987}"/>
                </a:ext>
              </a:extLst>
            </p:cNvPr>
            <p:cNvSpPr/>
            <p:nvPr/>
          </p:nvSpPr>
          <p:spPr>
            <a:xfrm>
              <a:off x="7883371" y="2487500"/>
              <a:ext cx="2167728" cy="1116834"/>
            </a:xfrm>
            <a:prstGeom prst="wedgeEllipseCallout">
              <a:avLst>
                <a:gd name="adj1" fmla="val 55981"/>
                <a:gd name="adj2" fmla="val 3214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C866FE92-543E-4485-BFB5-5EF94F0D51C9}"/>
                </a:ext>
              </a:extLst>
            </p:cNvPr>
            <p:cNvSpPr txBox="1"/>
            <p:nvPr/>
          </p:nvSpPr>
          <p:spPr>
            <a:xfrm>
              <a:off x="7961813" y="2669650"/>
              <a:ext cx="1953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Đếm</a:t>
              </a:r>
              <a:r>
                <a:rPr lang="en-US" sz="2000" b="1" dirty="0"/>
                <a:t> </a:t>
              </a:r>
              <a:r>
                <a:rPr lang="en-US" sz="2000" b="1" dirty="0" err="1"/>
                <a:t>bớt</a:t>
              </a:r>
              <a:r>
                <a:rPr lang="en-US" sz="2000" b="1" dirty="0"/>
                <a:t> 2</a:t>
              </a:r>
            </a:p>
            <a:p>
              <a:pPr algn="ctr"/>
              <a:r>
                <a:rPr lang="en-US" sz="2000" b="1" dirty="0"/>
                <a:t> </a:t>
              </a:r>
              <a:r>
                <a:rPr lang="en-US" sz="2000" b="1" dirty="0" err="1"/>
                <a:t>bắt</a:t>
              </a:r>
              <a:r>
                <a:rPr lang="en-US" sz="2000" b="1" dirty="0"/>
                <a:t> </a:t>
              </a:r>
              <a:r>
                <a:rPr lang="en-US" sz="2000" b="1" dirty="0" err="1"/>
                <a:t>đầu</a:t>
              </a:r>
              <a:r>
                <a:rPr lang="en-US" sz="2000" b="1" dirty="0"/>
                <a:t> </a:t>
              </a:r>
              <a:r>
                <a:rPr lang="en-US" sz="2000" b="1" dirty="0" err="1"/>
                <a:t>từ</a:t>
              </a:r>
              <a:r>
                <a:rPr lang="en-US" sz="2000" b="1" dirty="0"/>
                <a:t> 11</a:t>
              </a:r>
            </a:p>
          </p:txBody>
        </p:sp>
      </p:grp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8FE456E9-0049-4C28-9571-B03F0CCC7F01}"/>
              </a:ext>
            </a:extLst>
          </p:cNvPr>
          <p:cNvCxnSpPr>
            <a:cxnSpLocks/>
          </p:cNvCxnSpPr>
          <p:nvPr/>
        </p:nvCxnSpPr>
        <p:spPr>
          <a:xfrm>
            <a:off x="7229857" y="1296610"/>
            <a:ext cx="507764" cy="7429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Picture 81">
            <a:extLst>
              <a:ext uri="{FF2B5EF4-FFF2-40B4-BE49-F238E27FC236}">
                <a16:creationId xmlns:a16="http://schemas.microsoft.com/office/drawing/2014/main" id="{C95315C6-8A2F-4A22-A4B6-E4C23D1DB2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7368804" y="1055368"/>
            <a:ext cx="652901" cy="1066658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B3EBE50B-BA26-4857-A638-C4149098ED48}"/>
              </a:ext>
            </a:extLst>
          </p:cNvPr>
          <p:cNvSpPr txBox="1"/>
          <p:nvPr/>
        </p:nvSpPr>
        <p:spPr>
          <a:xfrm>
            <a:off x="6658580" y="2041020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j-lt"/>
              </a:rPr>
              <a:t>9</a:t>
            </a:r>
          </a:p>
        </p:txBody>
      </p:sp>
      <p:sp>
        <p:nvSpPr>
          <p:cNvPr id="84" name="Arrow: Curved Up 83">
            <a:extLst>
              <a:ext uri="{FF2B5EF4-FFF2-40B4-BE49-F238E27FC236}">
                <a16:creationId xmlns:a16="http://schemas.microsoft.com/office/drawing/2014/main" id="{47744A03-837A-4401-AB3D-1200148EA6CE}"/>
              </a:ext>
            </a:extLst>
          </p:cNvPr>
          <p:cNvSpPr/>
          <p:nvPr/>
        </p:nvSpPr>
        <p:spPr>
          <a:xfrm rot="10800000" flipV="1">
            <a:off x="6749797" y="2460169"/>
            <a:ext cx="763330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10A277C-974C-47E1-8799-9ABEC52E132C}"/>
              </a:ext>
            </a:extLst>
          </p:cNvPr>
          <p:cNvSpPr/>
          <p:nvPr/>
        </p:nvSpPr>
        <p:spPr>
          <a:xfrm>
            <a:off x="2505523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Google Shape;248;p5">
            <a:extLst>
              <a:ext uri="{FF2B5EF4-FFF2-40B4-BE49-F238E27FC236}">
                <a16:creationId xmlns:a16="http://schemas.microsoft.com/office/drawing/2014/main" id="{71DC07F1-0619-4DA1-8F94-2D49D17661E2}"/>
              </a:ext>
            </a:extLst>
          </p:cNvPr>
          <p:cNvSpPr txBox="1"/>
          <p:nvPr/>
        </p:nvSpPr>
        <p:spPr>
          <a:xfrm>
            <a:off x="2495409" y="4594917"/>
            <a:ext cx="335987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0000FF"/>
                </a:solidFill>
                <a:latin typeface="+mn-lt"/>
                <a:ea typeface="Calibri"/>
                <a:cs typeface="Calibri"/>
                <a:sym typeface="Calibri"/>
              </a:rPr>
              <a:t>13 – 4 =</a:t>
            </a:r>
            <a:endParaRPr sz="4800" b="1" i="0" u="none" strike="noStrike" cap="none" dirty="0">
              <a:solidFill>
                <a:srgbClr val="0000FF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D4F76F48-A52C-4F74-BF9D-C9179D9E7843}"/>
              </a:ext>
            </a:extLst>
          </p:cNvPr>
          <p:cNvSpPr/>
          <p:nvPr/>
        </p:nvSpPr>
        <p:spPr>
          <a:xfrm>
            <a:off x="3201094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B64B392E-FC43-4E53-8888-A99C173ECEED}"/>
              </a:ext>
            </a:extLst>
          </p:cNvPr>
          <p:cNvSpPr/>
          <p:nvPr/>
        </p:nvSpPr>
        <p:spPr>
          <a:xfrm>
            <a:off x="3895233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9A020EA0-EF2C-4108-AFA2-E46FF9CAA632}"/>
              </a:ext>
            </a:extLst>
          </p:cNvPr>
          <p:cNvSpPr/>
          <p:nvPr/>
        </p:nvSpPr>
        <p:spPr>
          <a:xfrm>
            <a:off x="4548624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E4FF566E-DA9F-4679-AFC3-6F8F0722815A}"/>
              </a:ext>
            </a:extLst>
          </p:cNvPr>
          <p:cNvSpPr/>
          <p:nvPr/>
        </p:nvSpPr>
        <p:spPr>
          <a:xfrm>
            <a:off x="5212027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6FF84578-E77E-4286-8175-EA601B772926}"/>
              </a:ext>
            </a:extLst>
          </p:cNvPr>
          <p:cNvSpPr/>
          <p:nvPr/>
        </p:nvSpPr>
        <p:spPr>
          <a:xfrm>
            <a:off x="5890287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DFFEB9AE-6F0E-458A-B796-83D43B937C39}"/>
              </a:ext>
            </a:extLst>
          </p:cNvPr>
          <p:cNvSpPr/>
          <p:nvPr/>
        </p:nvSpPr>
        <p:spPr>
          <a:xfrm>
            <a:off x="6568547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45620D1A-A894-4368-AE1B-5C6CDB740EA6}"/>
              </a:ext>
            </a:extLst>
          </p:cNvPr>
          <p:cNvSpPr/>
          <p:nvPr/>
        </p:nvSpPr>
        <p:spPr>
          <a:xfrm>
            <a:off x="7248895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5020BD15-05E1-4AC9-9BE0-A2D7B8755373}"/>
              </a:ext>
            </a:extLst>
          </p:cNvPr>
          <p:cNvSpPr/>
          <p:nvPr/>
        </p:nvSpPr>
        <p:spPr>
          <a:xfrm>
            <a:off x="7925068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A7B882B0-3270-44F3-98BD-D65C103A9643}"/>
              </a:ext>
            </a:extLst>
          </p:cNvPr>
          <p:cNvSpPr/>
          <p:nvPr/>
        </p:nvSpPr>
        <p:spPr>
          <a:xfrm>
            <a:off x="8618575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82BF1E70-D8E6-49AF-B0C5-414502D56E2B}"/>
              </a:ext>
            </a:extLst>
          </p:cNvPr>
          <p:cNvSpPr/>
          <p:nvPr/>
        </p:nvSpPr>
        <p:spPr>
          <a:xfrm>
            <a:off x="9316876" y="36565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4588295-03B1-45D5-9351-5EA117C7609A}"/>
              </a:ext>
            </a:extLst>
          </p:cNvPr>
          <p:cNvSpPr txBox="1"/>
          <p:nvPr/>
        </p:nvSpPr>
        <p:spPr>
          <a:xfrm>
            <a:off x="9286075" y="4205949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+mj-lt"/>
              </a:rPr>
              <a:t>13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5C58D853-C6CD-4541-AD24-524FB6A96749}"/>
              </a:ext>
            </a:extLst>
          </p:cNvPr>
          <p:cNvCxnSpPr>
            <a:cxnSpLocks/>
          </p:cNvCxnSpPr>
          <p:nvPr/>
        </p:nvCxnSpPr>
        <p:spPr>
          <a:xfrm>
            <a:off x="9350575" y="3528543"/>
            <a:ext cx="507764" cy="7429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Picture 99">
            <a:extLst>
              <a:ext uri="{FF2B5EF4-FFF2-40B4-BE49-F238E27FC236}">
                <a16:creationId xmlns:a16="http://schemas.microsoft.com/office/drawing/2014/main" id="{E451CE56-BBDE-4EE2-9B16-05E847631A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650154" y="3299016"/>
            <a:ext cx="652901" cy="1066658"/>
          </a:xfrm>
          <a:prstGeom prst="rect">
            <a:avLst/>
          </a:prstGeom>
        </p:spPr>
      </p:pic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199D44A-F488-4B7B-918A-EEEC5ABB3FDC}"/>
              </a:ext>
            </a:extLst>
          </p:cNvPr>
          <p:cNvSpPr/>
          <p:nvPr/>
        </p:nvSpPr>
        <p:spPr>
          <a:xfrm rot="10800000" flipV="1">
            <a:off x="8944269" y="4663755"/>
            <a:ext cx="720051" cy="288026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B946A5C-2BDC-4902-AA7E-79C272A0F25A}"/>
              </a:ext>
            </a:extLst>
          </p:cNvPr>
          <p:cNvSpPr txBox="1"/>
          <p:nvPr/>
        </p:nvSpPr>
        <p:spPr>
          <a:xfrm>
            <a:off x="8618575" y="4232777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12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69335A2C-DE66-4B41-8803-1B76FDFF52E5}"/>
              </a:ext>
            </a:extLst>
          </p:cNvPr>
          <p:cNvGrpSpPr/>
          <p:nvPr/>
        </p:nvGrpSpPr>
        <p:grpSpPr>
          <a:xfrm>
            <a:off x="8984359" y="5064713"/>
            <a:ext cx="2085309" cy="1116834"/>
            <a:chOff x="7883371" y="2487500"/>
            <a:chExt cx="2167728" cy="1116834"/>
          </a:xfrm>
        </p:grpSpPr>
        <p:sp>
          <p:nvSpPr>
            <p:cNvPr id="105" name="Speech Bubble: Oval 104">
              <a:extLst>
                <a:ext uri="{FF2B5EF4-FFF2-40B4-BE49-F238E27FC236}">
                  <a16:creationId xmlns:a16="http://schemas.microsoft.com/office/drawing/2014/main" id="{2CA90751-58F4-4DFB-9134-D1D96EF7374E}"/>
                </a:ext>
              </a:extLst>
            </p:cNvPr>
            <p:cNvSpPr/>
            <p:nvPr/>
          </p:nvSpPr>
          <p:spPr>
            <a:xfrm>
              <a:off x="7883371" y="2487500"/>
              <a:ext cx="2167728" cy="1116834"/>
            </a:xfrm>
            <a:prstGeom prst="wedgeEllipseCallout">
              <a:avLst>
                <a:gd name="adj1" fmla="val 55981"/>
                <a:gd name="adj2" fmla="val 3214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A3000D3C-92B0-4E26-B485-5B3847CDD64F}"/>
                </a:ext>
              </a:extLst>
            </p:cNvPr>
            <p:cNvSpPr txBox="1"/>
            <p:nvPr/>
          </p:nvSpPr>
          <p:spPr>
            <a:xfrm>
              <a:off x="7961813" y="2669650"/>
              <a:ext cx="1953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Đếm</a:t>
              </a:r>
              <a:r>
                <a:rPr lang="en-US" sz="2000" b="1" dirty="0"/>
                <a:t> </a:t>
              </a:r>
              <a:r>
                <a:rPr lang="en-US" sz="2000" b="1" dirty="0" err="1"/>
                <a:t>bớt</a:t>
              </a:r>
              <a:r>
                <a:rPr lang="en-US" sz="2000" b="1" dirty="0"/>
                <a:t> 4</a:t>
              </a:r>
            </a:p>
            <a:p>
              <a:pPr algn="ctr"/>
              <a:r>
                <a:rPr lang="en-US" sz="2000" b="1" dirty="0"/>
                <a:t> </a:t>
              </a:r>
              <a:r>
                <a:rPr lang="en-US" sz="2000" b="1" dirty="0" err="1"/>
                <a:t>bắt</a:t>
              </a:r>
              <a:r>
                <a:rPr lang="en-US" sz="2000" b="1" dirty="0"/>
                <a:t> </a:t>
              </a:r>
              <a:r>
                <a:rPr lang="en-US" sz="2000" b="1" dirty="0" err="1"/>
                <a:t>đầu</a:t>
              </a:r>
              <a:r>
                <a:rPr lang="en-US" sz="2000" b="1" dirty="0"/>
                <a:t> </a:t>
              </a:r>
              <a:r>
                <a:rPr lang="en-US" sz="2000" b="1" dirty="0" err="1"/>
                <a:t>từ</a:t>
              </a:r>
              <a:r>
                <a:rPr lang="en-US" sz="2000" b="1" dirty="0"/>
                <a:t> 13</a:t>
              </a:r>
            </a:p>
          </p:txBody>
        </p:sp>
      </p:grp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6401EC31-38B3-4039-B119-7B159F734A71}"/>
              </a:ext>
            </a:extLst>
          </p:cNvPr>
          <p:cNvCxnSpPr>
            <a:cxnSpLocks/>
          </p:cNvCxnSpPr>
          <p:nvPr/>
        </p:nvCxnSpPr>
        <p:spPr>
          <a:xfrm>
            <a:off x="8601242" y="3490784"/>
            <a:ext cx="507764" cy="7429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" name="Picture 107">
            <a:extLst>
              <a:ext uri="{FF2B5EF4-FFF2-40B4-BE49-F238E27FC236}">
                <a16:creationId xmlns:a16="http://schemas.microsoft.com/office/drawing/2014/main" id="{0F38D779-9951-4B0F-88C6-7B8530437C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8812887" y="3238511"/>
            <a:ext cx="652901" cy="1066658"/>
          </a:xfrm>
          <a:prstGeom prst="rect">
            <a:avLst/>
          </a:prstGeom>
        </p:spPr>
      </p:pic>
      <p:sp>
        <p:nvSpPr>
          <p:cNvPr id="111" name="Oval 110">
            <a:extLst>
              <a:ext uri="{FF2B5EF4-FFF2-40B4-BE49-F238E27FC236}">
                <a16:creationId xmlns:a16="http://schemas.microsoft.com/office/drawing/2014/main" id="{8884B7D0-4D78-45A7-99D0-85F29DE6795F}"/>
              </a:ext>
            </a:extLst>
          </p:cNvPr>
          <p:cNvSpPr/>
          <p:nvPr/>
        </p:nvSpPr>
        <p:spPr>
          <a:xfrm>
            <a:off x="1065853" y="366041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BD08F026-973E-49ED-AD37-6A8DE7F4997A}"/>
              </a:ext>
            </a:extLst>
          </p:cNvPr>
          <p:cNvSpPr/>
          <p:nvPr/>
        </p:nvSpPr>
        <p:spPr>
          <a:xfrm>
            <a:off x="1761424" y="366041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Arrow: Curved Up 112">
            <a:extLst>
              <a:ext uri="{FF2B5EF4-FFF2-40B4-BE49-F238E27FC236}">
                <a16:creationId xmlns:a16="http://schemas.microsoft.com/office/drawing/2014/main" id="{E92FC11B-CD03-483F-AE51-B87BAC95DA29}"/>
              </a:ext>
            </a:extLst>
          </p:cNvPr>
          <p:cNvSpPr/>
          <p:nvPr/>
        </p:nvSpPr>
        <p:spPr>
          <a:xfrm rot="10800000" flipV="1">
            <a:off x="8215022" y="4679552"/>
            <a:ext cx="751618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195F9FE-1D32-401F-897F-6BC031223779}"/>
              </a:ext>
            </a:extLst>
          </p:cNvPr>
          <p:cNvSpPr txBox="1"/>
          <p:nvPr/>
        </p:nvSpPr>
        <p:spPr>
          <a:xfrm>
            <a:off x="7920894" y="4248574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11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91D2F247-E1A5-4875-8B07-98975FBC62FC}"/>
              </a:ext>
            </a:extLst>
          </p:cNvPr>
          <p:cNvCxnSpPr>
            <a:cxnSpLocks/>
          </p:cNvCxnSpPr>
          <p:nvPr/>
        </p:nvCxnSpPr>
        <p:spPr>
          <a:xfrm>
            <a:off x="7903561" y="3506581"/>
            <a:ext cx="507764" cy="7429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Picture 115">
            <a:extLst>
              <a:ext uri="{FF2B5EF4-FFF2-40B4-BE49-F238E27FC236}">
                <a16:creationId xmlns:a16="http://schemas.microsoft.com/office/drawing/2014/main" id="{96CAEEA3-378B-448D-AD7B-9353EE4710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8042508" y="3265339"/>
            <a:ext cx="652901" cy="1066658"/>
          </a:xfrm>
          <a:prstGeom prst="rect">
            <a:avLst/>
          </a:prstGeom>
        </p:spPr>
      </p:pic>
      <p:sp>
        <p:nvSpPr>
          <p:cNvPr id="117" name="Arrow: Curved Up 116">
            <a:extLst>
              <a:ext uri="{FF2B5EF4-FFF2-40B4-BE49-F238E27FC236}">
                <a16:creationId xmlns:a16="http://schemas.microsoft.com/office/drawing/2014/main" id="{FC336FC1-7084-4C3F-B810-F03A9A49F2BE}"/>
              </a:ext>
            </a:extLst>
          </p:cNvPr>
          <p:cNvSpPr/>
          <p:nvPr/>
        </p:nvSpPr>
        <p:spPr>
          <a:xfrm rot="10800000" flipV="1">
            <a:off x="7475394" y="4670140"/>
            <a:ext cx="772944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2F3C518F-86E1-4654-92F6-C8C6C10FBD51}"/>
              </a:ext>
            </a:extLst>
          </p:cNvPr>
          <p:cNvSpPr txBox="1"/>
          <p:nvPr/>
        </p:nvSpPr>
        <p:spPr>
          <a:xfrm>
            <a:off x="7256338" y="4239162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n-lt"/>
              </a:rPr>
              <a:t>10</a:t>
            </a: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F23EBC7A-2E50-4227-9C4F-F12C3D9F5A8E}"/>
              </a:ext>
            </a:extLst>
          </p:cNvPr>
          <p:cNvCxnSpPr>
            <a:cxnSpLocks/>
          </p:cNvCxnSpPr>
          <p:nvPr/>
        </p:nvCxnSpPr>
        <p:spPr>
          <a:xfrm>
            <a:off x="7239005" y="3497169"/>
            <a:ext cx="507764" cy="7429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0" name="Picture 119">
            <a:extLst>
              <a:ext uri="{FF2B5EF4-FFF2-40B4-BE49-F238E27FC236}">
                <a16:creationId xmlns:a16="http://schemas.microsoft.com/office/drawing/2014/main" id="{ABE75DA8-82C8-4EDF-A5ED-AEA0876B48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7377952" y="3255927"/>
            <a:ext cx="652901" cy="1066658"/>
          </a:xfrm>
          <a:prstGeom prst="rect">
            <a:avLst/>
          </a:prstGeom>
        </p:spPr>
      </p:pic>
      <p:sp>
        <p:nvSpPr>
          <p:cNvPr id="121" name="TextBox 120">
            <a:extLst>
              <a:ext uri="{FF2B5EF4-FFF2-40B4-BE49-F238E27FC236}">
                <a16:creationId xmlns:a16="http://schemas.microsoft.com/office/drawing/2014/main" id="{3F613AB0-4434-49A8-B2A7-35DBD509F7CC}"/>
              </a:ext>
            </a:extLst>
          </p:cNvPr>
          <p:cNvSpPr txBox="1"/>
          <p:nvPr/>
        </p:nvSpPr>
        <p:spPr>
          <a:xfrm>
            <a:off x="6664544" y="4267576"/>
            <a:ext cx="772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+mj-lt"/>
              </a:rPr>
              <a:t>9</a:t>
            </a:r>
          </a:p>
        </p:txBody>
      </p:sp>
      <p:sp>
        <p:nvSpPr>
          <p:cNvPr id="122" name="Arrow: Curved Up 121">
            <a:extLst>
              <a:ext uri="{FF2B5EF4-FFF2-40B4-BE49-F238E27FC236}">
                <a16:creationId xmlns:a16="http://schemas.microsoft.com/office/drawing/2014/main" id="{39A86139-1121-4351-B515-30C710F8A25F}"/>
              </a:ext>
            </a:extLst>
          </p:cNvPr>
          <p:cNvSpPr/>
          <p:nvPr/>
        </p:nvSpPr>
        <p:spPr>
          <a:xfrm rot="10800000" flipV="1">
            <a:off x="6755761" y="4686725"/>
            <a:ext cx="763330" cy="28802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66" name="TextBox1" r:id="rId2" imgW="828720" imgH="657360"/>
        </mc:Choice>
        <mc:Fallback>
          <p:control name="TextBox1" r:id="rId2" imgW="828720" imgH="657360">
            <p:pic>
              <p:nvPicPr>
                <p:cNvPr id="10" name="TextBox1">
                  <a:extLst>
                    <a:ext uri="{FF2B5EF4-FFF2-40B4-BE49-F238E27FC236}">
                      <a16:creationId xmlns:a16="http://schemas.microsoft.com/office/drawing/2014/main" id="{94101BD1-7D4C-408C-A2A1-A11BBA8AC6D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670615" y="2511228"/>
                  <a:ext cx="830262" cy="657225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67" name="TextBox2" r:id="rId3" imgW="828720" imgH="657360"/>
        </mc:Choice>
        <mc:Fallback>
          <p:control name="TextBox2" r:id="rId3" imgW="828720" imgH="657360">
            <p:pic>
              <p:nvPicPr>
                <p:cNvPr id="97" name="TextBox2">
                  <a:extLst>
                    <a:ext uri="{FF2B5EF4-FFF2-40B4-BE49-F238E27FC236}">
                      <a16:creationId xmlns:a16="http://schemas.microsoft.com/office/drawing/2014/main" id="{A06D1B9B-B96A-4DB5-BF62-DA115A02A5C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584392" y="4693296"/>
                  <a:ext cx="830262" cy="657225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7930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96296E-6 L -0.03854 -0.11297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-0.03854 -0.11296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1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00"/>
                            </p:stCondLst>
                            <p:childTnLst>
                              <p:par>
                                <p:cTn id="22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03854 -0.11297 " pathEditMode="relative" rAng="0" ptsTypes="AA">
                                      <p:cBhvr>
                                        <p:cTn id="2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00"/>
                            </p:stCondLst>
                            <p:childTnLst>
                              <p:par>
                                <p:cTn id="23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 L -0.03854 -0.11296 " pathEditMode="relative" rAng="0" ptsTypes="AA">
                                      <p:cBhvr>
                                        <p:cTn id="24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00"/>
                            </p:stCondLst>
                            <p:childTnLst>
                              <p:par>
                                <p:cTn id="2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0"/>
                            </p:stCondLst>
                            <p:childTnLst>
                              <p:par>
                                <p:cTn id="26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81481E-6 L -0.03854 -0.11297 " pathEditMode="relative" rAng="0" ptsTypes="AA">
                                      <p:cBhvr>
                                        <p:cTn id="2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000"/>
                            </p:stCondLst>
                            <p:childTnLst>
                              <p:par>
                                <p:cTn id="2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"/>
                            </p:stCondLst>
                            <p:childTnLst>
                              <p:par>
                                <p:cTn id="28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6 L -0.03854 -0.11297 " pathEditMode="relative" rAng="0" ptsTypes="AA">
                                      <p:cBhvr>
                                        <p:cTn id="2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000"/>
                            </p:stCondLst>
                            <p:childTnLst>
                              <p:par>
                                <p:cTn id="2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500"/>
                            </p:stCondLst>
                            <p:childTnLst>
                              <p:par>
                                <p:cTn id="312" presetID="21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23" grpId="0" animBg="1"/>
      <p:bldP spid="23" grpId="1" animBg="1"/>
      <p:bldP spid="62" grpId="0"/>
      <p:bldP spid="62" grpId="1"/>
      <p:bldP spid="69" grpId="0" animBg="1"/>
      <p:bldP spid="71" grpId="0"/>
      <p:bldP spid="83" grpId="0"/>
      <p:bldP spid="83" grpId="1"/>
      <p:bldP spid="84" grpId="0" animBg="1"/>
      <p:bldP spid="85" grpId="0" animBg="1"/>
      <p:bldP spid="86" grpId="0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8" grpId="0"/>
      <p:bldP spid="98" grpId="1"/>
      <p:bldP spid="101" grpId="0" animBg="1"/>
      <p:bldP spid="102" grpId="0"/>
      <p:bldP spid="111" grpId="0" animBg="1"/>
      <p:bldP spid="112" grpId="0" animBg="1"/>
      <p:bldP spid="113" grpId="0" animBg="1"/>
      <p:bldP spid="114" grpId="0"/>
      <p:bldP spid="117" grpId="0" animBg="1"/>
      <p:bldP spid="118" grpId="0"/>
      <p:bldP spid="121" grpId="0"/>
      <p:bldP spid="121" grpId="1"/>
      <p:bldP spid="1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7188FAF-D0E2-49B5-A07F-D35B70A5417A}"/>
              </a:ext>
            </a:extLst>
          </p:cNvPr>
          <p:cNvSpPr/>
          <p:nvPr/>
        </p:nvSpPr>
        <p:spPr>
          <a:xfrm>
            <a:off x="612476" y="1492296"/>
            <a:ext cx="4942988" cy="6462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4793779" y="206540"/>
            <a:ext cx="2163726" cy="740920"/>
            <a:chOff x="1237837" y="479568"/>
            <a:chExt cx="2144287" cy="669621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757878" y="605707"/>
              <a:ext cx="1624246" cy="492172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37837" y="479568"/>
              <a:ext cx="727622" cy="669621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556BFA5E-6C0C-4D4C-BC02-4DFEC191D629}"/>
              </a:ext>
            </a:extLst>
          </p:cNvPr>
          <p:cNvSpPr/>
          <p:nvPr/>
        </p:nvSpPr>
        <p:spPr>
          <a:xfrm>
            <a:off x="714368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oogle Shape;248;p5">
            <a:extLst>
              <a:ext uri="{FF2B5EF4-FFF2-40B4-BE49-F238E27FC236}">
                <a16:creationId xmlns:a16="http://schemas.microsoft.com/office/drawing/2014/main" id="{88AD9F64-5749-48AC-A667-AAB8F6952D7E}"/>
              </a:ext>
            </a:extLst>
          </p:cNvPr>
          <p:cNvSpPr txBox="1"/>
          <p:nvPr/>
        </p:nvSpPr>
        <p:spPr>
          <a:xfrm>
            <a:off x="1553808" y="2942745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11 – 3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3578AAF-4366-4765-850D-64E53277D554}"/>
              </a:ext>
            </a:extLst>
          </p:cNvPr>
          <p:cNvSpPr/>
          <p:nvPr/>
        </p:nvSpPr>
        <p:spPr>
          <a:xfrm>
            <a:off x="1166960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425BBA-393C-4CFA-8FA9-19C8207B0DBF}"/>
              </a:ext>
            </a:extLst>
          </p:cNvPr>
          <p:cNvSpPr/>
          <p:nvPr/>
        </p:nvSpPr>
        <p:spPr>
          <a:xfrm>
            <a:off x="1587025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0C76933-B4DE-49C6-8355-81FC9450D886}"/>
              </a:ext>
            </a:extLst>
          </p:cNvPr>
          <p:cNvSpPr/>
          <p:nvPr/>
        </p:nvSpPr>
        <p:spPr>
          <a:xfrm>
            <a:off x="2008565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27E0CB-4886-4903-94B6-1D589A222478}"/>
              </a:ext>
            </a:extLst>
          </p:cNvPr>
          <p:cNvSpPr/>
          <p:nvPr/>
        </p:nvSpPr>
        <p:spPr>
          <a:xfrm>
            <a:off x="2423999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D3FD3D9-93F6-4553-A265-2013B5FC5B2E}"/>
              </a:ext>
            </a:extLst>
          </p:cNvPr>
          <p:cNvSpPr/>
          <p:nvPr/>
        </p:nvSpPr>
        <p:spPr>
          <a:xfrm>
            <a:off x="2870453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6A3D677-3CDC-4762-823B-E9426475BE54}"/>
              </a:ext>
            </a:extLst>
          </p:cNvPr>
          <p:cNvSpPr/>
          <p:nvPr/>
        </p:nvSpPr>
        <p:spPr>
          <a:xfrm>
            <a:off x="3318749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6FB49F3-160E-4D64-B976-59A031F3E553}"/>
              </a:ext>
            </a:extLst>
          </p:cNvPr>
          <p:cNvSpPr/>
          <p:nvPr/>
        </p:nvSpPr>
        <p:spPr>
          <a:xfrm>
            <a:off x="3742884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925FBF4-3A65-4996-99E7-E2454581C72E}"/>
              </a:ext>
            </a:extLst>
          </p:cNvPr>
          <p:cNvSpPr/>
          <p:nvPr/>
        </p:nvSpPr>
        <p:spPr>
          <a:xfrm>
            <a:off x="4642376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9D8E2D5-7D85-4C1C-BAA3-D3B82068E2E5}"/>
              </a:ext>
            </a:extLst>
          </p:cNvPr>
          <p:cNvSpPr/>
          <p:nvPr/>
        </p:nvSpPr>
        <p:spPr>
          <a:xfrm>
            <a:off x="5083118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C73EF49C-53EB-462A-9A6C-2ECCC38458C7}"/>
              </a:ext>
            </a:extLst>
          </p:cNvPr>
          <p:cNvSpPr/>
          <p:nvPr/>
        </p:nvSpPr>
        <p:spPr>
          <a:xfrm>
            <a:off x="4186222" y="1645104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Google Shape;248;p5">
            <a:extLst>
              <a:ext uri="{FF2B5EF4-FFF2-40B4-BE49-F238E27FC236}">
                <a16:creationId xmlns:a16="http://schemas.microsoft.com/office/drawing/2014/main" id="{BD69F2BB-FA4A-4332-8D68-F493270A316F}"/>
              </a:ext>
            </a:extLst>
          </p:cNvPr>
          <p:cNvSpPr txBox="1"/>
          <p:nvPr/>
        </p:nvSpPr>
        <p:spPr>
          <a:xfrm>
            <a:off x="6636316" y="2910374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12 – 4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248;p5">
            <a:extLst>
              <a:ext uri="{FF2B5EF4-FFF2-40B4-BE49-F238E27FC236}">
                <a16:creationId xmlns:a16="http://schemas.microsoft.com/office/drawing/2014/main" id="{FABB9531-E6CF-41F2-AAE7-E794C06696D6}"/>
              </a:ext>
            </a:extLst>
          </p:cNvPr>
          <p:cNvSpPr txBox="1"/>
          <p:nvPr/>
        </p:nvSpPr>
        <p:spPr>
          <a:xfrm>
            <a:off x="1713747" y="5381669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13 – 5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248;p5">
            <a:extLst>
              <a:ext uri="{FF2B5EF4-FFF2-40B4-BE49-F238E27FC236}">
                <a16:creationId xmlns:a16="http://schemas.microsoft.com/office/drawing/2014/main" id="{813E11C0-CFF8-4F2D-91F9-58E30FD298BF}"/>
              </a:ext>
            </a:extLst>
          </p:cNvPr>
          <p:cNvSpPr txBox="1"/>
          <p:nvPr/>
        </p:nvSpPr>
        <p:spPr>
          <a:xfrm>
            <a:off x="6627057" y="5347116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14 – 7 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AFCC86AE-4389-44ED-AC73-BF52C6DA3857}"/>
              </a:ext>
            </a:extLst>
          </p:cNvPr>
          <p:cNvSpPr txBox="1"/>
          <p:nvPr/>
        </p:nvSpPr>
        <p:spPr>
          <a:xfrm>
            <a:off x="5078858" y="2089174"/>
            <a:ext cx="525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+mj-lt"/>
              </a:rPr>
              <a:t>11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FC3BE2DC-3E33-4662-952A-695FC2868607}"/>
              </a:ext>
            </a:extLst>
          </p:cNvPr>
          <p:cNvCxnSpPr>
            <a:cxnSpLocks/>
          </p:cNvCxnSpPr>
          <p:nvPr/>
        </p:nvCxnSpPr>
        <p:spPr>
          <a:xfrm>
            <a:off x="5111954" y="1538765"/>
            <a:ext cx="313745" cy="4468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4" name="Picture 113">
            <a:extLst>
              <a:ext uri="{FF2B5EF4-FFF2-40B4-BE49-F238E27FC236}">
                <a16:creationId xmlns:a16="http://schemas.microsoft.com/office/drawing/2014/main" id="{C314EC70-3BE3-4F55-9CBE-7A8B56DA15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5123800" y="1136514"/>
            <a:ext cx="538953" cy="880499"/>
          </a:xfrm>
          <a:prstGeom prst="rect">
            <a:avLst/>
          </a:prstGeom>
        </p:spPr>
      </p:pic>
      <p:sp>
        <p:nvSpPr>
          <p:cNvPr id="115" name="Arrow: Curved Up 114">
            <a:extLst>
              <a:ext uri="{FF2B5EF4-FFF2-40B4-BE49-F238E27FC236}">
                <a16:creationId xmlns:a16="http://schemas.microsoft.com/office/drawing/2014/main" id="{11405D98-4063-45BE-AFC7-4E9713F35674}"/>
              </a:ext>
            </a:extLst>
          </p:cNvPr>
          <p:cNvSpPr/>
          <p:nvPr/>
        </p:nvSpPr>
        <p:spPr>
          <a:xfrm rot="10800000" flipV="1">
            <a:off x="4861549" y="2456332"/>
            <a:ext cx="525060" cy="215312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6673D52C-1CD9-4C23-8B4E-0E45C4828B83}"/>
              </a:ext>
            </a:extLst>
          </p:cNvPr>
          <p:cNvSpPr txBox="1"/>
          <p:nvPr/>
        </p:nvSpPr>
        <p:spPr>
          <a:xfrm>
            <a:off x="4586894" y="2119794"/>
            <a:ext cx="496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+mn-lt"/>
              </a:rPr>
              <a:t>10</a:t>
            </a: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BE3467F5-8879-44B3-8E85-B9F162228054}"/>
              </a:ext>
            </a:extLst>
          </p:cNvPr>
          <p:cNvCxnSpPr>
            <a:cxnSpLocks/>
          </p:cNvCxnSpPr>
          <p:nvPr/>
        </p:nvCxnSpPr>
        <p:spPr>
          <a:xfrm>
            <a:off x="4674310" y="1543924"/>
            <a:ext cx="337599" cy="4952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Picture 117">
            <a:extLst>
              <a:ext uri="{FF2B5EF4-FFF2-40B4-BE49-F238E27FC236}">
                <a16:creationId xmlns:a16="http://schemas.microsoft.com/office/drawing/2014/main" id="{E5BFDDDE-3311-468A-870F-FADC0D3D18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4709127" y="1190234"/>
            <a:ext cx="538953" cy="880499"/>
          </a:xfrm>
          <a:prstGeom prst="rect">
            <a:avLst/>
          </a:prstGeom>
        </p:spPr>
      </p:pic>
      <p:sp>
        <p:nvSpPr>
          <p:cNvPr id="129" name="Arrow: Curved Up 128">
            <a:extLst>
              <a:ext uri="{FF2B5EF4-FFF2-40B4-BE49-F238E27FC236}">
                <a16:creationId xmlns:a16="http://schemas.microsoft.com/office/drawing/2014/main" id="{CB5A27DC-FEC8-4C3A-88AF-F387FBB64C9A}"/>
              </a:ext>
            </a:extLst>
          </p:cNvPr>
          <p:cNvSpPr/>
          <p:nvPr/>
        </p:nvSpPr>
        <p:spPr>
          <a:xfrm rot="10800000" flipV="1">
            <a:off x="4344433" y="2445408"/>
            <a:ext cx="525060" cy="215312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F1D0512E-C653-46CB-8628-F0CB8F279787}"/>
              </a:ext>
            </a:extLst>
          </p:cNvPr>
          <p:cNvSpPr txBox="1"/>
          <p:nvPr/>
        </p:nvSpPr>
        <p:spPr>
          <a:xfrm>
            <a:off x="4212638" y="2098002"/>
            <a:ext cx="496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+mn-lt"/>
              </a:rPr>
              <a:t>9</a:t>
            </a:r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E9C16F56-852E-4808-A575-3A1B842577B3}"/>
              </a:ext>
            </a:extLst>
          </p:cNvPr>
          <p:cNvCxnSpPr>
            <a:cxnSpLocks/>
          </p:cNvCxnSpPr>
          <p:nvPr/>
        </p:nvCxnSpPr>
        <p:spPr>
          <a:xfrm>
            <a:off x="4160061" y="1598876"/>
            <a:ext cx="337599" cy="4952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7" name="Picture 146">
            <a:extLst>
              <a:ext uri="{FF2B5EF4-FFF2-40B4-BE49-F238E27FC236}">
                <a16:creationId xmlns:a16="http://schemas.microsoft.com/office/drawing/2014/main" id="{23DC0834-80C1-4649-BCED-91798817D7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4187140" y="1243662"/>
            <a:ext cx="538953" cy="880499"/>
          </a:xfrm>
          <a:prstGeom prst="rect">
            <a:avLst/>
          </a:prstGeom>
        </p:spPr>
      </p:pic>
      <p:sp>
        <p:nvSpPr>
          <p:cNvPr id="150" name="TextBox 149">
            <a:extLst>
              <a:ext uri="{FF2B5EF4-FFF2-40B4-BE49-F238E27FC236}">
                <a16:creationId xmlns:a16="http://schemas.microsoft.com/office/drawing/2014/main" id="{671F14C0-E127-47E6-81E5-325D4B5AC33F}"/>
              </a:ext>
            </a:extLst>
          </p:cNvPr>
          <p:cNvSpPr txBox="1"/>
          <p:nvPr/>
        </p:nvSpPr>
        <p:spPr>
          <a:xfrm>
            <a:off x="3807857" y="2094113"/>
            <a:ext cx="772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+mn-lt"/>
              </a:rPr>
              <a:t>8</a:t>
            </a:r>
          </a:p>
        </p:txBody>
      </p:sp>
      <p:sp>
        <p:nvSpPr>
          <p:cNvPr id="177" name="Arrow: Curved Up 176">
            <a:extLst>
              <a:ext uri="{FF2B5EF4-FFF2-40B4-BE49-F238E27FC236}">
                <a16:creationId xmlns:a16="http://schemas.microsoft.com/office/drawing/2014/main" id="{E5191FC0-E288-456D-8FB3-A533091CF6D5}"/>
              </a:ext>
            </a:extLst>
          </p:cNvPr>
          <p:cNvSpPr/>
          <p:nvPr/>
        </p:nvSpPr>
        <p:spPr>
          <a:xfrm rot="10800000" flipV="1">
            <a:off x="3902915" y="2453809"/>
            <a:ext cx="496851" cy="198510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8312615D-D087-437B-87E1-018BAE11F24D}"/>
              </a:ext>
            </a:extLst>
          </p:cNvPr>
          <p:cNvSpPr/>
          <p:nvPr/>
        </p:nvSpPr>
        <p:spPr>
          <a:xfrm>
            <a:off x="6222962" y="1537291"/>
            <a:ext cx="5272612" cy="6462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1786E9E3-A621-43B8-A28B-09DF2D241691}"/>
              </a:ext>
            </a:extLst>
          </p:cNvPr>
          <p:cNvSpPr/>
          <p:nvPr/>
        </p:nvSpPr>
        <p:spPr>
          <a:xfrm>
            <a:off x="6330420" y="168155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Oval 182">
            <a:extLst>
              <a:ext uri="{FF2B5EF4-FFF2-40B4-BE49-F238E27FC236}">
                <a16:creationId xmlns:a16="http://schemas.microsoft.com/office/drawing/2014/main" id="{19BDD5FF-9FF9-4D37-99CC-BD53F18A1F31}"/>
              </a:ext>
            </a:extLst>
          </p:cNvPr>
          <p:cNvSpPr/>
          <p:nvPr/>
        </p:nvSpPr>
        <p:spPr>
          <a:xfrm>
            <a:off x="7107070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A2746B83-F960-4990-8C1B-4C5680B66038}"/>
              </a:ext>
            </a:extLst>
          </p:cNvPr>
          <p:cNvSpPr/>
          <p:nvPr/>
        </p:nvSpPr>
        <p:spPr>
          <a:xfrm>
            <a:off x="7527135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A37B9396-009A-481C-82EE-4D7F0F82D80D}"/>
              </a:ext>
            </a:extLst>
          </p:cNvPr>
          <p:cNvSpPr/>
          <p:nvPr/>
        </p:nvSpPr>
        <p:spPr>
          <a:xfrm>
            <a:off x="7948675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A7C02C8F-61EC-4203-ABAE-EEA9C9270D3F}"/>
              </a:ext>
            </a:extLst>
          </p:cNvPr>
          <p:cNvSpPr/>
          <p:nvPr/>
        </p:nvSpPr>
        <p:spPr>
          <a:xfrm>
            <a:off x="8364109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4B4EB7EB-E0B5-4953-ACF7-8A55E22B492F}"/>
              </a:ext>
            </a:extLst>
          </p:cNvPr>
          <p:cNvSpPr/>
          <p:nvPr/>
        </p:nvSpPr>
        <p:spPr>
          <a:xfrm>
            <a:off x="8810563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2FA129D-7BDE-4A3E-8A97-9AC42707C687}"/>
              </a:ext>
            </a:extLst>
          </p:cNvPr>
          <p:cNvSpPr/>
          <p:nvPr/>
        </p:nvSpPr>
        <p:spPr>
          <a:xfrm>
            <a:off x="9258859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520D3576-7841-4EFE-AF92-A957A9710178}"/>
              </a:ext>
            </a:extLst>
          </p:cNvPr>
          <p:cNvSpPr/>
          <p:nvPr/>
        </p:nvSpPr>
        <p:spPr>
          <a:xfrm>
            <a:off x="9682994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EC3233B9-F150-4336-BF3A-4519F2A326C4}"/>
              </a:ext>
            </a:extLst>
          </p:cNvPr>
          <p:cNvSpPr/>
          <p:nvPr/>
        </p:nvSpPr>
        <p:spPr>
          <a:xfrm>
            <a:off x="10582486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CF01860E-9C17-4F11-86F8-3C66AD9774A2}"/>
              </a:ext>
            </a:extLst>
          </p:cNvPr>
          <p:cNvSpPr/>
          <p:nvPr/>
        </p:nvSpPr>
        <p:spPr>
          <a:xfrm>
            <a:off x="11023228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D8E50E65-8FCB-49BC-995C-88FCF15B069C}"/>
              </a:ext>
            </a:extLst>
          </p:cNvPr>
          <p:cNvSpPr/>
          <p:nvPr/>
        </p:nvSpPr>
        <p:spPr>
          <a:xfrm>
            <a:off x="10126332" y="169009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22DB9E99-8B1B-4437-B6C1-41EB2D3AB894}"/>
              </a:ext>
            </a:extLst>
          </p:cNvPr>
          <p:cNvSpPr txBox="1"/>
          <p:nvPr/>
        </p:nvSpPr>
        <p:spPr>
          <a:xfrm>
            <a:off x="11018968" y="2134169"/>
            <a:ext cx="525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+mj-lt"/>
              </a:rPr>
              <a:t>12</a:t>
            </a:r>
          </a:p>
        </p:txBody>
      </p: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A57F6700-8E8B-4CB7-82D3-B64893B2013E}"/>
              </a:ext>
            </a:extLst>
          </p:cNvPr>
          <p:cNvCxnSpPr>
            <a:cxnSpLocks/>
          </p:cNvCxnSpPr>
          <p:nvPr/>
        </p:nvCxnSpPr>
        <p:spPr>
          <a:xfrm>
            <a:off x="11052064" y="1583760"/>
            <a:ext cx="313745" cy="4468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5" name="Picture 194">
            <a:extLst>
              <a:ext uri="{FF2B5EF4-FFF2-40B4-BE49-F238E27FC236}">
                <a16:creationId xmlns:a16="http://schemas.microsoft.com/office/drawing/2014/main" id="{98036D4C-222B-4530-ADCF-F8AF18ECFC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11063910" y="1181509"/>
            <a:ext cx="538953" cy="880499"/>
          </a:xfrm>
          <a:prstGeom prst="rect">
            <a:avLst/>
          </a:prstGeom>
        </p:spPr>
      </p:pic>
      <p:sp>
        <p:nvSpPr>
          <p:cNvPr id="196" name="Arrow: Curved Up 195">
            <a:extLst>
              <a:ext uri="{FF2B5EF4-FFF2-40B4-BE49-F238E27FC236}">
                <a16:creationId xmlns:a16="http://schemas.microsoft.com/office/drawing/2014/main" id="{1807DCC9-0E4F-4BB0-A382-DC50992955D7}"/>
              </a:ext>
            </a:extLst>
          </p:cNvPr>
          <p:cNvSpPr/>
          <p:nvPr/>
        </p:nvSpPr>
        <p:spPr>
          <a:xfrm rot="10800000" flipV="1">
            <a:off x="10801659" y="2501327"/>
            <a:ext cx="525060" cy="215312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32691999-1A25-4D44-86E7-3326713B9B39}"/>
              </a:ext>
            </a:extLst>
          </p:cNvPr>
          <p:cNvSpPr txBox="1"/>
          <p:nvPr/>
        </p:nvSpPr>
        <p:spPr>
          <a:xfrm>
            <a:off x="10527004" y="2164789"/>
            <a:ext cx="496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+mn-lt"/>
              </a:rPr>
              <a:t>11</a:t>
            </a:r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AC5FEED7-6BC7-49A7-AB95-1D321DC93CFE}"/>
              </a:ext>
            </a:extLst>
          </p:cNvPr>
          <p:cNvCxnSpPr>
            <a:cxnSpLocks/>
          </p:cNvCxnSpPr>
          <p:nvPr/>
        </p:nvCxnSpPr>
        <p:spPr>
          <a:xfrm>
            <a:off x="10614420" y="1588919"/>
            <a:ext cx="337599" cy="4952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9" name="Picture 198">
            <a:extLst>
              <a:ext uri="{FF2B5EF4-FFF2-40B4-BE49-F238E27FC236}">
                <a16:creationId xmlns:a16="http://schemas.microsoft.com/office/drawing/2014/main" id="{FBF234A9-9D5B-4787-A0E7-9B7B343D71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10703560" y="1236462"/>
            <a:ext cx="538953" cy="880499"/>
          </a:xfrm>
          <a:prstGeom prst="rect">
            <a:avLst/>
          </a:prstGeom>
        </p:spPr>
      </p:pic>
      <p:sp>
        <p:nvSpPr>
          <p:cNvPr id="200" name="Arrow: Curved Up 199">
            <a:extLst>
              <a:ext uri="{FF2B5EF4-FFF2-40B4-BE49-F238E27FC236}">
                <a16:creationId xmlns:a16="http://schemas.microsoft.com/office/drawing/2014/main" id="{96E93781-B6B0-41E3-B952-6B7BCDD5BEC7}"/>
              </a:ext>
            </a:extLst>
          </p:cNvPr>
          <p:cNvSpPr/>
          <p:nvPr/>
        </p:nvSpPr>
        <p:spPr>
          <a:xfrm rot="10800000" flipV="1">
            <a:off x="10284543" y="2490403"/>
            <a:ext cx="525060" cy="215312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9D9696E2-BBE4-40F0-AB32-A0FA5F5EFCC7}"/>
              </a:ext>
            </a:extLst>
          </p:cNvPr>
          <p:cNvSpPr txBox="1"/>
          <p:nvPr/>
        </p:nvSpPr>
        <p:spPr>
          <a:xfrm>
            <a:off x="10152748" y="2142997"/>
            <a:ext cx="496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+mn-lt"/>
              </a:rPr>
              <a:t>10</a:t>
            </a:r>
          </a:p>
        </p:txBody>
      </p: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5D02F61A-A2E4-479C-ABFB-3F5F6FA5BD1B}"/>
              </a:ext>
            </a:extLst>
          </p:cNvPr>
          <p:cNvCxnSpPr>
            <a:cxnSpLocks/>
          </p:cNvCxnSpPr>
          <p:nvPr/>
        </p:nvCxnSpPr>
        <p:spPr>
          <a:xfrm>
            <a:off x="10100171" y="1643871"/>
            <a:ext cx="337599" cy="4952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3" name="Picture 202">
            <a:extLst>
              <a:ext uri="{FF2B5EF4-FFF2-40B4-BE49-F238E27FC236}">
                <a16:creationId xmlns:a16="http://schemas.microsoft.com/office/drawing/2014/main" id="{0AD052F0-AA50-4311-A804-DC64E4E793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10136687" y="1296618"/>
            <a:ext cx="538953" cy="880499"/>
          </a:xfrm>
          <a:prstGeom prst="rect">
            <a:avLst/>
          </a:prstGeom>
        </p:spPr>
      </p:pic>
      <p:sp>
        <p:nvSpPr>
          <p:cNvPr id="204" name="TextBox 203">
            <a:extLst>
              <a:ext uri="{FF2B5EF4-FFF2-40B4-BE49-F238E27FC236}">
                <a16:creationId xmlns:a16="http://schemas.microsoft.com/office/drawing/2014/main" id="{B51FE98B-545B-40EB-97CD-7AFFC0E97986}"/>
              </a:ext>
            </a:extLst>
          </p:cNvPr>
          <p:cNvSpPr txBox="1"/>
          <p:nvPr/>
        </p:nvSpPr>
        <p:spPr>
          <a:xfrm>
            <a:off x="9286597" y="2137894"/>
            <a:ext cx="772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+mn-lt"/>
              </a:rPr>
              <a:t>8</a:t>
            </a:r>
          </a:p>
        </p:txBody>
      </p:sp>
      <p:sp>
        <p:nvSpPr>
          <p:cNvPr id="205" name="Arrow: Curved Up 204">
            <a:extLst>
              <a:ext uri="{FF2B5EF4-FFF2-40B4-BE49-F238E27FC236}">
                <a16:creationId xmlns:a16="http://schemas.microsoft.com/office/drawing/2014/main" id="{494D21E3-D101-4161-A86F-F45337014D61}"/>
              </a:ext>
            </a:extLst>
          </p:cNvPr>
          <p:cNvSpPr/>
          <p:nvPr/>
        </p:nvSpPr>
        <p:spPr>
          <a:xfrm rot="10800000" flipV="1">
            <a:off x="9381655" y="2497590"/>
            <a:ext cx="496851" cy="198510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80E37A02-38E5-41ED-83CB-1489491304C7}"/>
              </a:ext>
            </a:extLst>
          </p:cNvPr>
          <p:cNvSpPr/>
          <p:nvPr/>
        </p:nvSpPr>
        <p:spPr>
          <a:xfrm>
            <a:off x="6740767" y="168155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Arrow: Curved Up 206">
            <a:extLst>
              <a:ext uri="{FF2B5EF4-FFF2-40B4-BE49-F238E27FC236}">
                <a16:creationId xmlns:a16="http://schemas.microsoft.com/office/drawing/2014/main" id="{CAEF6816-6FB0-4386-8C12-06B87CCD1181}"/>
              </a:ext>
            </a:extLst>
          </p:cNvPr>
          <p:cNvSpPr/>
          <p:nvPr/>
        </p:nvSpPr>
        <p:spPr>
          <a:xfrm rot="10800000" flipV="1">
            <a:off x="9845144" y="2485377"/>
            <a:ext cx="525060" cy="215312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ADC3F6C1-26DB-45EF-83ED-F18F98391CFC}"/>
              </a:ext>
            </a:extLst>
          </p:cNvPr>
          <p:cNvSpPr txBox="1"/>
          <p:nvPr/>
        </p:nvSpPr>
        <p:spPr>
          <a:xfrm>
            <a:off x="9713349" y="2137971"/>
            <a:ext cx="496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+mn-lt"/>
              </a:rPr>
              <a:t>9</a:t>
            </a:r>
          </a:p>
        </p:txBody>
      </p: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11FE1FC1-F714-489A-AFF2-1065C1D7C2D9}"/>
              </a:ext>
            </a:extLst>
          </p:cNvPr>
          <p:cNvCxnSpPr>
            <a:cxnSpLocks/>
          </p:cNvCxnSpPr>
          <p:nvPr/>
        </p:nvCxnSpPr>
        <p:spPr>
          <a:xfrm>
            <a:off x="9693046" y="1638845"/>
            <a:ext cx="337599" cy="4952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0" name="Picture 209">
            <a:extLst>
              <a:ext uri="{FF2B5EF4-FFF2-40B4-BE49-F238E27FC236}">
                <a16:creationId xmlns:a16="http://schemas.microsoft.com/office/drawing/2014/main" id="{237463F5-0AE4-4753-8205-BB77318D5A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724890" y="1292163"/>
            <a:ext cx="538953" cy="880499"/>
          </a:xfrm>
          <a:prstGeom prst="rect">
            <a:avLst/>
          </a:prstGeom>
        </p:spPr>
      </p:pic>
      <p:sp>
        <p:nvSpPr>
          <p:cNvPr id="211" name="Rectangle: Rounded Corners 210">
            <a:extLst>
              <a:ext uri="{FF2B5EF4-FFF2-40B4-BE49-F238E27FC236}">
                <a16:creationId xmlns:a16="http://schemas.microsoft.com/office/drawing/2014/main" id="{E95943F8-4CDD-44E3-83CF-DB6EA658F296}"/>
              </a:ext>
            </a:extLst>
          </p:cNvPr>
          <p:cNvSpPr/>
          <p:nvPr/>
        </p:nvSpPr>
        <p:spPr>
          <a:xfrm>
            <a:off x="674104" y="4136102"/>
            <a:ext cx="4856578" cy="50934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CA0D8E06-FE96-44AD-B5C7-D20B65ED4214}"/>
              </a:ext>
            </a:extLst>
          </p:cNvPr>
          <p:cNvSpPr/>
          <p:nvPr/>
        </p:nvSpPr>
        <p:spPr>
          <a:xfrm>
            <a:off x="812271" y="4276625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1898C327-AF8D-4FFB-AB64-8A1B4A4E56CF}"/>
              </a:ext>
            </a:extLst>
          </p:cNvPr>
          <p:cNvSpPr/>
          <p:nvPr/>
        </p:nvSpPr>
        <p:spPr>
          <a:xfrm>
            <a:off x="1464771" y="4285165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544F7499-B78F-41A4-8940-04BEECCC688F}"/>
              </a:ext>
            </a:extLst>
          </p:cNvPr>
          <p:cNvSpPr/>
          <p:nvPr/>
        </p:nvSpPr>
        <p:spPr>
          <a:xfrm>
            <a:off x="1796442" y="4285165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738ABCB0-D5B1-40DE-B52F-3E889137B202}"/>
              </a:ext>
            </a:extLst>
          </p:cNvPr>
          <p:cNvSpPr/>
          <p:nvPr/>
        </p:nvSpPr>
        <p:spPr>
          <a:xfrm>
            <a:off x="2158148" y="4276257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F39B1192-231F-48B6-A55C-F64E1BE1292B}"/>
              </a:ext>
            </a:extLst>
          </p:cNvPr>
          <p:cNvSpPr/>
          <p:nvPr/>
        </p:nvSpPr>
        <p:spPr>
          <a:xfrm>
            <a:off x="2499266" y="4285165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67616328-B020-468E-AA4E-E9E88D11091D}"/>
              </a:ext>
            </a:extLst>
          </p:cNvPr>
          <p:cNvSpPr/>
          <p:nvPr/>
        </p:nvSpPr>
        <p:spPr>
          <a:xfrm>
            <a:off x="2858140" y="4285165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267712D1-274D-4E26-B4A3-01C3AC40F362}"/>
              </a:ext>
            </a:extLst>
          </p:cNvPr>
          <p:cNvSpPr/>
          <p:nvPr/>
        </p:nvSpPr>
        <p:spPr>
          <a:xfrm>
            <a:off x="3225523" y="4285165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E3ABCCF1-B0A2-444A-9571-9D54267E7026}"/>
              </a:ext>
            </a:extLst>
          </p:cNvPr>
          <p:cNvSpPr/>
          <p:nvPr/>
        </p:nvSpPr>
        <p:spPr>
          <a:xfrm>
            <a:off x="3574308" y="4285165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6D16FD68-7058-411A-B343-80DBBF1AE73A}"/>
              </a:ext>
            </a:extLst>
          </p:cNvPr>
          <p:cNvSpPr/>
          <p:nvPr/>
        </p:nvSpPr>
        <p:spPr>
          <a:xfrm>
            <a:off x="4291269" y="4297518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7022ACA7-E18B-402D-AA08-DAB6FB45970F}"/>
              </a:ext>
            </a:extLst>
          </p:cNvPr>
          <p:cNvSpPr/>
          <p:nvPr/>
        </p:nvSpPr>
        <p:spPr>
          <a:xfrm>
            <a:off x="4670225" y="4297517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6E514A3D-383B-4988-9917-206E37F70A69}"/>
              </a:ext>
            </a:extLst>
          </p:cNvPr>
          <p:cNvSpPr/>
          <p:nvPr/>
        </p:nvSpPr>
        <p:spPr>
          <a:xfrm>
            <a:off x="3945251" y="4285165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052B0B43-F122-4A51-8E38-50CD9D738F08}"/>
              </a:ext>
            </a:extLst>
          </p:cNvPr>
          <p:cNvSpPr/>
          <p:nvPr/>
        </p:nvSpPr>
        <p:spPr>
          <a:xfrm>
            <a:off x="1128396" y="4285165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779188C5-4E62-4F40-A268-3F29836958AB}"/>
              </a:ext>
            </a:extLst>
          </p:cNvPr>
          <p:cNvSpPr/>
          <p:nvPr/>
        </p:nvSpPr>
        <p:spPr>
          <a:xfrm>
            <a:off x="5042519" y="4297517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A801F4AA-B73E-4F5D-A60D-F06ACC930B73}"/>
              </a:ext>
            </a:extLst>
          </p:cNvPr>
          <p:cNvSpPr txBox="1"/>
          <p:nvPr/>
        </p:nvSpPr>
        <p:spPr>
          <a:xfrm>
            <a:off x="5014781" y="4618091"/>
            <a:ext cx="49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+mj-lt"/>
              </a:rPr>
              <a:t>13</a:t>
            </a:r>
          </a:p>
        </p:txBody>
      </p: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D5B85CF3-0FB4-4660-B896-EC17C2F98789}"/>
              </a:ext>
            </a:extLst>
          </p:cNvPr>
          <p:cNvCxnSpPr>
            <a:cxnSpLocks/>
          </p:cNvCxnSpPr>
          <p:nvPr/>
        </p:nvCxnSpPr>
        <p:spPr>
          <a:xfrm>
            <a:off x="5072400" y="4256824"/>
            <a:ext cx="237125" cy="36315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4" name="Picture 253">
            <a:extLst>
              <a:ext uri="{FF2B5EF4-FFF2-40B4-BE49-F238E27FC236}">
                <a16:creationId xmlns:a16="http://schemas.microsoft.com/office/drawing/2014/main" id="{FF046FFF-6C1F-4CED-B79B-A6881E92B5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5099025" y="4003062"/>
            <a:ext cx="395619" cy="646331"/>
          </a:xfrm>
          <a:prstGeom prst="rect">
            <a:avLst/>
          </a:prstGeom>
        </p:spPr>
      </p:pic>
      <p:sp>
        <p:nvSpPr>
          <p:cNvPr id="255" name="Arrow: Curved Up 254">
            <a:extLst>
              <a:ext uri="{FF2B5EF4-FFF2-40B4-BE49-F238E27FC236}">
                <a16:creationId xmlns:a16="http://schemas.microsoft.com/office/drawing/2014/main" id="{923ED168-D849-4AC8-8BC0-2683AE9E862C}"/>
              </a:ext>
            </a:extLst>
          </p:cNvPr>
          <p:cNvSpPr/>
          <p:nvPr/>
        </p:nvSpPr>
        <p:spPr>
          <a:xfrm rot="10800000" flipV="1">
            <a:off x="4879812" y="4933330"/>
            <a:ext cx="417896" cy="147269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8CC4FBE1-B824-4AE9-A836-EB3AF8CCD4D7}"/>
              </a:ext>
            </a:extLst>
          </p:cNvPr>
          <p:cNvSpPr txBox="1"/>
          <p:nvPr/>
        </p:nvSpPr>
        <p:spPr>
          <a:xfrm>
            <a:off x="4640229" y="4639410"/>
            <a:ext cx="496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12</a:t>
            </a:r>
          </a:p>
        </p:txBody>
      </p: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D45ACA7E-A5D4-4D63-8AB1-5E29922187DA}"/>
              </a:ext>
            </a:extLst>
          </p:cNvPr>
          <p:cNvCxnSpPr>
            <a:cxnSpLocks/>
          </p:cNvCxnSpPr>
          <p:nvPr/>
        </p:nvCxnSpPr>
        <p:spPr>
          <a:xfrm>
            <a:off x="4700391" y="4250681"/>
            <a:ext cx="205107" cy="34189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8" name="Picture 257">
            <a:extLst>
              <a:ext uri="{FF2B5EF4-FFF2-40B4-BE49-F238E27FC236}">
                <a16:creationId xmlns:a16="http://schemas.microsoft.com/office/drawing/2014/main" id="{0B436EB1-9BEE-4DB5-96F3-BB5E407E39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4668639" y="4000176"/>
            <a:ext cx="395619" cy="646331"/>
          </a:xfrm>
          <a:prstGeom prst="rect">
            <a:avLst/>
          </a:prstGeom>
        </p:spPr>
      </p:pic>
      <p:sp>
        <p:nvSpPr>
          <p:cNvPr id="259" name="Arrow: Curved Up 258">
            <a:extLst>
              <a:ext uri="{FF2B5EF4-FFF2-40B4-BE49-F238E27FC236}">
                <a16:creationId xmlns:a16="http://schemas.microsoft.com/office/drawing/2014/main" id="{F224BA66-79E3-4BE6-B495-8A84F3194803}"/>
              </a:ext>
            </a:extLst>
          </p:cNvPr>
          <p:cNvSpPr/>
          <p:nvPr/>
        </p:nvSpPr>
        <p:spPr>
          <a:xfrm rot="10800000" flipV="1">
            <a:off x="4467543" y="4946937"/>
            <a:ext cx="448740" cy="16178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D81866ED-F825-46C5-B181-1B8C4809BC42}"/>
              </a:ext>
            </a:extLst>
          </p:cNvPr>
          <p:cNvSpPr txBox="1"/>
          <p:nvPr/>
        </p:nvSpPr>
        <p:spPr>
          <a:xfrm>
            <a:off x="4256955" y="4664878"/>
            <a:ext cx="49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11</a:t>
            </a:r>
          </a:p>
        </p:txBody>
      </p:sp>
      <p:cxnSp>
        <p:nvCxnSpPr>
          <p:cNvPr id="261" name="Straight Connector 260">
            <a:extLst>
              <a:ext uri="{FF2B5EF4-FFF2-40B4-BE49-F238E27FC236}">
                <a16:creationId xmlns:a16="http://schemas.microsoft.com/office/drawing/2014/main" id="{568F5B4E-BB4A-4289-A7EB-733483092DCA}"/>
              </a:ext>
            </a:extLst>
          </p:cNvPr>
          <p:cNvCxnSpPr>
            <a:cxnSpLocks/>
          </p:cNvCxnSpPr>
          <p:nvPr/>
        </p:nvCxnSpPr>
        <p:spPr>
          <a:xfrm>
            <a:off x="4327582" y="4236001"/>
            <a:ext cx="210149" cy="38398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2" name="Picture 261">
            <a:extLst>
              <a:ext uri="{FF2B5EF4-FFF2-40B4-BE49-F238E27FC236}">
                <a16:creationId xmlns:a16="http://schemas.microsoft.com/office/drawing/2014/main" id="{92336CA3-09C4-42C7-A615-CB10CDEA83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4313966" y="3997739"/>
            <a:ext cx="395619" cy="646331"/>
          </a:xfrm>
          <a:prstGeom prst="rect">
            <a:avLst/>
          </a:prstGeom>
        </p:spPr>
      </p:pic>
      <p:sp>
        <p:nvSpPr>
          <p:cNvPr id="263" name="Arrow: Curved Up 262">
            <a:extLst>
              <a:ext uri="{FF2B5EF4-FFF2-40B4-BE49-F238E27FC236}">
                <a16:creationId xmlns:a16="http://schemas.microsoft.com/office/drawing/2014/main" id="{C4CE68BE-B38C-4599-A9F3-1E086E30DCD5}"/>
              </a:ext>
            </a:extLst>
          </p:cNvPr>
          <p:cNvSpPr/>
          <p:nvPr/>
        </p:nvSpPr>
        <p:spPr>
          <a:xfrm rot="10800000" flipV="1">
            <a:off x="4088347" y="4975630"/>
            <a:ext cx="466655" cy="16178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61DA64B2-DF9B-40AF-949A-9C39B0CBAC05}"/>
              </a:ext>
            </a:extLst>
          </p:cNvPr>
          <p:cNvSpPr txBox="1"/>
          <p:nvPr/>
        </p:nvSpPr>
        <p:spPr>
          <a:xfrm>
            <a:off x="3862420" y="4667646"/>
            <a:ext cx="440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10</a:t>
            </a:r>
          </a:p>
        </p:txBody>
      </p:sp>
      <p:cxnSp>
        <p:nvCxnSpPr>
          <p:cNvPr id="265" name="Straight Connector 264">
            <a:extLst>
              <a:ext uri="{FF2B5EF4-FFF2-40B4-BE49-F238E27FC236}">
                <a16:creationId xmlns:a16="http://schemas.microsoft.com/office/drawing/2014/main" id="{8FAD33E0-9809-4B5E-BDD3-387773B9CF79}"/>
              </a:ext>
            </a:extLst>
          </p:cNvPr>
          <p:cNvCxnSpPr>
            <a:cxnSpLocks/>
          </p:cNvCxnSpPr>
          <p:nvPr/>
        </p:nvCxnSpPr>
        <p:spPr>
          <a:xfrm>
            <a:off x="3982600" y="4221725"/>
            <a:ext cx="236132" cy="383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" name="Picture 265">
            <a:extLst>
              <a:ext uri="{FF2B5EF4-FFF2-40B4-BE49-F238E27FC236}">
                <a16:creationId xmlns:a16="http://schemas.microsoft.com/office/drawing/2014/main" id="{89B6FD52-10F6-4213-9989-9DCD77B607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4009608" y="3998425"/>
            <a:ext cx="395619" cy="646331"/>
          </a:xfrm>
          <a:prstGeom prst="rect">
            <a:avLst/>
          </a:prstGeom>
        </p:spPr>
      </p:pic>
      <p:sp>
        <p:nvSpPr>
          <p:cNvPr id="267" name="Arrow: Curved Up 266">
            <a:extLst>
              <a:ext uri="{FF2B5EF4-FFF2-40B4-BE49-F238E27FC236}">
                <a16:creationId xmlns:a16="http://schemas.microsoft.com/office/drawing/2014/main" id="{FF00B108-E0E8-48EE-8F25-5E539A71C069}"/>
              </a:ext>
            </a:extLst>
          </p:cNvPr>
          <p:cNvSpPr/>
          <p:nvPr/>
        </p:nvSpPr>
        <p:spPr>
          <a:xfrm rot="10800000" flipV="1">
            <a:off x="3698079" y="4981165"/>
            <a:ext cx="466655" cy="16178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BFCD29DB-8828-4D42-9380-7F6D1081ADA1}"/>
              </a:ext>
            </a:extLst>
          </p:cNvPr>
          <p:cNvSpPr txBox="1"/>
          <p:nvPr/>
        </p:nvSpPr>
        <p:spPr>
          <a:xfrm>
            <a:off x="3578549" y="4673299"/>
            <a:ext cx="305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9</a:t>
            </a:r>
          </a:p>
        </p:txBody>
      </p:sp>
      <p:cxnSp>
        <p:nvCxnSpPr>
          <p:cNvPr id="269" name="Straight Connector 268">
            <a:extLst>
              <a:ext uri="{FF2B5EF4-FFF2-40B4-BE49-F238E27FC236}">
                <a16:creationId xmlns:a16="http://schemas.microsoft.com/office/drawing/2014/main" id="{E3C08273-450F-46FD-A8E2-AE97805C6F76}"/>
              </a:ext>
            </a:extLst>
          </p:cNvPr>
          <p:cNvCxnSpPr>
            <a:cxnSpLocks/>
          </p:cNvCxnSpPr>
          <p:nvPr/>
        </p:nvCxnSpPr>
        <p:spPr>
          <a:xfrm>
            <a:off x="3620894" y="4209185"/>
            <a:ext cx="236132" cy="383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0" name="Picture 269">
            <a:extLst>
              <a:ext uri="{FF2B5EF4-FFF2-40B4-BE49-F238E27FC236}">
                <a16:creationId xmlns:a16="http://schemas.microsoft.com/office/drawing/2014/main" id="{D81D130B-DD50-4CCE-A1CD-93708C6B481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3639433" y="3962000"/>
            <a:ext cx="395619" cy="646331"/>
          </a:xfrm>
          <a:prstGeom prst="rect">
            <a:avLst/>
          </a:prstGeom>
        </p:spPr>
      </p:pic>
      <p:sp>
        <p:nvSpPr>
          <p:cNvPr id="271" name="TextBox 270">
            <a:extLst>
              <a:ext uri="{FF2B5EF4-FFF2-40B4-BE49-F238E27FC236}">
                <a16:creationId xmlns:a16="http://schemas.microsoft.com/office/drawing/2014/main" id="{030387EC-D3B4-43EB-87DA-81F5887D7527}"/>
              </a:ext>
            </a:extLst>
          </p:cNvPr>
          <p:cNvSpPr txBox="1"/>
          <p:nvPr/>
        </p:nvSpPr>
        <p:spPr>
          <a:xfrm>
            <a:off x="3239916" y="4649046"/>
            <a:ext cx="191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8</a:t>
            </a:r>
          </a:p>
        </p:txBody>
      </p:sp>
      <p:sp>
        <p:nvSpPr>
          <p:cNvPr id="272" name="Arrow: Curved Up 271">
            <a:extLst>
              <a:ext uri="{FF2B5EF4-FFF2-40B4-BE49-F238E27FC236}">
                <a16:creationId xmlns:a16="http://schemas.microsoft.com/office/drawing/2014/main" id="{F43075DA-EC19-47A4-BDE6-BBF37BFD6C6A}"/>
              </a:ext>
            </a:extLst>
          </p:cNvPr>
          <p:cNvSpPr/>
          <p:nvPr/>
        </p:nvSpPr>
        <p:spPr>
          <a:xfrm rot="10800000" flipV="1">
            <a:off x="3334973" y="5008742"/>
            <a:ext cx="413048" cy="134209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273" name="Rectangle: Rounded Corners 272">
            <a:extLst>
              <a:ext uri="{FF2B5EF4-FFF2-40B4-BE49-F238E27FC236}">
                <a16:creationId xmlns:a16="http://schemas.microsoft.com/office/drawing/2014/main" id="{74098322-5C4B-4498-892E-9EBA59F7B3DE}"/>
              </a:ext>
            </a:extLst>
          </p:cNvPr>
          <p:cNvSpPr/>
          <p:nvPr/>
        </p:nvSpPr>
        <p:spPr>
          <a:xfrm>
            <a:off x="6171538" y="4091075"/>
            <a:ext cx="5225909" cy="50934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4" name="Oval 273">
            <a:extLst>
              <a:ext uri="{FF2B5EF4-FFF2-40B4-BE49-F238E27FC236}">
                <a16:creationId xmlns:a16="http://schemas.microsoft.com/office/drawing/2014/main" id="{8880E246-A6F6-44C7-B2AC-49FFAC647B16}"/>
              </a:ext>
            </a:extLst>
          </p:cNvPr>
          <p:cNvSpPr/>
          <p:nvPr/>
        </p:nvSpPr>
        <p:spPr>
          <a:xfrm>
            <a:off x="6279816" y="4231230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Oval 274">
            <a:extLst>
              <a:ext uri="{FF2B5EF4-FFF2-40B4-BE49-F238E27FC236}">
                <a16:creationId xmlns:a16="http://schemas.microsoft.com/office/drawing/2014/main" id="{555A7D94-A7EE-4154-8C6A-32F86B2E1643}"/>
              </a:ext>
            </a:extLst>
          </p:cNvPr>
          <p:cNvSpPr/>
          <p:nvPr/>
        </p:nvSpPr>
        <p:spPr>
          <a:xfrm>
            <a:off x="7331536" y="4240138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Oval 275">
            <a:extLst>
              <a:ext uri="{FF2B5EF4-FFF2-40B4-BE49-F238E27FC236}">
                <a16:creationId xmlns:a16="http://schemas.microsoft.com/office/drawing/2014/main" id="{57881670-5B29-42DF-A586-4184C6F35A8A}"/>
              </a:ext>
            </a:extLst>
          </p:cNvPr>
          <p:cNvSpPr/>
          <p:nvPr/>
        </p:nvSpPr>
        <p:spPr>
          <a:xfrm>
            <a:off x="7663207" y="4240138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Oval 276">
            <a:extLst>
              <a:ext uri="{FF2B5EF4-FFF2-40B4-BE49-F238E27FC236}">
                <a16:creationId xmlns:a16="http://schemas.microsoft.com/office/drawing/2014/main" id="{7DECD2CB-ACCF-4A4B-BD55-74E333C60C1C}"/>
              </a:ext>
            </a:extLst>
          </p:cNvPr>
          <p:cNvSpPr/>
          <p:nvPr/>
        </p:nvSpPr>
        <p:spPr>
          <a:xfrm>
            <a:off x="8024913" y="4231230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Oval 277">
            <a:extLst>
              <a:ext uri="{FF2B5EF4-FFF2-40B4-BE49-F238E27FC236}">
                <a16:creationId xmlns:a16="http://schemas.microsoft.com/office/drawing/2014/main" id="{F93FBA73-4F58-4A2E-A943-7B57B11F1042}"/>
              </a:ext>
            </a:extLst>
          </p:cNvPr>
          <p:cNvSpPr/>
          <p:nvPr/>
        </p:nvSpPr>
        <p:spPr>
          <a:xfrm>
            <a:off x="8366031" y="4240138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Oval 278">
            <a:extLst>
              <a:ext uri="{FF2B5EF4-FFF2-40B4-BE49-F238E27FC236}">
                <a16:creationId xmlns:a16="http://schemas.microsoft.com/office/drawing/2014/main" id="{65B269D2-10BD-4C2C-8B32-6347221626B3}"/>
              </a:ext>
            </a:extLst>
          </p:cNvPr>
          <p:cNvSpPr/>
          <p:nvPr/>
        </p:nvSpPr>
        <p:spPr>
          <a:xfrm>
            <a:off x="8724905" y="4240138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Oval 279">
            <a:extLst>
              <a:ext uri="{FF2B5EF4-FFF2-40B4-BE49-F238E27FC236}">
                <a16:creationId xmlns:a16="http://schemas.microsoft.com/office/drawing/2014/main" id="{3F592568-C275-45E6-B3F5-4C2E7AEA1BF6}"/>
              </a:ext>
            </a:extLst>
          </p:cNvPr>
          <p:cNvSpPr/>
          <p:nvPr/>
        </p:nvSpPr>
        <p:spPr>
          <a:xfrm>
            <a:off x="9092288" y="4240138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1" name="Oval 280">
            <a:extLst>
              <a:ext uri="{FF2B5EF4-FFF2-40B4-BE49-F238E27FC236}">
                <a16:creationId xmlns:a16="http://schemas.microsoft.com/office/drawing/2014/main" id="{365B32A3-D4DD-4459-AC37-1EFAD5F86A8F}"/>
              </a:ext>
            </a:extLst>
          </p:cNvPr>
          <p:cNvSpPr/>
          <p:nvPr/>
        </p:nvSpPr>
        <p:spPr>
          <a:xfrm>
            <a:off x="9441073" y="4240138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Oval 281">
            <a:extLst>
              <a:ext uri="{FF2B5EF4-FFF2-40B4-BE49-F238E27FC236}">
                <a16:creationId xmlns:a16="http://schemas.microsoft.com/office/drawing/2014/main" id="{14E4B8AC-233D-42AA-B6E6-C23DDC381899}"/>
              </a:ext>
            </a:extLst>
          </p:cNvPr>
          <p:cNvSpPr/>
          <p:nvPr/>
        </p:nvSpPr>
        <p:spPr>
          <a:xfrm>
            <a:off x="10158034" y="4252491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83" name="Oval 282">
            <a:extLst>
              <a:ext uri="{FF2B5EF4-FFF2-40B4-BE49-F238E27FC236}">
                <a16:creationId xmlns:a16="http://schemas.microsoft.com/office/drawing/2014/main" id="{C98B91F0-23E4-4C0E-BF63-7C818144DF66}"/>
              </a:ext>
            </a:extLst>
          </p:cNvPr>
          <p:cNvSpPr/>
          <p:nvPr/>
        </p:nvSpPr>
        <p:spPr>
          <a:xfrm>
            <a:off x="10536990" y="4252490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84" name="Oval 283">
            <a:extLst>
              <a:ext uri="{FF2B5EF4-FFF2-40B4-BE49-F238E27FC236}">
                <a16:creationId xmlns:a16="http://schemas.microsoft.com/office/drawing/2014/main" id="{0A2799EE-7193-46F6-AC85-6D3C29582A10}"/>
              </a:ext>
            </a:extLst>
          </p:cNvPr>
          <p:cNvSpPr/>
          <p:nvPr/>
        </p:nvSpPr>
        <p:spPr>
          <a:xfrm>
            <a:off x="9812016" y="4240138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5" name="Oval 284">
            <a:extLst>
              <a:ext uri="{FF2B5EF4-FFF2-40B4-BE49-F238E27FC236}">
                <a16:creationId xmlns:a16="http://schemas.microsoft.com/office/drawing/2014/main" id="{E8C47E22-D709-4355-9F38-DD338C0B84D0}"/>
              </a:ext>
            </a:extLst>
          </p:cNvPr>
          <p:cNvSpPr/>
          <p:nvPr/>
        </p:nvSpPr>
        <p:spPr>
          <a:xfrm>
            <a:off x="6995161" y="4240138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Oval 285">
            <a:extLst>
              <a:ext uri="{FF2B5EF4-FFF2-40B4-BE49-F238E27FC236}">
                <a16:creationId xmlns:a16="http://schemas.microsoft.com/office/drawing/2014/main" id="{8926ADAD-9500-4E2F-965E-67153633D188}"/>
              </a:ext>
            </a:extLst>
          </p:cNvPr>
          <p:cNvSpPr/>
          <p:nvPr/>
        </p:nvSpPr>
        <p:spPr>
          <a:xfrm>
            <a:off x="10909284" y="4252490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87" name="TextBox 286">
            <a:extLst>
              <a:ext uri="{FF2B5EF4-FFF2-40B4-BE49-F238E27FC236}">
                <a16:creationId xmlns:a16="http://schemas.microsoft.com/office/drawing/2014/main" id="{ED692E19-CB11-473E-9FFB-B09E3E3B6994}"/>
              </a:ext>
            </a:extLst>
          </p:cNvPr>
          <p:cNvSpPr txBox="1"/>
          <p:nvPr/>
        </p:nvSpPr>
        <p:spPr>
          <a:xfrm>
            <a:off x="10881546" y="4573064"/>
            <a:ext cx="49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+mj-lt"/>
              </a:rPr>
              <a:t>14</a:t>
            </a:r>
          </a:p>
        </p:txBody>
      </p:sp>
      <p:cxnSp>
        <p:nvCxnSpPr>
          <p:cNvPr id="288" name="Straight Connector 287">
            <a:extLst>
              <a:ext uri="{FF2B5EF4-FFF2-40B4-BE49-F238E27FC236}">
                <a16:creationId xmlns:a16="http://schemas.microsoft.com/office/drawing/2014/main" id="{CB3155A4-B3F3-43CB-91D4-5B04C2CBA360}"/>
              </a:ext>
            </a:extLst>
          </p:cNvPr>
          <p:cNvCxnSpPr>
            <a:cxnSpLocks/>
          </p:cNvCxnSpPr>
          <p:nvPr/>
        </p:nvCxnSpPr>
        <p:spPr>
          <a:xfrm>
            <a:off x="10939165" y="4211797"/>
            <a:ext cx="237125" cy="36315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9" name="Picture 288">
            <a:extLst>
              <a:ext uri="{FF2B5EF4-FFF2-40B4-BE49-F238E27FC236}">
                <a16:creationId xmlns:a16="http://schemas.microsoft.com/office/drawing/2014/main" id="{A6682792-8132-4C6B-896D-AFC604AEAB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10965790" y="3958035"/>
            <a:ext cx="395619" cy="646331"/>
          </a:xfrm>
          <a:prstGeom prst="rect">
            <a:avLst/>
          </a:prstGeom>
        </p:spPr>
      </p:pic>
      <p:sp>
        <p:nvSpPr>
          <p:cNvPr id="290" name="Arrow: Curved Up 289">
            <a:extLst>
              <a:ext uri="{FF2B5EF4-FFF2-40B4-BE49-F238E27FC236}">
                <a16:creationId xmlns:a16="http://schemas.microsoft.com/office/drawing/2014/main" id="{C49278C9-000A-4CF7-941B-E8B88E7BCD19}"/>
              </a:ext>
            </a:extLst>
          </p:cNvPr>
          <p:cNvSpPr/>
          <p:nvPr/>
        </p:nvSpPr>
        <p:spPr>
          <a:xfrm rot="10800000" flipV="1">
            <a:off x="10790885" y="4888303"/>
            <a:ext cx="373587" cy="179987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643EEAE5-0F47-4512-A335-02710EF0B038}"/>
              </a:ext>
            </a:extLst>
          </p:cNvPr>
          <p:cNvSpPr txBox="1"/>
          <p:nvPr/>
        </p:nvSpPr>
        <p:spPr>
          <a:xfrm>
            <a:off x="10506994" y="4594383"/>
            <a:ext cx="496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13</a:t>
            </a:r>
          </a:p>
        </p:txBody>
      </p:sp>
      <p:cxnSp>
        <p:nvCxnSpPr>
          <p:cNvPr id="292" name="Straight Connector 291">
            <a:extLst>
              <a:ext uri="{FF2B5EF4-FFF2-40B4-BE49-F238E27FC236}">
                <a16:creationId xmlns:a16="http://schemas.microsoft.com/office/drawing/2014/main" id="{EA0DE488-EC75-46C5-814A-D3A6183F4AD7}"/>
              </a:ext>
            </a:extLst>
          </p:cNvPr>
          <p:cNvCxnSpPr>
            <a:cxnSpLocks/>
          </p:cNvCxnSpPr>
          <p:nvPr/>
        </p:nvCxnSpPr>
        <p:spPr>
          <a:xfrm>
            <a:off x="10567156" y="4205654"/>
            <a:ext cx="205107" cy="34189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3" name="Picture 292">
            <a:extLst>
              <a:ext uri="{FF2B5EF4-FFF2-40B4-BE49-F238E27FC236}">
                <a16:creationId xmlns:a16="http://schemas.microsoft.com/office/drawing/2014/main" id="{FCD844B1-41B3-47E1-932F-F3D661BCEC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10543988" y="3919690"/>
            <a:ext cx="395619" cy="646331"/>
          </a:xfrm>
          <a:prstGeom prst="rect">
            <a:avLst/>
          </a:prstGeom>
        </p:spPr>
      </p:pic>
      <p:sp>
        <p:nvSpPr>
          <p:cNvPr id="294" name="Arrow: Curved Up 293">
            <a:extLst>
              <a:ext uri="{FF2B5EF4-FFF2-40B4-BE49-F238E27FC236}">
                <a16:creationId xmlns:a16="http://schemas.microsoft.com/office/drawing/2014/main" id="{6B9E55D3-BE3B-4C23-A2FA-66B9B5DAF4F3}"/>
              </a:ext>
            </a:extLst>
          </p:cNvPr>
          <p:cNvSpPr/>
          <p:nvPr/>
        </p:nvSpPr>
        <p:spPr>
          <a:xfrm rot="10800000" flipV="1">
            <a:off x="10356186" y="4901909"/>
            <a:ext cx="426862" cy="17596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D16E83CA-A8BF-4756-B9F8-7A0CA9ABD8F4}"/>
              </a:ext>
            </a:extLst>
          </p:cNvPr>
          <p:cNvSpPr txBox="1"/>
          <p:nvPr/>
        </p:nvSpPr>
        <p:spPr>
          <a:xfrm>
            <a:off x="10123720" y="4619851"/>
            <a:ext cx="49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12</a:t>
            </a:r>
          </a:p>
        </p:txBody>
      </p:sp>
      <p:cxnSp>
        <p:nvCxnSpPr>
          <p:cNvPr id="296" name="Straight Connector 295">
            <a:extLst>
              <a:ext uri="{FF2B5EF4-FFF2-40B4-BE49-F238E27FC236}">
                <a16:creationId xmlns:a16="http://schemas.microsoft.com/office/drawing/2014/main" id="{E83E0837-EC1E-4342-90A7-37068A8B2860}"/>
              </a:ext>
            </a:extLst>
          </p:cNvPr>
          <p:cNvCxnSpPr>
            <a:cxnSpLocks/>
          </p:cNvCxnSpPr>
          <p:nvPr/>
        </p:nvCxnSpPr>
        <p:spPr>
          <a:xfrm>
            <a:off x="10194347" y="4190974"/>
            <a:ext cx="210149" cy="38398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" name="Picture 296">
            <a:extLst>
              <a:ext uri="{FF2B5EF4-FFF2-40B4-BE49-F238E27FC236}">
                <a16:creationId xmlns:a16="http://schemas.microsoft.com/office/drawing/2014/main" id="{21FBF974-3D2C-4744-9E1C-C398313BFA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10180731" y="3952712"/>
            <a:ext cx="395619" cy="646331"/>
          </a:xfrm>
          <a:prstGeom prst="rect">
            <a:avLst/>
          </a:prstGeom>
        </p:spPr>
      </p:pic>
      <p:sp>
        <p:nvSpPr>
          <p:cNvPr id="298" name="Arrow: Curved Up 297">
            <a:extLst>
              <a:ext uri="{FF2B5EF4-FFF2-40B4-BE49-F238E27FC236}">
                <a16:creationId xmlns:a16="http://schemas.microsoft.com/office/drawing/2014/main" id="{7F4A92C9-8B46-4A74-BEBE-E286D8CF7B79}"/>
              </a:ext>
            </a:extLst>
          </p:cNvPr>
          <p:cNvSpPr/>
          <p:nvPr/>
        </p:nvSpPr>
        <p:spPr>
          <a:xfrm rot="10800000" flipV="1">
            <a:off x="10008547" y="4930603"/>
            <a:ext cx="369993" cy="158015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B9F2CC37-5F8A-4E13-967A-CA5394021E66}"/>
              </a:ext>
            </a:extLst>
          </p:cNvPr>
          <p:cNvSpPr txBox="1"/>
          <p:nvPr/>
        </p:nvSpPr>
        <p:spPr>
          <a:xfrm>
            <a:off x="9714417" y="4622737"/>
            <a:ext cx="60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11</a:t>
            </a:r>
          </a:p>
        </p:txBody>
      </p:sp>
      <p:cxnSp>
        <p:nvCxnSpPr>
          <p:cNvPr id="300" name="Straight Connector 299">
            <a:extLst>
              <a:ext uri="{FF2B5EF4-FFF2-40B4-BE49-F238E27FC236}">
                <a16:creationId xmlns:a16="http://schemas.microsoft.com/office/drawing/2014/main" id="{EB791EC9-7D7B-42E8-A8AF-243EE38A9C78}"/>
              </a:ext>
            </a:extLst>
          </p:cNvPr>
          <p:cNvCxnSpPr>
            <a:cxnSpLocks/>
          </p:cNvCxnSpPr>
          <p:nvPr/>
        </p:nvCxnSpPr>
        <p:spPr>
          <a:xfrm>
            <a:off x="9849365" y="4176698"/>
            <a:ext cx="236132" cy="383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1" name="Picture 300">
            <a:extLst>
              <a:ext uri="{FF2B5EF4-FFF2-40B4-BE49-F238E27FC236}">
                <a16:creationId xmlns:a16="http://schemas.microsoft.com/office/drawing/2014/main" id="{0E39FFE0-BCAF-4408-9D28-FC2B52806F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876373" y="3953398"/>
            <a:ext cx="395619" cy="646331"/>
          </a:xfrm>
          <a:prstGeom prst="rect">
            <a:avLst/>
          </a:prstGeom>
        </p:spPr>
      </p:pic>
      <p:sp>
        <p:nvSpPr>
          <p:cNvPr id="302" name="Arrow: Curved Up 301">
            <a:extLst>
              <a:ext uri="{FF2B5EF4-FFF2-40B4-BE49-F238E27FC236}">
                <a16:creationId xmlns:a16="http://schemas.microsoft.com/office/drawing/2014/main" id="{A23AA6EF-DE39-4814-A163-42EAC06DC477}"/>
              </a:ext>
            </a:extLst>
          </p:cNvPr>
          <p:cNvSpPr/>
          <p:nvPr/>
        </p:nvSpPr>
        <p:spPr>
          <a:xfrm rot="10800000" flipV="1">
            <a:off x="9608828" y="4936138"/>
            <a:ext cx="422670" cy="175967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F1A5BFA1-A9E0-41F7-B23A-6BC98B4B0100}"/>
              </a:ext>
            </a:extLst>
          </p:cNvPr>
          <p:cNvSpPr txBox="1"/>
          <p:nvPr/>
        </p:nvSpPr>
        <p:spPr>
          <a:xfrm>
            <a:off x="9383168" y="4628272"/>
            <a:ext cx="439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10</a:t>
            </a:r>
          </a:p>
        </p:txBody>
      </p:sp>
      <p:cxnSp>
        <p:nvCxnSpPr>
          <p:cNvPr id="304" name="Straight Connector 303">
            <a:extLst>
              <a:ext uri="{FF2B5EF4-FFF2-40B4-BE49-F238E27FC236}">
                <a16:creationId xmlns:a16="http://schemas.microsoft.com/office/drawing/2014/main" id="{A8050D58-9094-4765-BCBE-90462DCB2F1B}"/>
              </a:ext>
            </a:extLst>
          </p:cNvPr>
          <p:cNvCxnSpPr>
            <a:cxnSpLocks/>
          </p:cNvCxnSpPr>
          <p:nvPr/>
        </p:nvCxnSpPr>
        <p:spPr>
          <a:xfrm>
            <a:off x="9487659" y="4164158"/>
            <a:ext cx="236132" cy="383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5" name="Picture 304">
            <a:extLst>
              <a:ext uri="{FF2B5EF4-FFF2-40B4-BE49-F238E27FC236}">
                <a16:creationId xmlns:a16="http://schemas.microsoft.com/office/drawing/2014/main" id="{D8B83FE7-FE47-43B5-918D-DBA9410DB9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497576" y="3916971"/>
            <a:ext cx="395619" cy="646331"/>
          </a:xfrm>
          <a:prstGeom prst="rect">
            <a:avLst/>
          </a:prstGeom>
        </p:spPr>
      </p:pic>
      <p:sp>
        <p:nvSpPr>
          <p:cNvPr id="308" name="Oval 307">
            <a:extLst>
              <a:ext uri="{FF2B5EF4-FFF2-40B4-BE49-F238E27FC236}">
                <a16:creationId xmlns:a16="http://schemas.microsoft.com/office/drawing/2014/main" id="{12C43431-AD6C-4843-8D19-E8A29A0F294F}"/>
              </a:ext>
            </a:extLst>
          </p:cNvPr>
          <p:cNvSpPr/>
          <p:nvPr/>
        </p:nvSpPr>
        <p:spPr>
          <a:xfrm>
            <a:off x="6620765" y="4231230"/>
            <a:ext cx="278502" cy="27988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2D039F51-C582-4534-BE51-443AFA4477E1}"/>
              </a:ext>
            </a:extLst>
          </p:cNvPr>
          <p:cNvSpPr txBox="1"/>
          <p:nvPr/>
        </p:nvSpPr>
        <p:spPr>
          <a:xfrm>
            <a:off x="9109608" y="4642130"/>
            <a:ext cx="305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9</a:t>
            </a:r>
          </a:p>
        </p:txBody>
      </p:sp>
      <p:cxnSp>
        <p:nvCxnSpPr>
          <p:cNvPr id="310" name="Straight Connector 309">
            <a:extLst>
              <a:ext uri="{FF2B5EF4-FFF2-40B4-BE49-F238E27FC236}">
                <a16:creationId xmlns:a16="http://schemas.microsoft.com/office/drawing/2014/main" id="{781E9E5A-4054-4E9B-91D1-31C20BA282CD}"/>
              </a:ext>
            </a:extLst>
          </p:cNvPr>
          <p:cNvCxnSpPr>
            <a:cxnSpLocks/>
          </p:cNvCxnSpPr>
          <p:nvPr/>
        </p:nvCxnSpPr>
        <p:spPr>
          <a:xfrm>
            <a:off x="9125718" y="4231263"/>
            <a:ext cx="236132" cy="383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1" name="Picture 310">
            <a:extLst>
              <a:ext uri="{FF2B5EF4-FFF2-40B4-BE49-F238E27FC236}">
                <a16:creationId xmlns:a16="http://schemas.microsoft.com/office/drawing/2014/main" id="{4129C2BE-3920-43CC-97CC-7971E46656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116483" y="3964051"/>
            <a:ext cx="395619" cy="646331"/>
          </a:xfrm>
          <a:prstGeom prst="rect">
            <a:avLst/>
          </a:prstGeom>
        </p:spPr>
      </p:pic>
      <p:sp>
        <p:nvSpPr>
          <p:cNvPr id="312" name="Arrow: Curved Up 311">
            <a:extLst>
              <a:ext uri="{FF2B5EF4-FFF2-40B4-BE49-F238E27FC236}">
                <a16:creationId xmlns:a16="http://schemas.microsoft.com/office/drawing/2014/main" id="{20C5DD91-5C67-4F66-937C-6CA4C0DF0DEF}"/>
              </a:ext>
            </a:extLst>
          </p:cNvPr>
          <p:cNvSpPr/>
          <p:nvPr/>
        </p:nvSpPr>
        <p:spPr>
          <a:xfrm rot="10800000" flipV="1">
            <a:off x="9213483" y="4965542"/>
            <a:ext cx="439141" cy="147271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13" name="TextBox 312">
            <a:extLst>
              <a:ext uri="{FF2B5EF4-FFF2-40B4-BE49-F238E27FC236}">
                <a16:creationId xmlns:a16="http://schemas.microsoft.com/office/drawing/2014/main" id="{D52EB124-149B-482F-9A7C-62B449E4B599}"/>
              </a:ext>
            </a:extLst>
          </p:cNvPr>
          <p:cNvSpPr txBox="1"/>
          <p:nvPr/>
        </p:nvSpPr>
        <p:spPr>
          <a:xfrm>
            <a:off x="8703556" y="4662390"/>
            <a:ext cx="305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8</a:t>
            </a:r>
          </a:p>
        </p:txBody>
      </p:sp>
      <p:cxnSp>
        <p:nvCxnSpPr>
          <p:cNvPr id="314" name="Straight Connector 313">
            <a:extLst>
              <a:ext uri="{FF2B5EF4-FFF2-40B4-BE49-F238E27FC236}">
                <a16:creationId xmlns:a16="http://schemas.microsoft.com/office/drawing/2014/main" id="{618C25AF-88DC-413F-AE18-08C6AD1994E2}"/>
              </a:ext>
            </a:extLst>
          </p:cNvPr>
          <p:cNvCxnSpPr>
            <a:cxnSpLocks/>
          </p:cNvCxnSpPr>
          <p:nvPr/>
        </p:nvCxnSpPr>
        <p:spPr>
          <a:xfrm>
            <a:off x="8728451" y="4189675"/>
            <a:ext cx="236132" cy="3833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5" name="Picture 314">
            <a:extLst>
              <a:ext uri="{FF2B5EF4-FFF2-40B4-BE49-F238E27FC236}">
                <a16:creationId xmlns:a16="http://schemas.microsoft.com/office/drawing/2014/main" id="{C0928670-5523-4B63-9839-88F93E39B3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8748135" y="3959234"/>
            <a:ext cx="395619" cy="646331"/>
          </a:xfrm>
          <a:prstGeom prst="rect">
            <a:avLst/>
          </a:prstGeom>
        </p:spPr>
      </p:pic>
      <p:sp>
        <p:nvSpPr>
          <p:cNvPr id="316" name="Arrow: Curved Up 315">
            <a:extLst>
              <a:ext uri="{FF2B5EF4-FFF2-40B4-BE49-F238E27FC236}">
                <a16:creationId xmlns:a16="http://schemas.microsoft.com/office/drawing/2014/main" id="{4FB33EDB-4937-4018-99AE-EEA529074A59}"/>
              </a:ext>
            </a:extLst>
          </p:cNvPr>
          <p:cNvSpPr/>
          <p:nvPr/>
        </p:nvSpPr>
        <p:spPr>
          <a:xfrm rot="10800000" flipV="1">
            <a:off x="8807431" y="4985802"/>
            <a:ext cx="439141" cy="147271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17" name="TextBox 316">
            <a:extLst>
              <a:ext uri="{FF2B5EF4-FFF2-40B4-BE49-F238E27FC236}">
                <a16:creationId xmlns:a16="http://schemas.microsoft.com/office/drawing/2014/main" id="{0D0B2613-C095-443D-91B7-0B2B8B2E7A95}"/>
              </a:ext>
            </a:extLst>
          </p:cNvPr>
          <p:cNvSpPr txBox="1"/>
          <p:nvPr/>
        </p:nvSpPr>
        <p:spPr>
          <a:xfrm>
            <a:off x="8316540" y="4657064"/>
            <a:ext cx="191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+mn-lt"/>
              </a:rPr>
              <a:t>7</a:t>
            </a:r>
          </a:p>
        </p:txBody>
      </p:sp>
      <p:sp>
        <p:nvSpPr>
          <p:cNvPr id="318" name="Arrow: Curved Up 317">
            <a:extLst>
              <a:ext uri="{FF2B5EF4-FFF2-40B4-BE49-F238E27FC236}">
                <a16:creationId xmlns:a16="http://schemas.microsoft.com/office/drawing/2014/main" id="{2CA9D2E2-E8AA-4DBA-84B7-4E82778E0AE5}"/>
              </a:ext>
            </a:extLst>
          </p:cNvPr>
          <p:cNvSpPr/>
          <p:nvPr/>
        </p:nvSpPr>
        <p:spPr>
          <a:xfrm rot="10800000" flipV="1">
            <a:off x="8411597" y="5016760"/>
            <a:ext cx="413048" cy="134209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130" name="TextBox1" r:id="rId2" imgW="828720" imgH="523800"/>
        </mc:Choice>
        <mc:Fallback>
          <p:control name="TextBox1" r:id="rId2" imgW="828720" imgH="523800">
            <p:pic>
              <p:nvPicPr>
                <p:cNvPr id="10" name="TextBox1">
                  <a:extLst>
                    <a:ext uri="{FF2B5EF4-FFF2-40B4-BE49-F238E27FC236}">
                      <a16:creationId xmlns:a16="http://schemas.microsoft.com/office/drawing/2014/main" id="{94101BD1-7D4C-408C-A2A1-A11BBA8AC6D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859384" y="3027190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31" name="TextBox2" r:id="rId3" imgW="828720" imgH="523800"/>
        </mc:Choice>
        <mc:Fallback>
          <p:control name="TextBox2" r:id="rId3" imgW="828720" imgH="523800">
            <p:pic>
              <p:nvPicPr>
                <p:cNvPr id="144" name="TextBox2">
                  <a:extLst>
                    <a:ext uri="{FF2B5EF4-FFF2-40B4-BE49-F238E27FC236}">
                      <a16:creationId xmlns:a16="http://schemas.microsoft.com/office/drawing/2014/main" id="{32638F2F-F65E-4862-9B9C-B561EE36181B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97424" y="3002607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32" name="TextBox3" r:id="rId4" imgW="828720" imgH="523800"/>
        </mc:Choice>
        <mc:Fallback>
          <p:control name="TextBox3" r:id="rId4" imgW="828720" imgH="523800">
            <p:pic>
              <p:nvPicPr>
                <p:cNvPr id="145" name="TextBox3">
                  <a:extLst>
                    <a:ext uri="{FF2B5EF4-FFF2-40B4-BE49-F238E27FC236}">
                      <a16:creationId xmlns:a16="http://schemas.microsoft.com/office/drawing/2014/main" id="{C46894EA-0D39-4407-B0E9-6EC838BD218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916884" y="5420476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33" name="TextBox4" r:id="rId5" imgW="828720" imgH="523800"/>
        </mc:Choice>
        <mc:Fallback>
          <p:control name="TextBox4" r:id="rId5" imgW="828720" imgH="523800">
            <p:pic>
              <p:nvPicPr>
                <p:cNvPr id="148" name="TextBox4">
                  <a:extLst>
                    <a:ext uri="{FF2B5EF4-FFF2-40B4-BE49-F238E27FC236}">
                      <a16:creationId xmlns:a16="http://schemas.microsoft.com/office/drawing/2014/main" id="{6D6CAE83-EE64-4803-AD1F-AF26C6E5954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878041" y="5395344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57592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111E-6 L -0.03854 -0.1129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L -0.03854 -0.11296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L -0.03854 -0.1129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1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8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1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4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0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3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6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9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2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8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1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9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L -0.03854 -0.11296 " pathEditMode="relative" rAng="0" ptsTypes="AA">
                                      <p:cBhvr>
                                        <p:cTn id="23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00"/>
                            </p:stCondLst>
                            <p:childTnLst>
                              <p:par>
                                <p:cTn id="2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00"/>
                            </p:stCondLst>
                            <p:childTnLst>
                              <p:par>
                                <p:cTn id="24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03854 -0.11296 " pathEditMode="relative" rAng="0" ptsTypes="AA">
                                      <p:cBhvr>
                                        <p:cTn id="25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000"/>
                            </p:stCondLst>
                            <p:childTnLst>
                              <p:par>
                                <p:cTn id="2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00"/>
                            </p:stCondLst>
                            <p:childTnLst>
                              <p:par>
                                <p:cTn id="27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-0.03855 -0.11296 " pathEditMode="relative" rAng="0" ptsTypes="AA">
                                      <p:cBhvr>
                                        <p:cTn id="27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000"/>
                            </p:stCondLst>
                            <p:childTnLst>
                              <p:par>
                                <p:cTn id="2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500"/>
                            </p:stCondLst>
                            <p:childTnLst>
                              <p:par>
                                <p:cTn id="29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9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7037E-6 L -0.03854 -0.11297 " pathEditMode="relative" rAng="0" ptsTypes="AA">
                                      <p:cBhvr>
                                        <p:cTn id="29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0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000"/>
                            </p:stCondLst>
                            <p:childTnLst>
                              <p:par>
                                <p:cTn id="30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500"/>
                            </p:stCondLst>
                            <p:childTnLst>
                              <p:par>
                                <p:cTn id="323" presetID="21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2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500"/>
                            </p:stCondLst>
                            <p:childTnLst>
                              <p:par>
                                <p:cTn id="3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6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9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2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5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8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1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4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7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0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3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6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9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2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8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9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0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91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3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96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0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0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5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06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0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1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1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500"/>
                            </p:stCondLst>
                            <p:childTnLst>
                              <p:par>
                                <p:cTn id="420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2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-0.03854 -0.11297 " pathEditMode="relative" rAng="0" ptsTypes="AA">
                                      <p:cBhvr>
                                        <p:cTn id="424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000"/>
                            </p:stCondLst>
                            <p:childTnLst>
                              <p:par>
                                <p:cTn id="4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500"/>
                            </p:stCondLst>
                            <p:childTnLst>
                              <p:par>
                                <p:cTn id="43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L -0.03854 -0.11296 " pathEditMode="relative" rAng="0" ptsTypes="AA">
                                      <p:cBhvr>
                                        <p:cTn id="439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6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500"/>
                            </p:stCondLst>
                            <p:childTnLst>
                              <p:par>
                                <p:cTn id="45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0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11111E-6 L -0.03854 -0.11296 " pathEditMode="relative" rAng="0" ptsTypes="AA">
                                      <p:cBhvr>
                                        <p:cTn id="462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5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1000"/>
                            </p:stCondLst>
                            <p:childTnLst>
                              <p:par>
                                <p:cTn id="4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500"/>
                            </p:stCondLst>
                            <p:childTnLst>
                              <p:par>
                                <p:cTn id="48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3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59259E-6 L -0.03854 -0.11296 " pathEditMode="relative" rAng="0" ptsTypes="AA">
                                      <p:cBhvr>
                                        <p:cTn id="485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48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8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1000"/>
                            </p:stCondLst>
                            <p:childTnLst>
                              <p:par>
                                <p:cTn id="4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8" fill="hold">
                      <p:stCondLst>
                        <p:cond delay="indefinite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500"/>
                            </p:stCondLst>
                            <p:childTnLst>
                              <p:par>
                                <p:cTn id="50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48148E-6 L -0.03854 -0.11296 " pathEditMode="relative" rAng="0" ptsTypes="AA">
                                      <p:cBhvr>
                                        <p:cTn id="508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1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000"/>
                            </p:stCondLst>
                            <p:childTnLst>
                              <p:par>
                                <p:cTn id="5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3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1" fill="hold">
                            <p:stCondLst>
                              <p:cond delay="500"/>
                            </p:stCondLst>
                            <p:childTnLst>
                              <p:par>
                                <p:cTn id="532" presetID="21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3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4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5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36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7" fill="hold">
                      <p:stCondLst>
                        <p:cond delay="indefinite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500"/>
                            </p:stCondLst>
                            <p:childTnLst>
                              <p:par>
                                <p:cTn id="5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5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8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1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4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7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0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3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6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9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2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5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8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1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4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5" fill="hold">
                      <p:stCondLst>
                        <p:cond delay="indefinite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1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2" fill="hold">
                      <p:stCondLst>
                        <p:cond delay="indefinite"/>
                      </p:stCondLst>
                      <p:childTnLst>
                        <p:par>
                          <p:cTn id="593" fill="hold">
                            <p:stCondLst>
                              <p:cond delay="0"/>
                            </p:stCondLst>
                            <p:childTnLst>
                              <p:par>
                                <p:cTn id="594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95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6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7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98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0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1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2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03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5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6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7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08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0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1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2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13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5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6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7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18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0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1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2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23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5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6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7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28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9" fill="hold">
                      <p:stCondLst>
                        <p:cond delay="indefinite"/>
                      </p:stCondLst>
                      <p:childTnLst>
                        <p:par>
                          <p:cTn id="630" fill="hold">
                            <p:stCondLst>
                              <p:cond delay="0"/>
                            </p:stCondLst>
                            <p:childTnLst>
                              <p:par>
                                <p:cTn id="631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2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3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4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35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6" fill="hold">
                      <p:stCondLst>
                        <p:cond delay="indefinite"/>
                      </p:stCondLst>
                      <p:childTnLst>
                        <p:par>
                          <p:cTn id="637" fill="hold">
                            <p:stCondLst>
                              <p:cond delay="0"/>
                            </p:stCondLst>
                            <p:childTnLst>
                              <p:par>
                                <p:cTn id="6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500"/>
                            </p:stCondLst>
                            <p:childTnLst>
                              <p:par>
                                <p:cTn id="64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4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03854 -0.11296 " pathEditMode="relative" rAng="0" ptsTypes="AA">
                                      <p:cBhvr>
                                        <p:cTn id="646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7" fill="hold">
                            <p:stCondLst>
                              <p:cond delay="1000"/>
                            </p:stCondLst>
                            <p:childTnLst>
                              <p:par>
                                <p:cTn id="6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9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1" fill="hold">
                      <p:stCondLst>
                        <p:cond delay="indefinite"/>
                      </p:stCondLst>
                      <p:childTnLst>
                        <p:par>
                          <p:cTn id="652" fill="hold">
                            <p:stCondLst>
                              <p:cond delay="0"/>
                            </p:stCondLst>
                            <p:childTnLst>
                              <p:par>
                                <p:cTn id="6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5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500"/>
                            </p:stCondLst>
                            <p:childTnLst>
                              <p:par>
                                <p:cTn id="65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59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48148E-6 L -0.03854 -0.11296 " pathEditMode="relative" rAng="0" ptsTypes="AA">
                                      <p:cBhvr>
                                        <p:cTn id="661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662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4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7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0" fill="hold">
                            <p:stCondLst>
                              <p:cond delay="1000"/>
                            </p:stCondLst>
                            <p:childTnLst>
                              <p:par>
                                <p:cTn id="6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2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4" fill="hold">
                      <p:stCondLst>
                        <p:cond delay="indefinite"/>
                      </p:stCondLst>
                      <p:childTnLst>
                        <p:par>
                          <p:cTn id="675" fill="hold">
                            <p:stCondLst>
                              <p:cond delay="0"/>
                            </p:stCondLst>
                            <p:childTnLst>
                              <p:par>
                                <p:cTn id="6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8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9" fill="hold">
                            <p:stCondLst>
                              <p:cond delay="500"/>
                            </p:stCondLst>
                            <p:childTnLst>
                              <p:par>
                                <p:cTn id="680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2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0.03854 -0.11296 " pathEditMode="relative" rAng="0" ptsTypes="AA">
                                      <p:cBhvr>
                                        <p:cTn id="684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7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0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2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>
                            <p:stCondLst>
                              <p:cond delay="1000"/>
                            </p:stCondLst>
                            <p:childTnLst>
                              <p:par>
                                <p:cTn id="6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5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7" fill="hold">
                      <p:stCondLst>
                        <p:cond delay="indefinite"/>
                      </p:stCondLst>
                      <p:childTnLst>
                        <p:par>
                          <p:cTn id="698" fill="hold">
                            <p:stCondLst>
                              <p:cond delay="0"/>
                            </p:stCondLst>
                            <p:childTnLst>
                              <p:par>
                                <p:cTn id="69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2" fill="hold">
                            <p:stCondLst>
                              <p:cond delay="500"/>
                            </p:stCondLst>
                            <p:childTnLst>
                              <p:par>
                                <p:cTn id="70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05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7 L -0.03854 -0.11296 " pathEditMode="relative" rAng="0" ptsTypes="AA">
                                      <p:cBhvr>
                                        <p:cTn id="707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10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3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5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6" fill="hold">
                            <p:stCondLst>
                              <p:cond delay="1000"/>
                            </p:stCondLst>
                            <p:childTnLst>
                              <p:par>
                                <p:cTn id="7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8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0" fill="hold">
                      <p:stCondLst>
                        <p:cond delay="indefinite"/>
                      </p:stCondLst>
                      <p:childTnLst>
                        <p:par>
                          <p:cTn id="721" fill="hold">
                            <p:stCondLst>
                              <p:cond delay="0"/>
                            </p:stCondLst>
                            <p:childTnLst>
                              <p:par>
                                <p:cTn id="7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4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500"/>
                            </p:stCondLst>
                            <p:childTnLst>
                              <p:par>
                                <p:cTn id="72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8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96296E-6 L -0.03854 -0.11297 " pathEditMode="relative" rAng="0" ptsTypes="AA">
                                      <p:cBhvr>
                                        <p:cTn id="730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73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33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8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9" fill="hold">
                            <p:stCondLst>
                              <p:cond delay="1000"/>
                            </p:stCondLst>
                            <p:childTnLst>
                              <p:par>
                                <p:cTn id="7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3" fill="hold">
                      <p:stCondLst>
                        <p:cond delay="indefinite"/>
                      </p:stCondLst>
                      <p:childTnLst>
                        <p:par>
                          <p:cTn id="744" fill="hold">
                            <p:stCondLst>
                              <p:cond delay="0"/>
                            </p:stCondLst>
                            <p:childTnLst>
                              <p:par>
                                <p:cTn id="7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7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8" fill="hold">
                            <p:stCondLst>
                              <p:cond delay="500"/>
                            </p:stCondLst>
                            <p:childTnLst>
                              <p:par>
                                <p:cTn id="74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51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11022E-16 L -0.03854 -0.11296 " pathEditMode="relative" rAng="0" ptsTypes="AA">
                                      <p:cBhvr>
                                        <p:cTn id="753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7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6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8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9" fill="hold">
                            <p:stCondLst>
                              <p:cond delay="1000"/>
                            </p:stCondLst>
                            <p:childTnLst>
                              <p:par>
                                <p:cTn id="7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1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65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6" fill="hold">
                      <p:stCondLst>
                        <p:cond delay="indefinite"/>
                      </p:stCondLst>
                      <p:childTnLst>
                        <p:par>
                          <p:cTn id="767" fill="hold">
                            <p:stCondLst>
                              <p:cond delay="0"/>
                            </p:stCondLst>
                            <p:childTnLst>
                              <p:par>
                                <p:cTn id="7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0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1" fill="hold">
                            <p:stCondLst>
                              <p:cond delay="500"/>
                            </p:stCondLst>
                            <p:childTnLst>
                              <p:par>
                                <p:cTn id="77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74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L -0.03854 -0.11297 " pathEditMode="relative" rAng="0" ptsTypes="AA">
                                      <p:cBhvr>
                                        <p:cTn id="776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5648"/>
                                    </p:animMotion>
                                  </p:childTnLst>
                                </p:cTn>
                              </p:par>
                              <p:par>
                                <p:cTn id="7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9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1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1000"/>
                            </p:stCondLst>
                            <p:childTnLst>
                              <p:par>
                                <p:cTn id="7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4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88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9" fill="hold">
                      <p:stCondLst>
                        <p:cond delay="indefinite"/>
                      </p:stCondLst>
                      <p:childTnLst>
                        <p:par>
                          <p:cTn id="790" fill="hold">
                            <p:stCondLst>
                              <p:cond delay="0"/>
                            </p:stCondLst>
                            <p:childTnLst>
                              <p:par>
                                <p:cTn id="7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3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4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5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98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9" fill="hold">
                            <p:stCondLst>
                              <p:cond delay="500"/>
                            </p:stCondLst>
                            <p:childTnLst>
                              <p:par>
                                <p:cTn id="800" presetID="21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1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2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3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04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2" grpId="1" animBg="1"/>
      <p:bldP spid="62" grpId="0" animBg="1"/>
      <p:bldP spid="62" grpId="1" animBg="1"/>
      <p:bldP spid="112" grpId="0"/>
      <p:bldP spid="112" grpId="1"/>
      <p:bldP spid="115" grpId="0" animBg="1"/>
      <p:bldP spid="116" grpId="0"/>
      <p:bldP spid="129" grpId="0" animBg="1"/>
      <p:bldP spid="140" grpId="0"/>
      <p:bldP spid="150" grpId="0"/>
      <p:bldP spid="150" grpId="1"/>
      <p:bldP spid="177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/>
      <p:bldP spid="193" grpId="1"/>
      <p:bldP spid="196" grpId="0" animBg="1"/>
      <p:bldP spid="197" grpId="0"/>
      <p:bldP spid="200" grpId="0" animBg="1"/>
      <p:bldP spid="201" grpId="0"/>
      <p:bldP spid="204" grpId="0"/>
      <p:bldP spid="204" grpId="1"/>
      <p:bldP spid="205" grpId="0" animBg="1"/>
      <p:bldP spid="206" grpId="0" animBg="1"/>
      <p:bldP spid="207" grpId="0" animBg="1"/>
      <p:bldP spid="208" grpId="0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6" grpId="0" animBg="1"/>
      <p:bldP spid="228" grpId="0" animBg="1"/>
      <p:bldP spid="228" grpId="1" animBg="1"/>
      <p:bldP spid="252" grpId="0"/>
      <p:bldP spid="252" grpId="1"/>
      <p:bldP spid="255" grpId="0" animBg="1"/>
      <p:bldP spid="256" grpId="0"/>
      <p:bldP spid="259" grpId="0" animBg="1"/>
      <p:bldP spid="260" grpId="0"/>
      <p:bldP spid="263" grpId="0" animBg="1"/>
      <p:bldP spid="264" grpId="0"/>
      <p:bldP spid="267" grpId="0" animBg="1"/>
      <p:bldP spid="268" grpId="0"/>
      <p:bldP spid="271" grpId="0"/>
      <p:bldP spid="271" grpId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79" grpId="1" animBg="1"/>
      <p:bldP spid="280" grpId="0" animBg="1"/>
      <p:bldP spid="280" grpId="1" animBg="1"/>
      <p:bldP spid="281" grpId="0" animBg="1"/>
      <p:bldP spid="281" grpId="1" animBg="1"/>
      <p:bldP spid="282" grpId="0" animBg="1"/>
      <p:bldP spid="282" grpId="1" animBg="1"/>
      <p:bldP spid="283" grpId="0" animBg="1"/>
      <p:bldP spid="283" grpId="1" animBg="1"/>
      <p:bldP spid="284" grpId="0" animBg="1"/>
      <p:bldP spid="284" grpId="1" animBg="1"/>
      <p:bldP spid="285" grpId="0" animBg="1"/>
      <p:bldP spid="286" grpId="0" animBg="1"/>
      <p:bldP spid="286" grpId="1" animBg="1"/>
      <p:bldP spid="287" grpId="0"/>
      <p:bldP spid="287" grpId="1"/>
      <p:bldP spid="290" grpId="0" animBg="1"/>
      <p:bldP spid="291" grpId="0"/>
      <p:bldP spid="294" grpId="0" animBg="1"/>
      <p:bldP spid="295" grpId="0"/>
      <p:bldP spid="298" grpId="0" animBg="1"/>
      <p:bldP spid="299" grpId="0"/>
      <p:bldP spid="302" grpId="0" animBg="1"/>
      <p:bldP spid="303" grpId="0"/>
      <p:bldP spid="308" grpId="0" animBg="1"/>
      <p:bldP spid="309" grpId="0"/>
      <p:bldP spid="312" grpId="0" animBg="1"/>
      <p:bldP spid="313" grpId="0"/>
      <p:bldP spid="316" grpId="0" animBg="1"/>
      <p:bldP spid="317" grpId="0"/>
      <p:bldP spid="317" grpId="1"/>
      <p:bldP spid="3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533C40-9F63-4040-8A42-B654B032B7F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5599" b="33708"/>
          <a:stretch/>
        </p:blipFill>
        <p:spPr>
          <a:xfrm>
            <a:off x="4270411" y="2237703"/>
            <a:ext cx="3648471" cy="2180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7959DC-71A0-42BA-BCF6-4424094CA22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65647"/>
          <a:stretch/>
        </p:blipFill>
        <p:spPr>
          <a:xfrm>
            <a:off x="625184" y="2088083"/>
            <a:ext cx="3435069" cy="23667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E3718B-624E-4C89-A831-846131A1C8D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7537"/>
          <a:stretch/>
        </p:blipFill>
        <p:spPr>
          <a:xfrm>
            <a:off x="8113580" y="2192783"/>
            <a:ext cx="3435069" cy="218050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D92DBA6-9FE4-4DCF-9871-5CF320C2017F}"/>
              </a:ext>
            </a:extLst>
          </p:cNvPr>
          <p:cNvGrpSpPr/>
          <p:nvPr/>
        </p:nvGrpSpPr>
        <p:grpSpPr>
          <a:xfrm>
            <a:off x="4092649" y="666484"/>
            <a:ext cx="2190809" cy="799110"/>
            <a:chOff x="1208564" y="356727"/>
            <a:chExt cx="1066317" cy="722212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E01BF3F2-D114-4998-BA24-94DEB072780C}"/>
                </a:ext>
              </a:extLst>
            </p:cNvPr>
            <p:cNvSpPr/>
            <p:nvPr/>
          </p:nvSpPr>
          <p:spPr>
            <a:xfrm>
              <a:off x="1460361" y="439173"/>
              <a:ext cx="814520" cy="528062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0FCC414-95A6-4B78-8F9C-9B5E347ADCE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5" name="Text Box 7">
            <a:extLst>
              <a:ext uri="{FF2B5EF4-FFF2-40B4-BE49-F238E27FC236}">
                <a16:creationId xmlns:a16="http://schemas.microsoft.com/office/drawing/2014/main" id="{69EBF55D-D7DF-4D9A-96FC-C58D1B440A8D}"/>
              </a:ext>
            </a:extLst>
          </p:cNvPr>
          <p:cNvSpPr txBox="1"/>
          <p:nvPr/>
        </p:nvSpPr>
        <p:spPr>
          <a:xfrm>
            <a:off x="8562934" y="2625142"/>
            <a:ext cx="260092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14 – 5 =</a:t>
            </a:r>
          </a:p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13 – 6 =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7">
            <a:extLst>
              <a:ext uri="{FF2B5EF4-FFF2-40B4-BE49-F238E27FC236}">
                <a16:creationId xmlns:a16="http://schemas.microsoft.com/office/drawing/2014/main" id="{48FCFB55-380A-4CC4-9AE0-337E40671013}"/>
              </a:ext>
            </a:extLst>
          </p:cNvPr>
          <p:cNvSpPr txBox="1"/>
          <p:nvPr/>
        </p:nvSpPr>
        <p:spPr>
          <a:xfrm>
            <a:off x="1028137" y="2655900"/>
            <a:ext cx="161740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– 5 =</a:t>
            </a:r>
          </a:p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– 6 =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7">
            <a:extLst>
              <a:ext uri="{FF2B5EF4-FFF2-40B4-BE49-F238E27FC236}">
                <a16:creationId xmlns:a16="http://schemas.microsoft.com/office/drawing/2014/main" id="{71BB10A3-A128-435A-91AC-44F02BFFD0B0}"/>
              </a:ext>
            </a:extLst>
          </p:cNvPr>
          <p:cNvSpPr txBox="1"/>
          <p:nvPr/>
        </p:nvSpPr>
        <p:spPr>
          <a:xfrm>
            <a:off x="5118252" y="2602461"/>
            <a:ext cx="170867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– 5 =</a:t>
            </a:r>
          </a:p>
          <a:p>
            <a:pPr>
              <a:spcAft>
                <a:spcPts val="12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– 6 =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194" name="TextBox4" r:id="rId2" imgW="542880" imgH="457200"/>
        </mc:Choice>
        <mc:Fallback>
          <p:control name="TextBox4" r:id="rId2" imgW="542880" imgH="457200">
            <p:pic>
              <p:nvPicPr>
                <p:cNvPr id="28" name="TextBox4">
                  <a:extLst>
                    <a:ext uri="{FF2B5EF4-FFF2-40B4-BE49-F238E27FC236}">
                      <a16:creationId xmlns:a16="http://schemas.microsoft.com/office/drawing/2014/main" id="{69F1E2C1-2699-4E2F-9FC7-7E9D5DD7E17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59085" y="2718075"/>
                  <a:ext cx="547014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5" name="TextBox1" r:id="rId3" imgW="542880" imgH="457200"/>
        </mc:Choice>
        <mc:Fallback>
          <p:control name="TextBox1" r:id="rId3" imgW="542880" imgH="457200">
            <p:pic>
              <p:nvPicPr>
                <p:cNvPr id="29" name="TextBox1">
                  <a:extLst>
                    <a:ext uri="{FF2B5EF4-FFF2-40B4-BE49-F238E27FC236}">
                      <a16:creationId xmlns:a16="http://schemas.microsoft.com/office/drawing/2014/main" id="{CDF20FAC-D8A3-4C23-93FD-50A3C9D72C5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59084" y="3374306"/>
                  <a:ext cx="547014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6" name="TextBox2" r:id="rId4" imgW="476280" imgH="457200"/>
        </mc:Choice>
        <mc:Fallback>
          <p:control name="TextBox2" r:id="rId4" imgW="476280" imgH="4572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E97D68C4-7A8E-47D5-9FD4-C8B0B9FA55D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826927" y="2662479"/>
                  <a:ext cx="478820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7" name="TextBox3" r:id="rId5" imgW="476280" imgH="457200"/>
        </mc:Choice>
        <mc:Fallback>
          <p:control name="TextBox3" r:id="rId5" imgW="476280" imgH="457200">
            <p:pic>
              <p:nvPicPr>
                <p:cNvPr id="31" name="TextBox3">
                  <a:extLst>
                    <a:ext uri="{FF2B5EF4-FFF2-40B4-BE49-F238E27FC236}">
                      <a16:creationId xmlns:a16="http://schemas.microsoft.com/office/drawing/2014/main" id="{123222CE-353D-4179-B185-F5AC366D515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826927" y="3324487"/>
                  <a:ext cx="478820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8" name="TextBox5" r:id="rId6" imgW="514440" imgH="457200"/>
        </mc:Choice>
        <mc:Fallback>
          <p:control name="TextBox5" r:id="rId6" imgW="51444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466773" y="2685502"/>
                  <a:ext cx="517811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9" name="TextBox6" r:id="rId7" imgW="514440" imgH="457200"/>
        </mc:Choice>
        <mc:Fallback>
          <p:control name="TextBox6" r:id="rId7" imgW="514440" imgH="457200">
            <p:pic>
              <p:nvPicPr>
                <p:cNvPr id="33" name="TextBox6">
                  <a:extLst>
                    <a:ext uri="{FF2B5EF4-FFF2-40B4-BE49-F238E27FC236}">
                      <a16:creationId xmlns:a16="http://schemas.microsoft.com/office/drawing/2014/main" id="{9B0FA179-094E-4326-98A0-0C027736D20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466772" y="3355381"/>
                  <a:ext cx="517811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3575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CBD0A4-9F91-4ACB-BB21-6A16858680A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70881" y="436529"/>
            <a:ext cx="8870289" cy="58285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70FCC414-95A6-4B78-8F9C-9B5E347ADCE3}"/>
              </a:ext>
            </a:extLst>
          </p:cNvPr>
          <p:cNvSpPr/>
          <p:nvPr/>
        </p:nvSpPr>
        <p:spPr>
          <a:xfrm>
            <a:off x="1553408" y="465188"/>
            <a:ext cx="669851" cy="638175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910F26A-F432-46DA-B644-D3D5B045B2E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7250" y="5056491"/>
            <a:ext cx="1190625" cy="139390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19A9EEB-2859-4815-9790-1900BACCAA3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353380">
            <a:off x="740160" y="5056490"/>
            <a:ext cx="1190625" cy="139390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32357A57-6386-485A-A205-06A78B2C43C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288591">
            <a:off x="67574" y="5064390"/>
            <a:ext cx="1190625" cy="139390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A8ED15A-5923-4039-91C6-E0CEAABA4BB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0777936">
            <a:off x="9878382" y="4829120"/>
            <a:ext cx="1480016" cy="170607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024BA24-48B4-48B7-8A87-572E3E009E7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673234">
            <a:off x="10361074" y="4829120"/>
            <a:ext cx="1480016" cy="170607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D144E12-60B9-4DBE-93B4-A45AC52D6BB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19326" y="4892860"/>
            <a:ext cx="1480016" cy="170607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1C548B7-17FC-471D-87DC-FEDDE7F23DC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60251" y="4529032"/>
            <a:ext cx="1006935" cy="839804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DB7420C-6160-4C59-B932-F5A4C94157A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96663" y="-231779"/>
            <a:ext cx="1841996" cy="1565697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4198" name="TextBox5" r:id="rId2" imgW="514440" imgH="457200"/>
        </mc:Choice>
        <mc:Fallback>
          <p:control name="TextBox5" r:id="rId2" imgW="51444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629039" y="4960167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99" name="TextBox4" r:id="rId3" imgW="361800" imgH="343080"/>
        </mc:Choice>
        <mc:Fallback>
          <p:control name="TextBox4" r:id="rId3" imgW="361800" imgH="343080">
            <p:pic>
              <p:nvPicPr>
                <p:cNvPr id="67" name="TextBox4">
                  <a:extLst>
                    <a:ext uri="{FF2B5EF4-FFF2-40B4-BE49-F238E27FC236}">
                      <a16:creationId xmlns:a16="http://schemas.microsoft.com/office/drawing/2014/main" id="{F8848745-E0C2-423E-A410-28F4BFC53805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331038" y="5008385"/>
                  <a:ext cx="360246" cy="34253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200" name="TextBox1" r:id="rId4" imgW="514440" imgH="457200"/>
        </mc:Choice>
        <mc:Fallback>
          <p:control name="TextBox1" r:id="rId4" imgW="514440" imgH="457200">
            <p:pic>
              <p:nvPicPr>
                <p:cNvPr id="68" name="TextBox1">
                  <a:extLst>
                    <a:ext uri="{FF2B5EF4-FFF2-40B4-BE49-F238E27FC236}">
                      <a16:creationId xmlns:a16="http://schemas.microsoft.com/office/drawing/2014/main" id="{0A92D36B-A1A3-43CD-A3ED-8CAEB7C90C1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891663" y="4960167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201" name="TextBox2" r:id="rId5" imgW="514440" imgH="457200"/>
        </mc:Choice>
        <mc:Fallback>
          <p:control name="TextBox2" r:id="rId5" imgW="514440" imgH="457200">
            <p:pic>
              <p:nvPicPr>
                <p:cNvPr id="69" name="TextBox2">
                  <a:extLst>
                    <a:ext uri="{FF2B5EF4-FFF2-40B4-BE49-F238E27FC236}">
                      <a16:creationId xmlns:a16="http://schemas.microsoft.com/office/drawing/2014/main" id="{50F95A33-5D43-4FC8-B450-625FE80E7B7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815028" y="4960167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202" name="TextBox3" r:id="rId6" imgW="514440" imgH="457200"/>
        </mc:Choice>
        <mc:Fallback>
          <p:control name="TextBox3" r:id="rId6" imgW="514440" imgH="457200">
            <p:pic>
              <p:nvPicPr>
                <p:cNvPr id="70" name="TextBox3">
                  <a:extLst>
                    <a:ext uri="{FF2B5EF4-FFF2-40B4-BE49-F238E27FC236}">
                      <a16:creationId xmlns:a16="http://schemas.microsoft.com/office/drawing/2014/main" id="{EC18D160-98F7-4122-95E9-488F2B06215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028506" y="5548694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51887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20576" y="3099748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F07A3F-C1A9-4910-8ED8-50EB83BBBE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87254" y="4304152"/>
            <a:ext cx="659150" cy="7308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45B04B-7773-48CE-A84A-2D83E8557A3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2"/>
          <a:stretch/>
        </p:blipFill>
        <p:spPr>
          <a:xfrm flipH="1">
            <a:off x="4159036" y="3077776"/>
            <a:ext cx="2431739" cy="21188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C16367-570C-4047-BAFD-02350260473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9" t="65091" r="29942"/>
          <a:stretch/>
        </p:blipFill>
        <p:spPr>
          <a:xfrm>
            <a:off x="5246489" y="4152352"/>
            <a:ext cx="659151" cy="11148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5C12DE-A151-4345-AE8B-CE47838CA5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06725" y="4301968"/>
            <a:ext cx="936777" cy="12392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874174-A4F1-44A2-B6DC-FFCEFAE2AB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915307">
            <a:off x="4134618" y="4294096"/>
            <a:ext cx="933090" cy="1234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48D407-33BD-4B98-920B-CB1DD570AB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003043">
            <a:off x="3081473" y="4367025"/>
            <a:ext cx="933090" cy="12343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DB16AB-D121-4BAB-A4D7-14E9A1CDD8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003043">
            <a:off x="2518049" y="4387379"/>
            <a:ext cx="933090" cy="12343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23CD947-F200-460F-86B3-5F9A235FB2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110" y="4007351"/>
            <a:ext cx="1605587" cy="15643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DEA713-1018-48A9-856F-416A213F539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973" y="395075"/>
            <a:ext cx="1309089" cy="8004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91E1BA-2F74-4099-ADC3-E949B9F909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86" y="196103"/>
            <a:ext cx="1309089" cy="8004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0DF238-D301-4393-B411-A4D40427DB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4" y="1025887"/>
            <a:ext cx="1309089" cy="8004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F5C27B8-7795-425F-9533-D3E56AF4E7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99" y="319446"/>
            <a:ext cx="1309089" cy="8004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25EF50-81B1-4E76-8CD1-D3AC037D996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3" b="47722"/>
          <a:stretch/>
        </p:blipFill>
        <p:spPr>
          <a:xfrm>
            <a:off x="2679706" y="511463"/>
            <a:ext cx="3579946" cy="11983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486E112-6867-4F1F-9C55-6D710F36F0B4}"/>
              </a:ext>
            </a:extLst>
          </p:cNvPr>
          <p:cNvSpPr/>
          <p:nvPr/>
        </p:nvSpPr>
        <p:spPr>
          <a:xfrm>
            <a:off x="2717159" y="248834"/>
            <a:ext cx="6617902" cy="7283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GIẢI CỨU CÔNG CHÚA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70EBA12-4849-4481-B865-34566C207AEF}"/>
              </a:ext>
            </a:extLst>
          </p:cNvPr>
          <p:cNvGrpSpPr/>
          <p:nvPr/>
        </p:nvGrpSpPr>
        <p:grpSpPr>
          <a:xfrm>
            <a:off x="1899953" y="782801"/>
            <a:ext cx="8252313" cy="4872790"/>
            <a:chOff x="2366499" y="407795"/>
            <a:chExt cx="7205382" cy="391421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58584F6-73FE-4FCC-AABE-067F925D8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12082" y="-1237788"/>
              <a:ext cx="3914215" cy="720538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112C827-EB78-42A7-BB93-223BB4C4355A}"/>
                </a:ext>
              </a:extLst>
            </p:cNvPr>
            <p:cNvSpPr txBox="1"/>
            <p:nvPr/>
          </p:nvSpPr>
          <p:spPr>
            <a:xfrm>
              <a:off x="3083672" y="1110227"/>
              <a:ext cx="5679912" cy="2556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en-US" sz="2200" dirty="0" err="1"/>
                <a:t>Ngày</a:t>
              </a:r>
              <a:r>
                <a:rPr lang="en-US" sz="2200" dirty="0"/>
                <a:t> </a:t>
              </a:r>
              <a:r>
                <a:rPr lang="en-US" sz="2200" dirty="0" err="1"/>
                <a:t>xửa</a:t>
              </a:r>
              <a:r>
                <a:rPr lang="en-US" sz="2200" dirty="0"/>
                <a:t> </a:t>
              </a:r>
              <a:r>
                <a:rPr lang="en-US" sz="2200" dirty="0" err="1"/>
                <a:t>ngày</a:t>
              </a:r>
              <a:r>
                <a:rPr lang="en-US" sz="2200" dirty="0"/>
                <a:t> </a:t>
              </a:r>
              <a:r>
                <a:rPr lang="en-US" sz="2200" dirty="0" err="1"/>
                <a:t>xưa</a:t>
              </a:r>
              <a:r>
                <a:rPr lang="en-US" sz="2200" dirty="0"/>
                <a:t>, ở </a:t>
              </a:r>
              <a:r>
                <a:rPr lang="en-US" sz="2200" dirty="0" err="1"/>
                <a:t>một</a:t>
              </a:r>
              <a:r>
                <a:rPr lang="en-US" sz="2200" dirty="0"/>
                <a:t> </a:t>
              </a:r>
              <a:r>
                <a:rPr lang="en-US" sz="2200" dirty="0" err="1"/>
                <a:t>vương</a:t>
              </a:r>
              <a:r>
                <a:rPr lang="en-US" sz="2200" dirty="0"/>
                <a:t> </a:t>
              </a:r>
              <a:r>
                <a:rPr lang="en-US" sz="2200" dirty="0" err="1"/>
                <a:t>quốc</a:t>
              </a:r>
              <a:r>
                <a:rPr lang="en-US" sz="2200" dirty="0"/>
                <a:t> </a:t>
              </a:r>
              <a:r>
                <a:rPr lang="en-US" sz="2200" dirty="0" err="1"/>
                <a:t>nọ</a:t>
              </a:r>
              <a:r>
                <a:rPr lang="en-US" sz="2200" dirty="0"/>
                <a:t> </a:t>
              </a:r>
              <a:r>
                <a:rPr lang="en-US" sz="2200" dirty="0" err="1"/>
                <a:t>có</a:t>
              </a:r>
              <a:r>
                <a:rPr lang="en-US" sz="2200" dirty="0"/>
                <a:t> </a:t>
              </a:r>
              <a:r>
                <a:rPr lang="en-US" sz="2200" dirty="0" err="1"/>
                <a:t>một</a:t>
              </a:r>
              <a:r>
                <a:rPr lang="en-US" sz="2200" dirty="0"/>
                <a:t> </a:t>
              </a:r>
              <a:r>
                <a:rPr lang="en-US" sz="2200" dirty="0" err="1"/>
                <a:t>nàng</a:t>
              </a:r>
              <a:r>
                <a:rPr lang="en-US" sz="2200" dirty="0"/>
                <a:t> </a:t>
              </a:r>
              <a:r>
                <a:rPr lang="en-US" sz="2200" dirty="0" err="1"/>
                <a:t>công</a:t>
              </a:r>
              <a:r>
                <a:rPr lang="en-US" sz="2200" dirty="0"/>
                <a:t> </a:t>
              </a:r>
              <a:r>
                <a:rPr lang="en-US" sz="2200" dirty="0" err="1"/>
                <a:t>chúa</a:t>
              </a:r>
              <a:r>
                <a:rPr lang="en-US" sz="2200" dirty="0"/>
                <a:t> </a:t>
              </a:r>
              <a:r>
                <a:rPr lang="en-US" sz="2200" dirty="0" err="1"/>
                <a:t>xinh</a:t>
              </a:r>
              <a:r>
                <a:rPr lang="en-US" sz="2200" dirty="0"/>
                <a:t> </a:t>
              </a:r>
              <a:r>
                <a:rPr lang="en-US" sz="2200" dirty="0" err="1"/>
                <a:t>đẹp</a:t>
              </a:r>
              <a:r>
                <a:rPr lang="en-US" sz="2200" dirty="0"/>
                <a:t> </a:t>
              </a:r>
              <a:r>
                <a:rPr lang="en-US" sz="2200" dirty="0" err="1"/>
                <a:t>đang</a:t>
              </a:r>
              <a:r>
                <a:rPr lang="en-US" sz="2200" dirty="0"/>
                <a:t> </a:t>
              </a:r>
              <a:r>
                <a:rPr lang="en-US" sz="2200" dirty="0" err="1"/>
                <a:t>bị</a:t>
              </a:r>
              <a:r>
                <a:rPr lang="en-US" sz="2200" dirty="0"/>
                <a:t> </a:t>
              </a:r>
              <a:r>
                <a:rPr lang="en-US" sz="2200" dirty="0" err="1"/>
                <a:t>rồng</a:t>
              </a:r>
              <a:r>
                <a:rPr lang="en-US" sz="2200" dirty="0"/>
                <a:t> </a:t>
              </a:r>
              <a:r>
                <a:rPr lang="en-US" sz="2200" dirty="0" err="1"/>
                <a:t>lửa</a:t>
              </a:r>
              <a:r>
                <a:rPr lang="en-US" sz="2200" dirty="0"/>
                <a:t> </a:t>
              </a:r>
              <a:r>
                <a:rPr lang="en-US" sz="2200" dirty="0" err="1"/>
                <a:t>bắt</a:t>
              </a:r>
              <a:r>
                <a:rPr lang="en-US" sz="2200" dirty="0"/>
                <a:t> </a:t>
              </a:r>
              <a:r>
                <a:rPr lang="en-US" sz="2200" dirty="0" err="1"/>
                <a:t>đi</a:t>
              </a:r>
              <a:r>
                <a:rPr lang="en-US" sz="2200" dirty="0"/>
                <a:t>.</a:t>
              </a:r>
            </a:p>
            <a:p>
              <a:pPr marL="285750" indent="-285750">
                <a:buFontTx/>
                <a:buChar char="-"/>
              </a:pPr>
              <a:r>
                <a:rPr lang="en-US" sz="2200" dirty="0" err="1"/>
                <a:t>Chàng</a:t>
              </a:r>
              <a:r>
                <a:rPr lang="en-US" sz="2200" dirty="0"/>
                <a:t> </a:t>
              </a:r>
              <a:r>
                <a:rPr lang="en-US" sz="2200" dirty="0" err="1"/>
                <a:t>hiệp</a:t>
              </a:r>
              <a:r>
                <a:rPr lang="en-US" sz="2200" dirty="0"/>
                <a:t> </a:t>
              </a:r>
              <a:r>
                <a:rPr lang="en-US" sz="2200" dirty="0" err="1"/>
                <a:t>sĩ</a:t>
              </a:r>
              <a:r>
                <a:rPr lang="en-US" sz="2200" dirty="0"/>
                <a:t> </a:t>
              </a:r>
              <a:r>
                <a:rPr lang="en-US" sz="2200" dirty="0" err="1"/>
                <a:t>muốn</a:t>
              </a:r>
              <a:r>
                <a:rPr lang="en-US" sz="2200" dirty="0"/>
                <a:t> </a:t>
              </a:r>
              <a:r>
                <a:rPr lang="en-US" sz="2200" dirty="0" err="1"/>
                <a:t>giải</a:t>
              </a:r>
              <a:r>
                <a:rPr lang="en-US" sz="2200" dirty="0"/>
                <a:t> </a:t>
              </a:r>
              <a:r>
                <a:rPr lang="en-US" sz="2200" dirty="0" err="1"/>
                <a:t>cứu</a:t>
              </a:r>
              <a:r>
                <a:rPr lang="en-US" sz="2200" dirty="0"/>
                <a:t> </a:t>
              </a:r>
              <a:r>
                <a:rPr lang="en-US" sz="2200" dirty="0" err="1"/>
                <a:t>công</a:t>
              </a:r>
              <a:r>
                <a:rPr lang="en-US" sz="2200" dirty="0"/>
                <a:t> </a:t>
              </a:r>
              <a:r>
                <a:rPr lang="en-US" sz="2200" dirty="0" err="1"/>
                <a:t>chúa</a:t>
              </a:r>
              <a:r>
                <a:rPr lang="en-US" sz="2200" dirty="0"/>
                <a:t> </a:t>
              </a:r>
              <a:r>
                <a:rPr lang="en-US" sz="2200" dirty="0" err="1"/>
                <a:t>phải</a:t>
              </a:r>
              <a:r>
                <a:rPr lang="en-US" sz="2200" dirty="0"/>
                <a:t> </a:t>
              </a:r>
              <a:r>
                <a:rPr lang="en-US" sz="2200" dirty="0" err="1"/>
                <a:t>vượt</a:t>
              </a:r>
              <a:r>
                <a:rPr lang="en-US" sz="2200" dirty="0"/>
                <a:t> qua </a:t>
              </a:r>
              <a:r>
                <a:rPr lang="en-US" sz="2200" dirty="0" err="1"/>
                <a:t>rất</a:t>
              </a:r>
              <a:r>
                <a:rPr lang="en-US" sz="2200" dirty="0"/>
                <a:t> </a:t>
              </a:r>
              <a:r>
                <a:rPr lang="en-US" sz="2200" dirty="0" err="1"/>
                <a:t>nhiều</a:t>
              </a:r>
              <a:r>
                <a:rPr lang="en-US" sz="2200" dirty="0"/>
                <a:t> </a:t>
              </a:r>
              <a:r>
                <a:rPr lang="en-US" sz="2200" dirty="0" err="1"/>
                <a:t>thử</a:t>
              </a:r>
              <a:r>
                <a:rPr lang="en-US" sz="2200" dirty="0"/>
                <a:t> </a:t>
              </a:r>
              <a:r>
                <a:rPr lang="en-US" sz="2200" dirty="0" err="1"/>
                <a:t>thách</a:t>
              </a:r>
              <a:r>
                <a:rPr lang="en-US" sz="2200" dirty="0"/>
                <a:t>, </a:t>
              </a:r>
              <a:r>
                <a:rPr lang="en-US" sz="2200" dirty="0" err="1"/>
                <a:t>gặp</a:t>
              </a:r>
              <a:r>
                <a:rPr lang="en-US" sz="2200" dirty="0"/>
                <a:t> </a:t>
              </a:r>
              <a:r>
                <a:rPr lang="en-US" sz="2200" dirty="0" err="1"/>
                <a:t>rất</a:t>
              </a:r>
              <a:r>
                <a:rPr lang="en-US" sz="2200" dirty="0"/>
                <a:t> </a:t>
              </a:r>
              <a:r>
                <a:rPr lang="en-US" sz="2200" dirty="0" err="1"/>
                <a:t>nhiều</a:t>
              </a:r>
              <a:r>
                <a:rPr lang="en-US" sz="2200" dirty="0"/>
                <a:t> </a:t>
              </a:r>
              <a:r>
                <a:rPr lang="en-US" sz="2200" dirty="0" err="1"/>
                <a:t>quái</a:t>
              </a:r>
              <a:r>
                <a:rPr lang="en-US" sz="2200" dirty="0"/>
                <a:t> </a:t>
              </a:r>
              <a:r>
                <a:rPr lang="en-US" sz="2200" dirty="0" err="1"/>
                <a:t>vật</a:t>
              </a:r>
              <a:r>
                <a:rPr lang="en-US" sz="2200" dirty="0"/>
                <a:t>, </a:t>
              </a:r>
              <a:r>
                <a:rPr lang="en-US" sz="2200" dirty="0" err="1"/>
                <a:t>người</a:t>
              </a:r>
              <a:r>
                <a:rPr lang="en-US" sz="2200" dirty="0"/>
                <a:t> </a:t>
              </a:r>
              <a:r>
                <a:rPr lang="en-US" sz="2200" dirty="0" err="1"/>
                <a:t>khổng</a:t>
              </a:r>
              <a:r>
                <a:rPr lang="en-US" sz="2200" dirty="0"/>
                <a:t> </a:t>
              </a:r>
              <a:r>
                <a:rPr lang="en-US" sz="2200" dirty="0" err="1"/>
                <a:t>lồ</a:t>
              </a:r>
              <a:r>
                <a:rPr lang="en-US" sz="2200" dirty="0"/>
                <a:t> hung </a:t>
              </a:r>
              <a:r>
                <a:rPr lang="en-US" sz="2200" dirty="0" err="1"/>
                <a:t>dữ</a:t>
              </a:r>
              <a:r>
                <a:rPr lang="en-US" sz="2200" dirty="0"/>
                <a:t>. </a:t>
              </a:r>
            </a:p>
            <a:p>
              <a:pPr marL="285750" indent="-285750">
                <a:buFontTx/>
                <a:buChar char="-"/>
              </a:pPr>
              <a:r>
                <a:rPr lang="en-US" sz="2200" dirty="0" err="1"/>
                <a:t>Em</a:t>
              </a:r>
              <a:r>
                <a:rPr lang="en-US" sz="2200" dirty="0"/>
                <a:t> </a:t>
              </a:r>
              <a:r>
                <a:rPr lang="en-US" sz="2200" dirty="0" err="1"/>
                <a:t>hãy</a:t>
              </a:r>
              <a:r>
                <a:rPr lang="en-US" sz="2200" dirty="0"/>
                <a:t> </a:t>
              </a:r>
              <a:r>
                <a:rPr lang="en-US" sz="2200" dirty="0" err="1"/>
                <a:t>giúp</a:t>
              </a:r>
              <a:r>
                <a:rPr lang="en-US" sz="2200" dirty="0"/>
                <a:t> </a:t>
              </a:r>
              <a:r>
                <a:rPr lang="en-US" sz="2200" dirty="0" err="1"/>
                <a:t>Hiệp</a:t>
              </a:r>
              <a:r>
                <a:rPr lang="en-US" sz="2200" dirty="0"/>
                <a:t> </a:t>
              </a:r>
              <a:r>
                <a:rPr lang="en-US" sz="2200" dirty="0" err="1"/>
                <a:t>sĩ</a:t>
              </a:r>
              <a:r>
                <a:rPr lang="en-US" sz="2200" dirty="0"/>
                <a:t> </a:t>
              </a:r>
              <a:r>
                <a:rPr lang="en-US" sz="2200" dirty="0" err="1"/>
                <a:t>đánh</a:t>
              </a:r>
              <a:r>
                <a:rPr lang="en-US" sz="2200" dirty="0"/>
                <a:t> </a:t>
              </a:r>
              <a:r>
                <a:rPr lang="en-US" sz="2200" dirty="0" err="1"/>
                <a:t>bại</a:t>
              </a:r>
              <a:r>
                <a:rPr lang="en-US" sz="2200" dirty="0"/>
                <a:t> </a:t>
              </a:r>
              <a:r>
                <a:rPr lang="en-US" sz="2200" dirty="0" err="1"/>
                <a:t>quái</a:t>
              </a:r>
              <a:r>
                <a:rPr lang="en-US" sz="2200" dirty="0"/>
                <a:t> </a:t>
              </a:r>
              <a:r>
                <a:rPr lang="en-US" sz="2200" dirty="0" err="1"/>
                <a:t>vật</a:t>
              </a:r>
              <a:r>
                <a:rPr lang="en-US" sz="2200" dirty="0"/>
                <a:t>, </a:t>
              </a:r>
              <a:r>
                <a:rPr lang="en-US" sz="2200" dirty="0" err="1"/>
                <a:t>người</a:t>
              </a:r>
              <a:r>
                <a:rPr lang="en-US" sz="2200" dirty="0"/>
                <a:t> </a:t>
              </a:r>
              <a:r>
                <a:rPr lang="en-US" sz="2200" dirty="0" err="1"/>
                <a:t>khổng</a:t>
              </a:r>
              <a:r>
                <a:rPr lang="en-US" sz="2200" dirty="0"/>
                <a:t> </a:t>
              </a:r>
              <a:r>
                <a:rPr lang="en-US" sz="2200" dirty="0" err="1"/>
                <a:t>lồ</a:t>
              </a:r>
              <a:r>
                <a:rPr lang="en-US" sz="2200" dirty="0"/>
                <a:t> </a:t>
              </a:r>
              <a:r>
                <a:rPr lang="en-US" sz="2200" dirty="0" err="1"/>
                <a:t>và</a:t>
              </a:r>
              <a:r>
                <a:rPr lang="en-US" sz="2200" dirty="0"/>
                <a:t> </a:t>
              </a:r>
              <a:r>
                <a:rPr lang="en-US" sz="2200" dirty="0" err="1"/>
                <a:t>rồng</a:t>
              </a:r>
              <a:r>
                <a:rPr lang="en-US" sz="2200" dirty="0"/>
                <a:t> </a:t>
              </a:r>
              <a:r>
                <a:rPr lang="en-US" sz="2200" dirty="0" err="1"/>
                <a:t>lửa</a:t>
              </a:r>
              <a:r>
                <a:rPr lang="en-US" sz="2200" dirty="0"/>
                <a:t> </a:t>
              </a:r>
              <a:r>
                <a:rPr lang="en-US" sz="2200" dirty="0" err="1"/>
                <a:t>để</a:t>
              </a:r>
              <a:r>
                <a:rPr lang="en-US" sz="2200" dirty="0"/>
                <a:t> </a:t>
              </a:r>
              <a:r>
                <a:rPr lang="en-US" sz="2200" dirty="0" err="1"/>
                <a:t>giải</a:t>
              </a:r>
              <a:r>
                <a:rPr lang="en-US" sz="2200" dirty="0"/>
                <a:t> </a:t>
              </a:r>
              <a:r>
                <a:rPr lang="en-US" sz="2200" dirty="0" err="1"/>
                <a:t>cứu</a:t>
              </a:r>
              <a:r>
                <a:rPr lang="en-US" sz="2200" dirty="0"/>
                <a:t> </a:t>
              </a:r>
              <a:r>
                <a:rPr lang="en-US" sz="2200" dirty="0" err="1"/>
                <a:t>công</a:t>
              </a:r>
              <a:r>
                <a:rPr lang="en-US" sz="2200" dirty="0"/>
                <a:t> </a:t>
              </a:r>
              <a:r>
                <a:rPr lang="en-US" sz="2200" dirty="0" err="1"/>
                <a:t>chúa</a:t>
              </a:r>
              <a:r>
                <a:rPr lang="en-US" sz="2200" dirty="0"/>
                <a:t> </a:t>
              </a:r>
              <a:r>
                <a:rPr lang="en-US" sz="2200" dirty="0" err="1"/>
                <a:t>bằng</a:t>
              </a:r>
              <a:r>
                <a:rPr lang="en-US" sz="2200" dirty="0"/>
                <a:t> </a:t>
              </a:r>
              <a:r>
                <a:rPr lang="en-US" sz="2200" dirty="0" err="1"/>
                <a:t>cách</a:t>
              </a:r>
              <a:r>
                <a:rPr lang="en-US" sz="2200" dirty="0"/>
                <a:t> </a:t>
              </a:r>
              <a:r>
                <a:rPr lang="en-US" sz="2200" dirty="0" err="1"/>
                <a:t>trả</a:t>
              </a:r>
              <a:r>
                <a:rPr lang="en-US" sz="2200" dirty="0"/>
                <a:t> </a:t>
              </a:r>
              <a:r>
                <a:rPr lang="en-US" sz="2200" dirty="0" err="1"/>
                <a:t>lời</a:t>
              </a:r>
              <a:r>
                <a:rPr lang="en-US" sz="2200" dirty="0"/>
                <a:t> </a:t>
              </a:r>
              <a:r>
                <a:rPr lang="en-US" sz="2200" dirty="0" err="1"/>
                <a:t>đúng</a:t>
              </a:r>
              <a:r>
                <a:rPr lang="en-US" sz="2200" dirty="0"/>
                <a:t> </a:t>
              </a:r>
              <a:r>
                <a:rPr lang="en-US" sz="2200" dirty="0" err="1"/>
                <a:t>các</a:t>
              </a:r>
              <a:r>
                <a:rPr lang="en-US" sz="2200" dirty="0"/>
                <a:t> </a:t>
              </a:r>
              <a:r>
                <a:rPr lang="en-US" sz="2200" dirty="0" err="1"/>
                <a:t>câu</a:t>
              </a:r>
              <a:r>
                <a:rPr lang="en-US" sz="2200" dirty="0"/>
                <a:t> </a:t>
              </a:r>
              <a:r>
                <a:rPr lang="en-US" sz="2200" dirty="0" err="1"/>
                <a:t>hỏi</a:t>
              </a:r>
              <a:r>
                <a:rPr lang="en-US" sz="2200" dirty="0"/>
                <a:t> </a:t>
              </a:r>
              <a:r>
                <a:rPr lang="en-US" sz="2200" dirty="0" err="1"/>
                <a:t>nhé</a:t>
              </a:r>
              <a:r>
                <a:rPr lang="en-US" sz="2200" dirty="0"/>
                <a:t>! 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A64AB9CF-47F6-45C2-9156-D81AA5F18CD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1986" y="1618848"/>
            <a:ext cx="4074044" cy="2056799"/>
          </a:xfrm>
          <a:prstGeom prst="rect">
            <a:avLst/>
          </a:prstGeom>
        </p:spPr>
      </p:pic>
      <p:pic>
        <p:nvPicPr>
          <p:cNvPr id="25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797342E8-A125-4696-BACD-47593D39025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  <p:pic>
        <p:nvPicPr>
          <p:cNvPr id="3" name="Tieng-chim-bo-cau-vo-canh-www_tiengdong_com">
            <a:hlinkClick r:id="" action="ppaction://media"/>
            <a:extLst>
              <a:ext uri="{FF2B5EF4-FFF2-40B4-BE49-F238E27FC236}">
                <a16:creationId xmlns:a16="http://schemas.microsoft.com/office/drawing/2014/main" id="{CFB73171-60D8-41EF-9D5D-746C0CF4F9A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23997.93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36497" y="2777729"/>
            <a:ext cx="487363" cy="487363"/>
          </a:xfrm>
          <a:prstGeom prst="rect">
            <a:avLst/>
          </a:prstGeom>
        </p:spPr>
      </p:pic>
      <p:pic>
        <p:nvPicPr>
          <p:cNvPr id="26" name="Tieng-chim-bo-cau-vo-canh-www_tiengdong_com">
            <a:hlinkClick r:id="" action="ppaction://media"/>
            <a:extLst>
              <a:ext uri="{FF2B5EF4-FFF2-40B4-BE49-F238E27FC236}">
                <a16:creationId xmlns:a16="http://schemas.microsoft.com/office/drawing/2014/main" id="{ACBFE83B-54CD-456B-8163-63C5957FBE9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23997.93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45354" y="3265092"/>
            <a:ext cx="487363" cy="487363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38F857EF-A968-40AC-8A91-300EC0CF2B6F}"/>
              </a:ext>
            </a:extLst>
          </p:cNvPr>
          <p:cNvSpPr/>
          <p:nvPr/>
        </p:nvSpPr>
        <p:spPr>
          <a:xfrm>
            <a:off x="1202128" y="2332078"/>
            <a:ext cx="9931598" cy="22555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74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0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91"/>
                            </p:stCondLst>
                            <p:childTnLst>
                              <p:par>
                                <p:cTn id="3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7.40741E-7 L 0.4207 -0.277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29" y="-1388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40287 -0.2803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3" y="-1402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09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96296E-6 L 0.23099 -0.0037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9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182"/>
                            </p:stCondLst>
                            <p:childTnLst>
                              <p:par>
                                <p:cTn id="5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287 -0.28033 L 0.65052 -0.4458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83" y="-828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07 -0.27755 L 0.66289 -0.4386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182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283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21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021"/>
                            </p:stCondLst>
                            <p:childTnLst>
                              <p:par>
                                <p:cTn id="9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4DE287A-01CB-4584-8D84-5C8F38302B0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7770"/>
          <a:stretch/>
        </p:blipFill>
        <p:spPr>
          <a:xfrm>
            <a:off x="0" y="5826243"/>
            <a:ext cx="12192000" cy="10526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189AD4-2775-4C11-A2A5-4D1FBA1BB5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455" y="395075"/>
            <a:ext cx="1309089" cy="8004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6E5928-3CAC-4E67-88D2-15C16DC7E05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44" y="691397"/>
            <a:ext cx="1309089" cy="8004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7C6CBC-BDE0-456D-AD69-8A8CE8F8C5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4" y="1025887"/>
            <a:ext cx="1309089" cy="8004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AECDC0-74B8-4C0E-A51D-7ACA87B2EB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870" y="395075"/>
            <a:ext cx="1309089" cy="8004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577E94-65BC-4B8E-8EFC-15EE6D1BE5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597" y="152300"/>
            <a:ext cx="1309089" cy="800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C48BA8-6DF4-4A21-8EA8-4069DE7940D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44" y="169896"/>
            <a:ext cx="3321796" cy="16770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FAA063-8C94-44C2-97E2-16076481F0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539" y="1528256"/>
            <a:ext cx="3321796" cy="16770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83CF80-21CE-47E2-9194-29737D8708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819" y="2939482"/>
            <a:ext cx="1707051" cy="24172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13FE17-8413-4E53-A3F7-599F20654FE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759" y="3260558"/>
            <a:ext cx="1273118" cy="15816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C620A6-450E-4FF2-8D89-D1FEB48C432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127" y="3260558"/>
            <a:ext cx="1273118" cy="15816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001495-E5B6-4E79-B3FE-16862977B2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875" b="91750" l="10000" r="90000">
                        <a14:foregroundMark x1="28500" y1="7125" x2="28500" y2="7125"/>
                        <a14:foregroundMark x1="26625" y1="3875" x2="26625" y2="3875"/>
                        <a14:foregroundMark x1="27125" y1="91000" x2="27125" y2="91000"/>
                        <a14:foregroundMark x1="60375" y1="91750" x2="60375" y2="91750"/>
                        <a14:foregroundMark x1="25875" y1="53500" x2="25875" y2="53500"/>
                        <a14:foregroundMark x1="23375" y1="59125" x2="23375" y2="59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127" y="2129588"/>
            <a:ext cx="4037015" cy="40370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58A3CA-48D7-4B3E-8C45-16B15EDA00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463" y="2366768"/>
            <a:ext cx="2043203" cy="2893224"/>
          </a:xfrm>
          <a:prstGeom prst="rect">
            <a:avLst/>
          </a:prstGeom>
        </p:spPr>
      </p:pic>
      <p:sp>
        <p:nvSpPr>
          <p:cNvPr id="15" name="C">
            <a:extLst>
              <a:ext uri="{FF2B5EF4-FFF2-40B4-BE49-F238E27FC236}">
                <a16:creationId xmlns:a16="http://schemas.microsoft.com/office/drawing/2014/main" id="{234E6D47-E631-42B5-8CBA-0CF3FFFE5B19}"/>
              </a:ext>
            </a:extLst>
          </p:cNvPr>
          <p:cNvSpPr/>
          <p:nvPr/>
        </p:nvSpPr>
        <p:spPr>
          <a:xfrm>
            <a:off x="6444106" y="1640129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6</a:t>
            </a:r>
          </a:p>
        </p:txBody>
      </p:sp>
      <p:sp>
        <p:nvSpPr>
          <p:cNvPr id="16" name="B">
            <a:extLst>
              <a:ext uri="{FF2B5EF4-FFF2-40B4-BE49-F238E27FC236}">
                <a16:creationId xmlns:a16="http://schemas.microsoft.com/office/drawing/2014/main" id="{C0239616-DB52-4B97-BC38-B71199E99E2B}"/>
              </a:ext>
            </a:extLst>
          </p:cNvPr>
          <p:cNvSpPr/>
          <p:nvPr/>
        </p:nvSpPr>
        <p:spPr>
          <a:xfrm>
            <a:off x="2057233" y="2823626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8</a:t>
            </a:r>
          </a:p>
        </p:txBody>
      </p:sp>
      <p:sp>
        <p:nvSpPr>
          <p:cNvPr id="17" name="D">
            <a:extLst>
              <a:ext uri="{FF2B5EF4-FFF2-40B4-BE49-F238E27FC236}">
                <a16:creationId xmlns:a16="http://schemas.microsoft.com/office/drawing/2014/main" id="{4DAC91B1-2D82-41B4-B21E-2C204D4624C4}"/>
              </a:ext>
            </a:extLst>
          </p:cNvPr>
          <p:cNvSpPr/>
          <p:nvPr/>
        </p:nvSpPr>
        <p:spPr>
          <a:xfrm>
            <a:off x="1993748" y="1730842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</a:t>
            </a:r>
            <a:r>
              <a:rPr lang="en-US" sz="36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7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29203BF-4820-48F1-93B6-40AC936EE853}"/>
              </a:ext>
            </a:extLst>
          </p:cNvPr>
          <p:cNvGrpSpPr/>
          <p:nvPr/>
        </p:nvGrpSpPr>
        <p:grpSpPr>
          <a:xfrm>
            <a:off x="3436491" y="48411"/>
            <a:ext cx="4806636" cy="1385212"/>
            <a:chOff x="3436491" y="48411"/>
            <a:chExt cx="4806636" cy="1385212"/>
          </a:xfrm>
        </p:grpSpPr>
        <p:sp>
          <p:nvSpPr>
            <p:cNvPr id="19" name="Round Same Side Corner Rectangle 10">
              <a:extLst>
                <a:ext uri="{FF2B5EF4-FFF2-40B4-BE49-F238E27FC236}">
                  <a16:creationId xmlns:a16="http://schemas.microsoft.com/office/drawing/2014/main" id="{634559CE-9E08-4A21-9207-176384DB279C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1D10FDB-67E6-4C7B-B32E-A1A4ADE71C5E}"/>
                </a:ext>
              </a:extLst>
            </p:cNvPr>
            <p:cNvSpPr/>
            <p:nvPr/>
          </p:nvSpPr>
          <p:spPr>
            <a:xfrm>
              <a:off x="3956672" y="448629"/>
              <a:ext cx="3766273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11 - 4 = ?</a:t>
              </a:r>
            </a:p>
          </p:txBody>
        </p:sp>
      </p:grpSp>
      <p:sp>
        <p:nvSpPr>
          <p:cNvPr id="21" name="C">
            <a:extLst>
              <a:ext uri="{FF2B5EF4-FFF2-40B4-BE49-F238E27FC236}">
                <a16:creationId xmlns:a16="http://schemas.microsoft.com/office/drawing/2014/main" id="{5F642B78-7067-46EC-93FE-25D57CC88EF2}"/>
              </a:ext>
            </a:extLst>
          </p:cNvPr>
          <p:cNvSpPr/>
          <p:nvPr/>
        </p:nvSpPr>
        <p:spPr>
          <a:xfrm>
            <a:off x="6470384" y="2790504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5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45319B7-AA7E-44ED-B9B4-6ABD5FE72C1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051" y="4004568"/>
            <a:ext cx="2009289" cy="19576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71BCC-85A5-4320-90D6-16109CAF1F7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17597" y="5645451"/>
            <a:ext cx="923733" cy="81050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D100763-884B-4EE7-BBD2-18576369E3E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6492975"/>
            <a:ext cx="12192000" cy="425450"/>
          </a:xfrm>
          <a:prstGeom prst="rect">
            <a:avLst/>
          </a:prstGeom>
        </p:spPr>
      </p:pic>
      <p:pic>
        <p:nvPicPr>
          <p:cNvPr id="26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EC129406-4EE0-4547-B0CA-FA72927299D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95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3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39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xit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8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0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21" grpId="0" animBg="1"/>
      <p:bldP spid="21" grpId="1" animBg="1"/>
      <p:bldP spid="21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829214EE-5E33-4FFA-BDE7-A6C7FC7E70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517655" y="-1923649"/>
            <a:ext cx="6872303" cy="762270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2BAB9EE-822F-4A85-B4B4-2260F204F2B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22320" y="1730418"/>
            <a:ext cx="2849927" cy="30082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C0DE1EE-AE54-49AB-AB69-4547A252897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18792" y="741017"/>
            <a:ext cx="3498136" cy="38801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D65D4DE-77F0-4280-AB69-C6A7A36F38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78" b="93778" l="2157" r="96275">
                        <a14:foregroundMark x1="6667" y1="71111" x2="6667" y2="71111"/>
                        <a14:foregroundMark x1="2157" y1="68000" x2="2157" y2="68000"/>
                        <a14:foregroundMark x1="31373" y1="89333" x2="31373" y2="89333"/>
                        <a14:foregroundMark x1="48039" y1="93778" x2="48039" y2="93778"/>
                        <a14:foregroundMark x1="96275" y1="89333" x2="96275" y2="89333"/>
                        <a14:foregroundMark x1="55098" y1="14222" x2="55098" y2="14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49462" y="3429000"/>
            <a:ext cx="4857143" cy="21428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0C4279C-E447-4EC7-BA23-A8129D6318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53876" y="1606419"/>
            <a:ext cx="2817973" cy="297310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520AB4B-5DD7-4B82-867C-6F46B9DD4E3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601" b="95845" l="5634" r="94366">
                        <a14:foregroundMark x1="11871" y1="66482" x2="11871" y2="66482"/>
                        <a14:foregroundMark x1="8451" y1="66482" x2="8451" y2="66482"/>
                        <a14:foregroundMark x1="5835" y1="68975" x2="5835" y2="68975"/>
                        <a14:foregroundMark x1="33803" y1="88089" x2="33803" y2="88089"/>
                        <a14:foregroundMark x1="42254" y1="85596" x2="42254" y2="85596"/>
                        <a14:foregroundMark x1="57746" y1="85596" x2="57746" y2="85596"/>
                        <a14:foregroundMark x1="73038" y1="82548" x2="74245" y2="80055"/>
                        <a14:foregroundMark x1="79879" y1="76454" x2="80684" y2="75069"/>
                        <a14:foregroundMark x1="82696" y1="71191" x2="82696" y2="71191"/>
                        <a14:foregroundMark x1="82696" y1="62881" x2="82696" y2="60665"/>
                        <a14:foregroundMark x1="80282" y1="50693" x2="80282" y2="49584"/>
                        <a14:foregroundMark x1="77867" y1="34903" x2="77867" y2="33795"/>
                        <a14:foregroundMark x1="76258" y1="26316" x2="76258" y2="24377"/>
                        <a14:foregroundMark x1="72233" y1="10803" x2="70624" y2="9141"/>
                        <a14:foregroundMark x1="61569" y1="4155" x2="61569" y2="4155"/>
                        <a14:foregroundMark x1="61972" y1="8033" x2="61972" y2="8033"/>
                        <a14:foregroundMark x1="66197" y1="26593" x2="66197" y2="26593"/>
                        <a14:foregroundMark x1="66197" y1="16620" x2="80080" y2="72299"/>
                        <a14:foregroundMark x1="81891" y1="73684" x2="81891" y2="73684"/>
                        <a14:foregroundMark x1="85513" y1="60111" x2="87928" y2="75069"/>
                        <a14:foregroundMark x1="94567" y1="72299" x2="94567" y2="72299"/>
                        <a14:foregroundMark x1="49095" y1="95845" x2="49095" y2="9584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16551" y="1880146"/>
            <a:ext cx="5181878" cy="37639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EA615DF-8CBA-4202-B666-8DFEA12C993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090" y="4242499"/>
            <a:ext cx="1035150" cy="119325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D6D365F-ADF5-4F7B-99A6-45B423CE8A2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665" y="3996835"/>
            <a:ext cx="1035150" cy="11932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B9AC41A-5D02-4C13-BD5B-B81AF1AB968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003" y="4346645"/>
            <a:ext cx="1035150" cy="119325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0AFC137-509C-4BD7-9002-BB89CC187AB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207" y="3981499"/>
            <a:ext cx="578830" cy="66723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BCE0D81-5A2E-4F17-83A7-28650D55FD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09" y="3894490"/>
            <a:ext cx="620925" cy="71576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768451D-F849-423C-81A0-C4FF403D5CB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28" y="4359703"/>
            <a:ext cx="1035150" cy="119325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F8C7B16-9FCD-45E1-8672-422637A57C9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936" y="210249"/>
            <a:ext cx="1196946" cy="73184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47FBA-CF66-47A5-8DEF-EB3FE204381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655" y="-46072"/>
            <a:ext cx="1315626" cy="80441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6A1EEA9-35EE-4830-BB85-B9B2C812A4B6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t="7770"/>
          <a:stretch/>
        </p:blipFill>
        <p:spPr>
          <a:xfrm>
            <a:off x="0" y="5522764"/>
            <a:ext cx="12192000" cy="90537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60AF362-A025-401F-9E81-4257D56853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055" y="4087214"/>
            <a:ext cx="1204022" cy="137445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2A9554A-2B20-4443-B168-BB570FA0965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468" y="4809608"/>
            <a:ext cx="596267" cy="59626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F111387-2A01-4A16-B552-33F271B6322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526" y="4781989"/>
            <a:ext cx="596267" cy="59626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7B875D6-F712-41D5-9FB5-EF20B27C661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650" y="4698438"/>
            <a:ext cx="596267" cy="596267"/>
          </a:xfrm>
          <a:prstGeom prst="rect">
            <a:avLst/>
          </a:prstGeom>
        </p:spPr>
      </p:pic>
      <p:sp>
        <p:nvSpPr>
          <p:cNvPr id="22" name="A">
            <a:extLst>
              <a:ext uri="{FF2B5EF4-FFF2-40B4-BE49-F238E27FC236}">
                <a16:creationId xmlns:a16="http://schemas.microsoft.com/office/drawing/2014/main" id="{78C0AD2B-1F66-4C9D-AABB-2405B2B39DD0}"/>
              </a:ext>
            </a:extLst>
          </p:cNvPr>
          <p:cNvSpPr/>
          <p:nvPr/>
        </p:nvSpPr>
        <p:spPr>
          <a:xfrm>
            <a:off x="6571409" y="2696788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8</a:t>
            </a:r>
          </a:p>
        </p:txBody>
      </p:sp>
      <p:sp>
        <p:nvSpPr>
          <p:cNvPr id="32" name="C">
            <a:extLst>
              <a:ext uri="{FF2B5EF4-FFF2-40B4-BE49-F238E27FC236}">
                <a16:creationId xmlns:a16="http://schemas.microsoft.com/office/drawing/2014/main" id="{E33DC7AA-25FF-4EED-8101-689C81D98B40}"/>
              </a:ext>
            </a:extLst>
          </p:cNvPr>
          <p:cNvSpPr/>
          <p:nvPr/>
        </p:nvSpPr>
        <p:spPr>
          <a:xfrm>
            <a:off x="6426364" y="1632285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9</a:t>
            </a:r>
          </a:p>
        </p:txBody>
      </p:sp>
      <p:sp>
        <p:nvSpPr>
          <p:cNvPr id="37" name="B">
            <a:extLst>
              <a:ext uri="{FF2B5EF4-FFF2-40B4-BE49-F238E27FC236}">
                <a16:creationId xmlns:a16="http://schemas.microsoft.com/office/drawing/2014/main" id="{7A24BF87-46C3-4BD7-9AF6-5F3818EC53AD}"/>
              </a:ext>
            </a:extLst>
          </p:cNvPr>
          <p:cNvSpPr/>
          <p:nvPr/>
        </p:nvSpPr>
        <p:spPr>
          <a:xfrm>
            <a:off x="2063638" y="1656690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7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1667C3-73E8-424C-A73D-050AE0527D76}"/>
              </a:ext>
            </a:extLst>
          </p:cNvPr>
          <p:cNvGrpSpPr/>
          <p:nvPr/>
        </p:nvGrpSpPr>
        <p:grpSpPr>
          <a:xfrm>
            <a:off x="3257841" y="111130"/>
            <a:ext cx="4806636" cy="1385212"/>
            <a:chOff x="3436491" y="48411"/>
            <a:chExt cx="4806636" cy="1385212"/>
          </a:xfrm>
        </p:grpSpPr>
        <p:sp>
          <p:nvSpPr>
            <p:cNvPr id="40" name="Round Same Side Corner Rectangle 10">
              <a:extLst>
                <a:ext uri="{FF2B5EF4-FFF2-40B4-BE49-F238E27FC236}">
                  <a16:creationId xmlns:a16="http://schemas.microsoft.com/office/drawing/2014/main" id="{4BBB03F6-0537-47AA-97EE-9EC88B21A736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569BE79-E04F-43D7-AB5A-27FBA9A12ACD}"/>
                </a:ext>
              </a:extLst>
            </p:cNvPr>
            <p:cNvSpPr/>
            <p:nvPr/>
          </p:nvSpPr>
          <p:spPr>
            <a:xfrm>
              <a:off x="3956672" y="202408"/>
              <a:ext cx="3766273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13 – 5 = ?</a:t>
              </a: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BC05AC37-A470-4A41-868A-19CD4A9C156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68" y="3674722"/>
            <a:ext cx="2009289" cy="195766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5EE8CE1-1797-4348-B738-9DA6352238D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13926" y="5570198"/>
            <a:ext cx="923733" cy="810502"/>
          </a:xfrm>
          <a:prstGeom prst="rect">
            <a:avLst/>
          </a:prstGeom>
        </p:spPr>
      </p:pic>
      <p:sp>
        <p:nvSpPr>
          <p:cNvPr id="44" name="B">
            <a:extLst>
              <a:ext uri="{FF2B5EF4-FFF2-40B4-BE49-F238E27FC236}">
                <a16:creationId xmlns:a16="http://schemas.microsoft.com/office/drawing/2014/main" id="{05269886-688F-4C77-AB75-75CB4947F801}"/>
              </a:ext>
            </a:extLst>
          </p:cNvPr>
          <p:cNvSpPr/>
          <p:nvPr/>
        </p:nvSpPr>
        <p:spPr>
          <a:xfrm>
            <a:off x="2109311" y="2787549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6</a:t>
            </a:r>
          </a:p>
        </p:txBody>
      </p:sp>
      <p:pic>
        <p:nvPicPr>
          <p:cNvPr id="38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AC00A751-2CBE-44B6-BAC9-196EB407AF8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5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39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22" grpId="0" animBg="1"/>
      <p:bldP spid="22" grpId="1" animBg="1"/>
      <p:bldP spid="22" grpId="2" animBg="1"/>
      <p:bldP spid="32" grpId="0" animBg="1"/>
      <p:bldP spid="32" grpId="1" animBg="1"/>
      <p:bldP spid="32" grpId="2" animBg="1"/>
      <p:bldP spid="37" grpId="0" animBg="1"/>
      <p:bldP spid="37" grpId="1" animBg="1"/>
      <p:bldP spid="37" grpId="2" animBg="1"/>
      <p:bldP spid="44" grpId="0" animBg="1"/>
      <p:bldP spid="44" grpId="1" animBg="1"/>
      <p:bldP spid="44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EBDFAC-4D25-4F6F-9E72-B732E44354C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7770"/>
          <a:stretch/>
        </p:blipFill>
        <p:spPr>
          <a:xfrm>
            <a:off x="0" y="5614995"/>
            <a:ext cx="12192000" cy="8960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3E5A6D-D1B5-4675-851F-A9460021F8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293" y="1623932"/>
            <a:ext cx="4363866" cy="43638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0F3E1-9B69-46D1-BD91-66608C21AD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502" y="433895"/>
            <a:ext cx="3478882" cy="2622542"/>
          </a:xfrm>
          <a:prstGeom prst="rect">
            <a:avLst/>
          </a:prstGeom>
        </p:spPr>
      </p:pic>
      <p:sp>
        <p:nvSpPr>
          <p:cNvPr id="8" name="C">
            <a:extLst>
              <a:ext uri="{FF2B5EF4-FFF2-40B4-BE49-F238E27FC236}">
                <a16:creationId xmlns:a16="http://schemas.microsoft.com/office/drawing/2014/main" id="{B4AB945A-80E5-4E4A-8250-F1ECA8BB6437}"/>
              </a:ext>
            </a:extLst>
          </p:cNvPr>
          <p:cNvSpPr/>
          <p:nvPr/>
        </p:nvSpPr>
        <p:spPr>
          <a:xfrm>
            <a:off x="1916857" y="1649817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5</a:t>
            </a:r>
          </a:p>
        </p:txBody>
      </p:sp>
      <p:sp>
        <p:nvSpPr>
          <p:cNvPr id="9" name="B">
            <a:extLst>
              <a:ext uri="{FF2B5EF4-FFF2-40B4-BE49-F238E27FC236}">
                <a16:creationId xmlns:a16="http://schemas.microsoft.com/office/drawing/2014/main" id="{B8F75F88-F200-4903-80CB-D2B22EFE0544}"/>
              </a:ext>
            </a:extLst>
          </p:cNvPr>
          <p:cNvSpPr/>
          <p:nvPr/>
        </p:nvSpPr>
        <p:spPr>
          <a:xfrm>
            <a:off x="2057233" y="2823626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6</a:t>
            </a:r>
          </a:p>
        </p:txBody>
      </p:sp>
      <p:sp>
        <p:nvSpPr>
          <p:cNvPr id="10" name="D">
            <a:extLst>
              <a:ext uri="{FF2B5EF4-FFF2-40B4-BE49-F238E27FC236}">
                <a16:creationId xmlns:a16="http://schemas.microsoft.com/office/drawing/2014/main" id="{4DB0A247-9005-4ADF-9084-2FD301436999}"/>
              </a:ext>
            </a:extLst>
          </p:cNvPr>
          <p:cNvSpPr/>
          <p:nvPr/>
        </p:nvSpPr>
        <p:spPr>
          <a:xfrm>
            <a:off x="6470384" y="1594007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</a:t>
            </a:r>
            <a:r>
              <a:rPr lang="en-US" sz="36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7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172E53-6902-4B63-ACE3-CF13B085CE93}"/>
              </a:ext>
            </a:extLst>
          </p:cNvPr>
          <p:cNvGrpSpPr/>
          <p:nvPr/>
        </p:nvGrpSpPr>
        <p:grpSpPr>
          <a:xfrm>
            <a:off x="3436491" y="48411"/>
            <a:ext cx="4806636" cy="1385212"/>
            <a:chOff x="3436491" y="48411"/>
            <a:chExt cx="4806636" cy="1385212"/>
          </a:xfrm>
        </p:grpSpPr>
        <p:sp>
          <p:nvSpPr>
            <p:cNvPr id="12" name="Round Same Side Corner Rectangle 10">
              <a:extLst>
                <a:ext uri="{FF2B5EF4-FFF2-40B4-BE49-F238E27FC236}">
                  <a16:creationId xmlns:a16="http://schemas.microsoft.com/office/drawing/2014/main" id="{00FE31E0-EA3B-482B-A377-F412AC8ADAF7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B25449-A7C6-4D76-AEA4-E7EF5283113E}"/>
                </a:ext>
              </a:extLst>
            </p:cNvPr>
            <p:cNvSpPr/>
            <p:nvPr/>
          </p:nvSpPr>
          <p:spPr>
            <a:xfrm>
              <a:off x="3956672" y="448629"/>
              <a:ext cx="3766273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sz="32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12 – 5 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= ?</a:t>
              </a:r>
            </a:p>
          </p:txBody>
        </p:sp>
      </p:grpSp>
      <p:sp>
        <p:nvSpPr>
          <p:cNvPr id="14" name="C">
            <a:extLst>
              <a:ext uri="{FF2B5EF4-FFF2-40B4-BE49-F238E27FC236}">
                <a16:creationId xmlns:a16="http://schemas.microsoft.com/office/drawing/2014/main" id="{54DE855A-1C29-431F-9124-A082855F0D8B}"/>
              </a:ext>
            </a:extLst>
          </p:cNvPr>
          <p:cNvSpPr/>
          <p:nvPr/>
        </p:nvSpPr>
        <p:spPr>
          <a:xfrm>
            <a:off x="6470384" y="2790504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8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4F2F5D9-F9C8-45A1-BDC4-386E463278C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142" y="3805865"/>
            <a:ext cx="2009289" cy="19576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BE4ACE6-762B-450E-B10D-01115715C55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91292" y="5582547"/>
            <a:ext cx="923733" cy="810502"/>
          </a:xfrm>
          <a:prstGeom prst="rect">
            <a:avLst/>
          </a:prstGeom>
        </p:spPr>
      </p:pic>
      <p:pic>
        <p:nvPicPr>
          <p:cNvPr id="17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8A07C17F-AECD-4F08-B621-F594869FBC7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3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3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39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xit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D5B10B-6751-4366-BEB8-A921E19418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42714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4AB0F03-40D1-4521-BFB2-4E115ECEDA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7601" y="1097286"/>
            <a:ext cx="4572000" cy="457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B1BF59C-B5D5-4F09-BF26-D5C0DF1A2B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8870" y="-2310927"/>
            <a:ext cx="7446084" cy="896852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62DD5C2-91AB-4543-9BAE-5E3C221C65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467" y="566453"/>
            <a:ext cx="4051461" cy="51028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96E368E-C582-4FD7-A1B6-6936D755E99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57" b="90000" l="9428" r="96970">
                        <a14:foregroundMark x1="87205" y1="7857" x2="87205" y2="7857"/>
                        <a14:foregroundMark x1="91246" y1="31071" x2="92256" y2="34643"/>
                        <a14:foregroundMark x1="95286" y1="12857" x2="95286" y2="12857"/>
                        <a14:foregroundMark x1="96970" y1="7500" x2="96970" y2="7500"/>
                        <a14:foregroundMark x1="83165" y1="4643" x2="83165" y2="4643"/>
                        <a14:foregroundMark x1="88215" y1="357" x2="88215" y2="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20098" b="17168"/>
          <a:stretch/>
        </p:blipFill>
        <p:spPr>
          <a:xfrm>
            <a:off x="7722620" y="1683308"/>
            <a:ext cx="4448333" cy="46917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647C0B-3C43-4ABC-AED3-4320CCD9488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375" b="94250" l="10000" r="90000">
                        <a14:foregroundMark x1="66125" y1="6500" x2="66125" y2="6500"/>
                        <a14:foregroundMark x1="65250" y1="4375" x2="65250" y2="4375"/>
                        <a14:foregroundMark x1="61250" y1="92875" x2="61250" y2="92875"/>
                        <a14:foregroundMark x1="32125" y1="94250" x2="32125" y2="9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56581" y="2873414"/>
            <a:ext cx="2756693" cy="29877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D21208-C983-4CF9-B623-1C4A8D0FB67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770"/>
          <a:stretch/>
        </p:blipFill>
        <p:spPr>
          <a:xfrm>
            <a:off x="0" y="5630716"/>
            <a:ext cx="12192000" cy="7846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06B74DC-EBE6-460E-94CC-13DB8509327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683" y="4754370"/>
            <a:ext cx="408441" cy="4144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D328127-71A7-4BE9-8573-AE7234E6EF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763669"/>
            <a:ext cx="456077" cy="462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22AC125-2515-4207-BEC7-4C9E024E16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31" y="4600261"/>
            <a:ext cx="587556" cy="5962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B0D1717-A0E6-4CF5-9500-972A157506C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015" y="4625686"/>
            <a:ext cx="587556" cy="5962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5DCB29C-7A30-46C2-BF9F-A3AFA55CC13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550" y="164810"/>
            <a:ext cx="697288" cy="4263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936321-FB51-4B26-941A-45492172873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85" y="836202"/>
            <a:ext cx="3047253" cy="153841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5BC9F3F-6E75-451D-B1A0-C39E192F872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857" y="331687"/>
            <a:ext cx="3694814" cy="189299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35C9BA3-C8E0-4AB3-B58E-429978D7625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731" y="191849"/>
            <a:ext cx="926456" cy="566461"/>
          </a:xfrm>
          <a:prstGeom prst="rect">
            <a:avLst/>
          </a:prstGeom>
        </p:spPr>
      </p:pic>
      <p:sp>
        <p:nvSpPr>
          <p:cNvPr id="27" name="C">
            <a:extLst>
              <a:ext uri="{FF2B5EF4-FFF2-40B4-BE49-F238E27FC236}">
                <a16:creationId xmlns:a16="http://schemas.microsoft.com/office/drawing/2014/main" id="{BB0562FD-CAE6-436A-866F-1D0EC49B81CC}"/>
              </a:ext>
            </a:extLst>
          </p:cNvPr>
          <p:cNvSpPr/>
          <p:nvPr/>
        </p:nvSpPr>
        <p:spPr>
          <a:xfrm>
            <a:off x="6552077" y="2997426"/>
            <a:ext cx="3493689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7</a:t>
            </a:r>
          </a:p>
        </p:txBody>
      </p:sp>
      <p:sp>
        <p:nvSpPr>
          <p:cNvPr id="28" name="B">
            <a:extLst>
              <a:ext uri="{FF2B5EF4-FFF2-40B4-BE49-F238E27FC236}">
                <a16:creationId xmlns:a16="http://schemas.microsoft.com/office/drawing/2014/main" id="{52C2EF1E-BE78-4B48-A474-F3BE6B24046D}"/>
              </a:ext>
            </a:extLst>
          </p:cNvPr>
          <p:cNvSpPr/>
          <p:nvPr/>
        </p:nvSpPr>
        <p:spPr>
          <a:xfrm>
            <a:off x="2083049" y="1840850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10</a:t>
            </a:r>
          </a:p>
        </p:txBody>
      </p:sp>
      <p:sp>
        <p:nvSpPr>
          <p:cNvPr id="29" name="D">
            <a:extLst>
              <a:ext uri="{FF2B5EF4-FFF2-40B4-BE49-F238E27FC236}">
                <a16:creationId xmlns:a16="http://schemas.microsoft.com/office/drawing/2014/main" id="{7651A066-D971-4B9F-AA3B-5D66229BFBDE}"/>
              </a:ext>
            </a:extLst>
          </p:cNvPr>
          <p:cNvSpPr/>
          <p:nvPr/>
        </p:nvSpPr>
        <p:spPr>
          <a:xfrm>
            <a:off x="2228941" y="3032480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9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7F11E00-008E-4305-8423-9906AF8B1B1C}"/>
              </a:ext>
            </a:extLst>
          </p:cNvPr>
          <p:cNvGrpSpPr/>
          <p:nvPr/>
        </p:nvGrpSpPr>
        <p:grpSpPr>
          <a:xfrm>
            <a:off x="3406069" y="200400"/>
            <a:ext cx="4806636" cy="1385212"/>
            <a:chOff x="3476182" y="-168721"/>
            <a:chExt cx="4806636" cy="1385212"/>
          </a:xfrm>
        </p:grpSpPr>
        <p:sp>
          <p:nvSpPr>
            <p:cNvPr id="31" name="Round Same Side Corner Rectangle 10">
              <a:extLst>
                <a:ext uri="{FF2B5EF4-FFF2-40B4-BE49-F238E27FC236}">
                  <a16:creationId xmlns:a16="http://schemas.microsoft.com/office/drawing/2014/main" id="{62FDCE12-CEBE-4E0E-A3C1-CBF7026BB807}"/>
                </a:ext>
              </a:extLst>
            </p:cNvPr>
            <p:cNvSpPr/>
            <p:nvPr/>
          </p:nvSpPr>
          <p:spPr>
            <a:xfrm>
              <a:off x="3476182" y="-16872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538AEDA-1D39-407D-BDEC-637DF383DE6F}"/>
                </a:ext>
              </a:extLst>
            </p:cNvPr>
            <p:cNvSpPr/>
            <p:nvPr/>
          </p:nvSpPr>
          <p:spPr>
            <a:xfrm>
              <a:off x="3956672" y="435128"/>
              <a:ext cx="3766273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15 – 6 = ?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3857B09A-EBE1-4A7C-A5E8-AF4EDE88603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93" y="3944985"/>
            <a:ext cx="1979935" cy="195766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E014AAC-4603-43BF-B302-2C7C1DF235E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18731" y="5617793"/>
            <a:ext cx="910238" cy="810502"/>
          </a:xfrm>
          <a:prstGeom prst="rect">
            <a:avLst/>
          </a:prstGeom>
        </p:spPr>
      </p:pic>
      <p:sp>
        <p:nvSpPr>
          <p:cNvPr id="35" name="C">
            <a:extLst>
              <a:ext uri="{FF2B5EF4-FFF2-40B4-BE49-F238E27FC236}">
                <a16:creationId xmlns:a16="http://schemas.microsoft.com/office/drawing/2014/main" id="{AB851E20-C479-4071-AFDE-ECF3E18C9518}"/>
              </a:ext>
            </a:extLst>
          </p:cNvPr>
          <p:cNvSpPr/>
          <p:nvPr/>
        </p:nvSpPr>
        <p:spPr>
          <a:xfrm>
            <a:off x="6474677" y="1818690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8</a:t>
            </a:r>
          </a:p>
        </p:txBody>
      </p:sp>
    </p:spTree>
    <p:extLst>
      <p:ext uri="{BB962C8B-B14F-4D97-AF65-F5344CB8AC3E}">
        <p14:creationId xmlns:p14="http://schemas.microsoft.com/office/powerpoint/2010/main" val="100036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5" grpId="0" animBg="1"/>
      <p:bldP spid="35" grpId="1" animBg="1"/>
      <p:bldP spid="35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D9E1B5-9B6E-467B-B6F5-CC0091C3886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9" t="65091" r="29942"/>
          <a:stretch/>
        </p:blipFill>
        <p:spPr>
          <a:xfrm>
            <a:off x="10698790" y="3890408"/>
            <a:ext cx="1286583" cy="21760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4B5856-A0B4-4550-9D78-65242C68EA5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631" y="2857946"/>
            <a:ext cx="6515971" cy="2945219"/>
          </a:xfrm>
          <a:prstGeom prst="rect">
            <a:avLst/>
          </a:prstGeom>
        </p:spPr>
      </p:pic>
      <p:sp>
        <p:nvSpPr>
          <p:cNvPr id="5" name="A">
            <a:extLst>
              <a:ext uri="{FF2B5EF4-FFF2-40B4-BE49-F238E27FC236}">
                <a16:creationId xmlns:a16="http://schemas.microsoft.com/office/drawing/2014/main" id="{723CC6DD-7AED-411A-B6CF-58AE293E489C}"/>
              </a:ext>
            </a:extLst>
          </p:cNvPr>
          <p:cNvSpPr/>
          <p:nvPr/>
        </p:nvSpPr>
        <p:spPr>
          <a:xfrm>
            <a:off x="6517620" y="1989724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14 - 6</a:t>
            </a:r>
          </a:p>
        </p:txBody>
      </p:sp>
      <p:sp>
        <p:nvSpPr>
          <p:cNvPr id="7" name="C">
            <a:extLst>
              <a:ext uri="{FF2B5EF4-FFF2-40B4-BE49-F238E27FC236}">
                <a16:creationId xmlns:a16="http://schemas.microsoft.com/office/drawing/2014/main" id="{9BF69CF6-5459-4351-BEA7-1B1A85D60E07}"/>
              </a:ext>
            </a:extLst>
          </p:cNvPr>
          <p:cNvSpPr/>
          <p:nvPr/>
        </p:nvSpPr>
        <p:spPr>
          <a:xfrm>
            <a:off x="6517620" y="3096449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11 - 4</a:t>
            </a:r>
          </a:p>
        </p:txBody>
      </p:sp>
      <p:sp>
        <p:nvSpPr>
          <p:cNvPr id="9" name="B">
            <a:extLst>
              <a:ext uri="{FF2B5EF4-FFF2-40B4-BE49-F238E27FC236}">
                <a16:creationId xmlns:a16="http://schemas.microsoft.com/office/drawing/2014/main" id="{E7AB0421-02F4-450B-97D1-D0348768AA42}"/>
              </a:ext>
            </a:extLst>
          </p:cNvPr>
          <p:cNvSpPr/>
          <p:nvPr/>
        </p:nvSpPr>
        <p:spPr>
          <a:xfrm>
            <a:off x="1965938" y="3129571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12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 - 3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10" name="D">
            <a:extLst>
              <a:ext uri="{FF2B5EF4-FFF2-40B4-BE49-F238E27FC236}">
                <a16:creationId xmlns:a16="http://schemas.microsoft.com/office/drawing/2014/main" id="{8D7B6B9B-7BDD-49E9-A71B-E98F7CE90913}"/>
              </a:ext>
            </a:extLst>
          </p:cNvPr>
          <p:cNvSpPr/>
          <p:nvPr/>
        </p:nvSpPr>
        <p:spPr>
          <a:xfrm>
            <a:off x="1922029" y="1964890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13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 – 5 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2AB1D8-6ED7-45C7-AC52-60CB198B4888}"/>
              </a:ext>
            </a:extLst>
          </p:cNvPr>
          <p:cNvGrpSpPr/>
          <p:nvPr/>
        </p:nvGrpSpPr>
        <p:grpSpPr>
          <a:xfrm>
            <a:off x="3166045" y="234781"/>
            <a:ext cx="5859910" cy="1385212"/>
            <a:chOff x="3436491" y="48411"/>
            <a:chExt cx="4806636" cy="1385212"/>
          </a:xfrm>
        </p:grpSpPr>
        <p:sp>
          <p:nvSpPr>
            <p:cNvPr id="13" name="Round Same Side Corner Rectangle 10">
              <a:extLst>
                <a:ext uri="{FF2B5EF4-FFF2-40B4-BE49-F238E27FC236}">
                  <a16:creationId xmlns:a16="http://schemas.microsoft.com/office/drawing/2014/main" id="{10E8D94E-B8FD-4F3C-B7C3-073824C722A5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CC4E10-2102-4C89-B833-AEE046AF4905}"/>
                </a:ext>
              </a:extLst>
            </p:cNvPr>
            <p:cNvSpPr/>
            <p:nvPr/>
          </p:nvSpPr>
          <p:spPr>
            <a:xfrm>
              <a:off x="3956672" y="202408"/>
              <a:ext cx="3766273" cy="107721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Tìm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phép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tính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có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hiệu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bằng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8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2953CCA1-6C96-460B-9B4D-B3B4A95F453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878" y="3686081"/>
            <a:ext cx="2009289" cy="19576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0D68D39-C523-4D5F-B981-F21625BC045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18348" y="5555117"/>
            <a:ext cx="923733" cy="810502"/>
          </a:xfrm>
          <a:prstGeom prst="rect">
            <a:avLst/>
          </a:prstGeom>
        </p:spPr>
      </p:pic>
      <p:pic>
        <p:nvPicPr>
          <p:cNvPr id="2" name="Am-thanh-phun-trao-dung-nham-nui-lua-www_tiengdong_com">
            <a:hlinkClick r:id="" action="ppaction://media"/>
            <a:extLst>
              <a:ext uri="{FF2B5EF4-FFF2-40B4-BE49-F238E27FC236}">
                <a16:creationId xmlns:a16="http://schemas.microsoft.com/office/drawing/2014/main" id="{1934CC5F-2557-4C00-92DB-C6260A62CF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621058" y="5067754"/>
            <a:ext cx="487363" cy="487363"/>
          </a:xfrm>
          <a:prstGeom prst="rect">
            <a:avLst/>
          </a:prstGeom>
        </p:spPr>
      </p:pic>
      <p:pic>
        <p:nvPicPr>
          <p:cNvPr id="17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BC3FCFF0-6E43-494D-9D75-20C11CE0F92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5467.91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1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3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39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73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63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-2.59259E-6 L 0.575 0.00741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50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7" grpId="0" animBg="1"/>
      <p:bldP spid="7" grpId="1" animBg="1"/>
      <p:bldP spid="7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5958193-AA01-4F29-B8D2-854B73A206EA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C4BDE5E-1899-4290-BC1E-A272570958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406"/>
            <a:stretch/>
          </p:blipFill>
          <p:spPr>
            <a:xfrm>
              <a:off x="0" y="0"/>
              <a:ext cx="12192000" cy="546353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0FEFF2A-8ACD-40A7-9127-999EEA6F74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251" y="5463539"/>
              <a:ext cx="12182749" cy="1394462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6F07A3F-C1A9-4910-8ED8-50EB83BBBE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87254" y="4304152"/>
            <a:ext cx="659150" cy="7308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DEA713-1018-48A9-856F-416A213F53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973" y="395075"/>
            <a:ext cx="1309089" cy="8004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91E1BA-2F74-4099-ADC3-E949B9F909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86" y="196103"/>
            <a:ext cx="1309089" cy="8004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0DF238-D301-4393-B411-A4D40427DB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4" y="1025887"/>
            <a:ext cx="1309089" cy="8004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F5C27B8-7795-425F-9533-D3E56AF4E7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99" y="319446"/>
            <a:ext cx="1309089" cy="8004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25EF50-81B1-4E76-8CD1-D3AC037D996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3" b="47722"/>
          <a:stretch/>
        </p:blipFill>
        <p:spPr>
          <a:xfrm>
            <a:off x="2679706" y="511463"/>
            <a:ext cx="3579946" cy="119835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64AB9CF-47F6-45C2-9156-D81AA5F18CD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1986" y="1618848"/>
            <a:ext cx="4074044" cy="205679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0189BB4-8833-4E17-A7E3-F8CFF5321831}"/>
              </a:ext>
            </a:extLst>
          </p:cNvPr>
          <p:cNvGrpSpPr/>
          <p:nvPr/>
        </p:nvGrpSpPr>
        <p:grpSpPr>
          <a:xfrm>
            <a:off x="6096001" y="3783106"/>
            <a:ext cx="1828799" cy="1771601"/>
            <a:chOff x="6242365" y="3990370"/>
            <a:chExt cx="1591499" cy="156433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23CD947-F200-460F-86B3-5F9A235FB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242365" y="3990370"/>
              <a:ext cx="1492049" cy="156433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DC16367-570C-4047-BAFD-0235026047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19" t="65091" r="29942"/>
            <a:stretch/>
          </p:blipFill>
          <p:spPr>
            <a:xfrm flipH="1">
              <a:off x="6946125" y="4173841"/>
              <a:ext cx="887739" cy="1156131"/>
            </a:xfrm>
            <a:prstGeom prst="rect">
              <a:avLst/>
            </a:prstGeom>
          </p:spPr>
        </p:pic>
      </p:grpSp>
      <p:sp>
        <p:nvSpPr>
          <p:cNvPr id="24" name="Thought Bubble: Cloud 23">
            <a:extLst>
              <a:ext uri="{FF2B5EF4-FFF2-40B4-BE49-F238E27FC236}">
                <a16:creationId xmlns:a16="http://schemas.microsoft.com/office/drawing/2014/main" id="{5A31F104-C447-4040-866C-6C2FED05CBD1}"/>
              </a:ext>
            </a:extLst>
          </p:cNvPr>
          <p:cNvSpPr/>
          <p:nvPr/>
        </p:nvSpPr>
        <p:spPr>
          <a:xfrm>
            <a:off x="6551089" y="1705059"/>
            <a:ext cx="4776537" cy="2172153"/>
          </a:xfrm>
          <a:prstGeom prst="cloudCallout">
            <a:avLst>
              <a:gd name="adj1" fmla="val -42432"/>
              <a:gd name="adj2" fmla="val 5742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66702B-4C45-40E3-9FED-B3DC9D3D21D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5851" y="786499"/>
            <a:ext cx="5718961" cy="32140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5931648-1D14-4B92-BDA1-6E104DA3ED3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10663" y="552972"/>
            <a:ext cx="6550016" cy="368110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D088F53-6A1E-444C-9EC2-3A5D4C3B03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61706" y="-24932"/>
            <a:ext cx="5718961" cy="3214056"/>
          </a:xfrm>
          <a:prstGeom prst="rect">
            <a:avLst/>
          </a:prstGeom>
        </p:spPr>
      </p:pic>
      <p:pic>
        <p:nvPicPr>
          <p:cNvPr id="22" name="Tieng-ngu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0326F956-F0D3-4FBA-B53A-26E902EF19C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67.916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336497" y="21230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83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39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844412-F83F-4451-B59E-B7A15DF5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879"/>
            <a:ext cx="11907297" cy="66164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453D94-F8CB-485B-B2FA-40FF6754D10B}"/>
              </a:ext>
            </a:extLst>
          </p:cNvPr>
          <p:cNvSpPr txBox="1"/>
          <p:nvPr/>
        </p:nvSpPr>
        <p:spPr>
          <a:xfrm>
            <a:off x="2830985" y="3304435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học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hôm</a:t>
            </a:r>
            <a:r>
              <a:rPr lang="en-US" sz="3600" b="1" dirty="0">
                <a:solidFill>
                  <a:srgbClr val="FFFF00"/>
                </a:solidFill>
              </a:rPr>
              <a:t> nay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biết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thêm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được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D3F467-6705-4C18-9FD1-748EC63802DD}"/>
              </a:ext>
            </a:extLst>
          </p:cNvPr>
          <p:cNvSpPr txBox="1"/>
          <p:nvPr/>
        </p:nvSpPr>
        <p:spPr>
          <a:xfrm>
            <a:off x="2688633" y="3224930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Để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có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làm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tốt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các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tập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trên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nhắn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bạn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368472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681171" y="1991923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87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406797" y="1106703"/>
            <a:ext cx="58063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Gà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qua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cầu</a:t>
            </a:r>
            <a:endParaRPr kumimoji="0" lang="en-US" sz="66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rgbClr val="ED7D31"/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bensound-budd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51695" y="-857250"/>
            <a:ext cx="609600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F67FFA-25F3-4E0C-BEB6-5C5951DF34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725042" y="2715062"/>
            <a:ext cx="863377" cy="11198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E497F4-A5E3-4A95-A281-A124932C1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1381251" y="2809281"/>
            <a:ext cx="863377" cy="11198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39354E-EC25-4684-8E5F-557945D4A2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1328623" y="3274991"/>
            <a:ext cx="863377" cy="11198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1CCFED-C299-434E-9D52-9CFC9A9F81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02531" y="3007692"/>
            <a:ext cx="863377" cy="11198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D179AAC-102C-4803-9311-40965B2544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595144" y="3274990"/>
            <a:ext cx="863377" cy="111985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BEE1153-DF2B-4293-B7B9-D7576919B3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267" y="776913"/>
            <a:ext cx="3865957" cy="3865957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93319B9E-E4D3-4626-AF7D-B9B6D6B75E15}"/>
              </a:ext>
            </a:extLst>
          </p:cNvPr>
          <p:cNvGrpSpPr/>
          <p:nvPr/>
        </p:nvGrpSpPr>
        <p:grpSpPr>
          <a:xfrm>
            <a:off x="1881963" y="1567917"/>
            <a:ext cx="9015129" cy="5119264"/>
            <a:chOff x="1881963" y="1567917"/>
            <a:chExt cx="9015129" cy="511926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B55FE0A-7C92-4DC2-BBE5-0D8797F4E1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8944"/>
            <a:stretch/>
          </p:blipFill>
          <p:spPr>
            <a:xfrm>
              <a:off x="1881963" y="1567917"/>
              <a:ext cx="9015129" cy="511926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78B2BC3-1070-46B4-9971-83C2DDEE39CA}"/>
                </a:ext>
              </a:extLst>
            </p:cNvPr>
            <p:cNvSpPr txBox="1"/>
            <p:nvPr/>
          </p:nvSpPr>
          <p:spPr>
            <a:xfrm>
              <a:off x="2751241" y="3179300"/>
              <a:ext cx="6595081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- </a:t>
              </a:r>
              <a:r>
                <a:rPr lang="en-US" sz="2400" dirty="0" err="1"/>
                <a:t>Các</a:t>
              </a:r>
              <a:r>
                <a:rPr lang="en-US" sz="2400" dirty="0"/>
                <a:t> </a:t>
              </a:r>
              <a:r>
                <a:rPr lang="en-US" sz="2400" dirty="0" err="1"/>
                <a:t>chú</a:t>
              </a:r>
              <a:r>
                <a:rPr lang="en-US" sz="2400" dirty="0"/>
                <a:t> </a:t>
              </a:r>
              <a:r>
                <a:rPr lang="en-US" sz="2400" dirty="0" err="1"/>
                <a:t>Gà</a:t>
              </a:r>
              <a:r>
                <a:rPr lang="en-US" sz="2400" dirty="0"/>
                <a:t> Con non </a:t>
              </a:r>
              <a:r>
                <a:rPr lang="en-US" sz="2400" dirty="0" err="1"/>
                <a:t>nớt</a:t>
              </a:r>
              <a:r>
                <a:rPr lang="en-US" sz="2400" dirty="0"/>
                <a:t> </a:t>
              </a:r>
              <a:r>
                <a:rPr lang="en-US" sz="2400" dirty="0" err="1"/>
                <a:t>rất</a:t>
              </a:r>
              <a:r>
                <a:rPr lang="en-US" sz="2400" dirty="0"/>
                <a:t> </a:t>
              </a:r>
              <a:r>
                <a:rPr lang="en-US" sz="2400" dirty="0" err="1"/>
                <a:t>sợ</a:t>
              </a:r>
              <a:r>
                <a:rPr lang="en-US" sz="2400" dirty="0"/>
                <a:t> </a:t>
              </a:r>
              <a:r>
                <a:rPr lang="en-US" sz="2400" dirty="0" err="1"/>
                <a:t>khi</a:t>
              </a:r>
              <a:r>
                <a:rPr lang="en-US" sz="2400" dirty="0"/>
                <a:t> </a:t>
              </a:r>
              <a:r>
                <a:rPr lang="en-US" sz="2400" dirty="0" err="1"/>
                <a:t>đi</a:t>
              </a:r>
              <a:r>
                <a:rPr lang="en-US" sz="2400" dirty="0"/>
                <a:t> qua </a:t>
              </a:r>
              <a:r>
                <a:rPr lang="en-US" sz="2400" dirty="0" err="1"/>
                <a:t>chiếc</a:t>
              </a:r>
              <a:r>
                <a:rPr lang="en-US" sz="2400" dirty="0"/>
                <a:t> </a:t>
              </a:r>
              <a:r>
                <a:rPr lang="en-US" sz="2400" dirty="0" err="1"/>
                <a:t>cầu</a:t>
              </a:r>
              <a:r>
                <a:rPr lang="en-US" sz="2400" dirty="0"/>
                <a:t> </a:t>
              </a:r>
              <a:r>
                <a:rPr lang="en-US" sz="2400" dirty="0" err="1"/>
                <a:t>nhỏ</a:t>
              </a:r>
              <a:r>
                <a:rPr lang="en-US" sz="2400" dirty="0"/>
                <a:t>. </a:t>
              </a:r>
              <a:r>
                <a:rPr lang="en-US" sz="2400" dirty="0" err="1"/>
                <a:t>Mặc</a:t>
              </a:r>
              <a:r>
                <a:rPr lang="en-US" sz="2400" dirty="0"/>
                <a:t> </a:t>
              </a:r>
              <a:r>
                <a:rPr lang="en-US" sz="2400" dirty="0" err="1"/>
                <a:t>dù</a:t>
              </a:r>
              <a:r>
                <a:rPr lang="en-US" sz="2400" dirty="0"/>
                <a:t> </a:t>
              </a:r>
              <a:r>
                <a:rPr lang="en-US" sz="2400" dirty="0" err="1"/>
                <a:t>Mẹ</a:t>
              </a:r>
              <a:r>
                <a:rPr lang="en-US" sz="2400" dirty="0"/>
                <a:t> </a:t>
              </a:r>
              <a:r>
                <a:rPr lang="en-US" sz="2400" dirty="0" err="1"/>
                <a:t>Gà</a:t>
              </a:r>
              <a:r>
                <a:rPr lang="en-US" sz="2400" dirty="0"/>
                <a:t> </a:t>
              </a:r>
              <a:r>
                <a:rPr lang="en-US" sz="2400" dirty="0" err="1"/>
                <a:t>động</a:t>
              </a:r>
              <a:r>
                <a:rPr lang="en-US" sz="2400" dirty="0"/>
                <a:t> </a:t>
              </a:r>
              <a:r>
                <a:rPr lang="en-US" sz="2400" dirty="0" err="1"/>
                <a:t>viên</a:t>
              </a:r>
              <a:r>
                <a:rPr lang="en-US" sz="2400" dirty="0"/>
                <a:t>, </a:t>
              </a:r>
              <a:r>
                <a:rPr lang="en-US" sz="2400" dirty="0" err="1"/>
                <a:t>cổ</a:t>
              </a:r>
              <a:r>
                <a:rPr lang="en-US" sz="2400" dirty="0"/>
                <a:t> </a:t>
              </a:r>
              <a:r>
                <a:rPr lang="en-US" sz="2400" dirty="0" err="1"/>
                <a:t>vũ</a:t>
              </a:r>
              <a:r>
                <a:rPr lang="en-US" sz="2400" dirty="0"/>
                <a:t> </a:t>
              </a:r>
              <a:r>
                <a:rPr lang="en-US" sz="2400" dirty="0" err="1"/>
                <a:t>nhưng</a:t>
              </a:r>
              <a:r>
                <a:rPr lang="en-US" sz="2400" dirty="0"/>
                <a:t> </a:t>
              </a:r>
              <a:r>
                <a:rPr lang="en-US" sz="2400" dirty="0" err="1"/>
                <a:t>các</a:t>
              </a:r>
              <a:r>
                <a:rPr lang="en-US" sz="2400" dirty="0"/>
                <a:t> </a:t>
              </a:r>
              <a:r>
                <a:rPr lang="en-US" sz="2400" dirty="0" err="1"/>
                <a:t>bạn</a:t>
              </a:r>
              <a:r>
                <a:rPr lang="en-US" sz="2400" dirty="0"/>
                <a:t> </a:t>
              </a:r>
              <a:r>
                <a:rPr lang="en-US" sz="2400" dirty="0" err="1"/>
                <a:t>vẫn</a:t>
              </a:r>
              <a:r>
                <a:rPr lang="en-US" sz="2400" dirty="0"/>
                <a:t> </a:t>
              </a:r>
              <a:r>
                <a:rPr lang="en-US" sz="2400" dirty="0" err="1"/>
                <a:t>không</a:t>
              </a:r>
              <a:r>
                <a:rPr lang="en-US" sz="2400" dirty="0"/>
                <a:t> </a:t>
              </a:r>
              <a:r>
                <a:rPr lang="en-US" sz="2400" dirty="0" err="1"/>
                <a:t>dám</a:t>
              </a:r>
              <a:r>
                <a:rPr lang="en-US" sz="2400" dirty="0"/>
                <a:t> </a:t>
              </a:r>
              <a:r>
                <a:rPr lang="en-US" sz="2400" dirty="0" err="1"/>
                <a:t>bước</a:t>
              </a:r>
              <a:r>
                <a:rPr lang="en-US" sz="2400" dirty="0"/>
                <a:t> qua.</a:t>
              </a:r>
            </a:p>
            <a:p>
              <a:r>
                <a:rPr lang="en-US" sz="2400" dirty="0"/>
                <a:t>- </a:t>
              </a:r>
              <a:r>
                <a:rPr lang="en-US" sz="2400" dirty="0" err="1"/>
                <a:t>Các</a:t>
              </a:r>
              <a:r>
                <a:rPr lang="en-US" sz="2400" dirty="0"/>
                <a:t> </a:t>
              </a:r>
              <a:r>
                <a:rPr lang="en-US" sz="2400" dirty="0" err="1"/>
                <a:t>em</a:t>
              </a:r>
              <a:r>
                <a:rPr lang="en-US" sz="2400" dirty="0"/>
                <a:t> </a:t>
              </a:r>
              <a:r>
                <a:rPr lang="en-US" sz="2400" dirty="0" err="1"/>
                <a:t>hãy</a:t>
              </a:r>
              <a:r>
                <a:rPr lang="en-US" sz="2400" dirty="0"/>
                <a:t> </a:t>
              </a:r>
              <a:r>
                <a:rPr lang="en-US" sz="2400" dirty="0" err="1"/>
                <a:t>giúp</a:t>
              </a:r>
              <a:r>
                <a:rPr lang="en-US" sz="2400" dirty="0"/>
                <a:t> </a:t>
              </a:r>
              <a:r>
                <a:rPr lang="en-US" sz="2400" dirty="0" err="1"/>
                <a:t>những</a:t>
              </a:r>
              <a:r>
                <a:rPr lang="en-US" sz="2400" dirty="0"/>
                <a:t> </a:t>
              </a:r>
              <a:r>
                <a:rPr lang="en-US" sz="2400" dirty="0" err="1"/>
                <a:t>chú</a:t>
              </a:r>
              <a:r>
                <a:rPr lang="en-US" sz="2400" dirty="0"/>
                <a:t> </a:t>
              </a:r>
              <a:r>
                <a:rPr lang="en-US" sz="2400" dirty="0" err="1"/>
                <a:t>Gà</a:t>
              </a:r>
              <a:r>
                <a:rPr lang="en-US" sz="2400" dirty="0"/>
                <a:t> con </a:t>
              </a:r>
              <a:r>
                <a:rPr lang="en-US" sz="2400" dirty="0" err="1"/>
                <a:t>có</a:t>
              </a:r>
              <a:r>
                <a:rPr lang="en-US" sz="2400" dirty="0"/>
                <a:t> </a:t>
              </a:r>
              <a:r>
                <a:rPr lang="en-US" sz="2400" dirty="0" err="1"/>
                <a:t>thêm</a:t>
              </a:r>
              <a:r>
                <a:rPr lang="en-US" sz="2400" dirty="0"/>
                <a:t> </a:t>
              </a:r>
              <a:r>
                <a:rPr lang="en-US" sz="2400" dirty="0" err="1"/>
                <a:t>lòng</a:t>
              </a:r>
              <a:r>
                <a:rPr lang="en-US" sz="2400" dirty="0"/>
                <a:t> can </a:t>
              </a:r>
              <a:r>
                <a:rPr lang="en-US" sz="2400" dirty="0" err="1"/>
                <a:t>đảm</a:t>
              </a:r>
              <a:r>
                <a:rPr lang="en-US" sz="2400" dirty="0"/>
                <a:t> </a:t>
              </a:r>
              <a:r>
                <a:rPr lang="en-US" sz="2400" dirty="0" err="1"/>
                <a:t>để</a:t>
              </a:r>
              <a:r>
                <a:rPr lang="en-US" sz="2400" dirty="0"/>
                <a:t> </a:t>
              </a:r>
              <a:r>
                <a:rPr lang="en-US" sz="2400" dirty="0" err="1"/>
                <a:t>bước</a:t>
              </a:r>
              <a:r>
                <a:rPr lang="en-US" sz="2400" dirty="0"/>
                <a:t> qua </a:t>
              </a:r>
              <a:r>
                <a:rPr lang="en-US" sz="2400" dirty="0" err="1"/>
                <a:t>chiếc</a:t>
              </a:r>
              <a:r>
                <a:rPr lang="en-US" sz="2400" dirty="0"/>
                <a:t> </a:t>
              </a:r>
              <a:r>
                <a:rPr lang="en-US" sz="2400" dirty="0" err="1"/>
                <a:t>cầu</a:t>
              </a:r>
              <a:r>
                <a:rPr lang="en-US" sz="2400" dirty="0"/>
                <a:t> </a:t>
              </a:r>
              <a:r>
                <a:rPr lang="en-US" sz="2400" dirty="0" err="1"/>
                <a:t>nhỏ</a:t>
              </a:r>
              <a:r>
                <a:rPr lang="en-US" sz="2400" dirty="0"/>
                <a:t> </a:t>
              </a:r>
              <a:r>
                <a:rPr lang="en-US" sz="2400" dirty="0" err="1"/>
                <a:t>cùng</a:t>
              </a:r>
              <a:r>
                <a:rPr lang="en-US" sz="2400" dirty="0"/>
                <a:t> </a:t>
              </a:r>
              <a:r>
                <a:rPr lang="en-US" sz="2400" dirty="0" err="1"/>
                <a:t>đi</a:t>
              </a:r>
              <a:r>
                <a:rPr lang="en-US" sz="2400" dirty="0"/>
                <a:t> </a:t>
              </a:r>
              <a:r>
                <a:rPr lang="en-US" sz="2400" dirty="0" err="1"/>
                <a:t>kiếm</a:t>
              </a:r>
              <a:r>
                <a:rPr lang="en-US" sz="2400" dirty="0"/>
                <a:t> </a:t>
              </a:r>
              <a:r>
                <a:rPr lang="en-US" sz="2400" dirty="0" err="1"/>
                <a:t>ăn</a:t>
              </a:r>
              <a:r>
                <a:rPr lang="en-US" sz="2400" dirty="0"/>
                <a:t> </a:t>
              </a:r>
              <a:r>
                <a:rPr lang="en-US" sz="2400" dirty="0" err="1"/>
                <a:t>với</a:t>
              </a:r>
              <a:r>
                <a:rPr lang="en-US" sz="2400" dirty="0"/>
                <a:t> </a:t>
              </a:r>
              <a:r>
                <a:rPr lang="en-US" sz="2400" dirty="0" err="1"/>
                <a:t>gà</a:t>
              </a:r>
              <a:r>
                <a:rPr lang="en-US" sz="2400" dirty="0"/>
                <a:t> </a:t>
              </a:r>
              <a:r>
                <a:rPr lang="en-US" sz="2400" dirty="0" err="1"/>
                <a:t>mẹ</a:t>
              </a:r>
              <a:r>
                <a:rPr lang="en-US" sz="2400" dirty="0"/>
                <a:t> </a:t>
              </a:r>
              <a:r>
                <a:rPr lang="en-US" sz="2400" dirty="0" err="1"/>
                <a:t>bằng</a:t>
              </a:r>
              <a:r>
                <a:rPr lang="en-US" sz="2400" dirty="0"/>
                <a:t> </a:t>
              </a:r>
              <a:r>
                <a:rPr lang="en-US" sz="2400" dirty="0" err="1"/>
                <a:t>cách</a:t>
              </a:r>
              <a:r>
                <a:rPr lang="en-US" sz="2400" dirty="0"/>
                <a:t> </a:t>
              </a:r>
              <a:r>
                <a:rPr lang="en-US" sz="2400" dirty="0" err="1"/>
                <a:t>trả</a:t>
              </a:r>
              <a:r>
                <a:rPr lang="en-US" sz="2400" dirty="0"/>
                <a:t> </a:t>
              </a:r>
              <a:r>
                <a:rPr lang="en-US" sz="2400" dirty="0" err="1"/>
                <a:t>lời</a:t>
              </a:r>
              <a:r>
                <a:rPr lang="en-US" sz="2400" dirty="0"/>
                <a:t> </a:t>
              </a:r>
              <a:r>
                <a:rPr lang="en-US" sz="2400" dirty="0" err="1"/>
                <a:t>đúng</a:t>
              </a:r>
              <a:r>
                <a:rPr lang="en-US" sz="2400" dirty="0"/>
                <a:t> </a:t>
              </a:r>
              <a:r>
                <a:rPr lang="en-US" sz="2400" dirty="0" err="1"/>
                <a:t>các</a:t>
              </a:r>
              <a:r>
                <a:rPr lang="en-US" sz="2400" dirty="0"/>
                <a:t> </a:t>
              </a:r>
              <a:r>
                <a:rPr lang="en-US" sz="2400" dirty="0" err="1"/>
                <a:t>câu</a:t>
              </a:r>
              <a:r>
                <a:rPr lang="en-US" sz="2400" dirty="0"/>
                <a:t> </a:t>
              </a:r>
              <a:r>
                <a:rPr lang="en-US" sz="2400" dirty="0" err="1"/>
                <a:t>hỏi</a:t>
              </a:r>
              <a:r>
                <a:rPr lang="en-US" sz="2400" dirty="0"/>
                <a:t> </a:t>
              </a:r>
              <a:r>
                <a:rPr lang="en-US" sz="2400" dirty="0" err="1"/>
                <a:t>nhé</a:t>
              </a:r>
              <a:endParaRPr lang="en-US" sz="2400" dirty="0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1DA01633-53B2-42C4-957B-82594EB5A4D3}"/>
              </a:ext>
            </a:extLst>
          </p:cNvPr>
          <p:cNvSpPr/>
          <p:nvPr/>
        </p:nvSpPr>
        <p:spPr>
          <a:xfrm>
            <a:off x="1467748" y="631485"/>
            <a:ext cx="9115095" cy="224247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1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2710582" y="25565"/>
            <a:ext cx="6614171" cy="2349369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1933406" y="4030933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A.10</a:t>
            </a:r>
          </a:p>
        </p:txBody>
      </p:sp>
      <p:sp>
        <p:nvSpPr>
          <p:cNvPr id="14" name="C"/>
          <p:cNvSpPr/>
          <p:nvPr/>
        </p:nvSpPr>
        <p:spPr>
          <a:xfrm>
            <a:off x="6470385" y="4030933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C.11</a:t>
            </a:r>
          </a:p>
        </p:txBody>
      </p:sp>
      <p:sp>
        <p:nvSpPr>
          <p:cNvPr id="15" name="B"/>
          <p:cNvSpPr/>
          <p:nvPr/>
        </p:nvSpPr>
        <p:spPr>
          <a:xfrm>
            <a:off x="1946479" y="5028519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B.8</a:t>
            </a:r>
          </a:p>
        </p:txBody>
      </p:sp>
      <p:sp>
        <p:nvSpPr>
          <p:cNvPr id="16" name="D"/>
          <p:cNvSpPr/>
          <p:nvPr/>
        </p:nvSpPr>
        <p:spPr>
          <a:xfrm>
            <a:off x="6522941" y="5026354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D.9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68044EB-9281-476F-9675-569E85C75A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730015-FA5C-4618-8CDC-023334D83A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172561-3A2A-4909-BEFA-DDA550FACD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71" b="89973" l="1000" r="97000">
                        <a14:foregroundMark x1="47250" y1="8672" x2="47250" y2="8672"/>
                        <a14:foregroundMark x1="44750" y1="3523" x2="44750" y2="3523"/>
                        <a14:foregroundMark x1="69250" y1="2168" x2="69250" y2="2168"/>
                        <a14:foregroundMark x1="92750" y1="56098" x2="92750" y2="56098"/>
                        <a14:foregroundMark x1="94000" y1="50678" x2="91500" y2="48509"/>
                        <a14:foregroundMark x1="81500" y1="43631" x2="73000" y2="56640"/>
                        <a14:foregroundMark x1="73000" y1="56640" x2="74250" y2="68293"/>
                        <a14:foregroundMark x1="74250" y1="68293" x2="7000" y2="72629"/>
                        <a14:foregroundMark x1="7000" y1="72629" x2="10750" y2="83740"/>
                        <a14:foregroundMark x1="10750" y1="83740" x2="14000" y2="84011"/>
                        <a14:foregroundMark x1="5500" y1="88347" x2="5500" y2="88347"/>
                        <a14:foregroundMark x1="4250" y1="81843" x2="4250" y2="81843"/>
                        <a14:foregroundMark x1="6500" y1="71545" x2="6500" y2="71545"/>
                        <a14:foregroundMark x1="4500" y1="45257" x2="5000" y2="89702"/>
                        <a14:foregroundMark x1="1750" y1="88347" x2="83250" y2="90515"/>
                        <a14:foregroundMark x1="83250" y1="90515" x2="95250" y2="90244"/>
                        <a14:foregroundMark x1="95250" y1="90244" x2="97000" y2="49322"/>
                        <a14:foregroundMark x1="97000" y1="49322" x2="91500" y2="46612"/>
                        <a14:foregroundMark x1="13500" y1="61247" x2="18500" y2="70461"/>
                        <a14:foregroundMark x1="18500" y1="70461" x2="51000" y2="79404"/>
                        <a14:foregroundMark x1="51000" y1="79404" x2="69250" y2="69377"/>
                        <a14:foregroundMark x1="69250" y1="69377" x2="36500" y2="62331"/>
                        <a14:foregroundMark x1="36500" y1="62331" x2="50000" y2="77778"/>
                        <a14:foregroundMark x1="50000" y1="77778" x2="67750" y2="64228"/>
                        <a14:foregroundMark x1="67750" y1="64228" x2="33000" y2="65854"/>
                        <a14:foregroundMark x1="33000" y1="65854" x2="36250" y2="74255"/>
                        <a14:foregroundMark x1="1000" y1="63686" x2="1000" y2="63686"/>
                        <a14:foregroundMark x1="25750" y1="60434" x2="33500" y2="78591"/>
                        <a14:foregroundMark x1="33500" y1="78591" x2="42000" y2="72900"/>
                        <a14:foregroundMark x1="37000" y1="53117" x2="26000" y2="57995"/>
                        <a14:foregroundMark x1="26000" y1="57995" x2="21000" y2="76152"/>
                        <a14:foregroundMark x1="21000" y1="76152" x2="21750" y2="76423"/>
                        <a14:foregroundMark x1="69500" y1="71274" x2="87750" y2="66125"/>
                        <a14:foregroundMark x1="62500" y1="79946" x2="75000" y2="79946"/>
                        <a14:foregroundMark x1="75000" y1="79946" x2="82250" y2="734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03130" y="32622"/>
            <a:ext cx="2608034" cy="240591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209920" y="1286009"/>
            <a:ext cx="53329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ea typeface="+mn-ea"/>
                <a:cs typeface="Times New Roman" panose="02020603050405020304" pitchFamily="18" charset="0"/>
              </a:rPr>
              <a:t>18 – 8 = 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F7CCC87-6B47-4BAE-8D68-DB9F91CAEA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179999" y="3009016"/>
            <a:ext cx="709387" cy="102191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5EE50F-EE64-4E97-8D98-A090B12A61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560808" y="2976135"/>
            <a:ext cx="709387" cy="102191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81C1766-C484-42D7-8F91-E9EA636987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489775" y="3483361"/>
            <a:ext cx="709387" cy="10219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FDB8E0F-E8EC-457D-B0BF-3998E09995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0765046" y="3367717"/>
            <a:ext cx="709387" cy="1021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1" bldLvl="0" animBg="1"/>
      <p:bldP spid="14" grpId="1" bldLvl="0" animBg="1"/>
      <p:bldP spid="15" grpId="1" bldLvl="0" animBg="1"/>
      <p:bldP spid="16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2757638" y="159018"/>
            <a:ext cx="6907358" cy="219664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2410044" y="5026354"/>
            <a:ext cx="3259016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B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.5</a:t>
            </a:r>
          </a:p>
        </p:txBody>
      </p:sp>
      <p:sp>
        <p:nvSpPr>
          <p:cNvPr id="14" name="C"/>
          <p:cNvSpPr/>
          <p:nvPr/>
        </p:nvSpPr>
        <p:spPr>
          <a:xfrm>
            <a:off x="6454725" y="4030933"/>
            <a:ext cx="338039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C.6</a:t>
            </a:r>
          </a:p>
        </p:txBody>
      </p:sp>
      <p:sp>
        <p:nvSpPr>
          <p:cNvPr id="15" name="B"/>
          <p:cNvSpPr/>
          <p:nvPr/>
        </p:nvSpPr>
        <p:spPr>
          <a:xfrm>
            <a:off x="2431266" y="4047494"/>
            <a:ext cx="3246552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.10</a:t>
            </a:r>
          </a:p>
        </p:txBody>
      </p:sp>
      <p:sp>
        <p:nvSpPr>
          <p:cNvPr id="16" name="D"/>
          <p:cNvSpPr/>
          <p:nvPr/>
        </p:nvSpPr>
        <p:spPr>
          <a:xfrm>
            <a:off x="6522941" y="5026354"/>
            <a:ext cx="3330283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F045E65-36A6-451D-AB74-E10E01DF86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DFA5FBD-D884-4B58-9661-D89FBDFCD65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034C19-DF82-4094-94B7-60DC5E91F0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38073" y="119334"/>
            <a:ext cx="3097958" cy="2233155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29530" y="1476911"/>
            <a:ext cx="53329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ea typeface="+mn-ea"/>
                <a:cs typeface="Times New Roman" panose="02020603050405020304" pitchFamily="18" charset="0"/>
              </a:rPr>
              <a:t>14 – 4 – 5 = 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FB855EF-F655-49D8-B451-77C0B44C242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9844" y="3233695"/>
            <a:ext cx="628862" cy="9201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9C4DB87-F160-49B2-B74D-DC169A442F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179999" y="3009016"/>
            <a:ext cx="709387" cy="10219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040E974-8E87-423C-BF7F-D95C20AEA2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560808" y="2976135"/>
            <a:ext cx="709387" cy="102191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EAA8646-4686-4F61-B5FC-2876C00D32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489775" y="3483361"/>
            <a:ext cx="709387" cy="1021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1" bldLvl="0" animBg="1"/>
      <p:bldP spid="14" grpId="1" bldLvl="0" animBg="1"/>
      <p:bldP spid="15" grpId="1" bldLvl="0" animBg="1"/>
      <p:bldP spid="16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3094074" y="25565"/>
            <a:ext cx="5762848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6291852" y="3971367"/>
            <a:ext cx="3446844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. 3</a:t>
            </a:r>
          </a:p>
        </p:txBody>
      </p:sp>
      <p:sp>
        <p:nvSpPr>
          <p:cNvPr id="14" name="C"/>
          <p:cNvSpPr/>
          <p:nvPr/>
        </p:nvSpPr>
        <p:spPr>
          <a:xfrm>
            <a:off x="2083823" y="4024206"/>
            <a:ext cx="3360183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. </a:t>
            </a:r>
            <a:r>
              <a:rPr lang="en-US" sz="3600" b="1" kern="12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7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2083823" y="5007393"/>
            <a:ext cx="3360183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10</a:t>
            </a:r>
          </a:p>
        </p:txBody>
      </p:sp>
      <p:sp>
        <p:nvSpPr>
          <p:cNvPr id="16" name="D"/>
          <p:cNvSpPr/>
          <p:nvPr/>
        </p:nvSpPr>
        <p:spPr>
          <a:xfrm>
            <a:off x="6207519" y="5007393"/>
            <a:ext cx="3446844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4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23523D0-C074-404C-8F1D-A50138AF97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1796D19-A793-484C-A325-9E1D146E4B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5EE8891-1B30-4F3D-8E58-211044B4BA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9844" y="3233695"/>
            <a:ext cx="628862" cy="9201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5439FF2-8EF3-420C-9074-8176ACC0FC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615" y="3389439"/>
            <a:ext cx="628862" cy="9201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437E800-3FD2-4B0E-B274-A2F0E6DBAAF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179999" y="3009016"/>
            <a:ext cx="709387" cy="102191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86A5127-4843-420C-A27F-DF9BBD39A7B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489775" y="3483361"/>
            <a:ext cx="709387" cy="102191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FCB2EC8-BD50-41A5-B280-7338AD734A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71" b="89973" l="1000" r="97000">
                        <a14:foregroundMark x1="47250" y1="8672" x2="47250" y2="8672"/>
                        <a14:foregroundMark x1="44750" y1="3523" x2="44750" y2="3523"/>
                        <a14:foregroundMark x1="69250" y1="2168" x2="69250" y2="2168"/>
                        <a14:foregroundMark x1="92750" y1="56098" x2="92750" y2="56098"/>
                        <a14:foregroundMark x1="94000" y1="50678" x2="91500" y2="48509"/>
                        <a14:foregroundMark x1="81500" y1="43631" x2="73000" y2="56640"/>
                        <a14:foregroundMark x1="73000" y1="56640" x2="74250" y2="68293"/>
                        <a14:foregroundMark x1="74250" y1="68293" x2="7000" y2="72629"/>
                        <a14:foregroundMark x1="7000" y1="72629" x2="10750" y2="83740"/>
                        <a14:foregroundMark x1="10750" y1="83740" x2="14000" y2="84011"/>
                        <a14:foregroundMark x1="5500" y1="88347" x2="5500" y2="88347"/>
                        <a14:foregroundMark x1="4250" y1="81843" x2="4250" y2="81843"/>
                        <a14:foregroundMark x1="6500" y1="71545" x2="6500" y2="71545"/>
                        <a14:foregroundMark x1="4500" y1="45257" x2="5000" y2="89702"/>
                        <a14:foregroundMark x1="1750" y1="88347" x2="83250" y2="90515"/>
                        <a14:foregroundMark x1="83250" y1="90515" x2="95250" y2="90244"/>
                        <a14:foregroundMark x1="95250" y1="90244" x2="97000" y2="49322"/>
                        <a14:foregroundMark x1="97000" y1="49322" x2="91500" y2="46612"/>
                        <a14:foregroundMark x1="13500" y1="61247" x2="18500" y2="70461"/>
                        <a14:foregroundMark x1="18500" y1="70461" x2="51000" y2="79404"/>
                        <a14:foregroundMark x1="51000" y1="79404" x2="69250" y2="69377"/>
                        <a14:foregroundMark x1="69250" y1="69377" x2="36500" y2="62331"/>
                        <a14:foregroundMark x1="36500" y1="62331" x2="50000" y2="77778"/>
                        <a14:foregroundMark x1="50000" y1="77778" x2="67750" y2="64228"/>
                        <a14:foregroundMark x1="67750" y1="64228" x2="33000" y2="65854"/>
                        <a14:foregroundMark x1="33000" y1="65854" x2="36250" y2="74255"/>
                        <a14:foregroundMark x1="1000" y1="63686" x2="1000" y2="63686"/>
                        <a14:foregroundMark x1="25750" y1="60434" x2="33500" y2="78591"/>
                        <a14:foregroundMark x1="33500" y1="78591" x2="42000" y2="72900"/>
                        <a14:foregroundMark x1="37000" y1="53117" x2="26000" y2="57995"/>
                        <a14:foregroundMark x1="26000" y1="57995" x2="21000" y2="76152"/>
                        <a14:foregroundMark x1="21000" y1="76152" x2="21750" y2="76423"/>
                        <a14:foregroundMark x1="69500" y1="71274" x2="87750" y2="66125"/>
                        <a14:foregroundMark x1="62500" y1="79946" x2="75000" y2="79946"/>
                        <a14:foregroundMark x1="75000" y1="79946" x2="82250" y2="734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03130" y="32622"/>
            <a:ext cx="2608034" cy="240591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1B77193-4266-4EA8-957D-9ED4CAD2BD71}"/>
              </a:ext>
            </a:extLst>
          </p:cNvPr>
          <p:cNvSpPr/>
          <p:nvPr/>
        </p:nvSpPr>
        <p:spPr>
          <a:xfrm>
            <a:off x="3140677" y="1387915"/>
            <a:ext cx="53329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ea typeface="+mn-ea"/>
                <a:cs typeface="Times New Roman" panose="02020603050405020304" pitchFamily="18" charset="0"/>
              </a:rPr>
              <a:t>15 – 5 – 7 = 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1" bldLvl="0" animBg="1"/>
      <p:bldP spid="14" grpId="1" bldLvl="0" animBg="1"/>
      <p:bldP spid="15" grpId="1" bldLvl="0" animBg="1"/>
      <p:bldP spid="16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2923952" y="25565"/>
            <a:ext cx="6018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6490806" y="5264388"/>
            <a:ext cx="338684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15</a:t>
            </a:r>
          </a:p>
        </p:txBody>
      </p:sp>
      <p:sp>
        <p:nvSpPr>
          <p:cNvPr id="14" name="C"/>
          <p:cNvSpPr/>
          <p:nvPr/>
        </p:nvSpPr>
        <p:spPr>
          <a:xfrm>
            <a:off x="6454724" y="4030933"/>
            <a:ext cx="3422923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10</a:t>
            </a:r>
          </a:p>
        </p:txBody>
      </p:sp>
      <p:sp>
        <p:nvSpPr>
          <p:cNvPr id="15" name="B"/>
          <p:cNvSpPr/>
          <p:nvPr/>
        </p:nvSpPr>
        <p:spPr>
          <a:xfrm>
            <a:off x="856011" y="5026355"/>
            <a:ext cx="328739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5</a:t>
            </a:r>
          </a:p>
        </p:txBody>
      </p:sp>
      <p:sp>
        <p:nvSpPr>
          <p:cNvPr id="16" name="D"/>
          <p:cNvSpPr/>
          <p:nvPr/>
        </p:nvSpPr>
        <p:spPr>
          <a:xfrm>
            <a:off x="849996" y="4020528"/>
            <a:ext cx="3291873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20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81E6C63-1593-412E-A55F-C902C0387511}"/>
              </a:ext>
            </a:extLst>
          </p:cNvPr>
          <p:cNvGrpSpPr/>
          <p:nvPr/>
        </p:nvGrpSpPr>
        <p:grpSpPr>
          <a:xfrm>
            <a:off x="4189628" y="349705"/>
            <a:ext cx="3265120" cy="2238383"/>
            <a:chOff x="4189628" y="349705"/>
            <a:chExt cx="3265120" cy="223838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61FDFE1-95DE-4F53-BA98-2D0078076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90264" y="349705"/>
              <a:ext cx="2663848" cy="2238383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5BA8B5-1559-497C-9AF2-C9964E67D7F7}"/>
                </a:ext>
              </a:extLst>
            </p:cNvPr>
            <p:cNvSpPr/>
            <p:nvPr/>
          </p:nvSpPr>
          <p:spPr>
            <a:xfrm>
              <a:off x="4189628" y="1593612"/>
              <a:ext cx="3265120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Showcard Gothic" panose="04020904020102020604" pitchFamily="82" charset="0"/>
                  <a:ea typeface="+mn-ea"/>
                  <a:cs typeface="Times New Roman" panose="02020603050405020304" pitchFamily="18" charset="0"/>
                </a:rPr>
                <a:t>25 – 10 = ?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2428AE6B-0136-41B9-9D32-3BDC425122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0174754-1901-48F4-BFFD-E9A0CD23B3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D300CAD-DF53-4F46-BD21-F87C32E92E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99844" y="3233695"/>
            <a:ext cx="628862" cy="9201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0ACDAE-FFC5-4D15-A1F7-0B03F2114E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4133" y="3143599"/>
            <a:ext cx="628862" cy="92012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4A4055F-2D1B-4F43-96FD-3DE98EAFE7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595" y="3429000"/>
            <a:ext cx="628862" cy="9201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629B4EA-598F-45BE-BA63-F99DD83B2F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1331271" y="3041806"/>
            <a:ext cx="709387" cy="1021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1" bldLvl="0" animBg="1"/>
      <p:bldP spid="14" grpId="1" bldLvl="0" animBg="1"/>
      <p:bldP spid="15" grpId="1" bldLvl="0" animBg="1"/>
      <p:bldP spid="16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2923952" y="25565"/>
            <a:ext cx="6018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6355171" y="4071511"/>
            <a:ext cx="338684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10</a:t>
            </a:r>
          </a:p>
        </p:txBody>
      </p:sp>
      <p:sp>
        <p:nvSpPr>
          <p:cNvPr id="14" name="C"/>
          <p:cNvSpPr/>
          <p:nvPr/>
        </p:nvSpPr>
        <p:spPr>
          <a:xfrm>
            <a:off x="6355171" y="5222695"/>
            <a:ext cx="3422923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4</a:t>
            </a:r>
          </a:p>
        </p:txBody>
      </p:sp>
      <p:sp>
        <p:nvSpPr>
          <p:cNvPr id="15" name="B"/>
          <p:cNvSpPr/>
          <p:nvPr/>
        </p:nvSpPr>
        <p:spPr>
          <a:xfrm>
            <a:off x="856011" y="5026355"/>
            <a:ext cx="328739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8</a:t>
            </a:r>
          </a:p>
        </p:txBody>
      </p:sp>
      <p:sp>
        <p:nvSpPr>
          <p:cNvPr id="16" name="D"/>
          <p:cNvSpPr/>
          <p:nvPr/>
        </p:nvSpPr>
        <p:spPr>
          <a:xfrm>
            <a:off x="849996" y="4020528"/>
            <a:ext cx="3291873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6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81E6C63-1593-412E-A55F-C902C0387511}"/>
              </a:ext>
            </a:extLst>
          </p:cNvPr>
          <p:cNvGrpSpPr/>
          <p:nvPr/>
        </p:nvGrpSpPr>
        <p:grpSpPr>
          <a:xfrm>
            <a:off x="4189628" y="349705"/>
            <a:ext cx="3265120" cy="2238383"/>
            <a:chOff x="4189628" y="349705"/>
            <a:chExt cx="3265120" cy="223838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61FDFE1-95DE-4F53-BA98-2D0078076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90264" y="349705"/>
              <a:ext cx="2663848" cy="2238383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5BA8B5-1559-497C-9AF2-C9964E67D7F7}"/>
                </a:ext>
              </a:extLst>
            </p:cNvPr>
            <p:cNvSpPr/>
            <p:nvPr/>
          </p:nvSpPr>
          <p:spPr>
            <a:xfrm>
              <a:off x="4189628" y="1593612"/>
              <a:ext cx="3265120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Showcard Gothic" panose="04020904020102020604" pitchFamily="82" charset="0"/>
                  <a:ea typeface="+mn-ea"/>
                  <a:cs typeface="Times New Roman" panose="02020603050405020304" pitchFamily="18" charset="0"/>
                </a:rPr>
                <a:t>16 – 6 = ?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2428AE6B-0136-41B9-9D32-3BDC425122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0174754-1901-48F4-BFFD-E9A0CD23B3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D300CAD-DF53-4F46-BD21-F87C32E92E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99844" y="3233695"/>
            <a:ext cx="628862" cy="9201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0ACDAE-FFC5-4D15-A1F7-0B03F2114E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4133" y="3143599"/>
            <a:ext cx="628862" cy="92012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4A4055F-2D1B-4F43-96FD-3DE98EAFE7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595" y="3429000"/>
            <a:ext cx="628862" cy="9201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80BD3C1-B9A8-46C5-9523-85DFA4F8ED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77" y="3073320"/>
            <a:ext cx="628862" cy="9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04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005EF32-EC4C-4FA4-8434-036C3A14C9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44691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028FF3-6AF0-4F81-A978-0B2F2837BB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399" y="2874354"/>
            <a:ext cx="3176441" cy="31764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40A9CE-7B2E-40FA-A2E9-B694102001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0616" y="4784457"/>
            <a:ext cx="628862" cy="9201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CA19B0-D0AE-4114-8B7D-4DC2E099F7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684421" y="4577633"/>
            <a:ext cx="628862" cy="9201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655B73-E77C-48F9-9063-53F0B91C2F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1977" y="4936857"/>
            <a:ext cx="628862" cy="9201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0B9790-C90B-4E5B-8E70-31A84A6D25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055559" y="4894195"/>
            <a:ext cx="628862" cy="9201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A615AA-A2E0-4026-8428-FBF7A8D4B0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147228" y="3864333"/>
            <a:ext cx="628862" cy="9201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1DDFEB-4544-4E00-B7C8-6746CA2D79F2}"/>
              </a:ext>
            </a:extLst>
          </p:cNvPr>
          <p:cNvSpPr/>
          <p:nvPr/>
        </p:nvSpPr>
        <p:spPr>
          <a:xfrm>
            <a:off x="3419110" y="2119817"/>
            <a:ext cx="58063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Cảm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ơn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bạn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9548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530297636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710</Words>
  <Application>Microsoft Office PowerPoint</Application>
  <PresentationFormat>Widescreen</PresentationFormat>
  <Paragraphs>163</Paragraphs>
  <Slides>29</Slides>
  <Notes>8</Notes>
  <HiddenSlides>0</HiddenSlides>
  <MMClips>34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Arial</vt:lpstr>
      <vt:lpstr>Britannic Bold</vt:lpstr>
      <vt:lpstr>Calibri</vt:lpstr>
      <vt:lpstr>Showcard Gothic</vt:lpstr>
      <vt:lpstr>Times New Roman</vt:lpstr>
      <vt:lpstr>UTM Avo</vt:lpstr>
      <vt:lpstr>UTM Avo (Headings)</vt:lpstr>
      <vt:lpstr>UTM Cookies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232</cp:revision>
  <dcterms:created xsi:type="dcterms:W3CDTF">2021-02-20T02:56:00Z</dcterms:created>
  <dcterms:modified xsi:type="dcterms:W3CDTF">2022-02-18T01:46:57Z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