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4"/>
  </p:notesMasterIdLst>
  <p:sldIdLst>
    <p:sldId id="256" r:id="rId3"/>
    <p:sldId id="257" r:id="rId4"/>
    <p:sldId id="277" r:id="rId5"/>
    <p:sldId id="278" r:id="rId6"/>
    <p:sldId id="279" r:id="rId7"/>
    <p:sldId id="280" r:id="rId8"/>
    <p:sldId id="329" r:id="rId9"/>
    <p:sldId id="282" r:id="rId10"/>
    <p:sldId id="262" r:id="rId11"/>
    <p:sldId id="312" r:id="rId12"/>
    <p:sldId id="317" r:id="rId13"/>
    <p:sldId id="316" r:id="rId14"/>
    <p:sldId id="311" r:id="rId15"/>
    <p:sldId id="320" r:id="rId16"/>
    <p:sldId id="321" r:id="rId17"/>
    <p:sldId id="331" r:id="rId18"/>
    <p:sldId id="332" r:id="rId19"/>
    <p:sldId id="333" r:id="rId20"/>
    <p:sldId id="382" r:id="rId21"/>
    <p:sldId id="417" r:id="rId22"/>
    <p:sldId id="385" r:id="rId23"/>
  </p:sldIdLst>
  <p:sldSz cx="12192000" cy="6858000"/>
  <p:notesSz cx="6858000" cy="9144000"/>
  <p:custDataLst>
    <p:tags r:id="rId2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8CB0F"/>
    <a:srgbClr val="FF00FF"/>
    <a:srgbClr val="FF0000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52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831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65" r:id="rId2"/>
    <p:sldLayoutId id="2147483710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11" Type="http://schemas.microsoft.com/office/2007/relationships/hdphoto" Target="../media/hdphoto5.wdp"/><Relationship Id="rId5" Type="http://schemas.microsoft.com/office/2007/relationships/hdphoto" Target="../media/hdphoto4.wdp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13" Type="http://schemas.openxmlformats.org/officeDocument/2006/relationships/image" Target="../media/image48.png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47.png"/><Relationship Id="rId17" Type="http://schemas.openxmlformats.org/officeDocument/2006/relationships/image" Target="../media/image46.wmf"/><Relationship Id="rId2" Type="http://schemas.openxmlformats.org/officeDocument/2006/relationships/control" Target="../activeX/activeX1.xml"/><Relationship Id="rId16" Type="http://schemas.openxmlformats.org/officeDocument/2006/relationships/image" Target="../media/image45.wmf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slideLayout" Target="../slideLayouts/slideLayout14.xml"/><Relationship Id="rId5" Type="http://schemas.openxmlformats.org/officeDocument/2006/relationships/control" Target="../activeX/activeX4.xml"/><Relationship Id="rId15" Type="http://schemas.openxmlformats.org/officeDocument/2006/relationships/image" Target="../media/image50.png"/><Relationship Id="rId10" Type="http://schemas.openxmlformats.org/officeDocument/2006/relationships/control" Target="../activeX/activeX9.xml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Relationship Id="rId1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3" Type="http://schemas.openxmlformats.org/officeDocument/2006/relationships/control" Target="../activeX/activeX11.xml"/><Relationship Id="rId7" Type="http://schemas.openxmlformats.org/officeDocument/2006/relationships/control" Target="../activeX/activeX15.xml"/><Relationship Id="rId12" Type="http://schemas.openxmlformats.org/officeDocument/2006/relationships/image" Target="../media/image50.png"/><Relationship Id="rId17" Type="http://schemas.openxmlformats.org/officeDocument/2006/relationships/image" Target="../media/image55.wmf"/><Relationship Id="rId2" Type="http://schemas.openxmlformats.org/officeDocument/2006/relationships/control" Target="../activeX/activeX10.xml"/><Relationship Id="rId16" Type="http://schemas.openxmlformats.org/officeDocument/2006/relationships/image" Target="../media/image54.wmf"/><Relationship Id="rId1" Type="http://schemas.openxmlformats.org/officeDocument/2006/relationships/vmlDrawing" Target="../drawings/vmlDrawing2.vml"/><Relationship Id="rId6" Type="http://schemas.openxmlformats.org/officeDocument/2006/relationships/control" Target="../activeX/activeX14.xml"/><Relationship Id="rId11" Type="http://schemas.openxmlformats.org/officeDocument/2006/relationships/image" Target="../media/image49.png"/><Relationship Id="rId5" Type="http://schemas.openxmlformats.org/officeDocument/2006/relationships/control" Target="../activeX/activeX13.xml"/><Relationship Id="rId15" Type="http://schemas.openxmlformats.org/officeDocument/2006/relationships/image" Target="../media/image53.wmf"/><Relationship Id="rId10" Type="http://schemas.openxmlformats.org/officeDocument/2006/relationships/image" Target="../media/image48.png"/><Relationship Id="rId4" Type="http://schemas.openxmlformats.org/officeDocument/2006/relationships/control" Target="../activeX/activeX12.xml"/><Relationship Id="rId9" Type="http://schemas.openxmlformats.org/officeDocument/2006/relationships/image" Target="../media/image47.png"/><Relationship Id="rId14" Type="http://schemas.openxmlformats.org/officeDocument/2006/relationships/image" Target="../media/image5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1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60.png"/><Relationship Id="rId5" Type="http://schemas.openxmlformats.org/officeDocument/2006/relationships/image" Target="../media/image59.gif"/><Relationship Id="rId4" Type="http://schemas.openxmlformats.org/officeDocument/2006/relationships/image" Target="../media/image58.png"/><Relationship Id="rId9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9.gif"/><Relationship Id="rId12" Type="http://schemas.openxmlformats.org/officeDocument/2006/relationships/image" Target="../media/image30.gif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8.png"/><Relationship Id="rId11" Type="http://schemas.openxmlformats.org/officeDocument/2006/relationships/image" Target="../media/image7.png"/><Relationship Id="rId5" Type="http://schemas.openxmlformats.org/officeDocument/2006/relationships/audio" Target="../media/audio4.wav"/><Relationship Id="rId10" Type="http://schemas.microsoft.com/office/2007/relationships/hdphoto" Target="../media/hdphoto6.wdp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9.gif"/><Relationship Id="rId12" Type="http://schemas.openxmlformats.org/officeDocument/2006/relationships/image" Target="../media/image30.gif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8.png"/><Relationship Id="rId11" Type="http://schemas.openxmlformats.org/officeDocument/2006/relationships/image" Target="../media/image7.png"/><Relationship Id="rId5" Type="http://schemas.openxmlformats.org/officeDocument/2006/relationships/audio" Target="../media/audio4.wav"/><Relationship Id="rId10" Type="http://schemas.microsoft.com/office/2007/relationships/hdphoto" Target="../media/hdphoto6.wdp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9.gif"/><Relationship Id="rId12" Type="http://schemas.openxmlformats.org/officeDocument/2006/relationships/image" Target="../media/image30.gif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8.png"/><Relationship Id="rId11" Type="http://schemas.openxmlformats.org/officeDocument/2006/relationships/image" Target="../media/image7.png"/><Relationship Id="rId5" Type="http://schemas.openxmlformats.org/officeDocument/2006/relationships/audio" Target="../media/audio4.wav"/><Relationship Id="rId10" Type="http://schemas.microsoft.com/office/2007/relationships/hdphoto" Target="../media/hdphoto6.wdp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audio" Target="../media/audio4.wav"/><Relationship Id="rId7" Type="http://schemas.openxmlformats.org/officeDocument/2006/relationships/image" Target="../media/image6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gif"/><Relationship Id="rId4" Type="http://schemas.openxmlformats.org/officeDocument/2006/relationships/image" Target="../media/image58.png"/><Relationship Id="rId9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66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jp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png"/><Relationship Id="rId18" Type="http://schemas.openxmlformats.org/officeDocument/2006/relationships/image" Target="../media/image8.png"/><Relationship Id="rId3" Type="http://schemas.microsoft.com/office/2007/relationships/media" Target="../media/media3.mp3"/><Relationship Id="rId7" Type="http://schemas.openxmlformats.org/officeDocument/2006/relationships/image" Target="../media/image11.jpg"/><Relationship Id="rId12" Type="http://schemas.openxmlformats.org/officeDocument/2006/relationships/image" Target="../media/image15.GIF"/><Relationship Id="rId17" Type="http://schemas.openxmlformats.org/officeDocument/2006/relationships/image" Target="../media/image20.png"/><Relationship Id="rId2" Type="http://schemas.microsoft.com/office/2007/relationships/media" Target="../media/media2.mp3"/><Relationship Id="rId16" Type="http://schemas.openxmlformats.org/officeDocument/2006/relationships/image" Target="../media/image19.gif"/><Relationship Id="rId20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microsoft.com/office/2007/relationships/hdphoto" Target="../media/hdphoto3.wdp"/><Relationship Id="rId5" Type="http://schemas.openxmlformats.org/officeDocument/2006/relationships/audio" Target="../media/audio1.wav"/><Relationship Id="rId15" Type="http://schemas.openxmlformats.org/officeDocument/2006/relationships/image" Target="../media/image18.gif"/><Relationship Id="rId10" Type="http://schemas.openxmlformats.org/officeDocument/2006/relationships/image" Target="../media/image14.png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3.jpeg"/><Relationship Id="rId1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26.gif"/><Relationship Id="rId3" Type="http://schemas.microsoft.com/office/2007/relationships/media" Target="../media/media3.mp3"/><Relationship Id="rId7" Type="http://schemas.openxmlformats.org/officeDocument/2006/relationships/image" Target="../media/image21.jpg"/><Relationship Id="rId12" Type="http://schemas.openxmlformats.org/officeDocument/2006/relationships/image" Target="../media/image25.gif"/><Relationship Id="rId2" Type="http://schemas.microsoft.com/office/2007/relationships/media" Target="../media/media2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4.gif"/><Relationship Id="rId5" Type="http://schemas.openxmlformats.org/officeDocument/2006/relationships/audio" Target="../media/audio1.wav"/><Relationship Id="rId15" Type="http://schemas.openxmlformats.org/officeDocument/2006/relationships/image" Target="../media/image8.png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3.jpeg"/><Relationship Id="rId1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13" Type="http://schemas.openxmlformats.org/officeDocument/2006/relationships/image" Target="../media/image8.png"/><Relationship Id="rId3" Type="http://schemas.microsoft.com/office/2007/relationships/media" Target="../media/media3.mp3"/><Relationship Id="rId7" Type="http://schemas.openxmlformats.org/officeDocument/2006/relationships/image" Target="../media/image27.jpg"/><Relationship Id="rId12" Type="http://schemas.openxmlformats.org/officeDocument/2006/relationships/image" Target="../media/image30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9.gif"/><Relationship Id="rId5" Type="http://schemas.openxmlformats.org/officeDocument/2006/relationships/audio" Target="../media/audio1.wav"/><Relationship Id="rId10" Type="http://schemas.openxmlformats.org/officeDocument/2006/relationships/image" Target="../media/image13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Relationship Id="rId1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8.png"/><Relationship Id="rId3" Type="http://schemas.microsoft.com/office/2007/relationships/media" Target="../media/media3.mp3"/><Relationship Id="rId7" Type="http://schemas.openxmlformats.org/officeDocument/2006/relationships/image" Target="../media/image31.jpg"/><Relationship Id="rId12" Type="http://schemas.openxmlformats.org/officeDocument/2006/relationships/image" Target="../media/image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35.gif"/><Relationship Id="rId5" Type="http://schemas.openxmlformats.org/officeDocument/2006/relationships/audio" Target="../media/audio1.wav"/><Relationship Id="rId10" Type="http://schemas.openxmlformats.org/officeDocument/2006/relationships/image" Target="../media/image34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3.png"/><Relationship Id="rId1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6B7B8FD2-678D-46F2-81FF-6B26D466BA55}"/>
              </a:ext>
            </a:extLst>
          </p:cNvPr>
          <p:cNvSpPr txBox="1"/>
          <p:nvPr/>
        </p:nvSpPr>
        <p:spPr>
          <a:xfrm>
            <a:off x="437320" y="1604974"/>
            <a:ext cx="11608905" cy="2769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15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phép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trừ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(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không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nhớ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)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phạm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vi 20</a:t>
            </a:r>
            <a:endParaRPr lang="en-US" sz="48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BEDC61-0652-4093-AB02-E3D3C9C5AB80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81AAAC-9E45-4B49-854E-9411E714FB9A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2670461" y="341142"/>
            <a:ext cx="6753027" cy="799110"/>
            <a:chOff x="1208564" y="356727"/>
            <a:chExt cx="3286854" cy="722212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390127" y="390474"/>
              <a:ext cx="3105291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52A65B-72EF-4900-B26C-93B9D181A5FA}"/>
              </a:ext>
            </a:extLst>
          </p:cNvPr>
          <p:cNvSpPr/>
          <p:nvPr/>
        </p:nvSpPr>
        <p:spPr>
          <a:xfrm rot="21171660">
            <a:off x="2597501" y="2604553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10 - 1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64AC91B-6764-4B0F-8CEB-DE90C45129A9}"/>
              </a:ext>
            </a:extLst>
          </p:cNvPr>
          <p:cNvSpPr/>
          <p:nvPr/>
        </p:nvSpPr>
        <p:spPr>
          <a:xfrm rot="270364">
            <a:off x="5065205" y="2287939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10 - 7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1790FC0-C38F-4AD5-B5DB-578A27EAF4CF}"/>
              </a:ext>
            </a:extLst>
          </p:cNvPr>
          <p:cNvSpPr/>
          <p:nvPr/>
        </p:nvSpPr>
        <p:spPr>
          <a:xfrm rot="171883">
            <a:off x="7630416" y="2443278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10 - 9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F748A2B-8079-4D15-ADFF-43E3E40A6442}"/>
              </a:ext>
            </a:extLst>
          </p:cNvPr>
          <p:cNvSpPr/>
          <p:nvPr/>
        </p:nvSpPr>
        <p:spPr>
          <a:xfrm>
            <a:off x="3682240" y="4264024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10 - 4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0204856-9BC1-41D3-B5A0-47460638916E}"/>
              </a:ext>
            </a:extLst>
          </p:cNvPr>
          <p:cNvSpPr/>
          <p:nvPr/>
        </p:nvSpPr>
        <p:spPr>
          <a:xfrm rot="173918">
            <a:off x="6677808" y="4149249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10 - 8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FB351DB-601F-4550-A36C-845030DFA6A4}"/>
              </a:ext>
            </a:extLst>
          </p:cNvPr>
          <p:cNvSpPr/>
          <p:nvPr/>
        </p:nvSpPr>
        <p:spPr>
          <a:xfrm>
            <a:off x="1273446" y="1178441"/>
            <a:ext cx="1714996" cy="825690"/>
          </a:xfrm>
          <a:prstGeom prst="wedgeEllipseCallou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7030A0"/>
                </a:solidFill>
                <a:latin typeface="Arial "/>
              </a:rPr>
              <a:t>10 - 3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63D49DF6-6C5A-44CA-AAE7-11E0725C5670}"/>
              </a:ext>
            </a:extLst>
          </p:cNvPr>
          <p:cNvSpPr/>
          <p:nvPr/>
        </p:nvSpPr>
        <p:spPr>
          <a:xfrm>
            <a:off x="9383545" y="1124895"/>
            <a:ext cx="1535009" cy="825690"/>
          </a:xfrm>
          <a:prstGeom prst="wedgeEllipseCallout">
            <a:avLst>
              <a:gd name="adj1" fmla="val 11175"/>
              <a:gd name="adj2" fmla="val 65806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 "/>
              </a:rPr>
              <a:t>7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3010758-3724-4EB7-B279-A77C79B5746F}"/>
              </a:ext>
            </a:extLst>
          </p:cNvPr>
          <p:cNvGrpSpPr/>
          <p:nvPr/>
        </p:nvGrpSpPr>
        <p:grpSpPr>
          <a:xfrm rot="577334">
            <a:off x="6086538" y="1959627"/>
            <a:ext cx="1489107" cy="2296932"/>
            <a:chOff x="5361617" y="6110087"/>
            <a:chExt cx="1489107" cy="2296932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F657E11-8341-4924-B9CC-E569FD2531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1724" b="80920" l="40553" r="65668">
                          <a14:foregroundMark x1="56221" y1="11954" x2="56221" y2="11954"/>
                          <a14:foregroundMark x1="65668" y1="23678" x2="65668" y2="23678"/>
                          <a14:foregroundMark x1="54147" y1="44598" x2="54147" y2="44598"/>
                          <a14:foregroundMark x1="52765" y1="46437" x2="53456" y2="51264"/>
                          <a14:foregroundMark x1="55530" y1="51724" x2="52535" y2="61839"/>
                          <a14:foregroundMark x1="52535" y1="61839" x2="52995" y2="80460"/>
                        </a14:backgroundRemoval>
                      </a14:imgEffect>
                    </a14:imgLayer>
                  </a14:imgProps>
                </a:ext>
              </a:extLst>
            </a:blip>
            <a:srcRect l="37655" t="4697" r="31387" b="34767"/>
            <a:stretch/>
          </p:blipFill>
          <p:spPr>
            <a:xfrm>
              <a:off x="5361617" y="6110087"/>
              <a:ext cx="1171895" cy="2296932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F92D57F-0BE7-4AE6-95F7-E840987CF737}"/>
                </a:ext>
              </a:extLst>
            </p:cNvPr>
            <p:cNvSpPr txBox="1"/>
            <p:nvPr/>
          </p:nvSpPr>
          <p:spPr>
            <a:xfrm>
              <a:off x="5731253" y="6554887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3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FA79163-1C83-4002-BFD0-0DAF90FB2762}"/>
              </a:ext>
            </a:extLst>
          </p:cNvPr>
          <p:cNvGrpSpPr/>
          <p:nvPr/>
        </p:nvGrpSpPr>
        <p:grpSpPr>
          <a:xfrm rot="1124947">
            <a:off x="4735222" y="3826553"/>
            <a:ext cx="1541518" cy="1999249"/>
            <a:chOff x="10284462" y="6855692"/>
            <a:chExt cx="1541518" cy="1999249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CE26313-8C42-4331-B603-E32EF00AB3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1826" r="17475" b="10761"/>
            <a:stretch/>
          </p:blipFill>
          <p:spPr>
            <a:xfrm>
              <a:off x="10284462" y="6855692"/>
              <a:ext cx="1359840" cy="1999249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A8C7975-1E5E-46EA-A920-CB59FCD90D28}"/>
                </a:ext>
              </a:extLst>
            </p:cNvPr>
            <p:cNvSpPr txBox="1"/>
            <p:nvPr/>
          </p:nvSpPr>
          <p:spPr>
            <a:xfrm>
              <a:off x="10706509" y="7349348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6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17EE1B4-D201-433B-98D8-F974EC0C7E83}"/>
              </a:ext>
            </a:extLst>
          </p:cNvPr>
          <p:cNvGrpSpPr/>
          <p:nvPr/>
        </p:nvGrpSpPr>
        <p:grpSpPr>
          <a:xfrm>
            <a:off x="3382105" y="2065032"/>
            <a:ext cx="1728286" cy="1959996"/>
            <a:chOff x="13097023" y="6006593"/>
            <a:chExt cx="1728286" cy="1959996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7B5F8DDE-74B4-4C26-AEFB-EF9F61669B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28921"/>
            <a:stretch/>
          </p:blipFill>
          <p:spPr>
            <a:xfrm>
              <a:off x="13097023" y="6006593"/>
              <a:ext cx="1728286" cy="1959996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8861A82-2F2F-4E85-B4C1-9EBA7810E2C1}"/>
                </a:ext>
              </a:extLst>
            </p:cNvPr>
            <p:cNvSpPr txBox="1"/>
            <p:nvPr/>
          </p:nvSpPr>
          <p:spPr>
            <a:xfrm>
              <a:off x="13604631" y="6308452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9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E66381B-7CF1-4ACF-BAC4-DC67EC5B3AFB}"/>
              </a:ext>
            </a:extLst>
          </p:cNvPr>
          <p:cNvGrpSpPr/>
          <p:nvPr/>
        </p:nvGrpSpPr>
        <p:grpSpPr>
          <a:xfrm rot="500095">
            <a:off x="7678523" y="3938644"/>
            <a:ext cx="1414398" cy="2023887"/>
            <a:chOff x="6774260" y="5572222"/>
            <a:chExt cx="1674383" cy="2418787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39BB25C6-E5C5-44D4-BC72-BD66106041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14612"/>
            <a:stretch/>
          </p:blipFill>
          <p:spPr>
            <a:xfrm>
              <a:off x="6774260" y="5572222"/>
              <a:ext cx="1674383" cy="2418787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B1BD884-7AEB-43BE-AC40-C1925516E2B9}"/>
                </a:ext>
              </a:extLst>
            </p:cNvPr>
            <p:cNvSpPr txBox="1"/>
            <p:nvPr/>
          </p:nvSpPr>
          <p:spPr>
            <a:xfrm>
              <a:off x="7204336" y="5953134"/>
              <a:ext cx="1119471" cy="77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2060"/>
                  </a:solidFill>
                  <a:latin typeface="Cooper Black" panose="0208090404030B020404" pitchFamily="18" charset="0"/>
                </a:rPr>
                <a:t>2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506BC4E-464F-4FFA-93BE-EDC1781DDA53}"/>
              </a:ext>
            </a:extLst>
          </p:cNvPr>
          <p:cNvGrpSpPr/>
          <p:nvPr/>
        </p:nvGrpSpPr>
        <p:grpSpPr>
          <a:xfrm rot="430458">
            <a:off x="8770907" y="2161824"/>
            <a:ext cx="1236646" cy="1884561"/>
            <a:chOff x="8323806" y="6849702"/>
            <a:chExt cx="1349338" cy="1999249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97F95E60-7FDE-4A0C-8F79-1305F22A96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30579"/>
            <a:stretch/>
          </p:blipFill>
          <p:spPr>
            <a:xfrm>
              <a:off x="8323806" y="6849702"/>
              <a:ext cx="1148889" cy="1999249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FE867CB-2030-4801-94F1-C540F27AD3ED}"/>
                </a:ext>
              </a:extLst>
            </p:cNvPr>
            <p:cNvSpPr txBox="1"/>
            <p:nvPr/>
          </p:nvSpPr>
          <p:spPr>
            <a:xfrm>
              <a:off x="8553673" y="7209041"/>
              <a:ext cx="1119471" cy="685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2060"/>
                  </a:solidFill>
                  <a:latin typeface="Cooper Black" panose="0208090404030B020404" pitchFamily="18" charset="0"/>
                </a:rPr>
                <a:t>1</a:t>
              </a: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2B139C3C-9FFF-4ED6-A886-2DB78FD7C75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758" b="93154" l="1832" r="17134">
                        <a14:foregroundMark x1="7866" y1="10758" x2="7866" y2="10758"/>
                        <a14:foregroundMark x1="9806" y1="45721" x2="16595" y2="45966"/>
                        <a14:foregroundMark x1="6897" y1="43032" x2="11746" y2="42787"/>
                        <a14:foregroundMark x1="11746" y1="42787" x2="16379" y2="42787"/>
                        <a14:foregroundMark x1="16379" y1="42787" x2="17134" y2="44499"/>
                        <a14:foregroundMark x1="6466" y1="47433" x2="16595" y2="48411"/>
                        <a14:foregroundMark x1="6142" y1="50122" x2="16918" y2="50122"/>
                        <a14:foregroundMark x1="6573" y1="81663" x2="6573" y2="81663"/>
                        <a14:foregroundMark x1="11099" y1="81663" x2="11099" y2="81663"/>
                        <a14:foregroundMark x1="7220" y1="93154" x2="7220" y2="93154"/>
                      </a14:backgroundRemoval>
                    </a14:imgEffect>
                  </a14:imgLayer>
                </a14:imgProps>
              </a:ext>
            </a:extLst>
          </a:blip>
          <a:srcRect l="-1" t="2262" r="81311"/>
          <a:stretch/>
        </p:blipFill>
        <p:spPr>
          <a:xfrm>
            <a:off x="448461" y="1703372"/>
            <a:ext cx="1887780" cy="435098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E030B14-67F7-4C9D-B207-E65564F5651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802" b="91443" l="78664" r="98384">
                        <a14:foregroundMark x1="78664" y1="40098" x2="78664" y2="40098"/>
                        <a14:foregroundMark x1="91703" y1="39853" x2="91703" y2="39853"/>
                        <a14:foregroundMark x1="87284" y1="88998" x2="87284" y2="88998"/>
                        <a14:foregroundMark x1="87069" y1="84597" x2="87069" y2="84597"/>
                        <a14:foregroundMark x1="86099" y1="87775" x2="86099" y2="87775"/>
                        <a14:foregroundMark x1="94720" y1="90465" x2="94720" y2="90465"/>
                        <a14:foregroundMark x1="93750" y1="88998" x2="93750" y2="88998"/>
                        <a14:foregroundMark x1="93750" y1="88753" x2="93750" y2="88753"/>
                        <a14:foregroundMark x1="89978" y1="90709" x2="89978" y2="90709"/>
                        <a14:foregroundMark x1="92780" y1="89242" x2="92780" y2="89242"/>
                        <a14:foregroundMark x1="91810" y1="89731" x2="91810" y2="89731"/>
                        <a14:foregroundMark x1="88039" y1="89731" x2="91379" y2="89731"/>
                        <a14:foregroundMark x1="86099" y1="91198" x2="86099" y2="91198"/>
                        <a14:foregroundMark x1="85668" y1="91198" x2="85668" y2="91198"/>
                        <a14:foregroundMark x1="93103" y1="91687" x2="93103" y2="91687"/>
                        <a14:foregroundMark x1="93966" y1="91687" x2="93966" y2="91687"/>
                        <a14:foregroundMark x1="95366" y1="90465" x2="95366" y2="90465"/>
                        <a14:foregroundMark x1="95797" y1="90465" x2="95797" y2="90465"/>
                        <a14:foregroundMark x1="95905" y1="88998" x2="95905" y2="88998"/>
                        <a14:foregroundMark x1="85345" y1="91198" x2="85345" y2="91198"/>
                        <a14:foregroundMark x1="84806" y1="90954" x2="84806" y2="90954"/>
                        <a14:foregroundMark x1="84591" y1="90465" x2="84591" y2="90465"/>
                        <a14:foregroundMark x1="92241" y1="8802" x2="92241" y2="8802"/>
                        <a14:foregroundMark x1="97629" y1="59902" x2="97629" y2="59902"/>
                        <a14:foregroundMark x1="98384" y1="62103" x2="98384" y2="62103"/>
                      </a14:backgroundRemoval>
                    </a14:imgEffect>
                  </a14:imgLayer>
                </a14:imgProps>
              </a:ext>
            </a:extLst>
          </a:blip>
          <a:srcRect l="77639" t="6489" r="1221" b="5354"/>
          <a:stretch/>
        </p:blipFill>
        <p:spPr>
          <a:xfrm>
            <a:off x="9484059" y="2179830"/>
            <a:ext cx="2088473" cy="383841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729888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8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53093A-79A7-4305-B59D-E7E29E1AF1F6}"/>
              </a:ext>
            </a:extLst>
          </p:cNvPr>
          <p:cNvGrpSpPr/>
          <p:nvPr/>
        </p:nvGrpSpPr>
        <p:grpSpPr>
          <a:xfrm>
            <a:off x="4985644" y="287068"/>
            <a:ext cx="2516248" cy="799110"/>
            <a:chOff x="1196213" y="255456"/>
            <a:chExt cx="1224716" cy="722212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87B2ACEC-3591-47BE-892C-C0EF2D96E65B}"/>
                </a:ext>
              </a:extLst>
            </p:cNvPr>
            <p:cNvSpPr/>
            <p:nvPr/>
          </p:nvSpPr>
          <p:spPr>
            <a:xfrm>
              <a:off x="1458572" y="358944"/>
              <a:ext cx="962357" cy="54512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a.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FCE65D-F391-4E34-A4E4-87EE7B1D5D83}"/>
                </a:ext>
              </a:extLst>
            </p:cNvPr>
            <p:cNvSpPr/>
            <p:nvPr/>
          </p:nvSpPr>
          <p:spPr>
            <a:xfrm>
              <a:off x="1196213" y="255456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0AF854B-5422-48C6-B182-67E74A4C5253}"/>
              </a:ext>
            </a:extLst>
          </p:cNvPr>
          <p:cNvGrpSpPr/>
          <p:nvPr/>
        </p:nvGrpSpPr>
        <p:grpSpPr>
          <a:xfrm>
            <a:off x="989352" y="1509269"/>
            <a:ext cx="3613760" cy="2190337"/>
            <a:chOff x="1046305" y="1346583"/>
            <a:chExt cx="3613760" cy="219033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DC186A2-6D02-4DC6-B7C6-D77BEA8E5213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2" name="Rounded Rectangle 36">
                <a:extLst>
                  <a:ext uri="{FF2B5EF4-FFF2-40B4-BE49-F238E27FC236}">
                    <a16:creationId xmlns:a16="http://schemas.microsoft.com/office/drawing/2014/main" id="{6B0199BF-5A37-4284-9619-08DE2B6947AA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436FCB9-9E2A-47A9-BAEF-BC496FC0F0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BE9D2386-A612-4051-838E-10D3FA30C71F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12 – 2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17 – 7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E4D27-2A4A-4F46-AE74-5B812E24DD1C}"/>
              </a:ext>
            </a:extLst>
          </p:cNvPr>
          <p:cNvGrpSpPr/>
          <p:nvPr/>
        </p:nvGrpSpPr>
        <p:grpSpPr>
          <a:xfrm>
            <a:off x="4443126" y="1241084"/>
            <a:ext cx="3349779" cy="2443467"/>
            <a:chOff x="6007005" y="1086391"/>
            <a:chExt cx="3349779" cy="244346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9A4C8BB-F4E0-42CE-8B84-17DBEDF8C5BA}"/>
                </a:ext>
              </a:extLst>
            </p:cNvPr>
            <p:cNvGrpSpPr/>
            <p:nvPr/>
          </p:nvGrpSpPr>
          <p:grpSpPr>
            <a:xfrm>
              <a:off x="6007005" y="1086391"/>
              <a:ext cx="3349779" cy="2443467"/>
              <a:chOff x="4559499" y="736014"/>
              <a:chExt cx="3349779" cy="2443467"/>
            </a:xfrm>
          </p:grpSpPr>
          <p:sp>
            <p:nvSpPr>
              <p:cNvPr id="17" name="Rounded Rectangle 33">
                <a:extLst>
                  <a:ext uri="{FF2B5EF4-FFF2-40B4-BE49-F238E27FC236}">
                    <a16:creationId xmlns:a16="http://schemas.microsoft.com/office/drawing/2014/main" id="{03B749CA-DF97-4C38-AD27-412D025D4401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94952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EA143E4-11F0-4184-9656-A33586077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16" name="Text Box 7">
              <a:extLst>
                <a:ext uri="{FF2B5EF4-FFF2-40B4-BE49-F238E27FC236}">
                  <a16:creationId xmlns:a16="http://schemas.microsoft.com/office/drawing/2014/main" id="{E291288F-A504-4053-A2EC-8B7B3A45C90C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 – 6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 – 8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5412B-7F07-424C-8862-966CC65721F5}"/>
              </a:ext>
            </a:extLst>
          </p:cNvPr>
          <p:cNvGrpSpPr/>
          <p:nvPr/>
        </p:nvGrpSpPr>
        <p:grpSpPr>
          <a:xfrm>
            <a:off x="8187746" y="1374838"/>
            <a:ext cx="3205805" cy="2324768"/>
            <a:chOff x="3658265" y="3795250"/>
            <a:chExt cx="3205805" cy="232476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DE5C02D-99BD-4C1C-A5EC-913696B6EE0C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2" name="Rounded Rectangle 30">
                <a:extLst>
                  <a:ext uri="{FF2B5EF4-FFF2-40B4-BE49-F238E27FC236}">
                    <a16:creationId xmlns:a16="http://schemas.microsoft.com/office/drawing/2014/main" id="{FD9B1CCA-AB4C-4C33-8D4D-C4997E129788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E8A8F2-D366-4E15-8EA5-B04BA411B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1" name="Text Box 7">
              <a:extLst>
                <a:ext uri="{FF2B5EF4-FFF2-40B4-BE49-F238E27FC236}">
                  <a16:creationId xmlns:a16="http://schemas.microsoft.com/office/drawing/2014/main" id="{936C57D1-2E10-4FAD-AD56-D30DF9B07B05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 – 5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 – 9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9090DF5-2341-4321-A7EE-2E0FA5CFADA4}"/>
              </a:ext>
            </a:extLst>
          </p:cNvPr>
          <p:cNvSpPr txBox="1"/>
          <p:nvPr/>
        </p:nvSpPr>
        <p:spPr>
          <a:xfrm>
            <a:off x="1197380" y="4928466"/>
            <a:ext cx="2498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10 = 15 -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F16B196-8349-4C10-82B0-F7B20DF74622}"/>
              </a:ext>
            </a:extLst>
          </p:cNvPr>
          <p:cNvSpPr txBox="1"/>
          <p:nvPr/>
        </p:nvSpPr>
        <p:spPr>
          <a:xfrm>
            <a:off x="4726587" y="4928466"/>
            <a:ext cx="2498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10 = 19 -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F702688-921E-4DF8-96A6-E6F1390E9722}"/>
              </a:ext>
            </a:extLst>
          </p:cNvPr>
          <p:cNvSpPr txBox="1"/>
          <p:nvPr/>
        </p:nvSpPr>
        <p:spPr>
          <a:xfrm>
            <a:off x="8391763" y="4909030"/>
            <a:ext cx="2498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10 = 17 - </a:t>
            </a:r>
          </a:p>
        </p:txBody>
      </p:sp>
      <p:sp>
        <p:nvSpPr>
          <p:cNvPr id="44" name="Flowchart: Alternate Process 43">
            <a:extLst>
              <a:ext uri="{FF2B5EF4-FFF2-40B4-BE49-F238E27FC236}">
                <a16:creationId xmlns:a16="http://schemas.microsoft.com/office/drawing/2014/main" id="{28A6E372-DCE0-4ADB-8664-0FDAF0CFDA50}"/>
              </a:ext>
            </a:extLst>
          </p:cNvPr>
          <p:cNvSpPr/>
          <p:nvPr/>
        </p:nvSpPr>
        <p:spPr>
          <a:xfrm>
            <a:off x="5719901" y="3931310"/>
            <a:ext cx="1586763" cy="667346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b.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52" name="TextBox4" r:id="rId2" imgW="609480" imgH="542880"/>
        </mc:Choice>
        <mc:Fallback>
          <p:control name="TextBox4" r:id="rId2" imgW="609480" imgH="542880">
            <p:pic>
              <p:nvPicPr>
                <p:cNvPr id="24" name="TextBox4">
                  <a:extLst>
                    <a:ext uri="{FF2B5EF4-FFF2-40B4-BE49-F238E27FC236}">
                      <a16:creationId xmlns:a16="http://schemas.microsoft.com/office/drawing/2014/main" id="{66184F04-6AAC-4035-84AB-AF85E7ACB46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456605" y="2191244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3" name="TextBox1" r:id="rId3" imgW="609480" imgH="542880"/>
        </mc:Choice>
        <mc:Fallback>
          <p:control name="TextBox1" r:id="rId3" imgW="609480" imgH="542880">
            <p:pic>
              <p:nvPicPr>
                <p:cNvPr id="25" name="TextBox1">
                  <a:extLst>
                    <a:ext uri="{FF2B5EF4-FFF2-40B4-BE49-F238E27FC236}">
                      <a16:creationId xmlns:a16="http://schemas.microsoft.com/office/drawing/2014/main" id="{55AE4092-43AC-4AB6-9157-6DE608749A8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456605" y="2880722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4" name="TextBox2" r:id="rId4" imgW="609480" imgH="542880"/>
        </mc:Choice>
        <mc:Fallback>
          <p:control name="TextBox2" r:id="rId4" imgW="609480" imgH="542880">
            <p:pic>
              <p:nvPicPr>
                <p:cNvPr id="26" name="TextBox2">
                  <a:extLst>
                    <a:ext uri="{FF2B5EF4-FFF2-40B4-BE49-F238E27FC236}">
                      <a16:creationId xmlns:a16="http://schemas.microsoft.com/office/drawing/2014/main" id="{52350BF8-2D77-48AB-A3A8-B95DD406F5F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889000" y="2195304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5" name="TextBox3" r:id="rId5" imgW="609480" imgH="542880"/>
        </mc:Choice>
        <mc:Fallback>
          <p:control name="TextBox3" r:id="rId5" imgW="609480" imgH="542880">
            <p:pic>
              <p:nvPicPr>
                <p:cNvPr id="27" name="TextBox3">
                  <a:extLst>
                    <a:ext uri="{FF2B5EF4-FFF2-40B4-BE49-F238E27FC236}">
                      <a16:creationId xmlns:a16="http://schemas.microsoft.com/office/drawing/2014/main" id="{E5CA8010-5D2B-4673-8636-EBBCB1AEB70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879169" y="2867074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6" name="TextBox5" r:id="rId6" imgW="609480" imgH="542880"/>
        </mc:Choice>
        <mc:Fallback>
          <p:control name="TextBox5" r:id="rId6" imgW="609480" imgH="542880">
            <p:pic>
              <p:nvPicPr>
                <p:cNvPr id="28" name="TextBox5">
                  <a:extLst>
                    <a:ext uri="{FF2B5EF4-FFF2-40B4-BE49-F238E27FC236}">
                      <a16:creationId xmlns:a16="http://schemas.microsoft.com/office/drawing/2014/main" id="{D0F33015-1AF3-4856-8346-8FF48BC1534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15530" y="2139843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7" name="TextBox6" r:id="rId7" imgW="609480" imgH="542880"/>
        </mc:Choice>
        <mc:Fallback>
          <p:control name="TextBox6" r:id="rId7" imgW="609480" imgH="542880">
            <p:pic>
              <p:nvPicPr>
                <p:cNvPr id="29" name="TextBox6">
                  <a:extLst>
                    <a:ext uri="{FF2B5EF4-FFF2-40B4-BE49-F238E27FC236}">
                      <a16:creationId xmlns:a16="http://schemas.microsoft.com/office/drawing/2014/main" id="{E891B8ED-087B-4DFC-868D-90B28810EE8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15530" y="2817885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8" name="TextBox7" r:id="rId8" imgW="704880" imgH="628560"/>
        </mc:Choice>
        <mc:Fallback>
          <p:control name="TextBox7" r:id="rId8" imgW="704880" imgH="628560">
            <p:pic>
              <p:nvPicPr>
                <p:cNvPr id="37" name="TextBox7">
                  <a:extLst>
                    <a:ext uri="{FF2B5EF4-FFF2-40B4-BE49-F238E27FC236}">
                      <a16:creationId xmlns:a16="http://schemas.microsoft.com/office/drawing/2014/main" id="{9258E6C1-F3C6-4D0F-877C-0B684738AC1A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505683" y="4968564"/>
                  <a:ext cx="705544" cy="6276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9" name="TextBox8" r:id="rId9" imgW="704880" imgH="628560"/>
        </mc:Choice>
        <mc:Fallback>
          <p:control name="TextBox8" r:id="rId9" imgW="704880" imgH="628560">
            <p:pic>
              <p:nvPicPr>
                <p:cNvPr id="33" name="TextBox8">
                  <a:extLst>
                    <a:ext uri="{FF2B5EF4-FFF2-40B4-BE49-F238E27FC236}">
                      <a16:creationId xmlns:a16="http://schemas.microsoft.com/office/drawing/2014/main" id="{1AA42D91-8D66-49DB-8742-0D3B68D9605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034891" y="4928466"/>
                  <a:ext cx="705544" cy="6276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60" name="TextBox9" r:id="rId10" imgW="704880" imgH="628560"/>
        </mc:Choice>
        <mc:Fallback>
          <p:control name="TextBox9" r:id="rId10" imgW="704880" imgH="628560">
            <p:pic>
              <p:nvPicPr>
                <p:cNvPr id="34" name="TextBox9">
                  <a:extLst>
                    <a:ext uri="{FF2B5EF4-FFF2-40B4-BE49-F238E27FC236}">
                      <a16:creationId xmlns:a16="http://schemas.microsoft.com/office/drawing/2014/main" id="{2393DBAF-2EC4-43D6-991D-13ACBF9A31C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641848" y="4923191"/>
                  <a:ext cx="705544" cy="6276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02428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399097" y="419869"/>
            <a:ext cx="2990969" cy="799110"/>
            <a:chOff x="1208564" y="356727"/>
            <a:chExt cx="1455773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120397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nhẩm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46639-2FFA-499B-9141-6AEC5B873E14}"/>
              </a:ext>
            </a:extLst>
          </p:cNvPr>
          <p:cNvGrpSpPr/>
          <p:nvPr/>
        </p:nvGrpSpPr>
        <p:grpSpPr>
          <a:xfrm>
            <a:off x="3941435" y="3903738"/>
            <a:ext cx="4640171" cy="1868749"/>
            <a:chOff x="1046305" y="1466423"/>
            <a:chExt cx="3613760" cy="186874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B3067D1-8C7E-4CD3-B086-35B2EA649A3C}"/>
                </a:ext>
              </a:extLst>
            </p:cNvPr>
            <p:cNvGrpSpPr/>
            <p:nvPr/>
          </p:nvGrpSpPr>
          <p:grpSpPr>
            <a:xfrm>
              <a:off x="1046305" y="1466423"/>
              <a:ext cx="3409745" cy="1868749"/>
              <a:chOff x="851825" y="1338087"/>
              <a:chExt cx="3036398" cy="1868749"/>
            </a:xfrm>
          </p:grpSpPr>
          <p:sp>
            <p:nvSpPr>
              <p:cNvPr id="16" name="Rounded Rectangle 36">
                <a:extLst>
                  <a:ext uri="{FF2B5EF4-FFF2-40B4-BE49-F238E27FC236}">
                    <a16:creationId xmlns:a16="http://schemas.microsoft.com/office/drawing/2014/main" id="{AFC2D388-B9C2-4A4E-8253-DBC8EC1E2F6B}"/>
                  </a:ext>
                </a:extLst>
              </p:cNvPr>
              <p:cNvSpPr/>
              <p:nvPr/>
            </p:nvSpPr>
            <p:spPr>
              <a:xfrm>
                <a:off x="1306041" y="1653684"/>
                <a:ext cx="2582182" cy="1553152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B513EA6-6C14-40B7-8597-AC2325230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338087"/>
                <a:ext cx="795207" cy="841702"/>
              </a:xfrm>
              <a:prstGeom prst="rect">
                <a:avLst/>
              </a:prstGeom>
            </p:spPr>
          </p:pic>
        </p:grp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69EBF55D-D7DF-4D9A-96FC-C58D1B440A8D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– 6    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11 – 1 – 6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BFBA67-448F-4B29-A1E4-13C63A21F36E}"/>
              </a:ext>
            </a:extLst>
          </p:cNvPr>
          <p:cNvGrpSpPr/>
          <p:nvPr/>
        </p:nvGrpSpPr>
        <p:grpSpPr>
          <a:xfrm>
            <a:off x="886552" y="1369351"/>
            <a:ext cx="4427584" cy="2609616"/>
            <a:chOff x="6007005" y="1236763"/>
            <a:chExt cx="3267891" cy="260961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6B51ED6-8F7C-4582-B819-5ABA3AEA81A4}"/>
                </a:ext>
              </a:extLst>
            </p:cNvPr>
            <p:cNvGrpSpPr/>
            <p:nvPr/>
          </p:nvGrpSpPr>
          <p:grpSpPr>
            <a:xfrm>
              <a:off x="6007005" y="1236763"/>
              <a:ext cx="3267891" cy="2132605"/>
              <a:chOff x="4559499" y="886386"/>
              <a:chExt cx="3267891" cy="2132605"/>
            </a:xfrm>
          </p:grpSpPr>
          <p:sp>
            <p:nvSpPr>
              <p:cNvPr id="21" name="Rounded Rectangle 33">
                <a:extLst>
                  <a:ext uri="{FF2B5EF4-FFF2-40B4-BE49-F238E27FC236}">
                    <a16:creationId xmlns:a16="http://schemas.microsoft.com/office/drawing/2014/main" id="{627F573F-3C4E-4500-A884-FBE2E3B29D9E}"/>
                  </a:ext>
                </a:extLst>
              </p:cNvPr>
              <p:cNvSpPr/>
              <p:nvPr/>
            </p:nvSpPr>
            <p:spPr>
              <a:xfrm>
                <a:off x="5114326" y="1486079"/>
                <a:ext cx="2713064" cy="1532912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4386A70-145F-43C9-9865-2569A74E3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886386"/>
                <a:ext cx="940279" cy="976739"/>
              </a:xfrm>
              <a:prstGeom prst="rect">
                <a:avLst/>
              </a:prstGeom>
            </p:spPr>
          </p:pic>
        </p:grp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8FCFB55-380A-4CC4-9AE0-337E40671013}"/>
                </a:ext>
              </a:extLst>
            </p:cNvPr>
            <p:cNvSpPr txBox="1"/>
            <p:nvPr/>
          </p:nvSpPr>
          <p:spPr>
            <a:xfrm>
              <a:off x="6765848" y="1968942"/>
              <a:ext cx="2454425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– 2    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 – 4 – 2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Aft>
                  <a:spcPts val="1200"/>
                </a:spcAft>
              </a:pP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35FEDA-52A6-4500-965A-2979B802EB89}"/>
              </a:ext>
            </a:extLst>
          </p:cNvPr>
          <p:cNvGrpSpPr/>
          <p:nvPr/>
        </p:nvGrpSpPr>
        <p:grpSpPr>
          <a:xfrm>
            <a:off x="6515898" y="1500525"/>
            <a:ext cx="4521757" cy="2001431"/>
            <a:chOff x="3604923" y="3985572"/>
            <a:chExt cx="3259147" cy="200143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B9C603B-C966-4D4E-A22F-8A96F693F2F7}"/>
                </a:ext>
              </a:extLst>
            </p:cNvPr>
            <p:cNvGrpSpPr/>
            <p:nvPr/>
          </p:nvGrpSpPr>
          <p:grpSpPr>
            <a:xfrm>
              <a:off x="3604923" y="3985572"/>
              <a:ext cx="3259147" cy="2001431"/>
              <a:chOff x="8335061" y="1121795"/>
              <a:chExt cx="3259147" cy="2001431"/>
            </a:xfrm>
          </p:grpSpPr>
          <p:sp>
            <p:nvSpPr>
              <p:cNvPr id="26" name="Rounded Rectangle 30">
                <a:extLst>
                  <a:ext uri="{FF2B5EF4-FFF2-40B4-BE49-F238E27FC236}">
                    <a16:creationId xmlns:a16="http://schemas.microsoft.com/office/drawing/2014/main" id="{1B73343E-AFA2-4102-8914-3E0CDBC45AC1}"/>
                  </a:ext>
                </a:extLst>
              </p:cNvPr>
              <p:cNvSpPr/>
              <p:nvPr/>
            </p:nvSpPr>
            <p:spPr>
              <a:xfrm>
                <a:off x="8592420" y="1523577"/>
                <a:ext cx="3001788" cy="1599649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3E8B3C1-4513-4BA7-B501-6CE2F359F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35061" y="1121795"/>
                <a:ext cx="709295" cy="996552"/>
              </a:xfrm>
              <a:prstGeom prst="rect">
                <a:avLst/>
              </a:prstGeom>
            </p:spPr>
          </p:pic>
        </p:grp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1BB10A3-A128-435A-91AC-44F02BFFD0B0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– 5   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 – 3 – 5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2134" name="TextBox4" r:id="rId2" imgW="723960" imgH="457200"/>
        </mc:Choice>
        <mc:Fallback>
          <p:control name="TextBox4" r:id="rId2" imgW="72396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174538" y="2181321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5" name="TextBox1" r:id="rId3" imgW="723960" imgH="457200"/>
        </mc:Choice>
        <mc:Fallback>
          <p:control name="TextBox1" r:id="rId3" imgW="72396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174537" y="2837552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6" name="TextBox2" r:id="rId4" imgW="723960" imgH="457200"/>
        </mc:Choice>
        <mc:Fallback>
          <p:control name="TextBox2" r:id="rId4" imgW="72396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763531" y="2066453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7" name="TextBox3" r:id="rId5" imgW="723960" imgH="457200"/>
        </mc:Choice>
        <mc:Fallback>
          <p:control name="TextBox3" r:id="rId5" imgW="72396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9763530" y="2749980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8" name="TextBox5" r:id="rId6" imgW="723960" imgH="457200"/>
        </mc:Choice>
        <mc:Fallback>
          <p:control name="TextBox5" r:id="rId6" imgW="72396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103950" y="4447445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39" name="TextBox6" r:id="rId7" imgW="723960" imgH="457200"/>
        </mc:Choice>
        <mc:Fallback>
          <p:control name="TextBox6" r:id="rId7" imgW="72396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103949" y="5117324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756BE8-4892-4CD9-A6AE-54790C2311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33"/>
          <a:stretch/>
        </p:blipFill>
        <p:spPr>
          <a:xfrm>
            <a:off x="1295934" y="614846"/>
            <a:ext cx="10315270" cy="4992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1295934" y="850845"/>
            <a:ext cx="840696" cy="799110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51089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532090" y="4470955"/>
            <a:ext cx="3407098" cy="2459870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176" y="4225432"/>
            <a:ext cx="2638462" cy="223542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155494" y="846333"/>
            <a:ext cx="6452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GIẢI CỨU CHÚ KHỈ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763323" y="1268453"/>
            <a:ext cx="7341999" cy="4525074"/>
            <a:chOff x="3604724" y="1625558"/>
            <a:chExt cx="6428935" cy="45250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22" r="26186" b="25656"/>
            <a:stretch/>
          </p:blipFill>
          <p:spPr>
            <a:xfrm>
              <a:off x="3604724" y="1625558"/>
              <a:ext cx="6428935" cy="452507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111161" y="3680202"/>
              <a:ext cx="54869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rgbClr val="002060"/>
                  </a:solidFill>
                </a:rPr>
                <a:t>Để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giải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cứu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Khỉ</a:t>
              </a:r>
              <a:r>
                <a:rPr lang="en-US" sz="3200" b="1" dirty="0">
                  <a:solidFill>
                    <a:srgbClr val="002060"/>
                  </a:solidFill>
                </a:rPr>
                <a:t> Con </a:t>
              </a:r>
              <a:r>
                <a:rPr lang="en-US" sz="3200" b="1" dirty="0" err="1">
                  <a:solidFill>
                    <a:srgbClr val="002060"/>
                  </a:solidFill>
                </a:rPr>
                <a:t>không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bị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Cá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Sấu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ăn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thịt</a:t>
              </a:r>
              <a:r>
                <a:rPr lang="en-US" sz="3200" b="1" dirty="0">
                  <a:solidFill>
                    <a:srgbClr val="002060"/>
                  </a:solidFill>
                </a:rPr>
                <a:t>, </a:t>
              </a:r>
              <a:r>
                <a:rPr lang="en-US" sz="3200" b="1" dirty="0" err="1">
                  <a:solidFill>
                    <a:srgbClr val="002060"/>
                  </a:solidFill>
                </a:rPr>
                <a:t>em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hãy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trả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lời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đúng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các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câu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hỏi</a:t>
              </a:r>
              <a:r>
                <a:rPr lang="en-US" sz="3200" b="1" dirty="0">
                  <a:solidFill>
                    <a:srgbClr val="002060"/>
                  </a:solidFill>
                </a:rPr>
                <a:t>  </a:t>
              </a:r>
              <a:r>
                <a:rPr lang="en-US" sz="3200" b="1" dirty="0" err="1">
                  <a:solidFill>
                    <a:srgbClr val="002060"/>
                  </a:solidFill>
                </a:rPr>
                <a:t>nhé</a:t>
              </a:r>
              <a:r>
                <a:rPr lang="en-US" sz="3200" b="1" dirty="0">
                  <a:solidFill>
                    <a:srgbClr val="002060"/>
                  </a:solidFill>
                </a:rPr>
                <a:t>!</a:t>
              </a:r>
            </a:p>
          </p:txBody>
        </p:sp>
      </p:grpSp>
      <p:pic>
        <p:nvPicPr>
          <p:cNvPr id="8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CD7A4D-8BAA-45E8-A669-FC029033F9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5026" y="1771692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252120" y="4845723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360" y="4192170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612564" y="492369"/>
            <a:ext cx="6579436" cy="2533396"/>
            <a:chOff x="5318212" y="-59103"/>
            <a:chExt cx="6579436" cy="2533396"/>
          </a:xfrm>
        </p:grpSpPr>
        <p:sp>
          <p:nvSpPr>
            <p:cNvPr id="7" name="Google Shape;409;p13"/>
            <p:cNvSpPr/>
            <p:nvPr/>
          </p:nvSpPr>
          <p:spPr>
            <a:xfrm>
              <a:off x="5318212" y="1118609"/>
              <a:ext cx="5154400" cy="116168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15 – 5 = ?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577" y="-59103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5001880" y="3168828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9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557751" y="3168828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58877" y="4414930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528690" y="4414930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20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3821" y="2302106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1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563 0.395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09 0.3560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446 0.3793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1" animBg="1"/>
      <p:bldP spid="18" grpId="1" animBg="1"/>
      <p:bldP spid="21" grpId="1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486800" y="4931024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378" y="4244375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523701" y="20654"/>
            <a:ext cx="6442863" cy="2867606"/>
            <a:chOff x="5582212" y="-286037"/>
            <a:chExt cx="6442863" cy="2867606"/>
          </a:xfrm>
        </p:grpSpPr>
        <p:sp>
          <p:nvSpPr>
            <p:cNvPr id="7" name="Google Shape;409;p13"/>
            <p:cNvSpPr/>
            <p:nvPr/>
          </p:nvSpPr>
          <p:spPr>
            <a:xfrm>
              <a:off x="5582212" y="1070078"/>
              <a:ext cx="5017827" cy="151149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</a:rPr>
                <a:t>19 – 9 – 5  = ? 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4936984" y="4605045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4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349427" y="3314229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924603" y="3275673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5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349427" y="4605045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9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3821" y="2302106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8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563 0.395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09 0.3560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446 0.3793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252120" y="4845723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459" y="4291360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673863" y="257131"/>
            <a:ext cx="6442863" cy="2867606"/>
            <a:chOff x="5582212" y="-286037"/>
            <a:chExt cx="6442863" cy="2867606"/>
          </a:xfrm>
        </p:grpSpPr>
        <p:sp>
          <p:nvSpPr>
            <p:cNvPr id="7" name="Google Shape;409;p13"/>
            <p:cNvSpPr/>
            <p:nvPr/>
          </p:nvSpPr>
          <p:spPr>
            <a:xfrm>
              <a:off x="5582212" y="1070078"/>
              <a:ext cx="5017827" cy="151149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</a:rPr>
                <a:t>26 – 6 – 10  = ?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4752609" y="4801203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206010" y="3429489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30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250436" y="4781164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735409" y="3429000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20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3821" y="2302106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6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563 0.395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09 0.3560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446 0.3793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252120" y="4845723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38" y="4264727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749137" y="58043"/>
            <a:ext cx="6442863" cy="2867606"/>
            <a:chOff x="5582212" y="-286037"/>
            <a:chExt cx="6442863" cy="2867606"/>
          </a:xfrm>
        </p:grpSpPr>
        <p:sp>
          <p:nvSpPr>
            <p:cNvPr id="7" name="Google Shape;409;p13"/>
            <p:cNvSpPr/>
            <p:nvPr/>
          </p:nvSpPr>
          <p:spPr>
            <a:xfrm>
              <a:off x="5582212" y="1070078"/>
              <a:ext cx="5017827" cy="151149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</a:rPr>
                <a:t>16 – 6 – 3 = ? 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4811901" y="4765823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8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361324" y="4772645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13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407022" y="3446655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7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794701" y="3393620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3821" y="2302106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3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563 0.395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09 0.3560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446 0.379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55675A-F6C5-40BB-82C3-6CF58F0D9D3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746593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33" y="5566228"/>
            <a:ext cx="1219200" cy="1219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556039" y="4175214"/>
            <a:ext cx="6980348" cy="2610214"/>
          </a:xfrm>
          <a:prstGeom prst="rect">
            <a:avLst/>
          </a:prstGeom>
        </p:spPr>
      </p:pic>
      <p:pic>
        <p:nvPicPr>
          <p:cNvPr id="16" name="Picture 10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886" y="-988515"/>
            <a:ext cx="5207345" cy="341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332807" y="311806"/>
            <a:ext cx="365950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 ƠI</a:t>
            </a:r>
          </a:p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 ĐI ĐÂU THẾ</a:t>
            </a:r>
            <a:endParaRPr lang="en-US" sz="32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Vũ điệu Pikachu cực dễ thương ^^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48921" y="7011302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F62ACA-865B-40F0-9354-1BBA164AC8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004" y="72572"/>
            <a:ext cx="1582426" cy="686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9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.01667 L 0.79674 -0.00578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31" y="-11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7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Kết quả hình ảnh cho frame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49" r="643"/>
          <a:stretch>
            <a:fillRect/>
          </a:stretch>
        </p:blipFill>
        <p:spPr bwMode="auto">
          <a:xfrm rot="5400000">
            <a:off x="3072404" y="-791615"/>
            <a:ext cx="5965370" cy="823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869202" y="1308804"/>
            <a:ext cx="6371773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muông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317BFE-FC74-4316-A921-E648CDC0EE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04" y="72572"/>
            <a:ext cx="1582426" cy="686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artoon forest hill landscape vector nature background illustration -  Download Free Vectors, Clipart Graphics &amp; Vector A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34"/>
            <a:ext cx="12192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" y="5445782"/>
            <a:ext cx="12310556" cy="1400630"/>
          </a:xfrm>
          <a:prstGeom prst="rect">
            <a:avLst/>
          </a:prstGeom>
        </p:spPr>
      </p:pic>
      <p:pic>
        <p:nvPicPr>
          <p:cNvPr id="60" name="Picture 2" descr="Cute rabbit cartoon Royalty Free Vector Image - VectorStoc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685" l="0" r="100000">
                        <a14:backgroundMark x1="36640" y1="37685" x2="4171" y2="89907"/>
                        <a14:backgroundMark x1="7892" y1="37407" x2="18715" y2="84630"/>
                        <a14:backgroundMark x1="36979" y1="37407" x2="27170" y2="82407"/>
                        <a14:backgroundMark x1="83653" y1="2130" x2="62007" y2="11019"/>
                        <a14:backgroundMark x1="89064" y1="9352" x2="95152" y2="37130"/>
                        <a14:backgroundMark x1="90755" y1="62130" x2="91432" y2="87407"/>
                        <a14:backgroundMark x1="94138" y1="38796" x2="88388" y2="42963"/>
                        <a14:backgroundMark x1="50507" y1="5463" x2="62683" y2="9074"/>
                        <a14:backgroundMark x1="9583" y1="6019" x2="6877" y2="1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805" y="5617392"/>
            <a:ext cx="953441" cy="116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Black and White rabbit vector | 77 Rabbit Clipart images . Use these free  Rabbit Clipart for your ... | Rabbit clipart, Rabbit pictures, Cute bunny  carto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219" y="5697101"/>
            <a:ext cx="739662" cy="7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Bunny Rabbit Cartoon Images | Rabbit cartoon images, Cartoon clip art, Cartoon  bunn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897" y="5747164"/>
            <a:ext cx="797866" cy="79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/>
          <p:cNvSpPr/>
          <p:nvPr/>
        </p:nvSpPr>
        <p:spPr>
          <a:xfrm>
            <a:off x="8270260" y="1232833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&lt;</a:t>
            </a:r>
          </a:p>
        </p:txBody>
      </p:sp>
      <p:sp>
        <p:nvSpPr>
          <p:cNvPr id="80" name="Rectangle 79"/>
          <p:cNvSpPr/>
          <p:nvPr/>
        </p:nvSpPr>
        <p:spPr>
          <a:xfrm>
            <a:off x="5454435" y="1232834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=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638610" y="1207099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&gt;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0B625B-8E94-4997-A127-B8CA137D0F1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87499" y="3435417"/>
            <a:ext cx="792554" cy="11192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0DD1EE-E8F5-4C41-BD88-DEC19ECD07C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2166863" y="3663349"/>
            <a:ext cx="917521" cy="7213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6F0C0B-7200-48E6-BD97-88005428F42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1551061" y="3899480"/>
            <a:ext cx="822168" cy="6463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63F631-092D-4638-903C-3CEA709DED5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20344" y="3242335"/>
            <a:ext cx="802552" cy="80255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D4C8EA7-4D8E-4395-AA00-4DB71CD02D8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82293" y="3537847"/>
            <a:ext cx="802552" cy="8025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08CE033-AAAD-4BD5-86A6-B67BC748FF4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0" y="3310575"/>
            <a:ext cx="802552" cy="8025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D96004-A4B5-48C3-9882-097EB4A2EB7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74949" y="274291"/>
            <a:ext cx="1993565" cy="67061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9BF9E54-5E90-47DC-88AD-2531579AF7E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5379" y="6126216"/>
            <a:ext cx="1582426" cy="686185"/>
          </a:xfrm>
          <a:prstGeom prst="rect">
            <a:avLst/>
          </a:prstGeom>
        </p:spPr>
      </p:pic>
      <p:grpSp>
        <p:nvGrpSpPr>
          <p:cNvPr id="74" name="Group 73"/>
          <p:cNvGrpSpPr/>
          <p:nvPr/>
        </p:nvGrpSpPr>
        <p:grpSpPr>
          <a:xfrm>
            <a:off x="-6582277" y="2762092"/>
            <a:ext cx="6980348" cy="2683690"/>
            <a:chOff x="798490" y="2838075"/>
            <a:chExt cx="6980348" cy="2683690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8490" y="2911551"/>
              <a:ext cx="6980348" cy="2610214"/>
            </a:xfrm>
            <a:prstGeom prst="rect">
              <a:avLst/>
            </a:prstGeom>
          </p:spPr>
        </p:pic>
        <p:sp>
          <p:nvSpPr>
            <p:cNvPr id="76" name="Rounded Rectangle 75"/>
            <p:cNvSpPr/>
            <p:nvPr/>
          </p:nvSpPr>
          <p:spPr>
            <a:xfrm>
              <a:off x="901521" y="283807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49</a:t>
              </a: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2395470" y="305905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3915177" y="283807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</a:p>
          </p:txBody>
        </p:sp>
      </p:grpSp>
      <p:pic>
        <p:nvPicPr>
          <p:cNvPr id="27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E7BC7B0-8287-4929-8A48-B33A453520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28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7652D58-CBD6-48FD-B697-5D7706048C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7 L 0.75352 0.01759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69" y="8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6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974 0.0125 L 1.79961 0.02083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87" y="4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r-axle-rail-joint-sounds-in-Trainz-2009-_mp3cut.ne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56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9" grpId="0" bldLvl="0" animBg="1"/>
      <p:bldP spid="79" grpId="1" bldLvl="0" animBg="1"/>
      <p:bldP spid="80" grpId="0" bldLvl="0" animBg="1"/>
      <p:bldP spid="80" grpId="1" bldLvl="0" animBg="1"/>
      <p:bldP spid="8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670C5B-1F27-4B2B-B102-15E89FC99E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34802" y="3172720"/>
            <a:ext cx="962025" cy="95250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2552728" y="590550"/>
            <a:ext cx="1710927" cy="11319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9900"/>
                </a:solidFill>
              </a:rPr>
              <a:t>35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234754" y="590550"/>
            <a:ext cx="1710927" cy="11319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9900"/>
                </a:solidFill>
              </a:rPr>
              <a:t>30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989020" y="590550"/>
            <a:ext cx="1710927" cy="11319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9900"/>
                </a:solidFill>
              </a:rPr>
              <a:t>40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A8CCFF3-590A-4873-9C42-F8B58EA0B05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3161"/>
            <a:ext cx="12192000" cy="140063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4752516-3DB5-4B73-858B-71D42CCDF4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236">
            <a:off x="9456006" y="5682170"/>
            <a:ext cx="998955" cy="9207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DE35E4-6B3D-4F56-BEDE-86D03DAC3A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602" y="5922990"/>
            <a:ext cx="750200" cy="520972"/>
          </a:xfrm>
          <a:prstGeom prst="rect">
            <a:avLst/>
          </a:prstGeom>
        </p:spPr>
      </p:pic>
      <p:pic>
        <p:nvPicPr>
          <p:cNvPr id="28" name="Picture 27" descr="A picture containing object&#10;&#10;Description automatically generated">
            <a:extLst>
              <a:ext uri="{FF2B5EF4-FFF2-40B4-BE49-F238E27FC236}">
                <a16:creationId xmlns:a16="http://schemas.microsoft.com/office/drawing/2014/main" id="{470E7007-BDCF-4FCD-BB81-3B9B1CBB73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138" y="5799747"/>
            <a:ext cx="831507" cy="6329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E60A8A-CBD3-4BD4-BE1A-F151295CADB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7996" y="5174847"/>
            <a:ext cx="1935370" cy="193537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A5775BD-F272-4031-9ED9-2EEB037EC69C}"/>
              </a:ext>
            </a:extLst>
          </p:cNvPr>
          <p:cNvGrpSpPr/>
          <p:nvPr/>
        </p:nvGrpSpPr>
        <p:grpSpPr>
          <a:xfrm>
            <a:off x="2025499" y="2995470"/>
            <a:ext cx="7227684" cy="2610214"/>
            <a:chOff x="-7227684" y="2832003"/>
            <a:chExt cx="7227684" cy="261021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490C65-6204-47E5-A664-85009E0F80E1}"/>
                </a:ext>
              </a:extLst>
            </p:cNvPr>
            <p:cNvGrpSpPr/>
            <p:nvPr/>
          </p:nvGrpSpPr>
          <p:grpSpPr>
            <a:xfrm>
              <a:off x="-7227684" y="2832003"/>
              <a:ext cx="7227684" cy="2610214"/>
              <a:chOff x="-2756848" y="2525313"/>
              <a:chExt cx="7227684" cy="2610214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-2756848" y="2525313"/>
                <a:ext cx="7227684" cy="2610214"/>
                <a:chOff x="551154" y="2911551"/>
                <a:chExt cx="7227684" cy="2610214"/>
              </a:xfrm>
            </p:grpSpPr>
            <p:pic>
              <p:nvPicPr>
                <p:cNvPr id="35" name="Picture 34"/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98490" y="2911551"/>
                  <a:ext cx="6980348" cy="2610214"/>
                </a:xfrm>
                <a:prstGeom prst="rect">
                  <a:avLst/>
                </a:prstGeom>
              </p:spPr>
            </p:pic>
            <p:sp>
              <p:nvSpPr>
                <p:cNvPr id="36" name="Rounded Rectangle 35"/>
                <p:cNvSpPr/>
                <p:nvPr/>
              </p:nvSpPr>
              <p:spPr>
                <a:xfrm>
                  <a:off x="551154" y="2963328"/>
                  <a:ext cx="1542198" cy="999630"/>
                </a:xfrm>
                <a:prstGeom prst="round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000" dirty="0">
                      <a:solidFill>
                        <a:srgbClr val="0033CC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45</a:t>
                  </a:r>
                </a:p>
              </p:txBody>
            </p:sp>
            <p:sp>
              <p:nvSpPr>
                <p:cNvPr id="37" name="Rounded Rectangle 36"/>
                <p:cNvSpPr/>
                <p:nvPr/>
              </p:nvSpPr>
              <p:spPr>
                <a:xfrm>
                  <a:off x="2233336" y="3252268"/>
                  <a:ext cx="856302" cy="716316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Rounded Rectangle 37"/>
                <p:cNvSpPr/>
                <p:nvPr/>
              </p:nvSpPr>
              <p:spPr>
                <a:xfrm>
                  <a:off x="3239136" y="2963328"/>
                  <a:ext cx="1542198" cy="999630"/>
                </a:xfrm>
                <a:prstGeom prst="round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000" dirty="0">
                      <a:solidFill>
                        <a:srgbClr val="0033CC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</a:p>
              </p:txBody>
            </p:sp>
          </p:grpSp>
          <p:sp>
            <p:nvSpPr>
              <p:cNvPr id="21" name="Rounded Rectangle 36">
                <a:extLst>
                  <a:ext uri="{FF2B5EF4-FFF2-40B4-BE49-F238E27FC236}">
                    <a16:creationId xmlns:a16="http://schemas.microsoft.com/office/drawing/2014/main" id="{CA61C642-6696-4FBA-A0F5-944C7C132D94}"/>
                  </a:ext>
                </a:extLst>
              </p:cNvPr>
              <p:cNvSpPr/>
              <p:nvPr/>
            </p:nvSpPr>
            <p:spPr>
              <a:xfrm>
                <a:off x="1620017" y="2844476"/>
                <a:ext cx="901378" cy="732244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</a:p>
            </p:txBody>
          </p:sp>
          <p:sp>
            <p:nvSpPr>
              <p:cNvPr id="22" name="Rounded Rectangle 37">
                <a:extLst>
                  <a:ext uri="{FF2B5EF4-FFF2-40B4-BE49-F238E27FC236}">
                    <a16:creationId xmlns:a16="http://schemas.microsoft.com/office/drawing/2014/main" id="{FC728C24-4FD4-4B2E-A690-7FE3C4DA90E6}"/>
                  </a:ext>
                </a:extLst>
              </p:cNvPr>
              <p:cNvSpPr/>
              <p:nvPr/>
            </p:nvSpPr>
            <p:spPr>
              <a:xfrm>
                <a:off x="2725016" y="2577090"/>
                <a:ext cx="1542198" cy="99963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00B05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000" dirty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91CA1A7-53BC-4C20-BDCA-ABEF6EFFA5B2}"/>
                </a:ext>
              </a:extLst>
            </p:cNvPr>
            <p:cNvSpPr txBox="1"/>
            <p:nvPr/>
          </p:nvSpPr>
          <p:spPr>
            <a:xfrm>
              <a:off x="-5370393" y="3013501"/>
              <a:ext cx="5155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2060"/>
                  </a:solidFill>
                  <a:latin typeface="+mn-lt"/>
                </a:rPr>
                <a:t>– 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B13CAA5-B430-40F6-A7EE-BCA4D30977C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6031271"/>
            <a:ext cx="1582426" cy="686185"/>
          </a:xfrm>
          <a:prstGeom prst="rect">
            <a:avLst/>
          </a:prstGeom>
        </p:spPr>
      </p:pic>
      <p:pic>
        <p:nvPicPr>
          <p:cNvPr id="24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4178025-E23C-4765-9737-5C412A636ED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25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2AC71BB-91A5-443F-9CD4-0C619CC51DA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6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56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0B6ADF-33B1-4C2A-83FF-13D2DCE0FA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7093" y="-233928"/>
            <a:ext cx="1352883" cy="1268328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-6782938" y="2759164"/>
            <a:ext cx="7102137" cy="2683690"/>
            <a:chOff x="676701" y="2838075"/>
            <a:chExt cx="7102137" cy="2683690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8490" y="2911551"/>
              <a:ext cx="6980348" cy="2610214"/>
            </a:xfrm>
            <a:prstGeom prst="rect">
              <a:avLst/>
            </a:prstGeom>
          </p:spPr>
        </p:pic>
        <p:sp>
          <p:nvSpPr>
            <p:cNvPr id="33" name="Rounded Rectangle 32"/>
            <p:cNvSpPr/>
            <p:nvPr/>
          </p:nvSpPr>
          <p:spPr>
            <a:xfrm>
              <a:off x="676701" y="2838075"/>
              <a:ext cx="1628618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44 - 4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460591" y="2911551"/>
              <a:ext cx="1311803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3915177" y="2838075"/>
              <a:ext cx="1628618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39</a:t>
              </a:r>
            </a:p>
          </p:txBody>
        </p:sp>
      </p:grpSp>
      <p:sp>
        <p:nvSpPr>
          <p:cNvPr id="36" name="Rectangle 35"/>
          <p:cNvSpPr/>
          <p:nvPr/>
        </p:nvSpPr>
        <p:spPr>
          <a:xfrm>
            <a:off x="8028511" y="537931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&lt;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212686" y="537932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=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595701" y="537932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&gt;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A275571-002C-400C-9072-032A552976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42854"/>
            <a:ext cx="12192001" cy="14006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78C723-BFEB-492D-A845-8DC2836593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65885" y="52511"/>
            <a:ext cx="2910323" cy="21165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58EC59-809C-4AB8-81DE-5535F00FBE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75664" y="0"/>
            <a:ext cx="1143048" cy="20320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036B85-362F-4B45-B701-EC3757D661C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031271"/>
            <a:ext cx="1582426" cy="686185"/>
          </a:xfrm>
          <a:prstGeom prst="rect">
            <a:avLst/>
          </a:prstGeom>
        </p:spPr>
      </p:pic>
      <p:pic>
        <p:nvPicPr>
          <p:cNvPr id="15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715252D-F343-4365-A8DA-12088C97717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16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132D107-6B3A-49F4-BE5C-D45983145C6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7651 -0.00116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55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6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651 -0.00116 L 1.84791 0.02453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41" y="1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r-axle-rail-joint-sounds-in-Trainz-2009-_mp3cut.ne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6" grpId="0" bldLvl="0" animBg="1"/>
      <p:bldP spid="36" grpId="1" bldLvl="0" animBg="1"/>
      <p:bldP spid="37" grpId="0" bldLvl="0" animBg="1"/>
      <p:bldP spid="37" grpId="1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1F173D-E0C4-4D86-B734-378B80080F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7" y="83399"/>
            <a:ext cx="12191999" cy="561755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758" y="3219794"/>
            <a:ext cx="981541" cy="76206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3090740"/>
            <a:ext cx="783067" cy="859574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2743200" y="1309576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rgbClr val="009900"/>
                </a:solidFill>
              </a:rPr>
              <a:t>=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938758" y="1304811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&lt;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40979" y="1304812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rgbClr val="009900"/>
                </a:solidFill>
              </a:rPr>
              <a:t>&gt;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8F1961-A2C2-478D-A69F-0F381C64AE50}"/>
              </a:ext>
            </a:extLst>
          </p:cNvPr>
          <p:cNvSpPr/>
          <p:nvPr/>
        </p:nvSpPr>
        <p:spPr>
          <a:xfrm>
            <a:off x="8226" y="5700954"/>
            <a:ext cx="12192000" cy="1173578"/>
          </a:xfrm>
          <a:prstGeom prst="rect">
            <a:avLst/>
          </a:prstGeom>
          <a:solidFill>
            <a:srgbClr val="68CB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FAB10D-2A40-4A81-AF95-9311AFC5CB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12500" y="2727327"/>
            <a:ext cx="1274461" cy="9600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C87D09-EB09-44B3-B379-82321F16FC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8112" y="2431320"/>
            <a:ext cx="1362075" cy="14859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F6E2F0-22B8-472E-A59C-08A937428A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8275" y="2892176"/>
            <a:ext cx="1274461" cy="9600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0AB823A-4789-4812-BCB9-78D9DF4A79A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23346" y="3207459"/>
            <a:ext cx="1274461" cy="960094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2297630" y="3000141"/>
            <a:ext cx="7256775" cy="2683690"/>
            <a:chOff x="522063" y="2838075"/>
            <a:chExt cx="7256775" cy="2683690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8490" y="2911551"/>
              <a:ext cx="6980348" cy="2610214"/>
            </a:xfrm>
            <a:prstGeom prst="rect">
              <a:avLst/>
            </a:prstGeom>
          </p:spPr>
        </p:pic>
        <p:sp>
          <p:nvSpPr>
            <p:cNvPr id="36" name="Rounded Rectangle 35"/>
            <p:cNvSpPr/>
            <p:nvPr/>
          </p:nvSpPr>
          <p:spPr>
            <a:xfrm>
              <a:off x="522063" y="2838075"/>
              <a:ext cx="1960698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25 - 13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2612395" y="3057728"/>
              <a:ext cx="1231573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4039019" y="283807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01131FE-A03F-408A-8AAC-8749005083C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031271"/>
            <a:ext cx="1582426" cy="686185"/>
          </a:xfrm>
          <a:prstGeom prst="rect">
            <a:avLst/>
          </a:prstGeom>
        </p:spPr>
      </p:pic>
      <p:pic>
        <p:nvPicPr>
          <p:cNvPr id="19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319CE45-36C6-487C-A082-0B48C695044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20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BB5DCB4-3A1C-4A8C-9324-4D3D2865B3D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r-axle-rail-joint-sounds-in-Trainz-2009-_mp3cut.ne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56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2509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352</Words>
  <Application>Microsoft Office PowerPoint</Application>
  <PresentationFormat>Widescreen</PresentationFormat>
  <Paragraphs>103</Paragraphs>
  <Slides>21</Slides>
  <Notes>4</Notes>
  <HiddenSlides>0</HiddenSlides>
  <MMClips>13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</vt:lpstr>
      <vt:lpstr>Calibri</vt:lpstr>
      <vt:lpstr>Cooper Black</vt:lpstr>
      <vt:lpstr>Times New Roman</vt:lpstr>
      <vt:lpstr>UTM Avo</vt:lpstr>
      <vt:lpstr>UTM Avo (Headings)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249</cp:revision>
  <dcterms:created xsi:type="dcterms:W3CDTF">2021-02-20T02:56:00Z</dcterms:created>
  <dcterms:modified xsi:type="dcterms:W3CDTF">2022-02-18T01:46:10Z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