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69" r:id="rId2"/>
    <p:sldMasterId id="2147483670" r:id="rId3"/>
  </p:sldMasterIdLst>
  <p:notesMasterIdLst>
    <p:notesMasterId r:id="rId24"/>
  </p:notesMasterIdLst>
  <p:sldIdLst>
    <p:sldId id="319" r:id="rId4"/>
    <p:sldId id="256" r:id="rId5"/>
    <p:sldId id="259" r:id="rId6"/>
    <p:sldId id="257" r:id="rId7"/>
    <p:sldId id="258" r:id="rId8"/>
    <p:sldId id="260" r:id="rId9"/>
    <p:sldId id="262" r:id="rId10"/>
    <p:sldId id="261" r:id="rId11"/>
    <p:sldId id="308" r:id="rId12"/>
    <p:sldId id="309" r:id="rId13"/>
    <p:sldId id="311" r:id="rId14"/>
    <p:sldId id="313" r:id="rId15"/>
    <p:sldId id="310" r:id="rId16"/>
    <p:sldId id="312" r:id="rId17"/>
    <p:sldId id="314" r:id="rId18"/>
    <p:sldId id="315" r:id="rId19"/>
    <p:sldId id="316" r:id="rId20"/>
    <p:sldId id="318" r:id="rId21"/>
    <p:sldId id="267" r:id="rId22"/>
    <p:sldId id="31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52D61B8-7824-4288-AAEF-113326CE4DDB}">
  <a:tblStyle styleId="{D52D61B8-7824-4288-AAEF-113326CE4D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-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7492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88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af72e47015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af72e47015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b0ac4e247a_6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b0ac4e247a_6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gb0ac4e247a_6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2" name="Google Shape;3162;gb0ac4e247a_6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47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44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64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98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64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14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35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31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61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6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4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2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724" name="Google Shape;1724;p2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7CA8C7F-B837-4E97-BE6D-33AC30304F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8/14/2021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41CF2803-012B-4F00-9058-9C37DDE404B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00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3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3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88716"/>
            <a:ext cx="6425496" cy="1084217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Tự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nhiên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Lớp 2</a:t>
            </a:r>
          </a:p>
        </p:txBody>
      </p:sp>
      <p:sp>
        <p:nvSpPr>
          <p:cNvPr id="5" name="Rectangle 4"/>
          <p:cNvSpPr/>
          <p:nvPr/>
        </p:nvSpPr>
        <p:spPr>
          <a:xfrm>
            <a:off x="-29565" y="4866501"/>
            <a:ext cx="4068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Trương</a:t>
            </a:r>
            <a:r>
              <a:rPr lang="en-US" sz="18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sz="18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Xuân</a:t>
            </a:r>
            <a:endParaRPr lang="en-US" sz="1800" b="1" i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33653" y="497009"/>
            <a:ext cx="1023747" cy="1174031"/>
            <a:chOff x="914400" y="508360"/>
            <a:chExt cx="871347" cy="994785"/>
          </a:xfrm>
        </p:grpSpPr>
        <p:grpSp>
          <p:nvGrpSpPr>
            <p:cNvPr id="3" name="Group 2"/>
            <p:cNvGrpSpPr/>
            <p:nvPr/>
          </p:nvGrpSpPr>
          <p:grpSpPr>
            <a:xfrm>
              <a:off x="914400" y="630598"/>
              <a:ext cx="871347" cy="872547"/>
              <a:chOff x="1242625" y="721665"/>
              <a:chExt cx="1168629" cy="1293765"/>
            </a:xfrm>
          </p:grpSpPr>
          <p:sp>
            <p:nvSpPr>
              <p:cNvPr id="4" name="Google Shape;4030;p42"/>
              <p:cNvSpPr/>
              <p:nvPr/>
            </p:nvSpPr>
            <p:spPr>
              <a:xfrm>
                <a:off x="1276054" y="880230"/>
                <a:ext cx="1135200" cy="1135200"/>
              </a:xfrm>
              <a:prstGeom prst="rect">
                <a:avLst/>
              </a:prstGeom>
              <a:solidFill>
                <a:schemeClr val="dk1">
                  <a:alpha val="89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" name="Google Shape;4031;p42"/>
              <p:cNvSpPr/>
              <p:nvPr/>
            </p:nvSpPr>
            <p:spPr>
              <a:xfrm>
                <a:off x="1242625" y="721665"/>
                <a:ext cx="1135200" cy="11629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LÀM</a:t>
                </a:r>
                <a:endParaRPr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130" y="508360"/>
              <a:ext cx="58896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2895600" y="1123950"/>
            <a:ext cx="990600" cy="1162406"/>
            <a:chOff x="1801548" y="1643223"/>
            <a:chExt cx="990600" cy="930669"/>
          </a:xfrm>
        </p:grpSpPr>
        <p:grpSp>
          <p:nvGrpSpPr>
            <p:cNvPr id="11" name="Group 10"/>
            <p:cNvGrpSpPr/>
            <p:nvPr/>
          </p:nvGrpSpPr>
          <p:grpSpPr>
            <a:xfrm>
              <a:off x="1801548" y="1765461"/>
              <a:ext cx="990600" cy="808431"/>
              <a:chOff x="2667000" y="971437"/>
              <a:chExt cx="1189898" cy="1177277"/>
            </a:xfrm>
          </p:grpSpPr>
          <p:sp>
            <p:nvSpPr>
              <p:cNvPr id="6" name="Google Shape;3815;p40"/>
              <p:cNvSpPr/>
              <p:nvPr/>
            </p:nvSpPr>
            <p:spPr>
              <a:xfrm>
                <a:off x="2721586" y="1013402"/>
                <a:ext cx="1135312" cy="1135312"/>
              </a:xfrm>
              <a:prstGeom prst="rect">
                <a:avLst/>
              </a:prstGeom>
              <a:solidFill>
                <a:schemeClr val="dk1">
                  <a:alpha val="89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3816;p40"/>
              <p:cNvSpPr/>
              <p:nvPr/>
            </p:nvSpPr>
            <p:spPr>
              <a:xfrm>
                <a:off x="2667000" y="971437"/>
                <a:ext cx="1135312" cy="11353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VIỆC</a:t>
                </a:r>
                <a:endParaRPr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557" y="1643223"/>
              <a:ext cx="71913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6781799" y="1047750"/>
            <a:ext cx="990601" cy="1095961"/>
            <a:chOff x="4419598" y="1094789"/>
            <a:chExt cx="990601" cy="1095961"/>
          </a:xfrm>
        </p:grpSpPr>
        <p:grpSp>
          <p:nvGrpSpPr>
            <p:cNvPr id="16" name="Group 15"/>
            <p:cNvGrpSpPr/>
            <p:nvPr/>
          </p:nvGrpSpPr>
          <p:grpSpPr>
            <a:xfrm>
              <a:off x="4419598" y="1210466"/>
              <a:ext cx="990601" cy="980284"/>
              <a:chOff x="3008310" y="1277381"/>
              <a:chExt cx="1189900" cy="1177276"/>
            </a:xfrm>
          </p:grpSpPr>
          <p:sp>
            <p:nvSpPr>
              <p:cNvPr id="17" name="Google Shape;3815;p40"/>
              <p:cNvSpPr/>
              <p:nvPr/>
            </p:nvSpPr>
            <p:spPr>
              <a:xfrm>
                <a:off x="3062897" y="1319345"/>
                <a:ext cx="1135313" cy="1135312"/>
              </a:xfrm>
              <a:prstGeom prst="rect">
                <a:avLst/>
              </a:prstGeom>
              <a:solidFill>
                <a:schemeClr val="dk1">
                  <a:alpha val="89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816;p40"/>
              <p:cNvSpPr/>
              <p:nvPr/>
            </p:nvSpPr>
            <p:spPr>
              <a:xfrm>
                <a:off x="3008310" y="1277381"/>
                <a:ext cx="1135312" cy="11353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 smtClean="0">
                    <a:latin typeface="Times New Roman" pitchFamily="18" charset="0"/>
                    <a:cs typeface="Times New Roman" pitchFamily="18" charset="0"/>
                  </a:rPr>
                  <a:t>LỚP</a:t>
                </a:r>
                <a:endParaRPr sz="1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909" y="1094789"/>
              <a:ext cx="680540" cy="231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4876800" y="497009"/>
            <a:ext cx="1017788" cy="1114541"/>
            <a:chOff x="3824651" y="2800818"/>
            <a:chExt cx="858473" cy="761532"/>
          </a:xfrm>
        </p:grpSpPr>
        <p:grpSp>
          <p:nvGrpSpPr>
            <p:cNvPr id="22" name="Group 21"/>
            <p:cNvGrpSpPr/>
            <p:nvPr/>
          </p:nvGrpSpPr>
          <p:grpSpPr>
            <a:xfrm>
              <a:off x="3824651" y="2898461"/>
              <a:ext cx="858473" cy="663889"/>
              <a:chOff x="976689" y="2856498"/>
              <a:chExt cx="1189898" cy="1177275"/>
            </a:xfrm>
          </p:grpSpPr>
          <p:sp>
            <p:nvSpPr>
              <p:cNvPr id="23" name="Google Shape;3803;p40"/>
              <p:cNvSpPr/>
              <p:nvPr/>
            </p:nvSpPr>
            <p:spPr>
              <a:xfrm>
                <a:off x="1031275" y="2898461"/>
                <a:ext cx="1135312" cy="1135312"/>
              </a:xfrm>
              <a:prstGeom prst="rect">
                <a:avLst/>
              </a:prstGeom>
              <a:solidFill>
                <a:schemeClr val="dk1">
                  <a:alpha val="89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804;p40"/>
              <p:cNvSpPr/>
              <p:nvPr/>
            </p:nvSpPr>
            <p:spPr>
              <a:xfrm>
                <a:off x="976689" y="2856498"/>
                <a:ext cx="1135312" cy="11353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CẢ</a:t>
                </a:r>
                <a:endParaRPr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699" y="2800818"/>
              <a:ext cx="472994" cy="195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83" y="2362556"/>
            <a:ext cx="6762417" cy="226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ight Arrow 19"/>
          <p:cNvSpPr/>
          <p:nvPr/>
        </p:nvSpPr>
        <p:spPr>
          <a:xfrm>
            <a:off x="533400" y="361950"/>
            <a:ext cx="381000" cy="228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83" y="4586681"/>
            <a:ext cx="5064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ight Arrow 30"/>
          <p:cNvSpPr/>
          <p:nvPr/>
        </p:nvSpPr>
        <p:spPr>
          <a:xfrm rot="10800000">
            <a:off x="7900587" y="361949"/>
            <a:ext cx="381000" cy="228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379" y="4586681"/>
            <a:ext cx="51276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61" y="2250364"/>
            <a:ext cx="3741994" cy="24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620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48396" y="286324"/>
            <a:ext cx="6676403" cy="1142426"/>
            <a:chOff x="1295400" y="638909"/>
            <a:chExt cx="6400800" cy="858838"/>
          </a:xfrm>
        </p:grpSpPr>
        <p:sp>
          <p:nvSpPr>
            <p:cNvPr id="3" name="Rectangle 2"/>
            <p:cNvSpPr/>
            <p:nvPr/>
          </p:nvSpPr>
          <p:spPr>
            <a:xfrm>
              <a:off x="1524000" y="666750"/>
              <a:ext cx="6096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xương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khớp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xương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Block Arc 4"/>
            <p:cNvSpPr/>
            <p:nvPr/>
          </p:nvSpPr>
          <p:spPr>
            <a:xfrm rot="5400000">
              <a:off x="7048500" y="781050"/>
              <a:ext cx="762000" cy="533400"/>
            </a:xfrm>
            <a:prstGeom prst="blockArc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95400" y="638909"/>
              <a:ext cx="365125" cy="858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939012" y="1356962"/>
            <a:ext cx="3148560" cy="3653188"/>
            <a:chOff x="939012" y="1356962"/>
            <a:chExt cx="3148560" cy="365318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504950"/>
              <a:ext cx="2895600" cy="350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012" y="1356962"/>
              <a:ext cx="618766" cy="60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809" y="4248150"/>
              <a:ext cx="512763" cy="573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119076" y="1428750"/>
            <a:ext cx="2956978" cy="3468688"/>
            <a:chOff x="5119076" y="1428750"/>
            <a:chExt cx="2956978" cy="346868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428750"/>
              <a:ext cx="2894454" cy="3468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Google Shape;3203;p35"/>
            <p:cNvSpPr/>
            <p:nvPr/>
          </p:nvSpPr>
          <p:spPr>
            <a:xfrm rot="16634572" flipH="1">
              <a:off x="5061964" y="1600546"/>
              <a:ext cx="670121" cy="555898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06369">
              <a:off x="7651957" y="4421078"/>
              <a:ext cx="5340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4" y="360270"/>
            <a:ext cx="705768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2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9600" y="895351"/>
            <a:ext cx="1523998" cy="3267480"/>
            <a:chOff x="609600" y="1314177"/>
            <a:chExt cx="1752600" cy="3238772"/>
          </a:xfrm>
        </p:grpSpPr>
        <p:grpSp>
          <p:nvGrpSpPr>
            <p:cNvPr id="7" name="Group 6"/>
            <p:cNvGrpSpPr/>
            <p:nvPr/>
          </p:nvGrpSpPr>
          <p:grpSpPr>
            <a:xfrm>
              <a:off x="609600" y="1474787"/>
              <a:ext cx="1752600" cy="3078162"/>
              <a:chOff x="609600" y="1597024"/>
              <a:chExt cx="1752602" cy="2955925"/>
            </a:xfrm>
          </p:grpSpPr>
          <p:sp>
            <p:nvSpPr>
              <p:cNvPr id="5" name="Double Wave 4"/>
              <p:cNvSpPr/>
              <p:nvPr/>
            </p:nvSpPr>
            <p:spPr>
              <a:xfrm rot="16200000">
                <a:off x="7938" y="2198686"/>
                <a:ext cx="2955925" cy="1752602"/>
              </a:xfrm>
              <a:prstGeom prst="doubleWav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84860" y="2126963"/>
                <a:ext cx="1472726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/>
                  <a:t>Thảo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luận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nhóm</a:t>
                </a:r>
                <a:r>
                  <a:rPr lang="en-US" sz="3200" dirty="0" smtClean="0"/>
                  <a:t> 2</a:t>
                </a:r>
                <a:endParaRPr lang="en-US" sz="3200" dirty="0"/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274" y="1314177"/>
              <a:ext cx="934926" cy="377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6" y="981334"/>
            <a:ext cx="3257550" cy="32575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5918"/>
            <a:ext cx="4469065" cy="476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5918"/>
            <a:ext cx="685800" cy="64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264200" y="971550"/>
            <a:ext cx="1676400" cy="3688633"/>
            <a:chOff x="2264200" y="971550"/>
            <a:chExt cx="1676400" cy="368863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124045"/>
              <a:ext cx="1632800" cy="3536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2264200" y="971550"/>
              <a:ext cx="1676400" cy="3657600"/>
              <a:chOff x="2264200" y="971550"/>
              <a:chExt cx="1676400" cy="3657600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971550"/>
                <a:ext cx="1074335" cy="3049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264200" y="1212830"/>
                <a:ext cx="16764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/>
                  <a:t>Chỉ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và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nói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tên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một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số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xương</a:t>
                </a:r>
                <a:r>
                  <a:rPr lang="en-US" sz="2400" b="1" dirty="0" smtClean="0"/>
                  <a:t>, </a:t>
                </a:r>
                <a:r>
                  <a:rPr lang="en-US" sz="2400" b="1" dirty="0" err="1" smtClean="0"/>
                  <a:t>khớp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xương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trong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các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hình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dưới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đây</a:t>
                </a:r>
                <a:endParaRPr lang="en-US" sz="2400" b="1" dirty="0"/>
              </a:p>
            </p:txBody>
          </p:sp>
        </p:grpSp>
      </p:grpSp>
      <p:sp>
        <p:nvSpPr>
          <p:cNvPr id="24" name="Google Shape;3140;p33">
            <a:hlinkClick r:id="" action="ppaction://noaction"/>
          </p:cNvPr>
          <p:cNvSpPr/>
          <p:nvPr/>
        </p:nvSpPr>
        <p:spPr>
          <a:xfrm rot="18900000">
            <a:off x="983118" y="364246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07" y="295996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Google Shape;4350;p46">
            <a:hlinkClick r:id="" action="ppaction://noaction"/>
          </p:cNvPr>
          <p:cNvSpPr/>
          <p:nvPr/>
        </p:nvSpPr>
        <p:spPr>
          <a:xfrm rot="8100000">
            <a:off x="8175611" y="4745810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93" y="4691845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1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9600" y="1123950"/>
            <a:ext cx="2416056" cy="2802773"/>
            <a:chOff x="665367" y="1302877"/>
            <a:chExt cx="2416056" cy="2802773"/>
          </a:xfrm>
        </p:grpSpPr>
        <p:sp>
          <p:nvSpPr>
            <p:cNvPr id="3" name="Google Shape;4847;p53"/>
            <p:cNvSpPr/>
            <p:nvPr/>
          </p:nvSpPr>
          <p:spPr>
            <a:xfrm>
              <a:off x="819684" y="1428750"/>
              <a:ext cx="2133600" cy="26769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Rectangle 3"/>
            <p:cNvSpPr/>
            <p:nvPr/>
          </p:nvSpPr>
          <p:spPr>
            <a:xfrm>
              <a:off x="799032" y="1797704"/>
              <a:ext cx="21336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</a:rPr>
                <a:t>Làm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việc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cả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lớp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5" name="Google Shape;4918;p53"/>
            <p:cNvSpPr/>
            <p:nvPr/>
          </p:nvSpPr>
          <p:spPr>
            <a:xfrm rot="21173965">
              <a:off x="665367" y="1316861"/>
              <a:ext cx="743370" cy="67814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398" y="1302877"/>
              <a:ext cx="643025" cy="72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Google Shape;3140;p33">
            <a:hlinkClick r:id="" action="ppaction://noaction"/>
          </p:cNvPr>
          <p:cNvSpPr/>
          <p:nvPr/>
        </p:nvSpPr>
        <p:spPr>
          <a:xfrm rot="-2700000">
            <a:off x="645011" y="397361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345531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83112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6" y="4583372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898050"/>
            <a:ext cx="4171950" cy="3426300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135" y="245918"/>
            <a:ext cx="4469065" cy="476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oogle Shape;5127;p55"/>
          <p:cNvGrpSpPr/>
          <p:nvPr/>
        </p:nvGrpSpPr>
        <p:grpSpPr>
          <a:xfrm rot="1666199">
            <a:off x="141851" y="78533"/>
            <a:ext cx="318767" cy="653144"/>
            <a:chOff x="1701548" y="3416733"/>
            <a:chExt cx="252089" cy="516523"/>
          </a:xfrm>
        </p:grpSpPr>
        <p:sp>
          <p:nvSpPr>
            <p:cNvPr id="22" name="Google Shape;5128;p55"/>
            <p:cNvSpPr/>
            <p:nvPr/>
          </p:nvSpPr>
          <p:spPr>
            <a:xfrm>
              <a:off x="1701548" y="3416733"/>
              <a:ext cx="252089" cy="500679"/>
            </a:xfrm>
            <a:custGeom>
              <a:avLst/>
              <a:gdLst/>
              <a:ahLst/>
              <a:cxnLst/>
              <a:rect l="l" t="t" r="r" b="b"/>
              <a:pathLst>
                <a:path w="11381" h="22604" extrusionOk="0">
                  <a:moveTo>
                    <a:pt x="6145" y="12540"/>
                  </a:moveTo>
                  <a:cubicBezTo>
                    <a:pt x="7054" y="12399"/>
                    <a:pt x="7838" y="12242"/>
                    <a:pt x="8637" y="12148"/>
                  </a:cubicBezTo>
                  <a:cubicBezTo>
                    <a:pt x="8872" y="12117"/>
                    <a:pt x="9139" y="12195"/>
                    <a:pt x="9358" y="12274"/>
                  </a:cubicBezTo>
                  <a:cubicBezTo>
                    <a:pt x="9719" y="12415"/>
                    <a:pt x="9797" y="12681"/>
                    <a:pt x="9640" y="13042"/>
                  </a:cubicBezTo>
                  <a:cubicBezTo>
                    <a:pt x="9437" y="13481"/>
                    <a:pt x="9092" y="13716"/>
                    <a:pt x="8653" y="13857"/>
                  </a:cubicBezTo>
                  <a:cubicBezTo>
                    <a:pt x="7712" y="14170"/>
                    <a:pt x="6741" y="14092"/>
                    <a:pt x="5706" y="13935"/>
                  </a:cubicBezTo>
                  <a:cubicBezTo>
                    <a:pt x="5534" y="14421"/>
                    <a:pt x="5361" y="14907"/>
                    <a:pt x="5158" y="15503"/>
                  </a:cubicBezTo>
                  <a:cubicBezTo>
                    <a:pt x="5753" y="15424"/>
                    <a:pt x="6302" y="15330"/>
                    <a:pt x="6835" y="15299"/>
                  </a:cubicBezTo>
                  <a:cubicBezTo>
                    <a:pt x="7305" y="15267"/>
                    <a:pt x="7775" y="15252"/>
                    <a:pt x="8230" y="15314"/>
                  </a:cubicBezTo>
                  <a:cubicBezTo>
                    <a:pt x="8575" y="15361"/>
                    <a:pt x="8966" y="15597"/>
                    <a:pt x="8919" y="15973"/>
                  </a:cubicBezTo>
                  <a:cubicBezTo>
                    <a:pt x="8888" y="16224"/>
                    <a:pt x="8606" y="16521"/>
                    <a:pt x="8355" y="16647"/>
                  </a:cubicBezTo>
                  <a:cubicBezTo>
                    <a:pt x="8073" y="16804"/>
                    <a:pt x="7712" y="16866"/>
                    <a:pt x="7368" y="16851"/>
                  </a:cubicBezTo>
                  <a:cubicBezTo>
                    <a:pt x="6505" y="16835"/>
                    <a:pt x="5643" y="16772"/>
                    <a:pt x="4672" y="16709"/>
                  </a:cubicBezTo>
                  <a:cubicBezTo>
                    <a:pt x="4499" y="17054"/>
                    <a:pt x="4280" y="17462"/>
                    <a:pt x="4029" y="17932"/>
                  </a:cubicBezTo>
                  <a:cubicBezTo>
                    <a:pt x="4421" y="17932"/>
                    <a:pt x="4687" y="17948"/>
                    <a:pt x="4954" y="17932"/>
                  </a:cubicBezTo>
                  <a:cubicBezTo>
                    <a:pt x="5847" y="17885"/>
                    <a:pt x="6631" y="18199"/>
                    <a:pt x="7368" y="18606"/>
                  </a:cubicBezTo>
                  <a:cubicBezTo>
                    <a:pt x="7540" y="18700"/>
                    <a:pt x="7728" y="18998"/>
                    <a:pt x="7712" y="19186"/>
                  </a:cubicBezTo>
                  <a:cubicBezTo>
                    <a:pt x="7697" y="19374"/>
                    <a:pt x="7462" y="19672"/>
                    <a:pt x="7274" y="19703"/>
                  </a:cubicBezTo>
                  <a:cubicBezTo>
                    <a:pt x="6819" y="19782"/>
                    <a:pt x="6333" y="19829"/>
                    <a:pt x="5894" y="19735"/>
                  </a:cubicBezTo>
                  <a:cubicBezTo>
                    <a:pt x="5079" y="19547"/>
                    <a:pt x="4280" y="19249"/>
                    <a:pt x="3496" y="19014"/>
                  </a:cubicBezTo>
                  <a:cubicBezTo>
                    <a:pt x="2900" y="19985"/>
                    <a:pt x="2258" y="20942"/>
                    <a:pt x="1709" y="21960"/>
                  </a:cubicBezTo>
                  <a:cubicBezTo>
                    <a:pt x="1458" y="22431"/>
                    <a:pt x="1192" y="22603"/>
                    <a:pt x="690" y="22493"/>
                  </a:cubicBezTo>
                  <a:cubicBezTo>
                    <a:pt x="377" y="22117"/>
                    <a:pt x="659" y="21866"/>
                    <a:pt x="847" y="21584"/>
                  </a:cubicBezTo>
                  <a:cubicBezTo>
                    <a:pt x="1349" y="20863"/>
                    <a:pt x="1850" y="20142"/>
                    <a:pt x="2336" y="19421"/>
                  </a:cubicBezTo>
                  <a:cubicBezTo>
                    <a:pt x="2493" y="19186"/>
                    <a:pt x="2618" y="18935"/>
                    <a:pt x="2791" y="18622"/>
                  </a:cubicBezTo>
                  <a:cubicBezTo>
                    <a:pt x="2226" y="18449"/>
                    <a:pt x="1709" y="18324"/>
                    <a:pt x="1239" y="18136"/>
                  </a:cubicBezTo>
                  <a:cubicBezTo>
                    <a:pt x="894" y="17995"/>
                    <a:pt x="565" y="17807"/>
                    <a:pt x="298" y="17556"/>
                  </a:cubicBezTo>
                  <a:cubicBezTo>
                    <a:pt x="1" y="17305"/>
                    <a:pt x="32" y="16929"/>
                    <a:pt x="236" y="16615"/>
                  </a:cubicBezTo>
                  <a:cubicBezTo>
                    <a:pt x="408" y="16318"/>
                    <a:pt x="706" y="16192"/>
                    <a:pt x="1035" y="16349"/>
                  </a:cubicBezTo>
                  <a:cubicBezTo>
                    <a:pt x="1490" y="16553"/>
                    <a:pt x="1929" y="16772"/>
                    <a:pt x="2352" y="17039"/>
                  </a:cubicBezTo>
                  <a:cubicBezTo>
                    <a:pt x="2634" y="17227"/>
                    <a:pt x="2853" y="17493"/>
                    <a:pt x="3198" y="17791"/>
                  </a:cubicBezTo>
                  <a:cubicBezTo>
                    <a:pt x="3402" y="17289"/>
                    <a:pt x="3590" y="16835"/>
                    <a:pt x="3794" y="16349"/>
                  </a:cubicBezTo>
                  <a:cubicBezTo>
                    <a:pt x="2728" y="15706"/>
                    <a:pt x="816" y="15691"/>
                    <a:pt x="784" y="14264"/>
                  </a:cubicBezTo>
                  <a:cubicBezTo>
                    <a:pt x="1035" y="13308"/>
                    <a:pt x="1866" y="13700"/>
                    <a:pt x="2415" y="13982"/>
                  </a:cubicBezTo>
                  <a:cubicBezTo>
                    <a:pt x="2775" y="14170"/>
                    <a:pt x="3073" y="14452"/>
                    <a:pt x="3402" y="14703"/>
                  </a:cubicBezTo>
                  <a:cubicBezTo>
                    <a:pt x="3668" y="14907"/>
                    <a:pt x="3935" y="15111"/>
                    <a:pt x="4280" y="15361"/>
                  </a:cubicBezTo>
                  <a:cubicBezTo>
                    <a:pt x="4531" y="14672"/>
                    <a:pt x="4766" y="14061"/>
                    <a:pt x="5016" y="13387"/>
                  </a:cubicBezTo>
                  <a:cubicBezTo>
                    <a:pt x="4609" y="13198"/>
                    <a:pt x="4264" y="13042"/>
                    <a:pt x="3935" y="12901"/>
                  </a:cubicBezTo>
                  <a:cubicBezTo>
                    <a:pt x="3261" y="12603"/>
                    <a:pt x="2681" y="12164"/>
                    <a:pt x="2320" y="11506"/>
                  </a:cubicBezTo>
                  <a:cubicBezTo>
                    <a:pt x="2038" y="10988"/>
                    <a:pt x="2336" y="10502"/>
                    <a:pt x="2916" y="10628"/>
                  </a:cubicBezTo>
                  <a:cubicBezTo>
                    <a:pt x="3339" y="10706"/>
                    <a:pt x="3747" y="11004"/>
                    <a:pt x="4139" y="11255"/>
                  </a:cubicBezTo>
                  <a:cubicBezTo>
                    <a:pt x="4374" y="11396"/>
                    <a:pt x="4546" y="11631"/>
                    <a:pt x="4750" y="11819"/>
                  </a:cubicBezTo>
                  <a:cubicBezTo>
                    <a:pt x="4922" y="11992"/>
                    <a:pt x="5110" y="12148"/>
                    <a:pt x="5408" y="12415"/>
                  </a:cubicBezTo>
                  <a:cubicBezTo>
                    <a:pt x="5596" y="11553"/>
                    <a:pt x="5769" y="10816"/>
                    <a:pt x="5926" y="10095"/>
                  </a:cubicBezTo>
                  <a:cubicBezTo>
                    <a:pt x="5267" y="9781"/>
                    <a:pt x="4687" y="9562"/>
                    <a:pt x="4139" y="9248"/>
                  </a:cubicBezTo>
                  <a:cubicBezTo>
                    <a:pt x="3621" y="8951"/>
                    <a:pt x="3167" y="8559"/>
                    <a:pt x="2963" y="7963"/>
                  </a:cubicBezTo>
                  <a:cubicBezTo>
                    <a:pt x="2775" y="7430"/>
                    <a:pt x="3073" y="7038"/>
                    <a:pt x="3606" y="7227"/>
                  </a:cubicBezTo>
                  <a:cubicBezTo>
                    <a:pt x="4092" y="7383"/>
                    <a:pt x="4562" y="7665"/>
                    <a:pt x="5001" y="7948"/>
                  </a:cubicBezTo>
                  <a:cubicBezTo>
                    <a:pt x="5440" y="8245"/>
                    <a:pt x="5816" y="8606"/>
                    <a:pt x="6317" y="9013"/>
                  </a:cubicBezTo>
                  <a:cubicBezTo>
                    <a:pt x="6427" y="8371"/>
                    <a:pt x="6521" y="7853"/>
                    <a:pt x="6600" y="7430"/>
                  </a:cubicBezTo>
                  <a:cubicBezTo>
                    <a:pt x="5800" y="7085"/>
                    <a:pt x="5063" y="6772"/>
                    <a:pt x="4327" y="6427"/>
                  </a:cubicBezTo>
                  <a:cubicBezTo>
                    <a:pt x="4107" y="6333"/>
                    <a:pt x="3857" y="6161"/>
                    <a:pt x="3762" y="5957"/>
                  </a:cubicBezTo>
                  <a:cubicBezTo>
                    <a:pt x="3637" y="5706"/>
                    <a:pt x="3543" y="5346"/>
                    <a:pt x="3637" y="5110"/>
                  </a:cubicBezTo>
                  <a:cubicBezTo>
                    <a:pt x="3700" y="4954"/>
                    <a:pt x="4123" y="4813"/>
                    <a:pt x="4358" y="4844"/>
                  </a:cubicBezTo>
                  <a:cubicBezTo>
                    <a:pt x="4734" y="4922"/>
                    <a:pt x="5110" y="5126"/>
                    <a:pt x="5471" y="5314"/>
                  </a:cubicBezTo>
                  <a:cubicBezTo>
                    <a:pt x="5847" y="5502"/>
                    <a:pt x="6223" y="5722"/>
                    <a:pt x="6678" y="5988"/>
                  </a:cubicBezTo>
                  <a:cubicBezTo>
                    <a:pt x="6803" y="5283"/>
                    <a:pt x="6631" y="4766"/>
                    <a:pt x="6286" y="4264"/>
                  </a:cubicBezTo>
                  <a:cubicBezTo>
                    <a:pt x="5628" y="3230"/>
                    <a:pt x="5205" y="2148"/>
                    <a:pt x="5565" y="894"/>
                  </a:cubicBezTo>
                  <a:cubicBezTo>
                    <a:pt x="5753" y="204"/>
                    <a:pt x="6161" y="1"/>
                    <a:pt x="6803" y="267"/>
                  </a:cubicBezTo>
                  <a:cubicBezTo>
                    <a:pt x="7430" y="549"/>
                    <a:pt x="7697" y="1082"/>
                    <a:pt x="7744" y="1693"/>
                  </a:cubicBezTo>
                  <a:cubicBezTo>
                    <a:pt x="7791" y="2367"/>
                    <a:pt x="7759" y="3073"/>
                    <a:pt x="7650" y="3731"/>
                  </a:cubicBezTo>
                  <a:cubicBezTo>
                    <a:pt x="7524" y="4499"/>
                    <a:pt x="7493" y="5220"/>
                    <a:pt x="7759" y="6020"/>
                  </a:cubicBezTo>
                  <a:cubicBezTo>
                    <a:pt x="8042" y="5784"/>
                    <a:pt x="8277" y="5534"/>
                    <a:pt x="8559" y="5377"/>
                  </a:cubicBezTo>
                  <a:cubicBezTo>
                    <a:pt x="9045" y="5110"/>
                    <a:pt x="9546" y="4813"/>
                    <a:pt x="10064" y="4672"/>
                  </a:cubicBezTo>
                  <a:cubicBezTo>
                    <a:pt x="10628" y="4515"/>
                    <a:pt x="11176" y="4875"/>
                    <a:pt x="11286" y="5299"/>
                  </a:cubicBezTo>
                  <a:cubicBezTo>
                    <a:pt x="11380" y="5706"/>
                    <a:pt x="11145" y="6208"/>
                    <a:pt x="10612" y="6411"/>
                  </a:cubicBezTo>
                  <a:cubicBezTo>
                    <a:pt x="9954" y="6678"/>
                    <a:pt x="9264" y="6929"/>
                    <a:pt x="8559" y="7054"/>
                  </a:cubicBezTo>
                  <a:cubicBezTo>
                    <a:pt x="7618" y="7211"/>
                    <a:pt x="7603" y="7148"/>
                    <a:pt x="7415" y="8057"/>
                  </a:cubicBezTo>
                  <a:cubicBezTo>
                    <a:pt x="7336" y="8449"/>
                    <a:pt x="7274" y="8841"/>
                    <a:pt x="7179" y="9296"/>
                  </a:cubicBezTo>
                  <a:cubicBezTo>
                    <a:pt x="7791" y="9029"/>
                    <a:pt x="8324" y="8731"/>
                    <a:pt x="8872" y="8590"/>
                  </a:cubicBezTo>
                  <a:cubicBezTo>
                    <a:pt x="9343" y="8465"/>
                    <a:pt x="9875" y="8449"/>
                    <a:pt x="10346" y="8559"/>
                  </a:cubicBezTo>
                  <a:cubicBezTo>
                    <a:pt x="10894" y="8684"/>
                    <a:pt x="11020" y="9264"/>
                    <a:pt x="10581" y="9640"/>
                  </a:cubicBezTo>
                  <a:cubicBezTo>
                    <a:pt x="10283" y="9891"/>
                    <a:pt x="9907" y="10111"/>
                    <a:pt x="9531" y="10205"/>
                  </a:cubicBezTo>
                  <a:cubicBezTo>
                    <a:pt x="8857" y="10346"/>
                    <a:pt x="8167" y="10408"/>
                    <a:pt x="7477" y="10455"/>
                  </a:cubicBezTo>
                  <a:cubicBezTo>
                    <a:pt x="6929" y="10471"/>
                    <a:pt x="6615" y="10675"/>
                    <a:pt x="6505" y="11239"/>
                  </a:cubicBezTo>
                  <a:cubicBezTo>
                    <a:pt x="6411" y="11694"/>
                    <a:pt x="6270" y="12133"/>
                    <a:pt x="6145" y="12540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29;p55"/>
            <p:cNvSpPr/>
            <p:nvPr/>
          </p:nvSpPr>
          <p:spPr>
            <a:xfrm>
              <a:off x="1902808" y="3904417"/>
              <a:ext cx="665" cy="1728"/>
            </a:xfrm>
            <a:custGeom>
              <a:avLst/>
              <a:gdLst/>
              <a:ahLst/>
              <a:cxnLst/>
              <a:rect l="l" t="t" r="r" b="b"/>
              <a:pathLst>
                <a:path w="30" h="78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58"/>
                    <a:pt x="0" y="77"/>
                    <a:pt x="2" y="77"/>
                  </a:cubicBezTo>
                  <a:cubicBezTo>
                    <a:pt x="4" y="77"/>
                    <a:pt x="29" y="20"/>
                    <a:pt x="2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30;p55"/>
            <p:cNvSpPr/>
            <p:nvPr/>
          </p:nvSpPr>
          <p:spPr>
            <a:xfrm>
              <a:off x="1884689" y="3910309"/>
              <a:ext cx="377" cy="1750"/>
            </a:xfrm>
            <a:custGeom>
              <a:avLst/>
              <a:gdLst/>
              <a:ahLst/>
              <a:cxnLst/>
              <a:rect l="l" t="t" r="r" b="b"/>
              <a:pathLst>
                <a:path w="17" h="79" extrusionOk="0">
                  <a:moveTo>
                    <a:pt x="1" y="1"/>
                  </a:moveTo>
                  <a:cubicBezTo>
                    <a:pt x="17" y="32"/>
                    <a:pt x="17" y="63"/>
                    <a:pt x="17" y="79"/>
                  </a:cubicBezTo>
                  <a:cubicBezTo>
                    <a:pt x="17" y="48"/>
                    <a:pt x="17" y="32"/>
                    <a:pt x="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31;p55"/>
            <p:cNvSpPr/>
            <p:nvPr/>
          </p:nvSpPr>
          <p:spPr>
            <a:xfrm>
              <a:off x="1899619" y="3905104"/>
              <a:ext cx="3145" cy="3500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6" y="32"/>
                    <a:pt x="79" y="79"/>
                    <a:pt x="1" y="157"/>
                  </a:cubicBezTo>
                  <a:cubicBezTo>
                    <a:pt x="48" y="110"/>
                    <a:pt x="111" y="63"/>
                    <a:pt x="14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32;p55"/>
            <p:cNvSpPr/>
            <p:nvPr/>
          </p:nvSpPr>
          <p:spPr>
            <a:xfrm>
              <a:off x="1899286" y="3908581"/>
              <a:ext cx="2104" cy="3101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94" y="0"/>
                  </a:moveTo>
                  <a:lnTo>
                    <a:pt x="94" y="0"/>
                  </a:lnTo>
                  <a:cubicBezTo>
                    <a:pt x="63" y="47"/>
                    <a:pt x="32" y="94"/>
                    <a:pt x="0" y="126"/>
                  </a:cubicBezTo>
                  <a:cubicBezTo>
                    <a:pt x="4" y="134"/>
                    <a:pt x="9" y="139"/>
                    <a:pt x="14" y="139"/>
                  </a:cubicBezTo>
                  <a:cubicBezTo>
                    <a:pt x="28" y="139"/>
                    <a:pt x="49" y="103"/>
                    <a:pt x="9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33;p55"/>
            <p:cNvSpPr/>
            <p:nvPr/>
          </p:nvSpPr>
          <p:spPr>
            <a:xfrm>
              <a:off x="1902742" y="3900230"/>
              <a:ext cx="2813" cy="4895"/>
            </a:xfrm>
            <a:custGeom>
              <a:avLst/>
              <a:gdLst/>
              <a:ahLst/>
              <a:cxnLst/>
              <a:rect l="l" t="t" r="r" b="b"/>
              <a:pathLst>
                <a:path w="127" h="221" extrusionOk="0">
                  <a:moveTo>
                    <a:pt x="126" y="1"/>
                  </a:moveTo>
                  <a:cubicBezTo>
                    <a:pt x="112" y="29"/>
                    <a:pt x="101" y="54"/>
                    <a:pt x="91" y="77"/>
                  </a:cubicBezTo>
                  <a:lnTo>
                    <a:pt x="91" y="77"/>
                  </a:lnTo>
                  <a:cubicBezTo>
                    <a:pt x="104" y="52"/>
                    <a:pt x="116" y="26"/>
                    <a:pt x="126" y="1"/>
                  </a:cubicBezTo>
                  <a:close/>
                  <a:moveTo>
                    <a:pt x="91" y="77"/>
                  </a:moveTo>
                  <a:cubicBezTo>
                    <a:pt x="64" y="129"/>
                    <a:pt x="33" y="178"/>
                    <a:pt x="1" y="22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54" y="167"/>
                    <a:pt x="69" y="130"/>
                    <a:pt x="91" y="77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34;p55"/>
            <p:cNvSpPr/>
            <p:nvPr/>
          </p:nvSpPr>
          <p:spPr>
            <a:xfrm>
              <a:off x="1901701" y="3718664"/>
              <a:ext cx="1063" cy="3832"/>
            </a:xfrm>
            <a:custGeom>
              <a:avLst/>
              <a:gdLst/>
              <a:ahLst/>
              <a:cxnLst/>
              <a:rect l="l" t="t" r="r" b="b"/>
              <a:pathLst>
                <a:path w="48" h="173" extrusionOk="0">
                  <a:moveTo>
                    <a:pt x="48" y="0"/>
                  </a:moveTo>
                  <a:cubicBezTo>
                    <a:pt x="17" y="0"/>
                    <a:pt x="1" y="47"/>
                    <a:pt x="17" y="173"/>
                  </a:cubicBezTo>
                  <a:cubicBezTo>
                    <a:pt x="17" y="79"/>
                    <a:pt x="32" y="32"/>
                    <a:pt x="4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35;p55"/>
            <p:cNvSpPr/>
            <p:nvPr/>
          </p:nvSpPr>
          <p:spPr>
            <a:xfrm>
              <a:off x="1884357" y="3927675"/>
              <a:ext cx="4519" cy="5582"/>
            </a:xfrm>
            <a:custGeom>
              <a:avLst/>
              <a:gdLst/>
              <a:ahLst/>
              <a:cxnLst/>
              <a:rect l="l" t="t" r="r" b="b"/>
              <a:pathLst>
                <a:path w="204" h="252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10" y="110"/>
                    <a:pt x="63" y="141"/>
                    <a:pt x="0" y="173"/>
                  </a:cubicBezTo>
                  <a:cubicBezTo>
                    <a:pt x="32" y="188"/>
                    <a:pt x="94" y="173"/>
                    <a:pt x="47" y="251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36;p55"/>
            <p:cNvSpPr/>
            <p:nvPr/>
          </p:nvSpPr>
          <p:spPr>
            <a:xfrm>
              <a:off x="1904846" y="3889598"/>
              <a:ext cx="4585" cy="8040"/>
            </a:xfrm>
            <a:custGeom>
              <a:avLst/>
              <a:gdLst/>
              <a:ahLst/>
              <a:cxnLst/>
              <a:rect l="l" t="t" r="r" b="b"/>
              <a:pathLst>
                <a:path w="207" h="363" extrusionOk="0">
                  <a:moveTo>
                    <a:pt x="157" y="0"/>
                  </a:moveTo>
                  <a:cubicBezTo>
                    <a:pt x="139" y="0"/>
                    <a:pt x="113" y="49"/>
                    <a:pt x="78" y="183"/>
                  </a:cubicBezTo>
                  <a:cubicBezTo>
                    <a:pt x="0" y="262"/>
                    <a:pt x="188" y="309"/>
                    <a:pt x="125" y="340"/>
                  </a:cubicBezTo>
                  <a:cubicBezTo>
                    <a:pt x="134" y="356"/>
                    <a:pt x="142" y="363"/>
                    <a:pt x="149" y="363"/>
                  </a:cubicBezTo>
                  <a:cubicBezTo>
                    <a:pt x="200" y="363"/>
                    <a:pt x="207" y="0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37;p55"/>
            <p:cNvSpPr/>
            <p:nvPr/>
          </p:nvSpPr>
          <p:spPr>
            <a:xfrm>
              <a:off x="1881920" y="3901271"/>
              <a:ext cx="6268" cy="8018"/>
            </a:xfrm>
            <a:custGeom>
              <a:avLst/>
              <a:gdLst/>
              <a:ahLst/>
              <a:cxnLst/>
              <a:rect l="l" t="t" r="r" b="b"/>
              <a:pathLst>
                <a:path w="283" h="362" extrusionOk="0">
                  <a:moveTo>
                    <a:pt x="236" y="1"/>
                  </a:moveTo>
                  <a:cubicBezTo>
                    <a:pt x="236" y="1"/>
                    <a:pt x="32" y="267"/>
                    <a:pt x="16" y="267"/>
                  </a:cubicBezTo>
                  <a:cubicBezTo>
                    <a:pt x="48" y="267"/>
                    <a:pt x="32" y="314"/>
                    <a:pt x="1" y="362"/>
                  </a:cubicBezTo>
                  <a:cubicBezTo>
                    <a:pt x="142" y="205"/>
                    <a:pt x="283" y="17"/>
                    <a:pt x="23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138;p55"/>
            <p:cNvSpPr/>
            <p:nvPr/>
          </p:nvSpPr>
          <p:spPr>
            <a:xfrm>
              <a:off x="1879152" y="3909268"/>
              <a:ext cx="2791" cy="5227"/>
            </a:xfrm>
            <a:custGeom>
              <a:avLst/>
              <a:gdLst/>
              <a:ahLst/>
              <a:cxnLst/>
              <a:rect l="l" t="t" r="r" b="b"/>
              <a:pathLst>
                <a:path w="126" h="236" extrusionOk="0">
                  <a:moveTo>
                    <a:pt x="126" y="1"/>
                  </a:moveTo>
                  <a:lnTo>
                    <a:pt x="126" y="1"/>
                  </a:lnTo>
                  <a:cubicBezTo>
                    <a:pt x="63" y="79"/>
                    <a:pt x="16" y="173"/>
                    <a:pt x="0" y="236"/>
                  </a:cubicBezTo>
                  <a:cubicBezTo>
                    <a:pt x="31" y="189"/>
                    <a:pt x="94" y="79"/>
                    <a:pt x="12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139;p55"/>
            <p:cNvSpPr/>
            <p:nvPr/>
          </p:nvSpPr>
          <p:spPr>
            <a:xfrm>
              <a:off x="1899619" y="3844345"/>
              <a:ext cx="3854" cy="383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1" y="0"/>
                  </a:moveTo>
                  <a:lnTo>
                    <a:pt x="17" y="173"/>
                  </a:lnTo>
                  <a:cubicBezTo>
                    <a:pt x="79" y="94"/>
                    <a:pt x="111" y="94"/>
                    <a:pt x="173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140;p55"/>
            <p:cNvSpPr/>
            <p:nvPr/>
          </p:nvSpPr>
          <p:spPr>
            <a:xfrm>
              <a:off x="1901368" y="3820179"/>
              <a:ext cx="2791" cy="8794"/>
            </a:xfrm>
            <a:custGeom>
              <a:avLst/>
              <a:gdLst/>
              <a:ahLst/>
              <a:cxnLst/>
              <a:rect l="l" t="t" r="r" b="b"/>
              <a:pathLst>
                <a:path w="126" h="397" extrusionOk="0">
                  <a:moveTo>
                    <a:pt x="47" y="0"/>
                  </a:moveTo>
                  <a:cubicBezTo>
                    <a:pt x="34" y="0"/>
                    <a:pt x="19" y="48"/>
                    <a:pt x="0" y="182"/>
                  </a:cubicBezTo>
                  <a:cubicBezTo>
                    <a:pt x="33" y="215"/>
                    <a:pt x="35" y="396"/>
                    <a:pt x="67" y="396"/>
                  </a:cubicBezTo>
                  <a:cubicBezTo>
                    <a:pt x="80" y="396"/>
                    <a:pt x="98" y="364"/>
                    <a:pt x="126" y="276"/>
                  </a:cubicBezTo>
                  <a:cubicBezTo>
                    <a:pt x="93" y="244"/>
                    <a:pt x="76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141;p55"/>
            <p:cNvSpPr/>
            <p:nvPr/>
          </p:nvSpPr>
          <p:spPr>
            <a:xfrm>
              <a:off x="1910738" y="3708586"/>
              <a:ext cx="6955" cy="2104"/>
            </a:xfrm>
            <a:custGeom>
              <a:avLst/>
              <a:gdLst/>
              <a:ahLst/>
              <a:cxnLst/>
              <a:rect l="l" t="t" r="r" b="b"/>
              <a:pathLst>
                <a:path w="314" h="95" extrusionOk="0">
                  <a:moveTo>
                    <a:pt x="0" y="1"/>
                  </a:moveTo>
                  <a:lnTo>
                    <a:pt x="16" y="9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63139" y="1249823"/>
            <a:ext cx="546861" cy="2857259"/>
            <a:chOff x="3110739" y="1123950"/>
            <a:chExt cx="825399" cy="2986239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199" y="1123950"/>
              <a:ext cx="811939" cy="257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741" y="1638911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575" y="2114550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740" y="2698009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739" y="3293369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575" y="3848251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743265" y="400992"/>
            <a:ext cx="2295156" cy="3843915"/>
            <a:chOff x="766766" y="575397"/>
            <a:chExt cx="2295156" cy="3843915"/>
          </a:xfrm>
        </p:grpSpPr>
        <p:sp>
          <p:nvSpPr>
            <p:cNvPr id="13" name="Rectangle 12"/>
            <p:cNvSpPr/>
            <p:nvPr/>
          </p:nvSpPr>
          <p:spPr>
            <a:xfrm>
              <a:off x="766766" y="898049"/>
              <a:ext cx="2295156" cy="3521263"/>
            </a:xfrm>
            <a:prstGeom prst="rect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dirty="0"/>
                <a:t>Chỉ và nói tên một số xương, khớp xương trong các hình dưới đây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681166" y="575397"/>
              <a:ext cx="475935" cy="49083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990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48590"/>
            <a:ext cx="1600200" cy="42091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34753" y="486042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>
            <a:off x="1872953" y="905142"/>
            <a:ext cx="1251247" cy="332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Callout 10"/>
          <p:cNvSpPr/>
          <p:nvPr/>
        </p:nvSpPr>
        <p:spPr>
          <a:xfrm>
            <a:off x="6096000" y="285750"/>
            <a:ext cx="2133600" cy="1606104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2590800" y="2167634"/>
            <a:ext cx="1844824" cy="861316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xương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68673" y="52333"/>
            <a:ext cx="2089127" cy="1392113"/>
            <a:chOff x="3168673" y="52333"/>
            <a:chExt cx="2089127" cy="1392113"/>
          </a:xfrm>
        </p:grpSpPr>
        <p:sp>
          <p:nvSpPr>
            <p:cNvPr id="10" name="Google Shape;3579;p38"/>
            <p:cNvSpPr/>
            <p:nvPr/>
          </p:nvSpPr>
          <p:spPr>
            <a:xfrm>
              <a:off x="3168673" y="432246"/>
              <a:ext cx="2089127" cy="1012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 err="1" smtClean="0"/>
                <a:t>Xương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đầu</a:t>
              </a:r>
              <a:endParaRPr sz="3000" dirty="0"/>
            </a:p>
          </p:txBody>
        </p:sp>
        <p:sp>
          <p:nvSpPr>
            <p:cNvPr id="14" name="Google Shape;4420;p46"/>
            <p:cNvSpPr/>
            <p:nvPr/>
          </p:nvSpPr>
          <p:spPr>
            <a:xfrm rot="2153968">
              <a:off x="3795776" y="52333"/>
              <a:ext cx="896473" cy="725270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4648200" y="2647950"/>
            <a:ext cx="120317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078" name="Picture 6" descr="khối xương s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276" y="1733550"/>
            <a:ext cx="209692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owchart: Alternate Process 20"/>
          <p:cNvSpPr/>
          <p:nvPr/>
        </p:nvSpPr>
        <p:spPr>
          <a:xfrm>
            <a:off x="6079976" y="3854509"/>
            <a:ext cx="1844824" cy="86131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xương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mặt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572000" y="4270390"/>
            <a:ext cx="125356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48" y="3394654"/>
            <a:ext cx="1666675" cy="153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Google Shape;3140;p33">
            <a:hlinkClick r:id="" action="ppaction://noaction"/>
          </p:cNvPr>
          <p:cNvSpPr/>
          <p:nvPr/>
        </p:nvSpPr>
        <p:spPr>
          <a:xfrm rot="18900000" flipH="1" flipV="1">
            <a:off x="8058488" y="418541"/>
            <a:ext cx="194531" cy="194530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425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4" y="704850"/>
            <a:ext cx="1370246" cy="43053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67477" y="1962150"/>
            <a:ext cx="609600" cy="3996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6"/>
          </p:cNvCxnSpPr>
          <p:nvPr/>
        </p:nvCxnSpPr>
        <p:spPr>
          <a:xfrm flipV="1">
            <a:off x="1677077" y="1123950"/>
            <a:ext cx="2473723" cy="103804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150800" y="216890"/>
            <a:ext cx="2326200" cy="1464096"/>
            <a:chOff x="3657600" y="216890"/>
            <a:chExt cx="2326200" cy="1464096"/>
          </a:xfrm>
        </p:grpSpPr>
        <p:sp>
          <p:nvSpPr>
            <p:cNvPr id="8" name="Google Shape;3288;p36"/>
            <p:cNvSpPr/>
            <p:nvPr/>
          </p:nvSpPr>
          <p:spPr>
            <a:xfrm>
              <a:off x="3657600" y="668786"/>
              <a:ext cx="2326200" cy="101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 smtClean="0"/>
                <a:t>Xương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sống</a:t>
              </a:r>
              <a:endParaRPr sz="2800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62569">
              <a:off x="4368804" y="208909"/>
              <a:ext cx="903791" cy="919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Curved Left Arrow 8"/>
          <p:cNvSpPr/>
          <p:nvPr/>
        </p:nvSpPr>
        <p:spPr>
          <a:xfrm>
            <a:off x="6727677" y="1046427"/>
            <a:ext cx="990600" cy="27445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1642973"/>
            <a:ext cx="95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được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72400" y="211008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</a:t>
            </a:r>
            <a:r>
              <a:rPr lang="en-US" sz="2400" dirty="0" err="1" smtClean="0"/>
              <a:t>ạo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264795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n</a:t>
            </a:r>
            <a:r>
              <a:rPr lang="en-US" sz="2400" dirty="0" err="1" smtClean="0"/>
              <a:t>ên</a:t>
            </a:r>
            <a:endParaRPr lang="en-US" sz="2400" dirty="0"/>
          </a:p>
        </p:txBody>
      </p:sp>
      <p:sp>
        <p:nvSpPr>
          <p:cNvPr id="16" name="Flowchart: Punched Tape 15"/>
          <p:cNvSpPr/>
          <p:nvPr/>
        </p:nvSpPr>
        <p:spPr>
          <a:xfrm>
            <a:off x="4038600" y="3028951"/>
            <a:ext cx="2590800" cy="12192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đốt</a:t>
            </a:r>
            <a:r>
              <a:rPr lang="en-US" sz="2800" dirty="0" smtClean="0"/>
              <a:t> </a:t>
            </a:r>
            <a:r>
              <a:rPr lang="en-US" sz="2800" dirty="0" err="1" smtClean="0"/>
              <a:t>sống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17750"/>
            <a:ext cx="1323797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Minus 16"/>
          <p:cNvSpPr/>
          <p:nvPr/>
        </p:nvSpPr>
        <p:spPr>
          <a:xfrm>
            <a:off x="3333394" y="3486149"/>
            <a:ext cx="705206" cy="381001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3140;p33">
            <a:hlinkClick r:id="" action="ppaction://noaction"/>
          </p:cNvPr>
          <p:cNvSpPr/>
          <p:nvPr/>
        </p:nvSpPr>
        <p:spPr>
          <a:xfrm rot="18900000">
            <a:off x="597229" y="4691625"/>
            <a:ext cx="179849" cy="179849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42" y="4622438"/>
            <a:ext cx="158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51" y="4645672"/>
            <a:ext cx="158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622438"/>
            <a:ext cx="158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2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/>
      <p:bldP spid="14" grpId="0"/>
      <p:bldP spid="15" grpId="0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80" y="648412"/>
            <a:ext cx="1447800" cy="4267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240780" y="1352550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341264" y="1733551"/>
            <a:ext cx="2897736" cy="21335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87" y="361950"/>
            <a:ext cx="21336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us 6"/>
          <p:cNvSpPr/>
          <p:nvPr/>
        </p:nvSpPr>
        <p:spPr>
          <a:xfrm>
            <a:off x="3048000" y="666750"/>
            <a:ext cx="762000" cy="83820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64" y="312738"/>
            <a:ext cx="2133600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>
            <a:off x="3219450" y="1686726"/>
            <a:ext cx="419100" cy="1066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84" y="2902543"/>
            <a:ext cx="1713432" cy="195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29150"/>
            <a:ext cx="78089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80" y="4629150"/>
            <a:ext cx="1714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9967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51532"/>
            <a:ext cx="752639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Nơi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hai</a:t>
            </a:r>
            <a:r>
              <a:rPr lang="en-US" sz="3200" dirty="0">
                <a:solidFill>
                  <a:schemeClr val="tx1"/>
                </a:solidFill>
              </a:rPr>
              <a:t> hay </a:t>
            </a:r>
            <a:r>
              <a:rPr lang="en-US" sz="3200" dirty="0" err="1">
                <a:solidFill>
                  <a:schemeClr val="tx1"/>
                </a:solidFill>
              </a:rPr>
              <a:t>nhiều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xương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tiếp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xúc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với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được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gọi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khớp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xương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04" y="1993899"/>
            <a:ext cx="17018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62" y="2114550"/>
            <a:ext cx="54563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Miễn phí vận chuyển &amp;amp; Tự Nhiên của con người mô hình xương của xương cánh  tay người lớn của trên chi dưới xương cánh tay người lớn và bán kính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79" y="2174875"/>
            <a:ext cx="2649599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887766" y="3138613"/>
            <a:ext cx="914400" cy="10218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98162" y="2791077"/>
            <a:ext cx="644627" cy="6950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19921" y="3255962"/>
            <a:ext cx="1503880" cy="1174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6"/>
          </p:cNvCxnSpPr>
          <p:nvPr/>
        </p:nvCxnSpPr>
        <p:spPr>
          <a:xfrm flipV="1">
            <a:off x="3802166" y="3373437"/>
            <a:ext cx="1455634" cy="2760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35" y="4192588"/>
            <a:ext cx="96996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32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62600" y="726364"/>
            <a:ext cx="3276600" cy="3674186"/>
            <a:chOff x="20637" y="895350"/>
            <a:chExt cx="3276600" cy="367418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25" y="1064336"/>
              <a:ext cx="2844325" cy="350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7" y="895350"/>
              <a:ext cx="969963" cy="950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901700"/>
              <a:ext cx="1011237" cy="90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40825" y="1805047"/>
              <a:ext cx="275590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/>
                <a:t>Chỉ</a:t>
              </a:r>
              <a:r>
                <a:rPr lang="en-US" sz="3200" dirty="0"/>
                <a:t> </a:t>
              </a:r>
              <a:r>
                <a:rPr lang="en-US" sz="3200" dirty="0" err="1"/>
                <a:t>và</a:t>
              </a:r>
              <a:r>
                <a:rPr lang="en-US" sz="3200" dirty="0"/>
                <a:t> </a:t>
              </a:r>
              <a:r>
                <a:rPr lang="en-US" sz="3200" dirty="0" err="1"/>
                <a:t>nói</a:t>
              </a:r>
              <a:r>
                <a:rPr lang="en-US" sz="3200" dirty="0"/>
                <a:t> </a:t>
              </a:r>
              <a:r>
                <a:rPr lang="en-US" sz="3200" dirty="0" err="1"/>
                <a:t>tên</a:t>
              </a:r>
              <a:r>
                <a:rPr lang="en-US" sz="3200" dirty="0"/>
                <a:t> </a:t>
              </a:r>
              <a:r>
                <a:rPr lang="en-US" sz="3200" dirty="0" err="1"/>
                <a:t>xương</a:t>
              </a:r>
              <a:r>
                <a:rPr lang="en-US" sz="3200" dirty="0"/>
                <a:t>, </a:t>
              </a:r>
              <a:r>
                <a:rPr lang="en-US" sz="3200" dirty="0" err="1"/>
                <a:t>khớp</a:t>
              </a:r>
              <a:r>
                <a:rPr lang="en-US" sz="3200" dirty="0"/>
                <a:t> </a:t>
              </a:r>
              <a:r>
                <a:rPr lang="en-US" sz="3200" dirty="0" err="1"/>
                <a:t>xương</a:t>
              </a:r>
              <a:r>
                <a:rPr lang="en-US" sz="3200" dirty="0"/>
                <a:t> </a:t>
              </a:r>
              <a:r>
                <a:rPr lang="en-US" sz="3200" dirty="0" err="1"/>
                <a:t>trên</a:t>
              </a:r>
              <a:r>
                <a:rPr lang="en-US" sz="3200" dirty="0"/>
                <a:t> </a:t>
              </a:r>
              <a:r>
                <a:rPr lang="en-US" sz="3200" dirty="0" err="1"/>
                <a:t>cơ</a:t>
              </a:r>
              <a:r>
                <a:rPr lang="en-US" sz="3200" dirty="0"/>
                <a:t> </a:t>
              </a:r>
              <a:r>
                <a:rPr lang="en-US" sz="3200" dirty="0" err="1"/>
                <a:t>thể</a:t>
              </a:r>
              <a:r>
                <a:rPr lang="en-US" sz="3200" dirty="0"/>
                <a:t> </a:t>
              </a:r>
              <a:r>
                <a:rPr lang="en-US" sz="3200" dirty="0" err="1"/>
                <a:t>em</a:t>
              </a:r>
              <a:endParaRPr lang="en-US" sz="3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9948" y="782419"/>
            <a:ext cx="3705852" cy="646331"/>
            <a:chOff x="1143000" y="172819"/>
            <a:chExt cx="3705852" cy="64633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09550"/>
              <a:ext cx="3705852" cy="570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295400" y="172819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FF0000"/>
                  </a:solidFill>
                </a:rPr>
                <a:t>Trò</a:t>
              </a:r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</a:rPr>
                <a:t>chơi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103" name="Picture 7" descr="Học tiếng nào dễ nhất - Trung tâm tiếng hàn - SOFL 한 국 어 학 당 | Luyện thi  Tiếng Hàn Topi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7276"/>
            <a:ext cx="3276600" cy="306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4038600" y="1775033"/>
            <a:ext cx="228600" cy="2286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-Point Star 4"/>
          <p:cNvSpPr/>
          <p:nvPr/>
        </p:nvSpPr>
        <p:spPr>
          <a:xfrm>
            <a:off x="8627113" y="4286250"/>
            <a:ext cx="309088" cy="3429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/>
          <p:cNvSpPr/>
          <p:nvPr/>
        </p:nvSpPr>
        <p:spPr>
          <a:xfrm>
            <a:off x="8107614" y="393731"/>
            <a:ext cx="309088" cy="3429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4341256" y="123826"/>
            <a:ext cx="309088" cy="3429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555258" y="389814"/>
            <a:ext cx="309088" cy="342900"/>
          </a:xfrm>
          <a:prstGeom prst="star4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/>
          <p:cNvSpPr/>
          <p:nvPr/>
        </p:nvSpPr>
        <p:spPr>
          <a:xfrm>
            <a:off x="6047581" y="4464109"/>
            <a:ext cx="309088" cy="342900"/>
          </a:xfrm>
          <a:prstGeom prst="star4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4-Point Star 17"/>
          <p:cNvSpPr/>
          <p:nvPr/>
        </p:nvSpPr>
        <p:spPr>
          <a:xfrm>
            <a:off x="400714" y="1832183"/>
            <a:ext cx="309088" cy="342900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4-Point Star 19"/>
          <p:cNvSpPr/>
          <p:nvPr/>
        </p:nvSpPr>
        <p:spPr>
          <a:xfrm>
            <a:off x="555258" y="3526714"/>
            <a:ext cx="309088" cy="342900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286000" y="222281"/>
            <a:ext cx="228600" cy="2286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5157410" y="3869614"/>
            <a:ext cx="228600" cy="228600"/>
          </a:xfrm>
          <a:prstGeom prst="star5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8821901" y="2507835"/>
            <a:ext cx="228600" cy="228600"/>
          </a:xfrm>
          <a:prstGeom prst="star5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168448" y="2393535"/>
            <a:ext cx="228600" cy="228600"/>
          </a:xfrm>
          <a:prstGeom prst="star5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2123448" y="4782196"/>
            <a:ext cx="228600" cy="2286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oon 8"/>
          <p:cNvSpPr/>
          <p:nvPr/>
        </p:nvSpPr>
        <p:spPr>
          <a:xfrm>
            <a:off x="6938250" y="580587"/>
            <a:ext cx="533400" cy="629526"/>
          </a:xfrm>
          <a:prstGeom prst="mo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850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" name="Google Shape;3164;p34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5" name="Google Shape;3165;p34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6" name="Google Shape;3166;p34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8" name="Google Shape;3168;p34"/>
          <p:cNvSpPr txBox="1">
            <a:spLocks noGrp="1"/>
          </p:cNvSpPr>
          <p:nvPr>
            <p:ph type="title" idx="2"/>
          </p:nvPr>
        </p:nvSpPr>
        <p:spPr>
          <a:xfrm rot="356317">
            <a:off x="3917371" y="1787792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184" name="Google Shape;3184;p34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34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 rot="153921">
            <a:off x="2541359" y="2525451"/>
            <a:ext cx="3846904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Củng</a:t>
            </a:r>
            <a:r>
              <a:rPr lang="en-US" sz="3600" dirty="0"/>
              <a:t> </a:t>
            </a:r>
            <a:r>
              <a:rPr lang="en-US" sz="3600" dirty="0" err="1"/>
              <a:t>cố</a:t>
            </a:r>
            <a:r>
              <a:rPr lang="en-US" sz="3600" dirty="0"/>
              <a:t>, </a:t>
            </a:r>
            <a:r>
              <a:rPr lang="en-US" sz="3600" dirty="0" err="1"/>
              <a:t>dặn</a:t>
            </a:r>
            <a:r>
              <a:rPr lang="en-US" sz="3600" dirty="0"/>
              <a:t> </a:t>
            </a:r>
            <a:r>
              <a:rPr lang="en-US" sz="3600" dirty="0" err="1"/>
              <a:t>dò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8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685800" y="742950"/>
            <a:ext cx="27432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dirty="0">
                <a:latin typeface="Algerian" pitchFamily="82" charset="0"/>
              </a:rPr>
              <a:t>BÀI </a:t>
            </a:r>
            <a:r>
              <a:rPr lang="en-US" sz="4000" dirty="0" smtClean="0">
                <a:latin typeface="Algerian" pitchFamily="82" charset="0"/>
              </a:rPr>
              <a:t>14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1169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 QUAN VẬN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7105" y="302123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  <a:r>
              <a:rPr lang="en-US" dirty="0" err="1" smtClean="0"/>
              <a:t>Tiết</a:t>
            </a:r>
            <a:r>
              <a:rPr lang="en-US" dirty="0" smtClean="0"/>
              <a:t> 1-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62" y="2443008"/>
            <a:ext cx="1870938" cy="226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4580"/>
            <a:ext cx="2057400" cy="230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" grpId="0"/>
      <p:bldP spid="4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="" xmlns:a16="http://schemas.microsoft.com/office/drawing/2014/main" id="{A48850E1-45DA-4E88-8A35-79896BA9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95350"/>
            <a:ext cx="3525217" cy="3644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A1C08A4-D587-43BB-A9AC-610F39FAA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>
            <a:fillRect/>
          </a:stretch>
        </p:blipFill>
        <p:spPr bwMode="auto">
          <a:xfrm>
            <a:off x="4058617" y="1024694"/>
            <a:ext cx="4323383" cy="33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8965;p64"/>
          <p:cNvSpPr/>
          <p:nvPr/>
        </p:nvSpPr>
        <p:spPr>
          <a:xfrm>
            <a:off x="1143000" y="4629150"/>
            <a:ext cx="170188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roup 11"/>
          <p:cNvGrpSpPr/>
          <p:nvPr/>
        </p:nvGrpSpPr>
        <p:grpSpPr>
          <a:xfrm>
            <a:off x="2844882" y="4628838"/>
            <a:ext cx="5105646" cy="78912"/>
            <a:chOff x="2844882" y="4628838"/>
            <a:chExt cx="5105646" cy="78912"/>
          </a:xfrm>
        </p:grpSpPr>
        <p:sp>
          <p:nvSpPr>
            <p:cNvPr id="9" name="Google Shape;8965;p64"/>
            <p:cNvSpPr/>
            <p:nvPr/>
          </p:nvSpPr>
          <p:spPr>
            <a:xfrm>
              <a:off x="2844882" y="4629150"/>
              <a:ext cx="1701882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965;p64"/>
            <p:cNvSpPr/>
            <p:nvPr/>
          </p:nvSpPr>
          <p:spPr>
            <a:xfrm>
              <a:off x="4546764" y="4629150"/>
              <a:ext cx="1701882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65;p64"/>
            <p:cNvSpPr/>
            <p:nvPr/>
          </p:nvSpPr>
          <p:spPr>
            <a:xfrm>
              <a:off x="6248646" y="4628838"/>
              <a:ext cx="1701882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5662"/>
            <a:ext cx="51022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Google Shape;8965;p64"/>
          <p:cNvSpPr/>
          <p:nvPr/>
        </p:nvSpPr>
        <p:spPr>
          <a:xfrm>
            <a:off x="6245225" y="856437"/>
            <a:ext cx="170188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428">
            <a:off x="3546649" y="1042328"/>
            <a:ext cx="7191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428">
            <a:off x="3533830" y="1997734"/>
            <a:ext cx="7191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428">
            <a:off x="3546649" y="2912134"/>
            <a:ext cx="7191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428">
            <a:off x="3533831" y="3828933"/>
            <a:ext cx="7191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-29565" y="4866501"/>
            <a:ext cx="4068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Trương</a:t>
            </a:r>
            <a:r>
              <a:rPr lang="en-US" sz="18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sz="18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Xuân</a:t>
            </a:r>
            <a:endParaRPr lang="en-US" sz="1800" b="1" i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12196" y="1012293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 rot="201589">
            <a:off x="2482473" y="2541992"/>
            <a:ext cx="4103775" cy="92357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4038600" y="1683411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84" name="Google Shape;1784;p26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6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8" grpId="0" animBg="1"/>
      <p:bldP spid="17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45;p27"/>
          <p:cNvGrpSpPr/>
          <p:nvPr/>
        </p:nvGrpSpPr>
        <p:grpSpPr>
          <a:xfrm>
            <a:off x="6730118" y="3401113"/>
            <a:ext cx="1172096" cy="1372629"/>
            <a:chOff x="7647925" y="2785025"/>
            <a:chExt cx="447450" cy="627525"/>
          </a:xfrm>
        </p:grpSpPr>
        <p:sp>
          <p:nvSpPr>
            <p:cNvPr id="3" name="Google Shape;1946;p27"/>
            <p:cNvSpPr/>
            <p:nvPr/>
          </p:nvSpPr>
          <p:spPr>
            <a:xfrm>
              <a:off x="7680750" y="3136175"/>
              <a:ext cx="113100" cy="101175"/>
            </a:xfrm>
            <a:custGeom>
              <a:avLst/>
              <a:gdLst/>
              <a:ahLst/>
              <a:cxnLst/>
              <a:rect l="l" t="t" r="r" b="b"/>
              <a:pathLst>
                <a:path w="4524" h="4047" extrusionOk="0">
                  <a:moveTo>
                    <a:pt x="469" y="1"/>
                  </a:moveTo>
                  <a:cubicBezTo>
                    <a:pt x="425" y="1"/>
                    <a:pt x="381" y="2"/>
                    <a:pt x="337" y="4"/>
                  </a:cubicBezTo>
                  <a:cubicBezTo>
                    <a:pt x="284" y="4"/>
                    <a:pt x="249" y="4"/>
                    <a:pt x="196" y="22"/>
                  </a:cubicBezTo>
                  <a:cubicBezTo>
                    <a:pt x="125" y="57"/>
                    <a:pt x="89" y="146"/>
                    <a:pt x="71" y="234"/>
                  </a:cubicBezTo>
                  <a:cubicBezTo>
                    <a:pt x="18" y="483"/>
                    <a:pt x="160" y="731"/>
                    <a:pt x="337" y="926"/>
                  </a:cubicBezTo>
                  <a:cubicBezTo>
                    <a:pt x="515" y="1121"/>
                    <a:pt x="745" y="1263"/>
                    <a:pt x="887" y="1476"/>
                  </a:cubicBezTo>
                  <a:cubicBezTo>
                    <a:pt x="834" y="1494"/>
                    <a:pt x="779" y="1500"/>
                    <a:pt x="722" y="1500"/>
                  </a:cubicBezTo>
                  <a:cubicBezTo>
                    <a:pt x="609" y="1500"/>
                    <a:pt x="491" y="1476"/>
                    <a:pt x="373" y="1476"/>
                  </a:cubicBezTo>
                  <a:cubicBezTo>
                    <a:pt x="213" y="1476"/>
                    <a:pt x="0" y="1600"/>
                    <a:pt x="36" y="1760"/>
                  </a:cubicBezTo>
                  <a:cubicBezTo>
                    <a:pt x="54" y="1831"/>
                    <a:pt x="107" y="1884"/>
                    <a:pt x="178" y="1937"/>
                  </a:cubicBezTo>
                  <a:cubicBezTo>
                    <a:pt x="444" y="2150"/>
                    <a:pt x="799" y="2256"/>
                    <a:pt x="1153" y="2256"/>
                  </a:cubicBezTo>
                  <a:cubicBezTo>
                    <a:pt x="994" y="2274"/>
                    <a:pt x="834" y="2292"/>
                    <a:pt x="710" y="2398"/>
                  </a:cubicBezTo>
                  <a:cubicBezTo>
                    <a:pt x="586" y="2505"/>
                    <a:pt x="550" y="2700"/>
                    <a:pt x="657" y="2806"/>
                  </a:cubicBezTo>
                  <a:cubicBezTo>
                    <a:pt x="728" y="2877"/>
                    <a:pt x="834" y="2877"/>
                    <a:pt x="923" y="2895"/>
                  </a:cubicBezTo>
                  <a:cubicBezTo>
                    <a:pt x="1207" y="2895"/>
                    <a:pt x="1490" y="2860"/>
                    <a:pt x="1756" y="2806"/>
                  </a:cubicBezTo>
                  <a:lnTo>
                    <a:pt x="1756" y="2806"/>
                  </a:lnTo>
                  <a:cubicBezTo>
                    <a:pt x="1703" y="2984"/>
                    <a:pt x="1473" y="3108"/>
                    <a:pt x="1490" y="3303"/>
                  </a:cubicBezTo>
                  <a:cubicBezTo>
                    <a:pt x="1505" y="3470"/>
                    <a:pt x="1715" y="3520"/>
                    <a:pt x="1908" y="3520"/>
                  </a:cubicBezTo>
                  <a:cubicBezTo>
                    <a:pt x="1941" y="3520"/>
                    <a:pt x="1974" y="3518"/>
                    <a:pt x="2005" y="3516"/>
                  </a:cubicBezTo>
                  <a:cubicBezTo>
                    <a:pt x="2182" y="3498"/>
                    <a:pt x="2359" y="3463"/>
                    <a:pt x="2537" y="3445"/>
                  </a:cubicBezTo>
                  <a:lnTo>
                    <a:pt x="2537" y="3445"/>
                  </a:lnTo>
                  <a:cubicBezTo>
                    <a:pt x="2466" y="3622"/>
                    <a:pt x="2572" y="3835"/>
                    <a:pt x="2714" y="3942"/>
                  </a:cubicBezTo>
                  <a:cubicBezTo>
                    <a:pt x="2826" y="4016"/>
                    <a:pt x="2963" y="4047"/>
                    <a:pt x="3102" y="4047"/>
                  </a:cubicBezTo>
                  <a:cubicBezTo>
                    <a:pt x="3162" y="4047"/>
                    <a:pt x="3223" y="4041"/>
                    <a:pt x="3282" y="4030"/>
                  </a:cubicBezTo>
                  <a:cubicBezTo>
                    <a:pt x="3885" y="3906"/>
                    <a:pt x="4523" y="3108"/>
                    <a:pt x="4204" y="2487"/>
                  </a:cubicBezTo>
                  <a:cubicBezTo>
                    <a:pt x="3867" y="1831"/>
                    <a:pt x="3140" y="1121"/>
                    <a:pt x="2537" y="696"/>
                  </a:cubicBezTo>
                  <a:cubicBezTo>
                    <a:pt x="1934" y="277"/>
                    <a:pt x="1205" y="1"/>
                    <a:pt x="469" y="1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947;p27"/>
            <p:cNvSpPr/>
            <p:nvPr/>
          </p:nvSpPr>
          <p:spPr>
            <a:xfrm>
              <a:off x="7941925" y="3145375"/>
              <a:ext cx="127300" cy="82775"/>
            </a:xfrm>
            <a:custGeom>
              <a:avLst/>
              <a:gdLst/>
              <a:ahLst/>
              <a:cxnLst/>
              <a:rect l="l" t="t" r="r" b="b"/>
              <a:pathLst>
                <a:path w="5092" h="3311" extrusionOk="0">
                  <a:moveTo>
                    <a:pt x="3836" y="0"/>
                  </a:moveTo>
                  <a:cubicBezTo>
                    <a:pt x="3408" y="0"/>
                    <a:pt x="2977" y="77"/>
                    <a:pt x="2573" y="221"/>
                  </a:cubicBezTo>
                  <a:cubicBezTo>
                    <a:pt x="1881" y="452"/>
                    <a:pt x="994" y="931"/>
                    <a:pt x="480" y="1463"/>
                  </a:cubicBezTo>
                  <a:cubicBezTo>
                    <a:pt x="1" y="1977"/>
                    <a:pt x="391" y="2917"/>
                    <a:pt x="941" y="3201"/>
                  </a:cubicBezTo>
                  <a:cubicBezTo>
                    <a:pt x="1069" y="3265"/>
                    <a:pt x="1207" y="3311"/>
                    <a:pt x="1341" y="3311"/>
                  </a:cubicBezTo>
                  <a:cubicBezTo>
                    <a:pt x="1392" y="3311"/>
                    <a:pt x="1442" y="3304"/>
                    <a:pt x="1491" y="3290"/>
                  </a:cubicBezTo>
                  <a:cubicBezTo>
                    <a:pt x="1686" y="3219"/>
                    <a:pt x="1828" y="3041"/>
                    <a:pt x="1810" y="2864"/>
                  </a:cubicBezTo>
                  <a:lnTo>
                    <a:pt x="1810" y="2864"/>
                  </a:lnTo>
                  <a:cubicBezTo>
                    <a:pt x="1970" y="2935"/>
                    <a:pt x="2147" y="3006"/>
                    <a:pt x="2307" y="3077"/>
                  </a:cubicBezTo>
                  <a:cubicBezTo>
                    <a:pt x="2401" y="3111"/>
                    <a:pt x="2516" y="3141"/>
                    <a:pt x="2617" y="3141"/>
                  </a:cubicBezTo>
                  <a:cubicBezTo>
                    <a:pt x="2726" y="3141"/>
                    <a:pt x="2820" y="3107"/>
                    <a:pt x="2856" y="3006"/>
                  </a:cubicBezTo>
                  <a:cubicBezTo>
                    <a:pt x="2927" y="2829"/>
                    <a:pt x="2732" y="2651"/>
                    <a:pt x="2732" y="2456"/>
                  </a:cubicBezTo>
                  <a:lnTo>
                    <a:pt x="2732" y="2456"/>
                  </a:lnTo>
                  <a:cubicBezTo>
                    <a:pt x="2981" y="2598"/>
                    <a:pt x="3247" y="2704"/>
                    <a:pt x="3513" y="2775"/>
                  </a:cubicBezTo>
                  <a:cubicBezTo>
                    <a:pt x="3564" y="2786"/>
                    <a:pt x="3621" y="2796"/>
                    <a:pt x="3677" y="2796"/>
                  </a:cubicBezTo>
                  <a:cubicBezTo>
                    <a:pt x="3718" y="2796"/>
                    <a:pt x="3759" y="2790"/>
                    <a:pt x="3797" y="2775"/>
                  </a:cubicBezTo>
                  <a:cubicBezTo>
                    <a:pt x="3938" y="2704"/>
                    <a:pt x="3956" y="2492"/>
                    <a:pt x="3868" y="2367"/>
                  </a:cubicBezTo>
                  <a:cubicBezTo>
                    <a:pt x="3779" y="2225"/>
                    <a:pt x="3619" y="2155"/>
                    <a:pt x="3477" y="2101"/>
                  </a:cubicBezTo>
                  <a:lnTo>
                    <a:pt x="3477" y="2101"/>
                  </a:lnTo>
                  <a:cubicBezTo>
                    <a:pt x="3626" y="2148"/>
                    <a:pt x="3783" y="2171"/>
                    <a:pt x="3938" y="2171"/>
                  </a:cubicBezTo>
                  <a:cubicBezTo>
                    <a:pt x="4134" y="2171"/>
                    <a:pt x="4328" y="2135"/>
                    <a:pt x="4506" y="2066"/>
                  </a:cubicBezTo>
                  <a:cubicBezTo>
                    <a:pt x="4577" y="2030"/>
                    <a:pt x="4648" y="1995"/>
                    <a:pt x="4683" y="1942"/>
                  </a:cubicBezTo>
                  <a:cubicBezTo>
                    <a:pt x="4772" y="1800"/>
                    <a:pt x="4612" y="1622"/>
                    <a:pt x="4435" y="1569"/>
                  </a:cubicBezTo>
                  <a:cubicBezTo>
                    <a:pt x="4275" y="1516"/>
                    <a:pt x="4098" y="1534"/>
                    <a:pt x="3956" y="1427"/>
                  </a:cubicBezTo>
                  <a:cubicBezTo>
                    <a:pt x="4151" y="1268"/>
                    <a:pt x="4400" y="1179"/>
                    <a:pt x="4630" y="1055"/>
                  </a:cubicBezTo>
                  <a:cubicBezTo>
                    <a:pt x="4843" y="913"/>
                    <a:pt x="5056" y="718"/>
                    <a:pt x="5091" y="452"/>
                  </a:cubicBezTo>
                  <a:cubicBezTo>
                    <a:pt x="5091" y="381"/>
                    <a:pt x="5074" y="292"/>
                    <a:pt x="5020" y="239"/>
                  </a:cubicBezTo>
                  <a:cubicBezTo>
                    <a:pt x="4985" y="203"/>
                    <a:pt x="4932" y="186"/>
                    <a:pt x="4896" y="168"/>
                  </a:cubicBezTo>
                  <a:cubicBezTo>
                    <a:pt x="4556" y="54"/>
                    <a:pt x="4197" y="0"/>
                    <a:pt x="3836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948;p27"/>
            <p:cNvSpPr/>
            <p:nvPr/>
          </p:nvSpPr>
          <p:spPr>
            <a:xfrm>
              <a:off x="7776975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2005" y="0"/>
                  </a:moveTo>
                  <a:cubicBezTo>
                    <a:pt x="1969" y="657"/>
                    <a:pt x="1952" y="1295"/>
                    <a:pt x="1934" y="1934"/>
                  </a:cubicBezTo>
                  <a:cubicBezTo>
                    <a:pt x="1278" y="1934"/>
                    <a:pt x="639" y="1934"/>
                    <a:pt x="0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49;p27"/>
            <p:cNvSpPr/>
            <p:nvPr/>
          </p:nvSpPr>
          <p:spPr>
            <a:xfrm>
              <a:off x="7772100" y="3386800"/>
              <a:ext cx="55000" cy="25750"/>
            </a:xfrm>
            <a:custGeom>
              <a:avLst/>
              <a:gdLst/>
              <a:ahLst/>
              <a:cxnLst/>
              <a:rect l="l" t="t" r="r" b="b"/>
              <a:pathLst>
                <a:path w="2200" h="1030" fill="none" extrusionOk="0">
                  <a:moveTo>
                    <a:pt x="0" y="479"/>
                  </a:moveTo>
                  <a:cubicBezTo>
                    <a:pt x="586" y="355"/>
                    <a:pt x="1153" y="213"/>
                    <a:pt x="1721" y="89"/>
                  </a:cubicBezTo>
                  <a:cubicBezTo>
                    <a:pt x="1880" y="54"/>
                    <a:pt x="2040" y="0"/>
                    <a:pt x="2200" y="18"/>
                  </a:cubicBezTo>
                  <a:cubicBezTo>
                    <a:pt x="1880" y="408"/>
                    <a:pt x="1490" y="745"/>
                    <a:pt x="1047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50;p27"/>
            <p:cNvSpPr/>
            <p:nvPr/>
          </p:nvSpPr>
          <p:spPr>
            <a:xfrm>
              <a:off x="7886500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1" y="0"/>
                  </a:moveTo>
                  <a:cubicBezTo>
                    <a:pt x="18" y="657"/>
                    <a:pt x="54" y="1295"/>
                    <a:pt x="72" y="1934"/>
                  </a:cubicBezTo>
                  <a:cubicBezTo>
                    <a:pt x="710" y="1934"/>
                    <a:pt x="1366" y="1934"/>
                    <a:pt x="2005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51;p27"/>
            <p:cNvSpPr/>
            <p:nvPr/>
          </p:nvSpPr>
          <p:spPr>
            <a:xfrm>
              <a:off x="7886500" y="3386800"/>
              <a:ext cx="54575" cy="25750"/>
            </a:xfrm>
            <a:custGeom>
              <a:avLst/>
              <a:gdLst/>
              <a:ahLst/>
              <a:cxnLst/>
              <a:rect l="l" t="t" r="r" b="b"/>
              <a:pathLst>
                <a:path w="2183" h="1030" fill="none" extrusionOk="0">
                  <a:moveTo>
                    <a:pt x="2182" y="479"/>
                  </a:moveTo>
                  <a:cubicBezTo>
                    <a:pt x="1615" y="355"/>
                    <a:pt x="1047" y="213"/>
                    <a:pt x="462" y="89"/>
                  </a:cubicBezTo>
                  <a:cubicBezTo>
                    <a:pt x="320" y="54"/>
                    <a:pt x="160" y="0"/>
                    <a:pt x="1" y="18"/>
                  </a:cubicBezTo>
                  <a:cubicBezTo>
                    <a:pt x="302" y="408"/>
                    <a:pt x="692" y="745"/>
                    <a:pt x="1136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52;p27"/>
            <p:cNvSpPr/>
            <p:nvPr/>
          </p:nvSpPr>
          <p:spPr>
            <a:xfrm>
              <a:off x="7647925" y="2798700"/>
              <a:ext cx="447450" cy="346500"/>
            </a:xfrm>
            <a:custGeom>
              <a:avLst/>
              <a:gdLst/>
              <a:ahLst/>
              <a:cxnLst/>
              <a:rect l="l" t="t" r="r" b="b"/>
              <a:pathLst>
                <a:path w="17898" h="13860" extrusionOk="0">
                  <a:moveTo>
                    <a:pt x="10655" y="1"/>
                  </a:moveTo>
                  <a:cubicBezTo>
                    <a:pt x="9304" y="1"/>
                    <a:pt x="7825" y="155"/>
                    <a:pt x="6759" y="430"/>
                  </a:cubicBezTo>
                  <a:cubicBezTo>
                    <a:pt x="5606" y="732"/>
                    <a:pt x="4506" y="1193"/>
                    <a:pt x="3477" y="1778"/>
                  </a:cubicBezTo>
                  <a:cubicBezTo>
                    <a:pt x="1899" y="2683"/>
                    <a:pt x="444" y="4049"/>
                    <a:pt x="107" y="5823"/>
                  </a:cubicBezTo>
                  <a:cubicBezTo>
                    <a:pt x="1" y="6408"/>
                    <a:pt x="36" y="7011"/>
                    <a:pt x="72" y="7596"/>
                  </a:cubicBezTo>
                  <a:cubicBezTo>
                    <a:pt x="306" y="12376"/>
                    <a:pt x="3425" y="13859"/>
                    <a:pt x="8056" y="13859"/>
                  </a:cubicBezTo>
                  <a:cubicBezTo>
                    <a:pt x="9028" y="13859"/>
                    <a:pt x="10066" y="13794"/>
                    <a:pt x="11158" y="13680"/>
                  </a:cubicBezTo>
                  <a:cubicBezTo>
                    <a:pt x="12364" y="13556"/>
                    <a:pt x="13623" y="13521"/>
                    <a:pt x="14723" y="13024"/>
                  </a:cubicBezTo>
                  <a:cubicBezTo>
                    <a:pt x="15787" y="12545"/>
                    <a:pt x="16674" y="11694"/>
                    <a:pt x="17171" y="10665"/>
                  </a:cubicBezTo>
                  <a:cubicBezTo>
                    <a:pt x="17898" y="9157"/>
                    <a:pt x="17827" y="7330"/>
                    <a:pt x="17525" y="5823"/>
                  </a:cubicBezTo>
                  <a:cubicBezTo>
                    <a:pt x="17366" y="5060"/>
                    <a:pt x="16869" y="3925"/>
                    <a:pt x="16443" y="3286"/>
                  </a:cubicBezTo>
                  <a:cubicBezTo>
                    <a:pt x="15450" y="1849"/>
                    <a:pt x="14262" y="395"/>
                    <a:pt x="12453" y="111"/>
                  </a:cubicBezTo>
                  <a:cubicBezTo>
                    <a:pt x="11923" y="36"/>
                    <a:pt x="11304" y="1"/>
                    <a:pt x="10655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53;p27"/>
            <p:cNvSpPr/>
            <p:nvPr/>
          </p:nvSpPr>
          <p:spPr>
            <a:xfrm>
              <a:off x="7797375" y="2961075"/>
              <a:ext cx="25300" cy="24475"/>
            </a:xfrm>
            <a:custGeom>
              <a:avLst/>
              <a:gdLst/>
              <a:ahLst/>
              <a:cxnLst/>
              <a:rect l="l" t="t" r="r" b="b"/>
              <a:pathLst>
                <a:path w="1012" h="979" extrusionOk="0">
                  <a:moveTo>
                    <a:pt x="495" y="0"/>
                  </a:moveTo>
                  <a:cubicBezTo>
                    <a:pt x="484" y="0"/>
                    <a:pt x="473" y="1"/>
                    <a:pt x="462" y="2"/>
                  </a:cubicBezTo>
                  <a:cubicBezTo>
                    <a:pt x="195" y="37"/>
                    <a:pt x="0" y="268"/>
                    <a:pt x="18" y="534"/>
                  </a:cubicBezTo>
                  <a:cubicBezTo>
                    <a:pt x="52" y="789"/>
                    <a:pt x="265" y="978"/>
                    <a:pt x="517" y="978"/>
                  </a:cubicBezTo>
                  <a:cubicBezTo>
                    <a:pt x="528" y="978"/>
                    <a:pt x="539" y="978"/>
                    <a:pt x="550" y="977"/>
                  </a:cubicBezTo>
                  <a:cubicBezTo>
                    <a:pt x="816" y="942"/>
                    <a:pt x="1011" y="711"/>
                    <a:pt x="994" y="445"/>
                  </a:cubicBezTo>
                  <a:cubicBezTo>
                    <a:pt x="960" y="190"/>
                    <a:pt x="747" y="0"/>
                    <a:pt x="49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54;p27"/>
            <p:cNvSpPr/>
            <p:nvPr/>
          </p:nvSpPr>
          <p:spPr>
            <a:xfrm>
              <a:off x="7949475" y="2958325"/>
              <a:ext cx="25750" cy="24200"/>
            </a:xfrm>
            <a:custGeom>
              <a:avLst/>
              <a:gdLst/>
              <a:ahLst/>
              <a:cxnLst/>
              <a:rect l="l" t="t" r="r" b="b"/>
              <a:pathLst>
                <a:path w="1030" h="968" extrusionOk="0">
                  <a:moveTo>
                    <a:pt x="524" y="1"/>
                  </a:moveTo>
                  <a:cubicBezTo>
                    <a:pt x="503" y="1"/>
                    <a:pt x="482" y="2"/>
                    <a:pt x="461" y="5"/>
                  </a:cubicBezTo>
                  <a:cubicBezTo>
                    <a:pt x="195" y="23"/>
                    <a:pt x="0" y="253"/>
                    <a:pt x="36" y="537"/>
                  </a:cubicBezTo>
                  <a:cubicBezTo>
                    <a:pt x="52" y="782"/>
                    <a:pt x="264" y="967"/>
                    <a:pt x="505" y="967"/>
                  </a:cubicBezTo>
                  <a:cubicBezTo>
                    <a:pt x="526" y="967"/>
                    <a:pt x="547" y="966"/>
                    <a:pt x="568" y="963"/>
                  </a:cubicBezTo>
                  <a:cubicBezTo>
                    <a:pt x="834" y="945"/>
                    <a:pt x="1029" y="697"/>
                    <a:pt x="994" y="431"/>
                  </a:cubicBezTo>
                  <a:cubicBezTo>
                    <a:pt x="977" y="186"/>
                    <a:pt x="765" y="1"/>
                    <a:pt x="52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55;p27"/>
            <p:cNvSpPr/>
            <p:nvPr/>
          </p:nvSpPr>
          <p:spPr>
            <a:xfrm>
              <a:off x="7868775" y="2998075"/>
              <a:ext cx="31500" cy="30000"/>
            </a:xfrm>
            <a:custGeom>
              <a:avLst/>
              <a:gdLst/>
              <a:ahLst/>
              <a:cxnLst/>
              <a:rect l="l" t="t" r="r" b="b"/>
              <a:pathLst>
                <a:path w="1260" h="1200" extrusionOk="0">
                  <a:moveTo>
                    <a:pt x="793" y="1"/>
                  </a:moveTo>
                  <a:cubicBezTo>
                    <a:pt x="524" y="1"/>
                    <a:pt x="259" y="13"/>
                    <a:pt x="0" y="47"/>
                  </a:cubicBezTo>
                  <a:lnTo>
                    <a:pt x="71" y="82"/>
                  </a:lnTo>
                  <a:cubicBezTo>
                    <a:pt x="177" y="313"/>
                    <a:pt x="284" y="561"/>
                    <a:pt x="390" y="792"/>
                  </a:cubicBezTo>
                  <a:cubicBezTo>
                    <a:pt x="444" y="934"/>
                    <a:pt x="514" y="1093"/>
                    <a:pt x="639" y="1200"/>
                  </a:cubicBezTo>
                  <a:cubicBezTo>
                    <a:pt x="940" y="863"/>
                    <a:pt x="1153" y="455"/>
                    <a:pt x="1259" y="12"/>
                  </a:cubicBezTo>
                  <a:cubicBezTo>
                    <a:pt x="1104" y="5"/>
                    <a:pt x="948" y="1"/>
                    <a:pt x="793" y="1"/>
                  </a:cubicBezTo>
                  <a:close/>
                </a:path>
              </a:pathLst>
            </a:custGeom>
            <a:solidFill>
              <a:srgbClr val="F27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56;p27"/>
            <p:cNvSpPr/>
            <p:nvPr/>
          </p:nvSpPr>
          <p:spPr>
            <a:xfrm>
              <a:off x="7803575" y="2785025"/>
              <a:ext cx="111775" cy="36875"/>
            </a:xfrm>
            <a:custGeom>
              <a:avLst/>
              <a:gdLst/>
              <a:ahLst/>
              <a:cxnLst/>
              <a:rect l="l" t="t" r="r" b="b"/>
              <a:pathLst>
                <a:path w="4471" h="1475" extrusionOk="0">
                  <a:moveTo>
                    <a:pt x="3230" y="0"/>
                  </a:moveTo>
                  <a:cubicBezTo>
                    <a:pt x="2793" y="0"/>
                    <a:pt x="2361" y="159"/>
                    <a:pt x="2040" y="445"/>
                  </a:cubicBezTo>
                  <a:cubicBezTo>
                    <a:pt x="2023" y="357"/>
                    <a:pt x="2005" y="268"/>
                    <a:pt x="1987" y="197"/>
                  </a:cubicBezTo>
                  <a:cubicBezTo>
                    <a:pt x="1260" y="428"/>
                    <a:pt x="568" y="835"/>
                    <a:pt x="1" y="1350"/>
                  </a:cubicBezTo>
                  <a:lnTo>
                    <a:pt x="958" y="1474"/>
                  </a:lnTo>
                  <a:cubicBezTo>
                    <a:pt x="2076" y="1403"/>
                    <a:pt x="3193" y="1243"/>
                    <a:pt x="4293" y="1013"/>
                  </a:cubicBezTo>
                  <a:cubicBezTo>
                    <a:pt x="4311" y="711"/>
                    <a:pt x="4364" y="392"/>
                    <a:pt x="4470" y="108"/>
                  </a:cubicBezTo>
                  <a:lnTo>
                    <a:pt x="4470" y="108"/>
                  </a:lnTo>
                  <a:cubicBezTo>
                    <a:pt x="4080" y="161"/>
                    <a:pt x="3672" y="250"/>
                    <a:pt x="3282" y="357"/>
                  </a:cubicBezTo>
                  <a:cubicBezTo>
                    <a:pt x="3318" y="250"/>
                    <a:pt x="3335" y="126"/>
                    <a:pt x="3300" y="2"/>
                  </a:cubicBezTo>
                  <a:cubicBezTo>
                    <a:pt x="3277" y="1"/>
                    <a:pt x="3253" y="0"/>
                    <a:pt x="3230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57;p27"/>
            <p:cNvSpPr/>
            <p:nvPr/>
          </p:nvSpPr>
          <p:spPr>
            <a:xfrm>
              <a:off x="7861225" y="2841775"/>
              <a:ext cx="44375" cy="123775"/>
            </a:xfrm>
            <a:custGeom>
              <a:avLst/>
              <a:gdLst/>
              <a:ahLst/>
              <a:cxnLst/>
              <a:rect l="l" t="t" r="r" b="b"/>
              <a:pathLst>
                <a:path w="1775" h="4951" extrusionOk="0">
                  <a:moveTo>
                    <a:pt x="941" y="1"/>
                  </a:moveTo>
                  <a:cubicBezTo>
                    <a:pt x="935" y="1"/>
                    <a:pt x="929" y="1"/>
                    <a:pt x="923" y="2"/>
                  </a:cubicBezTo>
                  <a:cubicBezTo>
                    <a:pt x="675" y="55"/>
                    <a:pt x="568" y="570"/>
                    <a:pt x="497" y="765"/>
                  </a:cubicBezTo>
                  <a:cubicBezTo>
                    <a:pt x="355" y="1102"/>
                    <a:pt x="231" y="1457"/>
                    <a:pt x="89" y="1794"/>
                  </a:cubicBezTo>
                  <a:cubicBezTo>
                    <a:pt x="54" y="1882"/>
                    <a:pt x="18" y="1989"/>
                    <a:pt x="1" y="2077"/>
                  </a:cubicBezTo>
                  <a:cubicBezTo>
                    <a:pt x="1" y="2202"/>
                    <a:pt x="54" y="2308"/>
                    <a:pt x="89" y="2415"/>
                  </a:cubicBezTo>
                  <a:cubicBezTo>
                    <a:pt x="426" y="3230"/>
                    <a:pt x="834" y="4614"/>
                    <a:pt x="1012" y="4951"/>
                  </a:cubicBezTo>
                  <a:cubicBezTo>
                    <a:pt x="1153" y="4330"/>
                    <a:pt x="1561" y="3496"/>
                    <a:pt x="1703" y="2858"/>
                  </a:cubicBezTo>
                  <a:cubicBezTo>
                    <a:pt x="1739" y="2698"/>
                    <a:pt x="1774" y="2539"/>
                    <a:pt x="1774" y="2361"/>
                  </a:cubicBezTo>
                  <a:cubicBezTo>
                    <a:pt x="1774" y="2148"/>
                    <a:pt x="1721" y="1936"/>
                    <a:pt x="1668" y="1740"/>
                  </a:cubicBezTo>
                  <a:cubicBezTo>
                    <a:pt x="1581" y="1444"/>
                    <a:pt x="1288" y="1"/>
                    <a:pt x="94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58;p27"/>
            <p:cNvSpPr/>
            <p:nvPr/>
          </p:nvSpPr>
          <p:spPr>
            <a:xfrm>
              <a:off x="7946375" y="3289750"/>
              <a:ext cx="94475" cy="83250"/>
            </a:xfrm>
            <a:custGeom>
              <a:avLst/>
              <a:gdLst/>
              <a:ahLst/>
              <a:cxnLst/>
              <a:rect l="l" t="t" r="r" b="b"/>
              <a:pathLst>
                <a:path w="3779" h="3330" extrusionOk="0">
                  <a:moveTo>
                    <a:pt x="1437" y="0"/>
                  </a:moveTo>
                  <a:cubicBezTo>
                    <a:pt x="1100" y="0"/>
                    <a:pt x="810" y="32"/>
                    <a:pt x="639" y="104"/>
                  </a:cubicBezTo>
                  <a:cubicBezTo>
                    <a:pt x="444" y="193"/>
                    <a:pt x="0" y="1311"/>
                    <a:pt x="53" y="1452"/>
                  </a:cubicBezTo>
                  <a:cubicBezTo>
                    <a:pt x="195" y="1825"/>
                    <a:pt x="408" y="2180"/>
                    <a:pt x="656" y="2499"/>
                  </a:cubicBezTo>
                  <a:cubicBezTo>
                    <a:pt x="834" y="2747"/>
                    <a:pt x="1047" y="2978"/>
                    <a:pt x="1295" y="3137"/>
                  </a:cubicBezTo>
                  <a:cubicBezTo>
                    <a:pt x="1476" y="3258"/>
                    <a:pt x="1681" y="3329"/>
                    <a:pt x="1883" y="3329"/>
                  </a:cubicBezTo>
                  <a:cubicBezTo>
                    <a:pt x="1978" y="3329"/>
                    <a:pt x="2073" y="3314"/>
                    <a:pt x="2164" y="3279"/>
                  </a:cubicBezTo>
                  <a:cubicBezTo>
                    <a:pt x="2235" y="3244"/>
                    <a:pt x="2306" y="3208"/>
                    <a:pt x="2359" y="3155"/>
                  </a:cubicBezTo>
                  <a:cubicBezTo>
                    <a:pt x="2466" y="3049"/>
                    <a:pt x="2483" y="2871"/>
                    <a:pt x="2430" y="2712"/>
                  </a:cubicBezTo>
                  <a:cubicBezTo>
                    <a:pt x="2377" y="2570"/>
                    <a:pt x="2288" y="2446"/>
                    <a:pt x="2200" y="2322"/>
                  </a:cubicBezTo>
                  <a:cubicBezTo>
                    <a:pt x="2501" y="2268"/>
                    <a:pt x="2803" y="2215"/>
                    <a:pt x="3104" y="2180"/>
                  </a:cubicBezTo>
                  <a:cubicBezTo>
                    <a:pt x="3211" y="2162"/>
                    <a:pt x="3335" y="2126"/>
                    <a:pt x="3388" y="2038"/>
                  </a:cubicBezTo>
                  <a:cubicBezTo>
                    <a:pt x="3423" y="1985"/>
                    <a:pt x="3441" y="1914"/>
                    <a:pt x="3423" y="1843"/>
                  </a:cubicBezTo>
                  <a:cubicBezTo>
                    <a:pt x="3423" y="1470"/>
                    <a:pt x="3122" y="1133"/>
                    <a:pt x="2749" y="1080"/>
                  </a:cubicBezTo>
                  <a:cubicBezTo>
                    <a:pt x="2962" y="1080"/>
                    <a:pt x="3175" y="1062"/>
                    <a:pt x="3406" y="1044"/>
                  </a:cubicBezTo>
                  <a:cubicBezTo>
                    <a:pt x="3477" y="1027"/>
                    <a:pt x="3548" y="1027"/>
                    <a:pt x="3619" y="974"/>
                  </a:cubicBezTo>
                  <a:cubicBezTo>
                    <a:pt x="3778" y="867"/>
                    <a:pt x="3778" y="619"/>
                    <a:pt x="3743" y="424"/>
                  </a:cubicBezTo>
                  <a:cubicBezTo>
                    <a:pt x="3354" y="185"/>
                    <a:pt x="2255" y="0"/>
                    <a:pt x="1437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59;p27"/>
            <p:cNvSpPr/>
            <p:nvPr/>
          </p:nvSpPr>
          <p:spPr>
            <a:xfrm>
              <a:off x="7757900" y="3106700"/>
              <a:ext cx="224850" cy="245600"/>
            </a:xfrm>
            <a:custGeom>
              <a:avLst/>
              <a:gdLst/>
              <a:ahLst/>
              <a:cxnLst/>
              <a:rect l="l" t="t" r="r" b="b"/>
              <a:pathLst>
                <a:path w="8994" h="9824" extrusionOk="0">
                  <a:moveTo>
                    <a:pt x="6846" y="1"/>
                  </a:moveTo>
                  <a:cubicBezTo>
                    <a:pt x="6817" y="1"/>
                    <a:pt x="6788" y="5"/>
                    <a:pt x="6759" y="12"/>
                  </a:cubicBezTo>
                  <a:cubicBezTo>
                    <a:pt x="5748" y="172"/>
                    <a:pt x="4737" y="296"/>
                    <a:pt x="3708" y="385"/>
                  </a:cubicBezTo>
                  <a:cubicBezTo>
                    <a:pt x="3229" y="438"/>
                    <a:pt x="2732" y="473"/>
                    <a:pt x="2218" y="491"/>
                  </a:cubicBezTo>
                  <a:cubicBezTo>
                    <a:pt x="1757" y="509"/>
                    <a:pt x="1668" y="615"/>
                    <a:pt x="1384" y="1183"/>
                  </a:cubicBezTo>
                  <a:cubicBezTo>
                    <a:pt x="1296" y="1360"/>
                    <a:pt x="1207" y="1538"/>
                    <a:pt x="1154" y="1715"/>
                  </a:cubicBezTo>
                  <a:cubicBezTo>
                    <a:pt x="444" y="3666"/>
                    <a:pt x="54" y="5741"/>
                    <a:pt x="1" y="7817"/>
                  </a:cubicBezTo>
                  <a:cubicBezTo>
                    <a:pt x="1" y="8029"/>
                    <a:pt x="1" y="8242"/>
                    <a:pt x="89" y="8420"/>
                  </a:cubicBezTo>
                  <a:cubicBezTo>
                    <a:pt x="178" y="8650"/>
                    <a:pt x="409" y="8810"/>
                    <a:pt x="622" y="8952"/>
                  </a:cubicBezTo>
                  <a:cubicBezTo>
                    <a:pt x="1686" y="9590"/>
                    <a:pt x="2963" y="9785"/>
                    <a:pt x="4204" y="9821"/>
                  </a:cubicBezTo>
                  <a:cubicBezTo>
                    <a:pt x="4288" y="9823"/>
                    <a:pt x="4372" y="9823"/>
                    <a:pt x="4455" y="9823"/>
                  </a:cubicBezTo>
                  <a:cubicBezTo>
                    <a:pt x="5276" y="9823"/>
                    <a:pt x="6092" y="9738"/>
                    <a:pt x="6865" y="9448"/>
                  </a:cubicBezTo>
                  <a:cubicBezTo>
                    <a:pt x="7344" y="9271"/>
                    <a:pt x="7770" y="9023"/>
                    <a:pt x="8213" y="8792"/>
                  </a:cubicBezTo>
                  <a:cubicBezTo>
                    <a:pt x="8408" y="8668"/>
                    <a:pt x="8603" y="8562"/>
                    <a:pt x="8745" y="8384"/>
                  </a:cubicBezTo>
                  <a:cubicBezTo>
                    <a:pt x="8923" y="8118"/>
                    <a:pt x="8958" y="7763"/>
                    <a:pt x="8976" y="7462"/>
                  </a:cubicBezTo>
                  <a:cubicBezTo>
                    <a:pt x="8994" y="7249"/>
                    <a:pt x="8994" y="7036"/>
                    <a:pt x="8976" y="6841"/>
                  </a:cubicBezTo>
                  <a:cubicBezTo>
                    <a:pt x="8834" y="4500"/>
                    <a:pt x="8160" y="2194"/>
                    <a:pt x="7042" y="136"/>
                  </a:cubicBezTo>
                  <a:cubicBezTo>
                    <a:pt x="7025" y="101"/>
                    <a:pt x="6989" y="48"/>
                    <a:pt x="6954" y="30"/>
                  </a:cubicBezTo>
                  <a:cubicBezTo>
                    <a:pt x="6923" y="9"/>
                    <a:pt x="6885" y="1"/>
                    <a:pt x="6846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60;p27"/>
            <p:cNvSpPr/>
            <p:nvPr/>
          </p:nvSpPr>
          <p:spPr>
            <a:xfrm>
              <a:off x="7800475" y="3154175"/>
              <a:ext cx="141700" cy="166325"/>
            </a:xfrm>
            <a:custGeom>
              <a:avLst/>
              <a:gdLst/>
              <a:ahLst/>
              <a:cxnLst/>
              <a:rect l="l" t="t" r="r" b="b"/>
              <a:pathLst>
                <a:path w="5668" h="6653" extrusionOk="0">
                  <a:moveTo>
                    <a:pt x="3391" y="0"/>
                  </a:moveTo>
                  <a:cubicBezTo>
                    <a:pt x="3214" y="0"/>
                    <a:pt x="3024" y="32"/>
                    <a:pt x="2821" y="100"/>
                  </a:cubicBezTo>
                  <a:cubicBezTo>
                    <a:pt x="2218" y="295"/>
                    <a:pt x="1668" y="650"/>
                    <a:pt x="1331" y="1199"/>
                  </a:cubicBezTo>
                  <a:cubicBezTo>
                    <a:pt x="1189" y="1412"/>
                    <a:pt x="1082" y="1661"/>
                    <a:pt x="976" y="1909"/>
                  </a:cubicBezTo>
                  <a:cubicBezTo>
                    <a:pt x="834" y="2246"/>
                    <a:pt x="692" y="2601"/>
                    <a:pt x="568" y="2938"/>
                  </a:cubicBezTo>
                  <a:cubicBezTo>
                    <a:pt x="196" y="3967"/>
                    <a:pt x="1" y="5102"/>
                    <a:pt x="728" y="6148"/>
                  </a:cubicBezTo>
                  <a:cubicBezTo>
                    <a:pt x="923" y="6308"/>
                    <a:pt x="1207" y="6574"/>
                    <a:pt x="1526" y="6645"/>
                  </a:cubicBezTo>
                  <a:cubicBezTo>
                    <a:pt x="1573" y="6651"/>
                    <a:pt x="1621" y="6653"/>
                    <a:pt x="1668" y="6653"/>
                  </a:cubicBezTo>
                  <a:cubicBezTo>
                    <a:pt x="1762" y="6653"/>
                    <a:pt x="1857" y="6645"/>
                    <a:pt x="1952" y="6645"/>
                  </a:cubicBezTo>
                  <a:cubicBezTo>
                    <a:pt x="2679" y="6574"/>
                    <a:pt x="3388" y="6467"/>
                    <a:pt x="4080" y="6326"/>
                  </a:cubicBezTo>
                  <a:cubicBezTo>
                    <a:pt x="4577" y="6219"/>
                    <a:pt x="5127" y="6077"/>
                    <a:pt x="5393" y="5634"/>
                  </a:cubicBezTo>
                  <a:cubicBezTo>
                    <a:pt x="5517" y="5421"/>
                    <a:pt x="5552" y="5155"/>
                    <a:pt x="5570" y="4889"/>
                  </a:cubicBezTo>
                  <a:cubicBezTo>
                    <a:pt x="5667" y="3480"/>
                    <a:pt x="5247" y="0"/>
                    <a:pt x="339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8150"/>
            <a:ext cx="5253943" cy="308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ChickenDance-Dangcapnhat_n86k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8596" y="3689197"/>
            <a:ext cx="406400" cy="406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89" y="2431853"/>
            <a:ext cx="2341889" cy="2341889"/>
          </a:xfrm>
          <a:prstGeom prst="rect">
            <a:avLst/>
          </a:prstGeom>
        </p:spPr>
      </p:pic>
      <p:sp>
        <p:nvSpPr>
          <p:cNvPr id="25" name="4-Point Star 24"/>
          <p:cNvSpPr/>
          <p:nvPr/>
        </p:nvSpPr>
        <p:spPr>
          <a:xfrm>
            <a:off x="1433201" y="1253383"/>
            <a:ext cx="228600" cy="228600"/>
          </a:xfrm>
          <a:prstGeom prst="star4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4-Point Star 27"/>
          <p:cNvSpPr/>
          <p:nvPr/>
        </p:nvSpPr>
        <p:spPr>
          <a:xfrm>
            <a:off x="1131962" y="2133778"/>
            <a:ext cx="228600" cy="2286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4-Point Star 28"/>
          <p:cNvSpPr/>
          <p:nvPr/>
        </p:nvSpPr>
        <p:spPr>
          <a:xfrm>
            <a:off x="7344602" y="1253383"/>
            <a:ext cx="228600" cy="2286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-Point Star 31"/>
          <p:cNvSpPr/>
          <p:nvPr/>
        </p:nvSpPr>
        <p:spPr>
          <a:xfrm>
            <a:off x="7620000" y="2343150"/>
            <a:ext cx="228600" cy="228600"/>
          </a:xfrm>
          <a:prstGeom prst="star4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4-Point Star 33"/>
          <p:cNvSpPr/>
          <p:nvPr/>
        </p:nvSpPr>
        <p:spPr>
          <a:xfrm>
            <a:off x="6400800" y="1885950"/>
            <a:ext cx="228600" cy="228600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2324100" y="1610468"/>
            <a:ext cx="228600" cy="246164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6905216" y="315068"/>
            <a:ext cx="228600" cy="246164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6629400" y="2741714"/>
            <a:ext cx="228600" cy="246164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1017662" y="3184654"/>
            <a:ext cx="228600" cy="246164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3505200" y="3597870"/>
            <a:ext cx="228600" cy="246164"/>
          </a:xfrm>
          <a:prstGeom prst="star5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hevron 26"/>
          <p:cNvSpPr/>
          <p:nvPr/>
        </p:nvSpPr>
        <p:spPr>
          <a:xfrm>
            <a:off x="8077200" y="315068"/>
            <a:ext cx="152400" cy="24616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>
            <a:off x="8077200" y="4564150"/>
            <a:ext cx="152400" cy="24616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819507"/>
            <a:ext cx="6248400" cy="1142643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vi-VN" sz="4000" b="0" dirty="0" smtClean="0">
                <a:solidFill>
                  <a:schemeClr val="tx1"/>
                </a:solidFill>
                <a:latin typeface="+mj-lt"/>
              </a:rPr>
              <a:t>Em đã sử dụng bộ phận nào của cơ thể </a:t>
            </a:r>
            <a:r>
              <a:rPr lang="en-US" sz="4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4000" b="0" dirty="0" smtClean="0">
                <a:solidFill>
                  <a:schemeClr val="tx1"/>
                </a:solidFill>
                <a:latin typeface="+mj-lt"/>
              </a:rPr>
              <a:t> múa?</a:t>
            </a:r>
            <a:r>
              <a:rPr lang="en-US" sz="4000" b="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4000" b="0" dirty="0" smtClean="0">
                <a:solidFill>
                  <a:schemeClr val="tx1"/>
                </a:solidFill>
                <a:latin typeface="+mj-lt"/>
              </a:rPr>
            </a:br>
            <a:endParaRPr lang="en-US" sz="40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1418"/>
            <a:ext cx="779720" cy="762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247513" y="2647950"/>
            <a:ext cx="5829687" cy="120032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600" dirty="0"/>
              <a:t>Em đã sử dụng bộ phận tay, chân để múa</a:t>
            </a:r>
            <a:endParaRPr lang="en-US" sz="3600" dirty="0"/>
          </a:p>
        </p:txBody>
      </p:sp>
      <p:sp>
        <p:nvSpPr>
          <p:cNvPr id="24" name="Curved Left Arrow 23"/>
          <p:cNvSpPr/>
          <p:nvPr/>
        </p:nvSpPr>
        <p:spPr>
          <a:xfrm rot="21270072">
            <a:off x="7231325" y="930317"/>
            <a:ext cx="838200" cy="2257557"/>
          </a:xfrm>
          <a:prstGeom prst="curvedLeftArrow">
            <a:avLst>
              <a:gd name="adj1" fmla="val 25000"/>
              <a:gd name="adj2" fmla="val 50000"/>
              <a:gd name="adj3" fmla="val 2092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96412"/>
            <a:ext cx="2088391" cy="122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8" y="3428015"/>
            <a:ext cx="159953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hevron 7"/>
          <p:cNvSpPr/>
          <p:nvPr/>
        </p:nvSpPr>
        <p:spPr>
          <a:xfrm>
            <a:off x="8153400" y="361950"/>
            <a:ext cx="152400" cy="24616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8023362" y="361950"/>
            <a:ext cx="152400" cy="24616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27"/>
          <p:cNvSpPr txBox="1">
            <a:spLocks noGrp="1"/>
          </p:cNvSpPr>
          <p:nvPr>
            <p:ph type="subTitle" idx="4294967295"/>
          </p:nvPr>
        </p:nvSpPr>
        <p:spPr>
          <a:xfrm>
            <a:off x="5505258" y="2546003"/>
            <a:ext cx="8562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Tiger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14" name="Google Shape;2014;p27"/>
          <p:cNvSpPr txBox="1">
            <a:spLocks noGrp="1"/>
          </p:cNvSpPr>
          <p:nvPr>
            <p:ph type="subTitle" idx="4294967295"/>
          </p:nvPr>
        </p:nvSpPr>
        <p:spPr>
          <a:xfrm>
            <a:off x="5505258" y="3775531"/>
            <a:ext cx="8562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Pig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15" name="Google Shape;2015;p27"/>
          <p:cNvSpPr txBox="1">
            <a:spLocks noGrp="1"/>
          </p:cNvSpPr>
          <p:nvPr>
            <p:ph type="subTitle" idx="4294967295"/>
          </p:nvPr>
        </p:nvSpPr>
        <p:spPr>
          <a:xfrm>
            <a:off x="6554434" y="3775531"/>
            <a:ext cx="8562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Chicken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16" name="Google Shape;2016;p27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27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529800" y="1619573"/>
            <a:ext cx="7945638" cy="1950677"/>
            <a:chOff x="529800" y="1619573"/>
            <a:chExt cx="7945638" cy="195067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91" y="1733550"/>
              <a:ext cx="7538634" cy="1515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4" name="Google Shape;2010;p27"/>
            <p:cNvSpPr/>
            <p:nvPr/>
          </p:nvSpPr>
          <p:spPr>
            <a:xfrm rot="4965428">
              <a:off x="7766024" y="1671306"/>
              <a:ext cx="761148" cy="657681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245" name="Google Shape;2011;p27"/>
            <p:cNvSpPr/>
            <p:nvPr/>
          </p:nvSpPr>
          <p:spPr>
            <a:xfrm rot="21259527" flipH="1">
              <a:off x="529800" y="2912569"/>
              <a:ext cx="761148" cy="657681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69" y="3330144"/>
            <a:ext cx="1724143" cy="1597842"/>
          </a:xfrm>
          <a:prstGeom prst="rect">
            <a:avLst/>
          </a:prstGeom>
        </p:spPr>
      </p:pic>
      <p:pic>
        <p:nvPicPr>
          <p:cNvPr id="1033" name="Picture 9" descr="100+ hình ảnh về dấu hỏi chấm - hinhanhsieudep.n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9550"/>
            <a:ext cx="1340108" cy="146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" name="Google Shape;2016;p27">
            <a:hlinkClick r:id="rId3" action="ppaction://hlinksldjump"/>
          </p:cNvPr>
          <p:cNvSpPr/>
          <p:nvPr/>
        </p:nvSpPr>
        <p:spPr>
          <a:xfrm rot="-2700000">
            <a:off x="10666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017;p27">
            <a:hlinkClick r:id="rId4" action="ppaction://hlinksldjump"/>
          </p:cNvPr>
          <p:cNvSpPr/>
          <p:nvPr/>
        </p:nvSpPr>
        <p:spPr>
          <a:xfrm rot="8100000">
            <a:off x="7906336" y="642863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" name="Google Shape;9619;p66"/>
          <p:cNvGrpSpPr/>
          <p:nvPr/>
        </p:nvGrpSpPr>
        <p:grpSpPr>
          <a:xfrm>
            <a:off x="1447800" y="3627829"/>
            <a:ext cx="1779391" cy="173823"/>
            <a:chOff x="3530150" y="2790075"/>
            <a:chExt cx="1962600" cy="225300"/>
          </a:xfrm>
        </p:grpSpPr>
        <p:sp>
          <p:nvSpPr>
            <p:cNvPr id="272" name="Google Shape;9620;p66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621;p66"/>
            <p:cNvSpPr/>
            <p:nvPr/>
          </p:nvSpPr>
          <p:spPr>
            <a:xfrm>
              <a:off x="3530150" y="2790075"/>
              <a:ext cx="1110000" cy="225300"/>
            </a:xfrm>
            <a:prstGeom prst="rect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3642329"/>
            <a:ext cx="17748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11" y="1162515"/>
            <a:ext cx="17748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5400"/>
            <a:ext cx="17748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-272599">
            <a:off x="2143282" y="101390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3" name="Google Shape;2333;p29"/>
          <p:cNvSpPr txBox="1">
            <a:spLocks noGrp="1"/>
          </p:cNvSpPr>
          <p:nvPr>
            <p:ph type="title"/>
          </p:nvPr>
        </p:nvSpPr>
        <p:spPr>
          <a:xfrm rot="21327753">
            <a:off x="2611189" y="2575256"/>
            <a:ext cx="3968100" cy="67264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54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5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34" name="Google Shape;2334;p29"/>
          <p:cNvSpPr txBox="1">
            <a:spLocks noGrp="1"/>
          </p:cNvSpPr>
          <p:nvPr>
            <p:ph type="title" idx="2"/>
          </p:nvPr>
        </p:nvSpPr>
        <p:spPr>
          <a:xfrm rot="21220615">
            <a:off x="3919189" y="1784583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337" name="Google Shape;2337;p29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9">
            <a:hlinkClick r:id="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3" grpId="0" animBg="1"/>
      <p:bldP spid="23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p28">
            <a:hlinkClick r:id="rId3" action="ppaction://hlinksldjump"/>
          </p:cNvPr>
          <p:cNvSpPr/>
          <p:nvPr/>
        </p:nvSpPr>
        <p:spPr>
          <a:xfrm rot="-2700000">
            <a:off x="568811" y="307961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8">
            <a:hlinkClick r:id="rId4" action="ppaction://hlinksldjump"/>
          </p:cNvPr>
          <p:cNvSpPr/>
          <p:nvPr/>
        </p:nvSpPr>
        <p:spPr>
          <a:xfrm rot="8100000">
            <a:off x="8128896" y="4690822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roup 5"/>
          <p:cNvGrpSpPr/>
          <p:nvPr/>
        </p:nvGrpSpPr>
        <p:grpSpPr>
          <a:xfrm>
            <a:off x="910575" y="1505677"/>
            <a:ext cx="3509025" cy="3357082"/>
            <a:chOff x="914671" y="1058856"/>
            <a:chExt cx="3585172" cy="3365007"/>
          </a:xfrm>
        </p:grpSpPr>
        <p:grpSp>
          <p:nvGrpSpPr>
            <p:cNvPr id="3" name="Group 2"/>
            <p:cNvGrpSpPr/>
            <p:nvPr/>
          </p:nvGrpSpPr>
          <p:grpSpPr>
            <a:xfrm>
              <a:off x="914671" y="1278161"/>
              <a:ext cx="3585172" cy="3145702"/>
              <a:chOff x="686071" y="1278160"/>
              <a:chExt cx="3051450" cy="3224365"/>
            </a:xfrm>
          </p:grpSpPr>
          <p:sp>
            <p:nvSpPr>
              <p:cNvPr id="2167" name="Google Shape;2167;p28"/>
              <p:cNvSpPr/>
              <p:nvPr/>
            </p:nvSpPr>
            <p:spPr>
              <a:xfrm rot="21599420">
                <a:off x="686071" y="1278160"/>
                <a:ext cx="3047737" cy="322436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697075" y="1735448"/>
                <a:ext cx="304044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tay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nắn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trí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cơ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em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cảm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262" y="1058856"/>
              <a:ext cx="2590800" cy="559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88293"/>
            <a:ext cx="3402555" cy="274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88938"/>
            <a:ext cx="7694613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4597"/>
            <a:ext cx="2466648" cy="216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801" y="666750"/>
            <a:ext cx="221615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85800" y="1084639"/>
            <a:ext cx="1385556" cy="3013957"/>
            <a:chOff x="685800" y="1084639"/>
            <a:chExt cx="1385556" cy="3013957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254653"/>
              <a:ext cx="1385556" cy="284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865" y="1084639"/>
              <a:ext cx="1020135" cy="344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154252" y="2884246"/>
            <a:ext cx="5859985" cy="1457850"/>
            <a:chOff x="2154252" y="2884246"/>
            <a:chExt cx="5859985" cy="145785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252" y="2884246"/>
              <a:ext cx="5859985" cy="145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Half Frame 6"/>
            <p:cNvSpPr/>
            <p:nvPr/>
          </p:nvSpPr>
          <p:spPr>
            <a:xfrm>
              <a:off x="3352800" y="3028950"/>
              <a:ext cx="228600" cy="228600"/>
            </a:xfrm>
            <a:prstGeom prst="halfFram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0800000">
              <a:off x="7749195" y="3984296"/>
              <a:ext cx="228600" cy="228600"/>
            </a:xfrm>
            <a:prstGeom prst="halfFram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3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203</Words>
  <Application>Microsoft Office PowerPoint</Application>
  <PresentationFormat>On-screen Show (16:9)</PresentationFormat>
  <Paragraphs>40</Paragraphs>
  <Slides>20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Nature Activities Binder by Slidesgo</vt:lpstr>
      <vt:lpstr>Slidesgo Final Pages</vt:lpstr>
      <vt:lpstr>Office Theme</vt:lpstr>
      <vt:lpstr>Chào mừng các em đến với tiết Tự nhiên xã hội - Lớp 2</vt:lpstr>
      <vt:lpstr>BÀI 14</vt:lpstr>
      <vt:lpstr>Khởi động</vt:lpstr>
      <vt:lpstr>PowerPoint Presentation</vt:lpstr>
      <vt:lpstr>Em đã sử dụng bộ phận nào của cơ thể để múa? </vt:lpstr>
      <vt:lpstr>PowerPoint Presentation</vt:lpstr>
      <vt:lpstr>Khám phá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</dc:title>
  <cp:lastModifiedBy>KHUONG XN</cp:lastModifiedBy>
  <cp:revision>42</cp:revision>
  <dcterms:modified xsi:type="dcterms:W3CDTF">2021-08-14T14:45:54Z</dcterms:modified>
</cp:coreProperties>
</file>