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3716000" cx="24387175"/>
  <p:notesSz cx="6858000" cy="9144000"/>
  <p:embeddedFontLst>
    <p:embeddedFont>
      <p:font typeface="Tahoma"/>
      <p:regular r:id="rId15"/>
      <p:bold r:id="rId16"/>
    </p:embeddedFont>
    <p:embeddedFont>
      <p:font typeface="Questrial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hVFf8cNC3kUc4l6GLXOG1TGW3v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Tahoma-regular.fntdata"/><Relationship Id="rId14" Type="http://schemas.openxmlformats.org/officeDocument/2006/relationships/slide" Target="slides/slide9.xml"/><Relationship Id="rId17" Type="http://schemas.openxmlformats.org/officeDocument/2006/relationships/font" Target="fonts/Questrial-regular.fntdata"/><Relationship Id="rId16" Type="http://schemas.openxmlformats.org/officeDocument/2006/relationships/font" Target="fonts/Tahom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316" name="Google Shape;316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idx="10" type="dt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1"/>
          <p:cNvSpPr txBox="1"/>
          <p:nvPr>
            <p:ph idx="11" type="ftr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1"/>
          <p:cNvSpPr txBox="1"/>
          <p:nvPr>
            <p:ph idx="12" type="sldNum"/>
          </p:nvPr>
        </p:nvSpPr>
        <p:spPr>
          <a:xfrm>
            <a:off x="17477480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 txBox="1"/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0"/>
          <p:cNvSpPr txBox="1"/>
          <p:nvPr>
            <p:ph idx="2" type="body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20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20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20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/>
          <p:nvPr>
            <p:ph type="title"/>
          </p:nvPr>
        </p:nvSpPr>
        <p:spPr>
          <a:xfrm>
            <a:off x="4780057" y="9601200"/>
            <a:ext cx="14632306" cy="11334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21"/>
          <p:cNvSpPr/>
          <p:nvPr>
            <p:ph idx="2" type="pic"/>
          </p:nvPr>
        </p:nvSpPr>
        <p:spPr>
          <a:xfrm>
            <a:off x="4780057" y="1225550"/>
            <a:ext cx="1463230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>
            <a:off x="4780057" y="10734676"/>
            <a:ext cx="14632306" cy="1609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22"/>
          <p:cNvSpPr txBox="1"/>
          <p:nvPr>
            <p:ph idx="1" type="body"/>
          </p:nvPr>
        </p:nvSpPr>
        <p:spPr>
          <a:xfrm rot="5400000">
            <a:off x="7667625" y="-3247865"/>
            <a:ext cx="9051926" cy="21948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2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2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22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/>
          <p:nvPr>
            <p:ph type="title"/>
          </p:nvPr>
        </p:nvSpPr>
        <p:spPr>
          <a:xfrm rot="5400000">
            <a:off x="14572734" y="3657245"/>
            <a:ext cx="11703050" cy="5487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" name="Google Shape;88;p23"/>
          <p:cNvSpPr txBox="1"/>
          <p:nvPr>
            <p:ph idx="1" type="body"/>
          </p:nvPr>
        </p:nvSpPr>
        <p:spPr>
          <a:xfrm rot="5400000">
            <a:off x="3395278" y="-1626643"/>
            <a:ext cx="11703050" cy="16054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3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3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3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>
            <p:ph idx="10" type="dt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17477477" y="12712702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ctrTitle"/>
          </p:nvPr>
        </p:nvSpPr>
        <p:spPr>
          <a:xfrm>
            <a:off x="1829038" y="4260851"/>
            <a:ext cx="20729098" cy="294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13"/>
          <p:cNvSpPr txBox="1"/>
          <p:nvPr>
            <p:ph idx="1" type="subTitle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4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4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/>
          <p:nvPr>
            <p:ph type="title"/>
          </p:nvPr>
        </p:nvSpPr>
        <p:spPr>
          <a:xfrm>
            <a:off x="1926419" y="8813801"/>
            <a:ext cx="20729098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" type="body"/>
          </p:nvPr>
        </p:nvSpPr>
        <p:spPr>
          <a:xfrm>
            <a:off x="1926419" y="5813427"/>
            <a:ext cx="20729098" cy="3000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5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5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16"/>
          <p:cNvSpPr txBox="1"/>
          <p:nvPr>
            <p:ph idx="1" type="body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6"/>
          <p:cNvSpPr txBox="1"/>
          <p:nvPr>
            <p:ph idx="2" type="body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6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6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17"/>
          <p:cNvSpPr txBox="1"/>
          <p:nvPr>
            <p:ph idx="1" type="body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7"/>
          <p:cNvSpPr txBox="1"/>
          <p:nvPr>
            <p:ph idx="2" type="body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7"/>
          <p:cNvSpPr txBox="1"/>
          <p:nvPr>
            <p:ph idx="3" type="body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7"/>
          <p:cNvSpPr txBox="1"/>
          <p:nvPr>
            <p:ph idx="4" type="body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7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7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7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18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8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8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9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9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/>
          <p:nvPr/>
        </p:nvSpPr>
        <p:spPr>
          <a:xfrm>
            <a:off x="9466547" y="333375"/>
            <a:ext cx="11939102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GIÁ TRỊ LƯỢNG GIÁC CỦA MỘT CUNG</a:t>
            </a:r>
            <a:endParaRPr b="0" i="0" sz="51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Google Shape;12;p10"/>
          <p:cNvSpPr txBox="1"/>
          <p:nvPr/>
        </p:nvSpPr>
        <p:spPr>
          <a:xfrm>
            <a:off x="3481613" y="455250"/>
            <a:ext cx="154080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ĐẠI SÔ</a:t>
            </a:r>
            <a:endParaRPr b="0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" name="Google Shape;13;p10"/>
          <p:cNvSpPr txBox="1"/>
          <p:nvPr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 b="0" i="0" sz="4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0"/>
          <p:cNvSpPr txBox="1"/>
          <p:nvPr/>
        </p:nvSpPr>
        <p:spPr>
          <a:xfrm>
            <a:off x="5215074" y="276523"/>
            <a:ext cx="210403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2</a:t>
            </a:r>
            <a:endParaRPr b="0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V</a:t>
            </a: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endParaRPr b="1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Relationship Id="rId4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17.png"/><Relationship Id="rId6" Type="http://schemas.openxmlformats.org/officeDocument/2006/relationships/image" Target="../media/image8.png"/><Relationship Id="rId7" Type="http://schemas.openxmlformats.org/officeDocument/2006/relationships/image" Target="../media/image15.png"/><Relationship Id="rId8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Relationship Id="rId5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Relationship Id="rId4" Type="http://schemas.openxmlformats.org/officeDocument/2006/relationships/image" Target="../media/image28.png"/><Relationship Id="rId5" Type="http://schemas.openxmlformats.org/officeDocument/2006/relationships/image" Target="../media/image24.png"/><Relationship Id="rId6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/>
        </p:nvSpPr>
        <p:spPr>
          <a:xfrm>
            <a:off x="36423" y="-1066800"/>
            <a:ext cx="24406148" cy="138248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9831387" y="381000"/>
            <a:ext cx="3180007" cy="83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ĐẠI SỐ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2058987" y="1847702"/>
            <a:ext cx="20573999" cy="1200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7762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Chương 6: CUNG VÀ GÓC LƯỢNG GIÁC. CÔNG THỨC LƯỢNG GIÁC</a:t>
            </a:r>
            <a:endParaRPr/>
          </a:p>
        </p:txBody>
      </p:sp>
      <p:grpSp>
        <p:nvGrpSpPr>
          <p:cNvPr id="100" name="Google Shape;100;p1"/>
          <p:cNvGrpSpPr/>
          <p:nvPr/>
        </p:nvGrpSpPr>
        <p:grpSpPr>
          <a:xfrm>
            <a:off x="8002587" y="-228600"/>
            <a:ext cx="1814128" cy="1719798"/>
            <a:chOff x="12784885" y="849086"/>
            <a:chExt cx="1814128" cy="1719798"/>
          </a:xfrm>
        </p:grpSpPr>
        <p:sp>
          <p:nvSpPr>
            <p:cNvPr id="101" name="Google Shape;101;p1"/>
            <p:cNvSpPr txBox="1"/>
            <p:nvPr/>
          </p:nvSpPr>
          <p:spPr>
            <a:xfrm>
              <a:off x="12784885" y="849086"/>
              <a:ext cx="1814128" cy="7540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LỚP</a:t>
              </a:r>
              <a:endParaRPr/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13020903" y="1230086"/>
              <a:ext cx="1223351" cy="1338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/>
            </a:p>
          </p:txBody>
        </p:sp>
      </p:grpSp>
      <p:grpSp>
        <p:nvGrpSpPr>
          <p:cNvPr id="103" name="Google Shape;103;p1"/>
          <p:cNvGrpSpPr/>
          <p:nvPr/>
        </p:nvGrpSpPr>
        <p:grpSpPr>
          <a:xfrm>
            <a:off x="6402387" y="-152400"/>
            <a:ext cx="2238375" cy="1707027"/>
            <a:chOff x="11186391" y="149817"/>
            <a:chExt cx="2238375" cy="1707027"/>
          </a:xfrm>
        </p:grpSpPr>
        <p:pic>
          <p:nvPicPr>
            <p:cNvPr id="104" name="Google Shape;104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6" name="Google Shape;106;p1"/>
          <p:cNvPicPr preferRelativeResize="0"/>
          <p:nvPr/>
        </p:nvPicPr>
        <p:blipFill rotWithShape="1">
          <a:blip r:embed="rId5">
            <a:alphaModFix/>
          </a:blip>
          <a:srcRect b="0" l="10228" r="16509" t="0"/>
          <a:stretch/>
        </p:blipFill>
        <p:spPr>
          <a:xfrm>
            <a:off x="19258733" y="-457200"/>
            <a:ext cx="5122788" cy="266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787" y="-457200"/>
            <a:ext cx="2592385" cy="2508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1"/>
          <p:cNvGrpSpPr/>
          <p:nvPr/>
        </p:nvGrpSpPr>
        <p:grpSpPr>
          <a:xfrm>
            <a:off x="6202572" y="7761932"/>
            <a:ext cx="9906000" cy="830997"/>
            <a:chOff x="992187" y="2766774"/>
            <a:chExt cx="9906000" cy="830997"/>
          </a:xfrm>
        </p:grpSpPr>
        <p:sp>
          <p:nvSpPr>
            <p:cNvPr id="109" name="Google Shape;109;p1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0" name="Google Shape;110;p1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 b="1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11" name="Google Shape;111;p1"/>
          <p:cNvSpPr/>
          <p:nvPr/>
        </p:nvSpPr>
        <p:spPr>
          <a:xfrm>
            <a:off x="2135187" y="2979003"/>
            <a:ext cx="214884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CHUYÊN ĐỀ 15: BÀI TẬP </a:t>
            </a:r>
            <a:r>
              <a:rPr b="1" lang="en-US" sz="4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GIÁ TRỊ LƯỢNG GIÁC CỦA MỘT CUNG</a:t>
            </a:r>
            <a:endParaRPr/>
          </a:p>
        </p:txBody>
      </p:sp>
      <p:grpSp>
        <p:nvGrpSpPr>
          <p:cNvPr id="112" name="Google Shape;112;p1"/>
          <p:cNvGrpSpPr/>
          <p:nvPr/>
        </p:nvGrpSpPr>
        <p:grpSpPr>
          <a:xfrm>
            <a:off x="-5023838" y="2754565"/>
            <a:ext cx="28526495" cy="11788272"/>
            <a:chOff x="-9902225" y="-1512635"/>
            <a:chExt cx="28526495" cy="11788272"/>
          </a:xfrm>
        </p:grpSpPr>
        <p:sp>
          <p:nvSpPr>
            <p:cNvPr id="113" name="Google Shape;113;p1"/>
            <p:cNvSpPr/>
            <p:nvPr/>
          </p:nvSpPr>
          <p:spPr>
            <a:xfrm>
              <a:off x="-9902225" y="-1512635"/>
              <a:ext cx="11788272" cy="11788272"/>
            </a:xfrm>
            <a:prstGeom prst="blockArc">
              <a:avLst>
                <a:gd fmla="val 18900000" name="adj1"/>
                <a:gd fmla="val 2700000" name="adj2"/>
                <a:gd fmla="val 183" name="adj3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1215956" y="689893"/>
              <a:ext cx="17407966" cy="17526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 txBox="1"/>
            <p:nvPr/>
          </p:nvSpPr>
          <p:spPr>
            <a:xfrm>
              <a:off x="1215956" y="689893"/>
              <a:ext cx="17407966" cy="17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391125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Times New Roman"/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Dạng 1: </a:t>
              </a:r>
              <a:r>
                <a:rPr b="1" i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Cho biết một trị lượng giác, tính các giá trị lượng giác còn lại.</a:t>
              </a:r>
              <a:endParaRPr b="1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120929" y="657225"/>
              <a:ext cx="2190750" cy="219075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1853374" y="3505200"/>
              <a:ext cx="16770896" cy="17526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 txBox="1"/>
            <p:nvPr/>
          </p:nvSpPr>
          <p:spPr>
            <a:xfrm>
              <a:off x="1853374" y="3505200"/>
              <a:ext cx="16770896" cy="17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391125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Times New Roman"/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Dạng 2</a:t>
              </a:r>
              <a:r>
                <a:rPr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 </a:t>
              </a:r>
              <a:r>
                <a:rPr b="1" i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Tính giá trị của một biểu thức lượng giác khi biết điều kiện nào đó</a:t>
              </a:r>
              <a:endParaRPr b="1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757999" y="3286125"/>
              <a:ext cx="2190750" cy="219075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1216304" y="6134100"/>
              <a:ext cx="17407966" cy="17526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 txBox="1"/>
            <p:nvPr/>
          </p:nvSpPr>
          <p:spPr>
            <a:xfrm>
              <a:off x="1216304" y="6134100"/>
              <a:ext cx="17407966" cy="17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391125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Times New Roman"/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Dạng 3</a:t>
              </a:r>
              <a:r>
                <a:rPr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 </a:t>
              </a:r>
              <a:r>
                <a:rPr b="1" i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Rút gọn biểu thức lượng giác, chứng minh biểu thức lượng giác</a:t>
              </a: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120929" y="5915025"/>
              <a:ext cx="2190750" cy="219075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" name="Google Shape;123;p1"/>
          <p:cNvSpPr txBox="1"/>
          <p:nvPr/>
        </p:nvSpPr>
        <p:spPr>
          <a:xfrm>
            <a:off x="1296987" y="7138684"/>
            <a:ext cx="4143585" cy="2308324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DẠNG BÀI TẬP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 BẢN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2"/>
          <p:cNvGrpSpPr/>
          <p:nvPr/>
        </p:nvGrpSpPr>
        <p:grpSpPr>
          <a:xfrm>
            <a:off x="1234275" y="1295400"/>
            <a:ext cx="21997754" cy="12115800"/>
            <a:chOff x="1405233" y="4076040"/>
            <a:chExt cx="21997754" cy="7132134"/>
          </a:xfrm>
        </p:grpSpPr>
        <p:grpSp>
          <p:nvGrpSpPr>
            <p:cNvPr id="129" name="Google Shape;129;p2"/>
            <p:cNvGrpSpPr/>
            <p:nvPr/>
          </p:nvGrpSpPr>
          <p:grpSpPr>
            <a:xfrm>
              <a:off x="1405233" y="4076040"/>
              <a:ext cx="21997754" cy="7132134"/>
              <a:chOff x="1247578" y="2495615"/>
              <a:chExt cx="21997754" cy="7132134"/>
            </a:xfrm>
          </p:grpSpPr>
          <p:sp>
            <p:nvSpPr>
              <p:cNvPr id="130" name="Google Shape;130;p2"/>
              <p:cNvSpPr/>
              <p:nvPr/>
            </p:nvSpPr>
            <p:spPr>
              <a:xfrm>
                <a:off x="1296507" y="3760349"/>
                <a:ext cx="21948825" cy="5867400"/>
              </a:xfrm>
              <a:prstGeom prst="roundRect">
                <a:avLst>
                  <a:gd fmla="val 4611" name="adj"/>
                </a:avLst>
              </a:prstGeom>
              <a:solidFill>
                <a:srgbClr val="E7D2B3"/>
              </a:solidFill>
              <a:ln cap="flat" cmpd="sng" w="28575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1247578" y="2495615"/>
                <a:ext cx="9206712" cy="1264733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" name="Google Shape;132;p2"/>
            <p:cNvSpPr txBox="1"/>
            <p:nvPr/>
          </p:nvSpPr>
          <p:spPr>
            <a:xfrm>
              <a:off x="2047755" y="4268190"/>
              <a:ext cx="8763000" cy="642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Cơ sở lý thuyết cần nhớ:</a:t>
              </a:r>
              <a:endParaRPr/>
            </a:p>
          </p:txBody>
        </p:sp>
      </p:grpSp>
      <p:grpSp>
        <p:nvGrpSpPr>
          <p:cNvPr id="133" name="Google Shape;133;p2"/>
          <p:cNvGrpSpPr/>
          <p:nvPr/>
        </p:nvGrpSpPr>
        <p:grpSpPr>
          <a:xfrm>
            <a:off x="1508060" y="3048000"/>
            <a:ext cx="21343253" cy="9220200"/>
            <a:chOff x="1508060" y="3048000"/>
            <a:chExt cx="21343253" cy="9220200"/>
          </a:xfrm>
        </p:grpSpPr>
        <p:sp>
          <p:nvSpPr>
            <p:cNvPr id="134" name="Google Shape;134;p2"/>
            <p:cNvSpPr/>
            <p:nvPr/>
          </p:nvSpPr>
          <p:spPr>
            <a:xfrm>
              <a:off x="1508060" y="3048000"/>
              <a:ext cx="21343253" cy="540103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5077" l="-570" r="-684" t="-676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135" name="Google Shape;135;p2"/>
            <p:cNvSpPr txBox="1"/>
            <p:nvPr/>
          </p:nvSpPr>
          <p:spPr>
            <a:xfrm>
              <a:off x="2410197" y="7543800"/>
              <a:ext cx="10011990" cy="47244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-2709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3"/>
          <p:cNvGrpSpPr/>
          <p:nvPr/>
        </p:nvGrpSpPr>
        <p:grpSpPr>
          <a:xfrm>
            <a:off x="956608" y="1752600"/>
            <a:ext cx="22209779" cy="3190034"/>
            <a:chOff x="611187" y="1981200"/>
            <a:chExt cx="22209779" cy="3190034"/>
          </a:xfrm>
        </p:grpSpPr>
        <p:grpSp>
          <p:nvGrpSpPr>
            <p:cNvPr id="142" name="Google Shape;142;p3"/>
            <p:cNvGrpSpPr/>
            <p:nvPr/>
          </p:nvGrpSpPr>
          <p:grpSpPr>
            <a:xfrm>
              <a:off x="611187" y="1981200"/>
              <a:ext cx="22209779" cy="3190034"/>
              <a:chOff x="637628" y="3099768"/>
              <a:chExt cx="22212350" cy="3190403"/>
            </a:xfrm>
          </p:grpSpPr>
          <p:sp>
            <p:nvSpPr>
              <p:cNvPr id="143" name="Google Shape;143;p3"/>
              <p:cNvSpPr/>
              <p:nvPr/>
            </p:nvSpPr>
            <p:spPr>
              <a:xfrm>
                <a:off x="637628" y="3442480"/>
                <a:ext cx="22212350" cy="2847691"/>
              </a:xfrm>
              <a:prstGeom prst="roundRect">
                <a:avLst>
                  <a:gd fmla="val 5894" name="adj"/>
                </a:avLst>
              </a:prstGeom>
              <a:solidFill>
                <a:srgbClr val="DAE5F1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7975" lIns="35975" spcFirstLastPara="1" rIns="35975" wrap="square" tIns="179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44" name="Google Shape;144;p3"/>
              <p:cNvGrpSpPr/>
              <p:nvPr/>
            </p:nvGrpSpPr>
            <p:grpSpPr>
              <a:xfrm>
                <a:off x="1076414" y="3099768"/>
                <a:ext cx="4867186" cy="831457"/>
                <a:chOff x="166396" y="8705567"/>
                <a:chExt cx="4867186" cy="831457"/>
              </a:xfrm>
            </p:grpSpPr>
            <p:sp>
              <p:nvSpPr>
                <p:cNvPr id="145" name="Google Shape;145;p3"/>
                <p:cNvSpPr/>
                <p:nvPr/>
              </p:nvSpPr>
              <p:spPr>
                <a:xfrm>
                  <a:off x="384522" y="8755081"/>
                  <a:ext cx="4649060" cy="781943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46" name="Google Shape;146;p3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47" name="Google Shape;147;p3"/>
                  <p:cNvSpPr/>
                  <p:nvPr/>
                </p:nvSpPr>
                <p:spPr>
                  <a:xfrm>
                    <a:off x="255643" y="9062171"/>
                    <a:ext cx="363538" cy="88900"/>
                  </a:xfrm>
                  <a:custGeom>
                    <a:rect b="b" l="l" r="r" t="t"/>
                    <a:pathLst>
                      <a:path extrusionOk="0" h="24" w="97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8" name="Google Shape;148;p3"/>
                  <p:cNvSpPr/>
                  <p:nvPr/>
                </p:nvSpPr>
                <p:spPr>
                  <a:xfrm>
                    <a:off x="233418" y="9039946"/>
                    <a:ext cx="407988" cy="134938"/>
                  </a:xfrm>
                  <a:custGeom>
                    <a:rect b="b" l="l" r="r" t="t"/>
                    <a:pathLst>
                      <a:path extrusionOk="0" h="36" w="109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9" name="Google Shape;149;p3"/>
                  <p:cNvSpPr/>
                  <p:nvPr/>
                </p:nvSpPr>
                <p:spPr>
                  <a:xfrm>
                    <a:off x="255643" y="9136784"/>
                    <a:ext cx="363538" cy="90488"/>
                  </a:xfrm>
                  <a:custGeom>
                    <a:rect b="b" l="l" r="r" t="t"/>
                    <a:pathLst>
                      <a:path extrusionOk="0" h="24" w="97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0" name="Google Shape;150;p3"/>
                  <p:cNvSpPr/>
                  <p:nvPr/>
                </p:nvSpPr>
                <p:spPr>
                  <a:xfrm>
                    <a:off x="233418" y="9114559"/>
                    <a:ext cx="407988" cy="134938"/>
                  </a:xfrm>
                  <a:custGeom>
                    <a:rect b="b" l="l" r="r" t="t"/>
                    <a:pathLst>
                      <a:path extrusionOk="0" h="36" w="109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1" name="Google Shape;151;p3"/>
                  <p:cNvSpPr/>
                  <p:nvPr/>
                </p:nvSpPr>
                <p:spPr>
                  <a:xfrm>
                    <a:off x="217543" y="8657358"/>
                    <a:ext cx="263525" cy="254000"/>
                  </a:xfrm>
                  <a:custGeom>
                    <a:rect b="b" l="l" r="r" t="t"/>
                    <a:pathLst>
                      <a:path extrusionOk="0" h="68" w="70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2" name="Google Shape;152;p3"/>
                  <p:cNvSpPr/>
                  <p:nvPr/>
                </p:nvSpPr>
                <p:spPr>
                  <a:xfrm>
                    <a:off x="192143" y="8633545"/>
                    <a:ext cx="314325" cy="300038"/>
                  </a:xfrm>
                  <a:custGeom>
                    <a:rect b="b" l="l" r="r" t="t"/>
                    <a:pathLst>
                      <a:path extrusionOk="0" h="80" w="84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3" name="Google Shape;153;p3"/>
                  <p:cNvSpPr/>
                  <p:nvPr/>
                </p:nvSpPr>
                <p:spPr>
                  <a:xfrm>
                    <a:off x="-123770" y="8724033"/>
                    <a:ext cx="742950" cy="528639"/>
                  </a:xfrm>
                  <a:custGeom>
                    <a:rect b="b" l="l" r="r" t="t"/>
                    <a:pathLst>
                      <a:path extrusionOk="0" h="141" w="198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4" name="Google Shape;154;p3"/>
                  <p:cNvSpPr/>
                  <p:nvPr/>
                </p:nvSpPr>
                <p:spPr>
                  <a:xfrm>
                    <a:off x="-145995" y="8701808"/>
                    <a:ext cx="787400" cy="573089"/>
                  </a:xfrm>
                  <a:custGeom>
                    <a:rect b="b" l="l" r="r" t="t"/>
                    <a:pathLst>
                      <a:path extrusionOk="0" h="153" w="210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5" name="Google Shape;155;p3"/>
                  <p:cNvSpPr/>
                  <p:nvPr/>
                </p:nvSpPr>
                <p:spPr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6" name="Google Shape;156;p3"/>
                  <p:cNvSpPr/>
                  <p:nvPr/>
                </p:nvSpPr>
                <p:spPr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7" name="Google Shape;157;p3"/>
                  <p:cNvSpPr/>
                  <p:nvPr/>
                </p:nvSpPr>
                <p:spPr>
                  <a:xfrm>
                    <a:off x="239768" y="8674820"/>
                    <a:ext cx="217488" cy="214313"/>
                  </a:xfrm>
                  <a:custGeom>
                    <a:rect b="b" l="l" r="r" t="t"/>
                    <a:pathLst>
                      <a:path extrusionOk="0" h="57" w="58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8" name="Google Shape;158;p3"/>
                  <p:cNvSpPr/>
                  <p:nvPr/>
                </p:nvSpPr>
                <p:spPr>
                  <a:xfrm>
                    <a:off x="-96782" y="8746258"/>
                    <a:ext cx="693738" cy="484189"/>
                  </a:xfrm>
                  <a:custGeom>
                    <a:rect b="b" l="l" r="r" t="t"/>
                    <a:pathLst>
                      <a:path extrusionOk="0" h="305" w="437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59" name="Google Shape;159;p3"/>
                <p:cNvSpPr txBox="1"/>
                <p:nvPr/>
              </p:nvSpPr>
              <p:spPr>
                <a:xfrm>
                  <a:off x="932118" y="8705567"/>
                  <a:ext cx="2348992" cy="7695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400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Bài tập 1</a:t>
                  </a:r>
                  <a:endParaRPr/>
                </a:p>
              </p:txBody>
            </p:sp>
          </p:grpSp>
        </p:grpSp>
        <p:sp>
          <p:nvSpPr>
            <p:cNvPr id="160" name="Google Shape;160;p3"/>
            <p:cNvSpPr/>
            <p:nvPr/>
          </p:nvSpPr>
          <p:spPr>
            <a:xfrm>
              <a:off x="5948160" y="2372731"/>
              <a:ext cx="16872806" cy="114063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2832" l="-144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11187" y="3581400"/>
              <a:ext cx="22057377" cy="108042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2427" l="-1132" r="-80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162" name="Google Shape;162;p3"/>
          <p:cNvSpPr/>
          <p:nvPr/>
        </p:nvSpPr>
        <p:spPr>
          <a:xfrm>
            <a:off x="12117387" y="3395053"/>
            <a:ext cx="1007735" cy="995918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3"/>
          <p:cNvGrpSpPr/>
          <p:nvPr/>
        </p:nvGrpSpPr>
        <p:grpSpPr>
          <a:xfrm>
            <a:off x="1069749" y="5334000"/>
            <a:ext cx="21948825" cy="8000999"/>
            <a:chOff x="1069749" y="5334000"/>
            <a:chExt cx="21948825" cy="8000999"/>
          </a:xfrm>
        </p:grpSpPr>
        <p:grpSp>
          <p:nvGrpSpPr>
            <p:cNvPr id="164" name="Google Shape;164;p3"/>
            <p:cNvGrpSpPr/>
            <p:nvPr/>
          </p:nvGrpSpPr>
          <p:grpSpPr>
            <a:xfrm>
              <a:off x="1149666" y="5334000"/>
              <a:ext cx="3699955" cy="800219"/>
              <a:chOff x="1147594" y="10988402"/>
              <a:chExt cx="3700383" cy="800312"/>
            </a:xfrm>
          </p:grpSpPr>
          <p:sp>
            <p:nvSpPr>
              <p:cNvPr id="165" name="Google Shape;165;p3"/>
              <p:cNvSpPr/>
              <p:nvPr/>
            </p:nvSpPr>
            <p:spPr>
              <a:xfrm rot="5400000">
                <a:off x="2607591" y="9548236"/>
                <a:ext cx="780389" cy="3700383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3"/>
              <p:cNvSpPr txBox="1"/>
              <p:nvPr/>
            </p:nvSpPr>
            <p:spPr>
              <a:xfrm>
                <a:off x="1314449" y="10988402"/>
                <a:ext cx="2324944" cy="800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67" name="Google Shape;167;p3"/>
            <p:cNvSpPr/>
            <p:nvPr/>
          </p:nvSpPr>
          <p:spPr>
            <a:xfrm>
              <a:off x="1069749" y="6286526"/>
              <a:ext cx="21948825" cy="7048473"/>
            </a:xfrm>
            <a:prstGeom prst="roundRect">
              <a:avLst>
                <a:gd fmla="val 4611" name="adj"/>
              </a:avLst>
            </a:prstGeom>
            <a:solidFill>
              <a:srgbClr val="E7D2B3"/>
            </a:solidFill>
            <a:ln cap="flat" cmpd="sng" w="28575">
              <a:solidFill>
                <a:srgbClr val="AB7C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316502" y="6645355"/>
              <a:ext cx="14022626" cy="577524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14174787" y="6645355"/>
            <a:ext cx="8839198" cy="4098845"/>
            <a:chOff x="14306630" y="5311589"/>
            <a:chExt cx="10087933" cy="4499174"/>
          </a:xfrm>
        </p:grpSpPr>
        <p:sp>
          <p:nvSpPr>
            <p:cNvPr id="170" name="Google Shape;170;p3"/>
            <p:cNvSpPr/>
            <p:nvPr/>
          </p:nvSpPr>
          <p:spPr>
            <a:xfrm>
              <a:off x="14306630" y="5311589"/>
              <a:ext cx="10087933" cy="4499174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rgbClr val="FF0000"/>
            </a:solidFill>
            <a:ln>
              <a:noFill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/>
            </a:p>
          </p:txBody>
        </p:sp>
        <p:sp>
          <p:nvSpPr>
            <p:cNvPr id="171" name="Google Shape;171;p3"/>
            <p:cNvSpPr txBox="1"/>
            <p:nvPr/>
          </p:nvSpPr>
          <p:spPr>
            <a:xfrm>
              <a:off x="15870703" y="5947598"/>
              <a:ext cx="6629400" cy="8309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 ý: </a:t>
              </a:r>
              <a:endParaRPr/>
            </a:p>
          </p:txBody>
        </p:sp>
      </p:grpSp>
      <p:sp>
        <p:nvSpPr>
          <p:cNvPr id="172" name="Google Shape;172;p3"/>
          <p:cNvSpPr txBox="1"/>
          <p:nvPr/>
        </p:nvSpPr>
        <p:spPr>
          <a:xfrm>
            <a:off x="16308388" y="8264761"/>
            <a:ext cx="5486400" cy="209843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-3665" t="-610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4"/>
          <p:cNvGrpSpPr/>
          <p:nvPr/>
        </p:nvGrpSpPr>
        <p:grpSpPr>
          <a:xfrm>
            <a:off x="912235" y="4553609"/>
            <a:ext cx="3699955" cy="800219"/>
            <a:chOff x="1147594" y="10988402"/>
            <a:chExt cx="3700383" cy="800312"/>
          </a:xfrm>
        </p:grpSpPr>
        <p:sp>
          <p:nvSpPr>
            <p:cNvPr id="179" name="Google Shape;179;p4"/>
            <p:cNvSpPr/>
            <p:nvPr/>
          </p:nvSpPr>
          <p:spPr>
            <a:xfrm rot="5400000">
              <a:off x="2607591" y="9548236"/>
              <a:ext cx="780389" cy="3700383"/>
            </a:xfrm>
            <a:prstGeom prst="roundRect">
              <a:avLst>
                <a:gd fmla="val 16667" name="adj"/>
              </a:avLst>
            </a:prstGeom>
            <a:solidFill>
              <a:srgbClr val="AB7C37"/>
            </a:solidFill>
            <a:ln cap="flat" cmpd="sng" w="57150">
              <a:solidFill>
                <a:srgbClr val="AB7C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4"/>
            <p:cNvSpPr txBox="1"/>
            <p:nvPr/>
          </p:nvSpPr>
          <p:spPr>
            <a:xfrm>
              <a:off x="1314449" y="10988402"/>
              <a:ext cx="2324944" cy="800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Lời giải</a:t>
              </a:r>
              <a:endParaRPr b="1"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81" name="Google Shape;181;p4"/>
          <p:cNvGrpSpPr/>
          <p:nvPr/>
        </p:nvGrpSpPr>
        <p:grpSpPr>
          <a:xfrm>
            <a:off x="703707" y="1595439"/>
            <a:ext cx="21980891" cy="2847362"/>
            <a:chOff x="840074" y="1911734"/>
            <a:chExt cx="21980891" cy="2847362"/>
          </a:xfrm>
        </p:grpSpPr>
        <p:grpSp>
          <p:nvGrpSpPr>
            <p:cNvPr id="182" name="Google Shape;182;p4"/>
            <p:cNvGrpSpPr/>
            <p:nvPr/>
          </p:nvGrpSpPr>
          <p:grpSpPr>
            <a:xfrm>
              <a:off x="840074" y="1911734"/>
              <a:ext cx="21534934" cy="2847362"/>
              <a:chOff x="866541" y="3030294"/>
              <a:chExt cx="21537427" cy="2847691"/>
            </a:xfrm>
          </p:grpSpPr>
          <p:sp>
            <p:nvSpPr>
              <p:cNvPr id="183" name="Google Shape;183;p4"/>
              <p:cNvSpPr/>
              <p:nvPr/>
            </p:nvSpPr>
            <p:spPr>
              <a:xfrm>
                <a:off x="866541" y="3030294"/>
                <a:ext cx="21537427" cy="2847691"/>
              </a:xfrm>
              <a:prstGeom prst="roundRect">
                <a:avLst>
                  <a:gd fmla="val 5894" name="adj"/>
                </a:avLst>
              </a:prstGeom>
              <a:solidFill>
                <a:srgbClr val="DAE5F1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7975" lIns="35975" spcFirstLastPara="1" rIns="35975" wrap="square" tIns="179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84" name="Google Shape;184;p4"/>
              <p:cNvGrpSpPr/>
              <p:nvPr/>
            </p:nvGrpSpPr>
            <p:grpSpPr>
              <a:xfrm>
                <a:off x="1076414" y="3099768"/>
                <a:ext cx="4867186" cy="831457"/>
                <a:chOff x="166396" y="8705567"/>
                <a:chExt cx="4867186" cy="831457"/>
              </a:xfrm>
            </p:grpSpPr>
            <p:sp>
              <p:nvSpPr>
                <p:cNvPr id="185" name="Google Shape;185;p4"/>
                <p:cNvSpPr/>
                <p:nvPr/>
              </p:nvSpPr>
              <p:spPr>
                <a:xfrm>
                  <a:off x="384522" y="8755081"/>
                  <a:ext cx="4649060" cy="781943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86" name="Google Shape;186;p4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87" name="Google Shape;187;p4"/>
                  <p:cNvSpPr/>
                  <p:nvPr/>
                </p:nvSpPr>
                <p:spPr>
                  <a:xfrm>
                    <a:off x="255643" y="9062171"/>
                    <a:ext cx="363538" cy="88900"/>
                  </a:xfrm>
                  <a:custGeom>
                    <a:rect b="b" l="l" r="r" t="t"/>
                    <a:pathLst>
                      <a:path extrusionOk="0" h="24" w="97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88" name="Google Shape;188;p4"/>
                  <p:cNvSpPr/>
                  <p:nvPr/>
                </p:nvSpPr>
                <p:spPr>
                  <a:xfrm>
                    <a:off x="233418" y="9039946"/>
                    <a:ext cx="407988" cy="134938"/>
                  </a:xfrm>
                  <a:custGeom>
                    <a:rect b="b" l="l" r="r" t="t"/>
                    <a:pathLst>
                      <a:path extrusionOk="0" h="36" w="109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89" name="Google Shape;189;p4"/>
                  <p:cNvSpPr/>
                  <p:nvPr/>
                </p:nvSpPr>
                <p:spPr>
                  <a:xfrm>
                    <a:off x="255643" y="9136784"/>
                    <a:ext cx="363538" cy="90488"/>
                  </a:xfrm>
                  <a:custGeom>
                    <a:rect b="b" l="l" r="r" t="t"/>
                    <a:pathLst>
                      <a:path extrusionOk="0" h="24" w="97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0" name="Google Shape;190;p4"/>
                  <p:cNvSpPr/>
                  <p:nvPr/>
                </p:nvSpPr>
                <p:spPr>
                  <a:xfrm>
                    <a:off x="233418" y="9114559"/>
                    <a:ext cx="407988" cy="134938"/>
                  </a:xfrm>
                  <a:custGeom>
                    <a:rect b="b" l="l" r="r" t="t"/>
                    <a:pathLst>
                      <a:path extrusionOk="0" h="36" w="109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1" name="Google Shape;191;p4"/>
                  <p:cNvSpPr/>
                  <p:nvPr/>
                </p:nvSpPr>
                <p:spPr>
                  <a:xfrm>
                    <a:off x="217543" y="8657358"/>
                    <a:ext cx="263525" cy="254000"/>
                  </a:xfrm>
                  <a:custGeom>
                    <a:rect b="b" l="l" r="r" t="t"/>
                    <a:pathLst>
                      <a:path extrusionOk="0" h="68" w="70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2" name="Google Shape;192;p4"/>
                  <p:cNvSpPr/>
                  <p:nvPr/>
                </p:nvSpPr>
                <p:spPr>
                  <a:xfrm>
                    <a:off x="192143" y="8633545"/>
                    <a:ext cx="314325" cy="300038"/>
                  </a:xfrm>
                  <a:custGeom>
                    <a:rect b="b" l="l" r="r" t="t"/>
                    <a:pathLst>
                      <a:path extrusionOk="0" h="80" w="84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3" name="Google Shape;193;p4"/>
                  <p:cNvSpPr/>
                  <p:nvPr/>
                </p:nvSpPr>
                <p:spPr>
                  <a:xfrm>
                    <a:off x="-123770" y="8724033"/>
                    <a:ext cx="742950" cy="528639"/>
                  </a:xfrm>
                  <a:custGeom>
                    <a:rect b="b" l="l" r="r" t="t"/>
                    <a:pathLst>
                      <a:path extrusionOk="0" h="141" w="198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4" name="Google Shape;194;p4"/>
                  <p:cNvSpPr/>
                  <p:nvPr/>
                </p:nvSpPr>
                <p:spPr>
                  <a:xfrm>
                    <a:off x="-145995" y="8701808"/>
                    <a:ext cx="787400" cy="573089"/>
                  </a:xfrm>
                  <a:custGeom>
                    <a:rect b="b" l="l" r="r" t="t"/>
                    <a:pathLst>
                      <a:path extrusionOk="0" h="153" w="210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5" name="Google Shape;195;p4"/>
                  <p:cNvSpPr/>
                  <p:nvPr/>
                </p:nvSpPr>
                <p:spPr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6" name="Google Shape;196;p4"/>
                  <p:cNvSpPr/>
                  <p:nvPr/>
                </p:nvSpPr>
                <p:spPr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7" name="Google Shape;197;p4"/>
                  <p:cNvSpPr/>
                  <p:nvPr/>
                </p:nvSpPr>
                <p:spPr>
                  <a:xfrm>
                    <a:off x="239768" y="8674820"/>
                    <a:ext cx="217488" cy="214313"/>
                  </a:xfrm>
                  <a:custGeom>
                    <a:rect b="b" l="l" r="r" t="t"/>
                    <a:pathLst>
                      <a:path extrusionOk="0" h="57" w="58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8" name="Google Shape;198;p4"/>
                  <p:cNvSpPr/>
                  <p:nvPr/>
                </p:nvSpPr>
                <p:spPr>
                  <a:xfrm>
                    <a:off x="-96782" y="8746258"/>
                    <a:ext cx="693738" cy="484189"/>
                  </a:xfrm>
                  <a:custGeom>
                    <a:rect b="b" l="l" r="r" t="t"/>
                    <a:pathLst>
                      <a:path extrusionOk="0" h="305" w="437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99" name="Google Shape;199;p4"/>
                <p:cNvSpPr txBox="1"/>
                <p:nvPr/>
              </p:nvSpPr>
              <p:spPr>
                <a:xfrm>
                  <a:off x="932118" y="8705567"/>
                  <a:ext cx="2348992" cy="7695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400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Bài tập 2</a:t>
                  </a:r>
                  <a:endParaRPr/>
                </a:p>
              </p:txBody>
            </p:sp>
          </p:grpSp>
        </p:grpSp>
        <p:sp>
          <p:nvSpPr>
            <p:cNvPr id="200" name="Google Shape;200;p4"/>
            <p:cNvSpPr/>
            <p:nvPr/>
          </p:nvSpPr>
          <p:spPr>
            <a:xfrm>
              <a:off x="5183188" y="2372731"/>
              <a:ext cx="17637777" cy="127618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0950" l="-79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048602" y="3648914"/>
              <a:ext cx="21504461" cy="110023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5554" l="-1018" r="-1387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29461" y="5994751"/>
            <a:ext cx="21948825" cy="7048473"/>
            <a:chOff x="1181732" y="4855869"/>
            <a:chExt cx="21948825" cy="7048473"/>
          </a:xfrm>
        </p:grpSpPr>
        <p:grpSp>
          <p:nvGrpSpPr>
            <p:cNvPr id="203" name="Google Shape;203;p4"/>
            <p:cNvGrpSpPr/>
            <p:nvPr/>
          </p:nvGrpSpPr>
          <p:grpSpPr>
            <a:xfrm>
              <a:off x="1181732" y="4855869"/>
              <a:ext cx="21948825" cy="7048473"/>
              <a:chOff x="1181732" y="4855869"/>
              <a:chExt cx="21948825" cy="7048473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1181732" y="4855869"/>
                <a:ext cx="21948825" cy="7048473"/>
              </a:xfrm>
              <a:prstGeom prst="roundRect">
                <a:avLst>
                  <a:gd fmla="val 4611" name="adj"/>
                </a:avLst>
              </a:prstGeom>
              <a:solidFill>
                <a:srgbClr val="FDE9D8"/>
              </a:solidFill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2708957" y="5427342"/>
                <a:ext cx="9996729" cy="5028951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-12363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sp>
          <p:nvSpPr>
            <p:cNvPr id="206" name="Google Shape;206;p4"/>
            <p:cNvSpPr/>
            <p:nvPr/>
          </p:nvSpPr>
          <p:spPr>
            <a:xfrm>
              <a:off x="1946957" y="5427342"/>
              <a:ext cx="1861407" cy="83099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207" name="Google Shape;207;p4"/>
          <p:cNvSpPr/>
          <p:nvPr/>
        </p:nvSpPr>
        <p:spPr>
          <a:xfrm>
            <a:off x="6554787" y="3429000"/>
            <a:ext cx="1007735" cy="995918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" name="Google Shape;208;p4"/>
          <p:cNvGrpSpPr/>
          <p:nvPr/>
        </p:nvGrpSpPr>
        <p:grpSpPr>
          <a:xfrm>
            <a:off x="13260387" y="6096000"/>
            <a:ext cx="8153400" cy="4152873"/>
            <a:chOff x="13260388" y="6096000"/>
            <a:chExt cx="8978254" cy="4152873"/>
          </a:xfrm>
        </p:grpSpPr>
        <p:sp>
          <p:nvSpPr>
            <p:cNvPr id="209" name="Google Shape;209;p4"/>
            <p:cNvSpPr/>
            <p:nvPr/>
          </p:nvSpPr>
          <p:spPr>
            <a:xfrm>
              <a:off x="13260388" y="6096000"/>
              <a:ext cx="8978254" cy="4152873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rgbClr val="FF00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4"/>
            <p:cNvSpPr txBox="1"/>
            <p:nvPr/>
          </p:nvSpPr>
          <p:spPr>
            <a:xfrm>
              <a:off x="14719934" y="6678563"/>
              <a:ext cx="605915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 ý: </a:t>
              </a:r>
              <a:endParaRPr/>
            </a:p>
          </p:txBody>
        </p:sp>
        <p:sp>
          <p:nvSpPr>
            <p:cNvPr id="211" name="Google Shape;211;p4"/>
            <p:cNvSpPr txBox="1"/>
            <p:nvPr/>
          </p:nvSpPr>
          <p:spPr>
            <a:xfrm>
              <a:off x="14860588" y="7778412"/>
              <a:ext cx="6743359" cy="2127588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-6016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1090543" y="1600200"/>
            <a:ext cx="21771044" cy="3190034"/>
            <a:chOff x="1076414" y="3099768"/>
            <a:chExt cx="21773564" cy="3190403"/>
          </a:xfrm>
        </p:grpSpPr>
        <p:sp>
          <p:nvSpPr>
            <p:cNvPr id="217" name="Google Shape;217;p5"/>
            <p:cNvSpPr/>
            <p:nvPr/>
          </p:nvSpPr>
          <p:spPr>
            <a:xfrm>
              <a:off x="1312551" y="3442480"/>
              <a:ext cx="21537427" cy="2847691"/>
            </a:xfrm>
            <a:prstGeom prst="roundRect">
              <a:avLst>
                <a:gd fmla="val 5894" name="adj"/>
              </a:avLst>
            </a:prstGeom>
            <a:solidFill>
              <a:srgbClr val="DAE5F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7975" lIns="35975" spcFirstLastPara="1" rIns="35975" wrap="square" tIns="17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18" name="Google Shape;218;p5"/>
            <p:cNvGrpSpPr/>
            <p:nvPr/>
          </p:nvGrpSpPr>
          <p:grpSpPr>
            <a:xfrm>
              <a:off x="1076414" y="3099768"/>
              <a:ext cx="4867186" cy="831457"/>
              <a:chOff x="166396" y="8705567"/>
              <a:chExt cx="4867186" cy="831457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384522" y="8755081"/>
                <a:ext cx="4649060" cy="781943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220" name="Google Shape;220;p5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21" name="Google Shape;221;p5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2" name="Google Shape;222;p5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3" name="Google Shape;223;p5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4" name="Google Shape;224;p5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5" name="Google Shape;225;p5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6" name="Google Shape;226;p5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7" name="Google Shape;227;p5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8" name="Google Shape;228;p5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9" name="Google Shape;229;p5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30" name="Google Shape;230;p5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31" name="Google Shape;231;p5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32" name="Google Shape;232;p5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233" name="Google Shape;233;p5"/>
              <p:cNvSpPr txBox="1"/>
              <p:nvPr/>
            </p:nvSpPr>
            <p:spPr>
              <a:xfrm>
                <a:off x="932118" y="8705567"/>
                <a:ext cx="2348992" cy="7695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Bài tập 3</a:t>
                </a:r>
                <a:endParaRPr/>
              </a:p>
            </p:txBody>
          </p:sp>
        </p:grpSp>
      </p:grpSp>
      <p:grpSp>
        <p:nvGrpSpPr>
          <p:cNvPr id="234" name="Google Shape;234;p5"/>
          <p:cNvGrpSpPr/>
          <p:nvPr/>
        </p:nvGrpSpPr>
        <p:grpSpPr>
          <a:xfrm>
            <a:off x="561155" y="5095034"/>
            <a:ext cx="23090186" cy="8392366"/>
            <a:chOff x="1069749" y="5334000"/>
            <a:chExt cx="21948825" cy="8392366"/>
          </a:xfrm>
        </p:grpSpPr>
        <p:grpSp>
          <p:nvGrpSpPr>
            <p:cNvPr id="235" name="Google Shape;235;p5"/>
            <p:cNvGrpSpPr/>
            <p:nvPr/>
          </p:nvGrpSpPr>
          <p:grpSpPr>
            <a:xfrm>
              <a:off x="1149666" y="5334000"/>
              <a:ext cx="3699955" cy="800219"/>
              <a:chOff x="1147594" y="10988402"/>
              <a:chExt cx="3700383" cy="800312"/>
            </a:xfrm>
          </p:grpSpPr>
          <p:sp>
            <p:nvSpPr>
              <p:cNvPr id="236" name="Google Shape;236;p5"/>
              <p:cNvSpPr/>
              <p:nvPr/>
            </p:nvSpPr>
            <p:spPr>
              <a:xfrm rot="5400000">
                <a:off x="2607591" y="9548236"/>
                <a:ext cx="780389" cy="3700383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5"/>
              <p:cNvSpPr txBox="1"/>
              <p:nvPr/>
            </p:nvSpPr>
            <p:spPr>
              <a:xfrm>
                <a:off x="1314449" y="10988402"/>
                <a:ext cx="2324944" cy="800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38" name="Google Shape;238;p5"/>
            <p:cNvSpPr/>
            <p:nvPr/>
          </p:nvSpPr>
          <p:spPr>
            <a:xfrm>
              <a:off x="1069749" y="6286526"/>
              <a:ext cx="21948825" cy="7439840"/>
            </a:xfrm>
            <a:prstGeom prst="roundRect">
              <a:avLst>
                <a:gd fmla="val 4611" name="adj"/>
              </a:avLst>
            </a:prstGeom>
            <a:solidFill>
              <a:srgbClr val="E7D2B3"/>
            </a:solidFill>
            <a:ln cap="flat" cmpd="sng" w="28575">
              <a:solidFill>
                <a:srgbClr val="AB7C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39" name="Google Shape;239;p5"/>
          <p:cNvSpPr/>
          <p:nvPr/>
        </p:nvSpPr>
        <p:spPr>
          <a:xfrm>
            <a:off x="1374243" y="2590800"/>
            <a:ext cx="21446724" cy="22447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249" l="-127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0" name="Google Shape;240;p5"/>
          <p:cNvSpPr/>
          <p:nvPr/>
        </p:nvSpPr>
        <p:spPr>
          <a:xfrm>
            <a:off x="14250988" y="3733800"/>
            <a:ext cx="990600" cy="997461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5"/>
          <p:cNvSpPr/>
          <p:nvPr/>
        </p:nvSpPr>
        <p:spPr>
          <a:xfrm>
            <a:off x="2135187" y="11634614"/>
            <a:ext cx="10284812" cy="116698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3087" l="-266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2" name="Google Shape;242;p5"/>
          <p:cNvSpPr txBox="1"/>
          <p:nvPr/>
        </p:nvSpPr>
        <p:spPr>
          <a:xfrm>
            <a:off x="534987" y="10446603"/>
            <a:ext cx="16383000" cy="8309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8969" l="0" r="-1560" t="-161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43" name="Google Shape;243;p5"/>
          <p:cNvGrpSpPr/>
          <p:nvPr/>
        </p:nvGrpSpPr>
        <p:grpSpPr>
          <a:xfrm>
            <a:off x="16864261" y="6347653"/>
            <a:ext cx="6705600" cy="3597213"/>
            <a:chOff x="14833313" y="7063476"/>
            <a:chExt cx="7647274" cy="3597213"/>
          </a:xfrm>
        </p:grpSpPr>
        <p:sp>
          <p:nvSpPr>
            <p:cNvPr id="244" name="Google Shape;244;p5"/>
            <p:cNvSpPr/>
            <p:nvPr/>
          </p:nvSpPr>
          <p:spPr>
            <a:xfrm>
              <a:off x="14833313" y="7063476"/>
              <a:ext cx="7647274" cy="3597213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rgbClr val="FF00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5"/>
            <p:cNvSpPr txBox="1"/>
            <p:nvPr/>
          </p:nvSpPr>
          <p:spPr>
            <a:xfrm>
              <a:off x="16460788" y="7322403"/>
              <a:ext cx="54864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 ý: </a:t>
              </a:r>
              <a:endParaRPr/>
            </a:p>
          </p:txBody>
        </p:sp>
        <p:sp>
          <p:nvSpPr>
            <p:cNvPr id="246" name="Google Shape;246;p5"/>
            <p:cNvSpPr txBox="1"/>
            <p:nvPr/>
          </p:nvSpPr>
          <p:spPr>
            <a:xfrm>
              <a:off x="16460788" y="8020038"/>
              <a:ext cx="4762500" cy="196216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247" name="Google Shape;247;p5"/>
          <p:cNvSpPr txBox="1"/>
          <p:nvPr/>
        </p:nvSpPr>
        <p:spPr>
          <a:xfrm>
            <a:off x="534987" y="6255603"/>
            <a:ext cx="1133401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1"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1: </a:t>
            </a: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 có</a:t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5"/>
          <p:cNvSpPr txBox="1"/>
          <p:nvPr/>
        </p:nvSpPr>
        <p:spPr>
          <a:xfrm>
            <a:off x="5099315" y="6049962"/>
            <a:ext cx="8313472" cy="149383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9" name="Google Shape;249;p5"/>
          <p:cNvSpPr txBox="1"/>
          <p:nvPr/>
        </p:nvSpPr>
        <p:spPr>
          <a:xfrm>
            <a:off x="1068387" y="7474803"/>
            <a:ext cx="1469494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 vào biểu thức A ta được: </a:t>
            </a:r>
            <a:endParaRPr/>
          </a:p>
        </p:txBody>
      </p:sp>
      <p:sp>
        <p:nvSpPr>
          <p:cNvPr id="250" name="Google Shape;250;p5"/>
          <p:cNvSpPr txBox="1"/>
          <p:nvPr/>
        </p:nvSpPr>
        <p:spPr>
          <a:xfrm>
            <a:off x="2211387" y="8527197"/>
            <a:ext cx="14097000" cy="153120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6"/>
          <p:cNvGrpSpPr/>
          <p:nvPr/>
        </p:nvGrpSpPr>
        <p:grpSpPr>
          <a:xfrm>
            <a:off x="916119" y="1616742"/>
            <a:ext cx="21771044" cy="1964658"/>
            <a:chOff x="1076414" y="3174779"/>
            <a:chExt cx="21773564" cy="3115392"/>
          </a:xfrm>
        </p:grpSpPr>
        <p:sp>
          <p:nvSpPr>
            <p:cNvPr id="257" name="Google Shape;257;p6"/>
            <p:cNvSpPr/>
            <p:nvPr/>
          </p:nvSpPr>
          <p:spPr>
            <a:xfrm>
              <a:off x="1312551" y="3442480"/>
              <a:ext cx="21537427" cy="2847691"/>
            </a:xfrm>
            <a:prstGeom prst="roundRect">
              <a:avLst>
                <a:gd fmla="val 5894" name="adj"/>
              </a:avLst>
            </a:prstGeom>
            <a:solidFill>
              <a:srgbClr val="DAE5F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7975" lIns="35975" spcFirstLastPara="1" rIns="35975" wrap="square" tIns="17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58" name="Google Shape;258;p6"/>
            <p:cNvGrpSpPr/>
            <p:nvPr/>
          </p:nvGrpSpPr>
          <p:grpSpPr>
            <a:xfrm>
              <a:off x="1076414" y="3174779"/>
              <a:ext cx="4867186" cy="1447919"/>
              <a:chOff x="166396" y="8780577"/>
              <a:chExt cx="4867186" cy="1447919"/>
            </a:xfrm>
          </p:grpSpPr>
          <p:sp>
            <p:nvSpPr>
              <p:cNvPr id="259" name="Google Shape;259;p6"/>
              <p:cNvSpPr/>
              <p:nvPr/>
            </p:nvSpPr>
            <p:spPr>
              <a:xfrm>
                <a:off x="384522" y="8917356"/>
                <a:ext cx="4649060" cy="1311140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260" name="Google Shape;260;p6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61" name="Google Shape;261;p6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2" name="Google Shape;262;p6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3" name="Google Shape;263;p6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4" name="Google Shape;264;p6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5" name="Google Shape;265;p6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6" name="Google Shape;266;p6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7" name="Google Shape;267;p6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8" name="Google Shape;268;p6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9" name="Google Shape;269;p6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70" name="Google Shape;270;p6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71" name="Google Shape;271;p6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72" name="Google Shape;272;p6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273" name="Google Shape;273;p6"/>
              <p:cNvSpPr txBox="1"/>
              <p:nvPr/>
            </p:nvSpPr>
            <p:spPr>
              <a:xfrm>
                <a:off x="932118" y="8929770"/>
                <a:ext cx="3014589" cy="1056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Bài tập 4</a:t>
                </a:r>
                <a:endParaRPr/>
              </a:p>
            </p:txBody>
          </p:sp>
        </p:grpSp>
      </p:grpSp>
      <p:sp>
        <p:nvSpPr>
          <p:cNvPr id="274" name="Google Shape;274;p6"/>
          <p:cNvSpPr/>
          <p:nvPr/>
        </p:nvSpPr>
        <p:spPr>
          <a:xfrm>
            <a:off x="6042479" y="2101090"/>
            <a:ext cx="13847307" cy="140294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3476" l="-2640" r="0" t="-13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75" name="Google Shape;275;p6"/>
          <p:cNvGrpSpPr/>
          <p:nvPr/>
        </p:nvGrpSpPr>
        <p:grpSpPr>
          <a:xfrm>
            <a:off x="735443" y="3407762"/>
            <a:ext cx="21948825" cy="10134599"/>
            <a:chOff x="1069749" y="5334000"/>
            <a:chExt cx="21948825" cy="8000999"/>
          </a:xfrm>
        </p:grpSpPr>
        <p:grpSp>
          <p:nvGrpSpPr>
            <p:cNvPr id="276" name="Google Shape;276;p6"/>
            <p:cNvGrpSpPr/>
            <p:nvPr/>
          </p:nvGrpSpPr>
          <p:grpSpPr>
            <a:xfrm>
              <a:off x="1149666" y="5334000"/>
              <a:ext cx="3699955" cy="800219"/>
              <a:chOff x="1147594" y="10988402"/>
              <a:chExt cx="3700383" cy="800312"/>
            </a:xfrm>
          </p:grpSpPr>
          <p:sp>
            <p:nvSpPr>
              <p:cNvPr id="277" name="Google Shape;277;p6"/>
              <p:cNvSpPr/>
              <p:nvPr/>
            </p:nvSpPr>
            <p:spPr>
              <a:xfrm rot="5400000">
                <a:off x="2607591" y="9548236"/>
                <a:ext cx="780389" cy="3700383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6"/>
              <p:cNvSpPr txBox="1"/>
              <p:nvPr/>
            </p:nvSpPr>
            <p:spPr>
              <a:xfrm>
                <a:off x="1314449" y="10988402"/>
                <a:ext cx="2324944" cy="800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79" name="Google Shape;279;p6"/>
            <p:cNvSpPr/>
            <p:nvPr/>
          </p:nvSpPr>
          <p:spPr>
            <a:xfrm>
              <a:off x="1069749" y="6134128"/>
              <a:ext cx="21948825" cy="7200871"/>
            </a:xfrm>
            <a:prstGeom prst="roundRect">
              <a:avLst>
                <a:gd fmla="val 4611" name="adj"/>
              </a:avLst>
            </a:prstGeom>
            <a:solidFill>
              <a:srgbClr val="E7D2B3"/>
            </a:solidFill>
            <a:ln cap="flat" cmpd="sng" w="28575">
              <a:solidFill>
                <a:srgbClr val="AB7C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80" name="Google Shape;280;p6"/>
          <p:cNvSpPr/>
          <p:nvPr/>
        </p:nvSpPr>
        <p:spPr>
          <a:xfrm>
            <a:off x="1618575" y="4879605"/>
            <a:ext cx="12303082" cy="585865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-22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81" name="Google Shape;281;p6"/>
          <p:cNvGrpSpPr/>
          <p:nvPr/>
        </p:nvGrpSpPr>
        <p:grpSpPr>
          <a:xfrm>
            <a:off x="12551498" y="4439302"/>
            <a:ext cx="10132769" cy="3738963"/>
            <a:chOff x="11430667" y="3983378"/>
            <a:chExt cx="11201399" cy="3738963"/>
          </a:xfrm>
        </p:grpSpPr>
        <p:grpSp>
          <p:nvGrpSpPr>
            <p:cNvPr id="282" name="Google Shape;282;p6"/>
            <p:cNvGrpSpPr/>
            <p:nvPr/>
          </p:nvGrpSpPr>
          <p:grpSpPr>
            <a:xfrm>
              <a:off x="11430667" y="3983378"/>
              <a:ext cx="11201399" cy="3738963"/>
              <a:chOff x="13031787" y="5823923"/>
              <a:chExt cx="8978254" cy="4152873"/>
            </a:xfrm>
          </p:grpSpPr>
          <p:sp>
            <p:nvSpPr>
              <p:cNvPr id="283" name="Google Shape;283;p6"/>
              <p:cNvSpPr/>
              <p:nvPr/>
            </p:nvSpPr>
            <p:spPr>
              <a:xfrm>
                <a:off x="13031787" y="5823923"/>
                <a:ext cx="8978254" cy="4152873"/>
              </a:xfrm>
              <a:prstGeom prst="wedgeEllipseCallout">
                <a:avLst>
                  <a:gd fmla="val -20833" name="adj1"/>
                  <a:gd fmla="val 62500" name="adj2"/>
                </a:avLst>
              </a:prstGeom>
              <a:solidFill>
                <a:srgbClr val="FF0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6"/>
              <p:cNvSpPr txBox="1"/>
              <p:nvPr/>
            </p:nvSpPr>
            <p:spPr>
              <a:xfrm>
                <a:off x="16448770" y="5886468"/>
                <a:ext cx="2144286" cy="6773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Chú ý: </a:t>
                </a:r>
                <a:endParaRPr/>
              </a:p>
            </p:txBody>
          </p:sp>
        </p:grpSp>
        <p:sp>
          <p:nvSpPr>
            <p:cNvPr id="285" name="Google Shape;285;p6"/>
            <p:cNvSpPr txBox="1"/>
            <p:nvPr/>
          </p:nvSpPr>
          <p:spPr>
            <a:xfrm>
              <a:off x="12193587" y="4876800"/>
              <a:ext cx="9525000" cy="196653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"/>
          <p:cNvSpPr/>
          <p:nvPr/>
        </p:nvSpPr>
        <p:spPr>
          <a:xfrm>
            <a:off x="1144587" y="2057400"/>
            <a:ext cx="21785395" cy="30469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343" l="-1229" r="0" t="-39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2" name="Google Shape;292;p7"/>
          <p:cNvSpPr/>
          <p:nvPr/>
        </p:nvSpPr>
        <p:spPr>
          <a:xfrm>
            <a:off x="9602787" y="4191000"/>
            <a:ext cx="990600" cy="997461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7"/>
          <p:cNvSpPr/>
          <p:nvPr/>
        </p:nvSpPr>
        <p:spPr>
          <a:xfrm>
            <a:off x="1076872" y="5733633"/>
            <a:ext cx="21785395" cy="28007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802" l="-1145" r="0" t="-41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94" name="Google Shape;294;p7"/>
          <p:cNvGrpSpPr/>
          <p:nvPr/>
        </p:nvGrpSpPr>
        <p:grpSpPr>
          <a:xfrm>
            <a:off x="11942136" y="5223025"/>
            <a:ext cx="9376503" cy="3821981"/>
            <a:chOff x="11938564" y="6342593"/>
            <a:chExt cx="10542023" cy="5163608"/>
          </a:xfrm>
        </p:grpSpPr>
        <p:grpSp>
          <p:nvGrpSpPr>
            <p:cNvPr id="295" name="Google Shape;295;p7"/>
            <p:cNvGrpSpPr/>
            <p:nvPr/>
          </p:nvGrpSpPr>
          <p:grpSpPr>
            <a:xfrm>
              <a:off x="11938564" y="6342593"/>
              <a:ext cx="10542023" cy="5163608"/>
              <a:chOff x="14833313" y="7275118"/>
              <a:chExt cx="7647274" cy="3385571"/>
            </a:xfrm>
          </p:grpSpPr>
          <p:sp>
            <p:nvSpPr>
              <p:cNvPr id="296" name="Google Shape;296;p7"/>
              <p:cNvSpPr/>
              <p:nvPr/>
            </p:nvSpPr>
            <p:spPr>
              <a:xfrm>
                <a:off x="14833313" y="7275118"/>
                <a:ext cx="7647274" cy="3385571"/>
              </a:xfrm>
              <a:prstGeom prst="wedgeEllipseCallout">
                <a:avLst>
                  <a:gd fmla="val -20833" name="adj1"/>
                  <a:gd fmla="val 62500" name="adj2"/>
                </a:avLst>
              </a:prstGeom>
              <a:solidFill>
                <a:srgbClr val="FF0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7"/>
              <p:cNvSpPr txBox="1"/>
              <p:nvPr/>
            </p:nvSpPr>
            <p:spPr>
              <a:xfrm>
                <a:off x="16460788" y="7523925"/>
                <a:ext cx="5486400" cy="544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Hệ quả: </a:t>
                </a:r>
                <a:endParaRPr/>
              </a:p>
            </p:txBody>
          </p:sp>
        </p:grpSp>
        <p:sp>
          <p:nvSpPr>
            <p:cNvPr id="298" name="Google Shape;298;p7"/>
            <p:cNvSpPr txBox="1"/>
            <p:nvPr/>
          </p:nvSpPr>
          <p:spPr>
            <a:xfrm>
              <a:off x="12846050" y="7696200"/>
              <a:ext cx="8720137" cy="269398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"/>
          <p:cNvSpPr/>
          <p:nvPr/>
        </p:nvSpPr>
        <p:spPr>
          <a:xfrm>
            <a:off x="1017456" y="4485006"/>
            <a:ext cx="22187306" cy="8618170"/>
          </a:xfrm>
          <a:prstGeom prst="roundRect">
            <a:avLst>
              <a:gd fmla="val 4611" name="adj"/>
            </a:avLst>
          </a:prstGeom>
          <a:solidFill>
            <a:srgbClr val="E7D2B3"/>
          </a:solidFill>
          <a:ln cap="flat" cmpd="sng" w="28575">
            <a:solidFill>
              <a:srgbClr val="AB7C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4" name="Google Shape;304;p8"/>
          <p:cNvSpPr/>
          <p:nvPr/>
        </p:nvSpPr>
        <p:spPr>
          <a:xfrm rot="5400000">
            <a:off x="2512537" y="2942161"/>
            <a:ext cx="793874" cy="3699955"/>
          </a:xfrm>
          <a:prstGeom prst="roundRect">
            <a:avLst>
              <a:gd fmla="val 16667" name="adj"/>
            </a:avLst>
          </a:prstGeom>
          <a:solidFill>
            <a:srgbClr val="AB7C37"/>
          </a:solidFill>
          <a:ln cap="flat" cmpd="sng" w="57150">
            <a:solidFill>
              <a:srgbClr val="AB7C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8"/>
          <p:cNvSpPr txBox="1"/>
          <p:nvPr/>
        </p:nvSpPr>
        <p:spPr>
          <a:xfrm>
            <a:off x="1404088" y="4412030"/>
            <a:ext cx="2324675" cy="814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Lời giải</a:t>
            </a:r>
            <a:endParaRPr b="1" sz="4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6" name="Google Shape;306;p8"/>
          <p:cNvSpPr/>
          <p:nvPr/>
        </p:nvSpPr>
        <p:spPr>
          <a:xfrm>
            <a:off x="1091028" y="1905001"/>
            <a:ext cx="21934100" cy="2323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804" r="0" t="-33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307" name="Google Shape;307;p8"/>
          <p:cNvGrpSpPr/>
          <p:nvPr/>
        </p:nvGrpSpPr>
        <p:grpSpPr>
          <a:xfrm>
            <a:off x="14273459" y="4826983"/>
            <a:ext cx="8978254" cy="3657600"/>
            <a:chOff x="13260388" y="6096000"/>
            <a:chExt cx="8978254" cy="4152873"/>
          </a:xfrm>
        </p:grpSpPr>
        <p:sp>
          <p:nvSpPr>
            <p:cNvPr id="308" name="Google Shape;308;p8"/>
            <p:cNvSpPr/>
            <p:nvPr/>
          </p:nvSpPr>
          <p:spPr>
            <a:xfrm>
              <a:off x="13260388" y="6096000"/>
              <a:ext cx="8978254" cy="4152873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rgbClr val="FF00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8"/>
            <p:cNvSpPr txBox="1"/>
            <p:nvPr/>
          </p:nvSpPr>
          <p:spPr>
            <a:xfrm>
              <a:off x="14719934" y="6678563"/>
              <a:ext cx="605915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 ý: </a:t>
              </a:r>
              <a:endParaRPr/>
            </a:p>
          </p:txBody>
        </p:sp>
        <p:sp>
          <p:nvSpPr>
            <p:cNvPr id="310" name="Google Shape;310;p8"/>
            <p:cNvSpPr txBox="1"/>
            <p:nvPr/>
          </p:nvSpPr>
          <p:spPr>
            <a:xfrm>
              <a:off x="15299263" y="7739844"/>
              <a:ext cx="5166787" cy="242109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311" name="Google Shape;311;p8"/>
          <p:cNvSpPr/>
          <p:nvPr/>
        </p:nvSpPr>
        <p:spPr>
          <a:xfrm>
            <a:off x="2211387" y="5714905"/>
            <a:ext cx="9790647" cy="307918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12" name="Google Shape;312;p8"/>
          <p:cNvSpPr/>
          <p:nvPr/>
        </p:nvSpPr>
        <p:spPr>
          <a:xfrm>
            <a:off x="1982787" y="8794091"/>
            <a:ext cx="14949945" cy="133659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7305" l="0" r="-24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9"/>
          <p:cNvGrpSpPr/>
          <p:nvPr/>
        </p:nvGrpSpPr>
        <p:grpSpPr>
          <a:xfrm>
            <a:off x="694316" y="1447800"/>
            <a:ext cx="6962774" cy="960438"/>
            <a:chOff x="13477877" y="4114800"/>
            <a:chExt cx="6962774" cy="960438"/>
          </a:xfrm>
        </p:grpSpPr>
        <p:sp>
          <p:nvSpPr>
            <p:cNvPr id="319" name="Google Shape;319;p9"/>
            <p:cNvSpPr/>
            <p:nvPr/>
          </p:nvSpPr>
          <p:spPr>
            <a:xfrm>
              <a:off x="13477877" y="4657725"/>
              <a:ext cx="6962774" cy="417513"/>
            </a:xfrm>
            <a:custGeom>
              <a:rect b="b" l="l" r="r" t="t"/>
              <a:pathLst>
                <a:path extrusionOk="0" h="111" w="1857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14039850" y="4373563"/>
              <a:ext cx="415925" cy="190500"/>
            </a:xfrm>
            <a:custGeom>
              <a:rect b="b" l="l" r="r" t="t"/>
              <a:pathLst>
                <a:path extrusionOk="0" h="51" w="11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13965238" y="4452938"/>
              <a:ext cx="566737" cy="176213"/>
            </a:xfrm>
            <a:custGeom>
              <a:rect b="b" l="l" r="r" t="t"/>
              <a:pathLst>
                <a:path extrusionOk="0" h="47" w="151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14254163" y="4508500"/>
              <a:ext cx="306387" cy="473075"/>
            </a:xfrm>
            <a:custGeom>
              <a:rect b="b" l="l" r="r" t="t"/>
              <a:pathLst>
                <a:path extrusionOk="0" h="126" w="82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13943013" y="4508500"/>
              <a:ext cx="617537" cy="473075"/>
            </a:xfrm>
            <a:custGeom>
              <a:rect b="b" l="l" r="r" t="t"/>
              <a:pathLst>
                <a:path extrusionOk="0" h="126" w="165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16762413" y="4433888"/>
              <a:ext cx="161925" cy="63500"/>
            </a:xfrm>
            <a:custGeom>
              <a:rect b="b" l="l" r="r" t="t"/>
              <a:pathLst>
                <a:path extrusionOk="0" h="17" w="43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14846300" y="4511675"/>
              <a:ext cx="280987" cy="417513"/>
            </a:xfrm>
            <a:custGeom>
              <a:rect b="b" l="l" r="r" t="t"/>
              <a:pathLst>
                <a:path extrusionOk="0" h="263" w="177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15171738" y="4392613"/>
              <a:ext cx="420687" cy="542925"/>
            </a:xfrm>
            <a:custGeom>
              <a:rect b="b" l="l" r="r" t="t"/>
              <a:pathLst>
                <a:path extrusionOk="0" h="145" w="112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16825913" y="4324350"/>
              <a:ext cx="142875" cy="93663"/>
            </a:xfrm>
            <a:custGeom>
              <a:rect b="b" l="l" r="r" t="t"/>
              <a:pathLst>
                <a:path extrusionOk="0" h="59" w="90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17984788" y="4373563"/>
              <a:ext cx="142875" cy="96838"/>
            </a:xfrm>
            <a:custGeom>
              <a:rect b="b" l="l" r="r" t="t"/>
              <a:pathLst>
                <a:path extrusionOk="0" h="61" w="90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15644813" y="4511675"/>
              <a:ext cx="468312" cy="417513"/>
            </a:xfrm>
            <a:custGeom>
              <a:rect b="b" l="l" r="r" t="t"/>
              <a:pathLst>
                <a:path extrusionOk="0" h="263" w="295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16324263" y="4511675"/>
              <a:ext cx="276225" cy="417513"/>
            </a:xfrm>
            <a:custGeom>
              <a:rect b="b" l="l" r="r" t="t"/>
              <a:pathLst>
                <a:path extrusionOk="0" h="263" w="174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16638588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17076738" y="4511675"/>
              <a:ext cx="282575" cy="417513"/>
            </a:xfrm>
            <a:custGeom>
              <a:rect b="b" l="l" r="r" t="t"/>
              <a:pathLst>
                <a:path extrusionOk="0" h="263" w="178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17591088" y="4511675"/>
              <a:ext cx="288925" cy="417513"/>
            </a:xfrm>
            <a:custGeom>
              <a:rect b="b" l="l" r="r" t="t"/>
              <a:pathLst>
                <a:path extrusionOk="0" h="111" w="77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17910175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18719800" y="4511675"/>
              <a:ext cx="325437" cy="417513"/>
            </a:xfrm>
            <a:custGeom>
              <a:rect b="b" l="l" r="r" t="t"/>
              <a:pathLst>
                <a:path extrusionOk="0" h="263" w="205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19116675" y="4508500"/>
              <a:ext cx="420687" cy="427038"/>
            </a:xfrm>
            <a:custGeom>
              <a:rect b="b" l="l" r="r" t="t"/>
              <a:pathLst>
                <a:path extrusionOk="0" h="114" w="112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19597688" y="4508500"/>
              <a:ext cx="322262" cy="427038"/>
            </a:xfrm>
            <a:custGeom>
              <a:rect b="b" l="l" r="r" t="t"/>
              <a:pathLst>
                <a:path extrusionOk="0" h="114" w="86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7" name="Google Shape;347;p9"/>
          <p:cNvGrpSpPr/>
          <p:nvPr/>
        </p:nvGrpSpPr>
        <p:grpSpPr>
          <a:xfrm>
            <a:off x="4064529" y="2389651"/>
            <a:ext cx="16258118" cy="8936697"/>
            <a:chOff x="0" y="951023"/>
            <a:chExt cx="16258118" cy="8936697"/>
          </a:xfrm>
        </p:grpSpPr>
        <p:sp>
          <p:nvSpPr>
            <p:cNvPr id="348" name="Google Shape;348;p9"/>
            <p:cNvSpPr/>
            <p:nvPr/>
          </p:nvSpPr>
          <p:spPr>
            <a:xfrm>
              <a:off x="0" y="951023"/>
              <a:ext cx="16258118" cy="3391948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9"/>
            <p:cNvSpPr txBox="1"/>
            <p:nvPr/>
          </p:nvSpPr>
          <p:spPr>
            <a:xfrm>
              <a:off x="165581" y="1116604"/>
              <a:ext cx="15926956" cy="30607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Times New Roman"/>
                <a:buNone/>
              </a:pPr>
              <a:r>
                <a:rPr lang="en-US" sz="65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Các công thức lượng giác cơ bản và các giá trị lượng giác của các cung có liên quan đặc biệt. </a:t>
              </a: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0" y="4342972"/>
              <a:ext cx="16258118" cy="10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9"/>
            <p:cNvSpPr txBox="1"/>
            <p:nvPr/>
          </p:nvSpPr>
          <p:spPr>
            <a:xfrm>
              <a:off x="0" y="4342972"/>
              <a:ext cx="16258118" cy="10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2550" lIns="516175" spcFirstLastPara="1" rIns="462275" wrap="square" tIns="82550">
              <a:noAutofit/>
            </a:bodyPr>
            <a:lstStyle/>
            <a:p>
              <a:pPr indent="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100"/>
                <a:buFont typeface="Calibri"/>
                <a:buNone/>
              </a:pPr>
              <a:r>
                <a:t/>
              </a:r>
              <a:endPara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0" y="5419372"/>
              <a:ext cx="16258118" cy="3391948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9"/>
            <p:cNvSpPr txBox="1"/>
            <p:nvPr/>
          </p:nvSpPr>
          <p:spPr>
            <a:xfrm>
              <a:off x="165581" y="5584953"/>
              <a:ext cx="15926956" cy="30607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Times New Roman"/>
                <a:buNone/>
              </a:pPr>
              <a:r>
                <a:rPr lang="en-US" sz="65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Ba dạng bài tập cơ bản và các kiến thức có liên quan thường dùng để giải các dạng bài tập đó.</a:t>
              </a: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0" y="8811320"/>
              <a:ext cx="16258118" cy="10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9"/>
            <p:cNvSpPr txBox="1"/>
            <p:nvPr/>
          </p:nvSpPr>
          <p:spPr>
            <a:xfrm>
              <a:off x="0" y="8811320"/>
              <a:ext cx="16258118" cy="10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2550" lIns="516175" spcFirstLastPara="1" rIns="462275" wrap="square" tIns="82550">
              <a:noAutofit/>
            </a:bodyPr>
            <a:lstStyle/>
            <a:p>
              <a:pPr indent="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100"/>
                <a:buFont typeface="Calibri"/>
                <a:buNone/>
              </a:pPr>
              <a:r>
                <a:t/>
              </a:r>
              <a:endPara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9"/>
          <p:cNvSpPr txBox="1"/>
          <p:nvPr/>
        </p:nvSpPr>
        <p:spPr>
          <a:xfrm rot="-167654">
            <a:off x="1328714" y="4165713"/>
            <a:ext cx="2928147" cy="3785652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>
            <a:noFill/>
          </a:ln>
          <a:effectLst>
            <a:outerShdw blurRad="225425" algn="ctr" dir="5220000" dist="50800">
              <a:srgbClr val="000000">
                <a:alpha val="3294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EM CẦN NHỚ 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2013-08-31T11:42:51Z</dcterms:created>
  <dc:creator>LENOVO</dc:creator>
</cp:coreProperties>
</file>