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notesSlides/notesSlide1.xml" ContentType="application/vnd.openxmlformats-officedocument.presentationml.notesSlide+xml"/>
  <Override PartName="/ppt/tags/tag12.xml" ContentType="application/vnd.openxmlformats-officedocument.presentationml.tags+xml"/>
  <Override PartName="/ppt/notesSlides/notesSlide2.xml" ContentType="application/vnd.openxmlformats-officedocument.presentationml.notesSlide+xml"/>
  <Override PartName="/ppt/tags/tag13.xml" ContentType="application/vnd.openxmlformats-officedocument.presentationml.tags+xml"/>
  <Override PartName="/ppt/notesSlides/notesSlide3.xml" ContentType="application/vnd.openxmlformats-officedocument.presentationml.notesSlide+xml"/>
  <Override PartName="/ppt/tags/tag14.xml" ContentType="application/vnd.openxmlformats-officedocument.presentationml.tags+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03" r:id="rId1"/>
    <p:sldMasterId id="2147483937" r:id="rId2"/>
  </p:sldMasterIdLst>
  <p:notesMasterIdLst>
    <p:notesMasterId r:id="rId35"/>
  </p:notesMasterIdLst>
  <p:sldIdLst>
    <p:sldId id="354" r:id="rId3"/>
    <p:sldId id="281" r:id="rId4"/>
    <p:sldId id="329" r:id="rId5"/>
    <p:sldId id="330" r:id="rId6"/>
    <p:sldId id="331" r:id="rId7"/>
    <p:sldId id="357" r:id="rId8"/>
    <p:sldId id="374" r:id="rId9"/>
    <p:sldId id="376" r:id="rId10"/>
    <p:sldId id="336" r:id="rId11"/>
    <p:sldId id="366" r:id="rId12"/>
    <p:sldId id="381" r:id="rId13"/>
    <p:sldId id="377" r:id="rId14"/>
    <p:sldId id="372" r:id="rId15"/>
    <p:sldId id="360" r:id="rId16"/>
    <p:sldId id="375" r:id="rId17"/>
    <p:sldId id="385" r:id="rId18"/>
    <p:sldId id="393" r:id="rId19"/>
    <p:sldId id="371" r:id="rId20"/>
    <p:sldId id="382" r:id="rId21"/>
    <p:sldId id="380" r:id="rId22"/>
    <p:sldId id="386" r:id="rId23"/>
    <p:sldId id="335" r:id="rId24"/>
    <p:sldId id="389" r:id="rId25"/>
    <p:sldId id="390" r:id="rId26"/>
    <p:sldId id="387" r:id="rId27"/>
    <p:sldId id="373" r:id="rId28"/>
    <p:sldId id="340" r:id="rId29"/>
    <p:sldId id="341" r:id="rId30"/>
    <p:sldId id="345" r:id="rId31"/>
    <p:sldId id="347" r:id="rId32"/>
    <p:sldId id="351" r:id="rId33"/>
    <p:sldId id="326"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1CA3B53-A6B5-44A5-B8FF-0046B66EE387}">
          <p14:sldIdLst>
            <p14:sldId id="354"/>
            <p14:sldId id="281"/>
            <p14:sldId id="329"/>
            <p14:sldId id="330"/>
            <p14:sldId id="331"/>
            <p14:sldId id="357"/>
            <p14:sldId id="374"/>
            <p14:sldId id="376"/>
            <p14:sldId id="336"/>
            <p14:sldId id="366"/>
            <p14:sldId id="381"/>
            <p14:sldId id="377"/>
            <p14:sldId id="372"/>
            <p14:sldId id="360"/>
            <p14:sldId id="375"/>
            <p14:sldId id="385"/>
            <p14:sldId id="393"/>
            <p14:sldId id="371"/>
            <p14:sldId id="382"/>
            <p14:sldId id="380"/>
            <p14:sldId id="386"/>
            <p14:sldId id="335"/>
            <p14:sldId id="389"/>
            <p14:sldId id="390"/>
            <p14:sldId id="387"/>
            <p14:sldId id="373"/>
            <p14:sldId id="340"/>
            <p14:sldId id="341"/>
            <p14:sldId id="345"/>
            <p14:sldId id="347"/>
            <p14:sldId id="351"/>
            <p14:sldId id="32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20000"/>
    <a:srgbClr val="A40000"/>
    <a:srgbClr val="FF330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2819" autoAdjust="0"/>
  </p:normalViewPr>
  <p:slideViewPr>
    <p:cSldViewPr snapToGrid="0">
      <p:cViewPr>
        <p:scale>
          <a:sx n="66" d="100"/>
          <a:sy n="66" d="100"/>
        </p:scale>
        <p:origin x="300" y="174"/>
      </p:cViewPr>
      <p:guideLst>
        <p:guide orient="horz" pos="2160"/>
        <p:guide pos="3840"/>
      </p:guideLst>
    </p:cSldViewPr>
  </p:slideViewPr>
  <p:outlineViewPr>
    <p:cViewPr>
      <p:scale>
        <a:sx n="33" d="100"/>
        <a:sy n="33" d="100"/>
      </p:scale>
      <p:origin x="0" y="-324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 Id="rId8" Type="http://schemas.openxmlformats.org/officeDocument/2006/relationships/slide" Target="slides/slide6.xml"/><Relationship Id="rId3"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8497C0-8B1B-4794-81A5-9215D0B98E31}" type="datetimeFigureOut">
              <a:rPr lang="en-US" smtClean="0"/>
              <a:t>11/18/2016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A82D6C-76F5-493F-8100-B998C213C395}" type="slidenum">
              <a:rPr lang="en-US" smtClean="0"/>
              <a:t>‹#›</a:t>
            </a:fld>
            <a:endParaRPr lang="en-US"/>
          </a:p>
        </p:txBody>
      </p:sp>
    </p:spTree>
    <p:extLst>
      <p:ext uri="{BB962C8B-B14F-4D97-AF65-F5344CB8AC3E}">
        <p14:creationId xmlns:p14="http://schemas.microsoft.com/office/powerpoint/2010/main" val="26611291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EA82D6C-76F5-493F-8100-B998C213C395}" type="slidenum">
              <a:rPr lang="en-US" smtClean="0"/>
              <a:t>17</a:t>
            </a:fld>
            <a:endParaRPr lang="en-US"/>
          </a:p>
        </p:txBody>
      </p:sp>
    </p:spTree>
    <p:extLst>
      <p:ext uri="{BB962C8B-B14F-4D97-AF65-F5344CB8AC3E}">
        <p14:creationId xmlns:p14="http://schemas.microsoft.com/office/powerpoint/2010/main" val="1912145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EA82D6C-76F5-493F-8100-B998C213C395}" type="slidenum">
              <a:rPr lang="en-US" smtClean="0"/>
              <a:t>18</a:t>
            </a:fld>
            <a:endParaRPr lang="en-US"/>
          </a:p>
        </p:txBody>
      </p:sp>
    </p:spTree>
    <p:extLst>
      <p:ext uri="{BB962C8B-B14F-4D97-AF65-F5344CB8AC3E}">
        <p14:creationId xmlns:p14="http://schemas.microsoft.com/office/powerpoint/2010/main" val="42832055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EA82D6C-76F5-493F-8100-B998C213C395}" type="slidenum">
              <a:rPr lang="en-US" smtClean="0"/>
              <a:t>22</a:t>
            </a:fld>
            <a:endParaRPr lang="en-US"/>
          </a:p>
        </p:txBody>
      </p:sp>
    </p:spTree>
    <p:extLst>
      <p:ext uri="{BB962C8B-B14F-4D97-AF65-F5344CB8AC3E}">
        <p14:creationId xmlns:p14="http://schemas.microsoft.com/office/powerpoint/2010/main" val="22887786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EA82D6C-76F5-493F-8100-B998C213C395}" type="slidenum">
              <a:rPr lang="en-US" smtClean="0"/>
              <a:t>25</a:t>
            </a:fld>
            <a:endParaRPr lang="en-US"/>
          </a:p>
        </p:txBody>
      </p:sp>
    </p:spTree>
    <p:extLst>
      <p:ext uri="{BB962C8B-B14F-4D97-AF65-F5344CB8AC3E}">
        <p14:creationId xmlns:p14="http://schemas.microsoft.com/office/powerpoint/2010/main" val="41304256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06A5EF3-4D4A-4778-AF9F-3FDD293A6BBD}" type="datetime12">
              <a:rPr lang="vi-VN" smtClean="0"/>
              <a:t>14:08</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388425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0D0BFC-299C-4EB9-908B-2C220BC09FC8}" type="datetime12">
              <a:rPr lang="vi-VN" smtClean="0"/>
              <a:t>14:08</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85717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2B42387-365F-426C-BB7A-F7B59144DA96}" type="datetime12">
              <a:rPr lang="vi-VN" smtClean="0"/>
              <a:t>14:08</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extLst>
      <p:ext uri="{BB962C8B-B14F-4D97-AF65-F5344CB8AC3E}">
        <p14:creationId xmlns:p14="http://schemas.microsoft.com/office/powerpoint/2010/main" val="37601233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18D472C5-D559-4271-A4C7-7467F2066090}" type="datetime12">
              <a:rPr lang="vi-VN" smtClean="0"/>
              <a:t>14:08</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8575919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4F614E02-A1C7-4FEC-B62C-010895C59661}" type="datetime12">
              <a:rPr lang="vi-VN" smtClean="0"/>
              <a:t>14:08</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extLst>
      <p:ext uri="{BB962C8B-B14F-4D97-AF65-F5344CB8AC3E}">
        <p14:creationId xmlns:p14="http://schemas.microsoft.com/office/powerpoint/2010/main" val="24961317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2F57635A-5676-4F8F-9F9C-AD8999C79B26}" type="datetime12">
              <a:rPr lang="vi-VN" smtClean="0"/>
              <a:t>14:08</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6321637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21093E4-46E2-4091-9403-3D089FA22473}" type="datetime12">
              <a:rPr lang="vi-VN" smtClean="0"/>
              <a:t>14:08</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1010936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0EE7CE7-26EC-4A35-887E-D7193010477E}" type="datetime12">
              <a:rPr lang="vi-VN" smtClean="0"/>
              <a:t>14:08</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6123870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1568B81-AE38-4AC7-9A0A-EFC068891FE4}" type="datetime12">
              <a:rPr lang="vi-VN" smtClean="0"/>
              <a:t>14:08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532338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E802BB-9F7B-4D36-A383-6697470269FE}" type="datetime12">
              <a:rPr lang="vi-VN" smtClean="0"/>
              <a:t>14:08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7799C9-84D9-46D2-A11E-BCF8A720529D}" type="slidenum">
              <a:rPr lang="en-US" smtClean="0"/>
              <a:t>‹#›</a:t>
            </a:fld>
            <a:endParaRPr lang="en-US"/>
          </a:p>
        </p:txBody>
      </p:sp>
    </p:spTree>
    <p:extLst>
      <p:ext uri="{BB962C8B-B14F-4D97-AF65-F5344CB8AC3E}">
        <p14:creationId xmlns:p14="http://schemas.microsoft.com/office/powerpoint/2010/main" val="24567842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5DF4BC1-6D24-4B89-B338-F3D5221E9F7F}" type="datetime12">
              <a:rPr lang="vi-VN" smtClean="0"/>
              <a:t>14:08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26172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87F5DB1-BF98-42FB-ABDF-6D796BCC622F}" type="datetime12">
              <a:rPr lang="vi-VN" smtClean="0"/>
              <a:t>14:08</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97799C9-84D9-46D2-A11E-BCF8A720529D}" type="slidenum">
              <a:rPr lang="en-US" smtClean="0"/>
              <a:t>‹#›</a:t>
            </a:fld>
            <a:endParaRPr lang="en-US"/>
          </a:p>
        </p:txBody>
      </p:sp>
    </p:spTree>
    <p:extLst>
      <p:ext uri="{BB962C8B-B14F-4D97-AF65-F5344CB8AC3E}">
        <p14:creationId xmlns:p14="http://schemas.microsoft.com/office/powerpoint/2010/main" val="35238371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68C3EF-8D5C-482D-82E2-8578DBD36013}" type="datetime12">
              <a:rPr lang="vi-VN" smtClean="0"/>
              <a:t>14:08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84065D-F351-4B03-BD91-D8A6B8D4B362}" type="slidenum">
              <a:rPr lang="en-US" smtClean="0"/>
              <a:t>‹#›</a:t>
            </a:fld>
            <a:endParaRPr lang="en-US"/>
          </a:p>
        </p:txBody>
      </p:sp>
    </p:spTree>
    <p:extLst>
      <p:ext uri="{BB962C8B-B14F-4D97-AF65-F5344CB8AC3E}">
        <p14:creationId xmlns:p14="http://schemas.microsoft.com/office/powerpoint/2010/main" val="38177319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93CB50C-7536-49EB-87E2-FA88CECBCCDC}" type="datetime12">
              <a:rPr lang="vi-VN" smtClean="0"/>
              <a:t>14:08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4419267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3FEA4B8-205F-4FF1-A3FD-4331457D7A5D}" type="datetime12">
              <a:rPr lang="vi-VN" smtClean="0"/>
              <a:t>14:08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76349740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9FCFC4-E984-4EDA-A46C-66BCCDEC9AD4}" type="datetime12">
              <a:rPr lang="vi-VN" smtClean="0"/>
              <a:t>14:08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9549008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A7D145-9A91-4835-8F0E-51B313663AFA}" type="datetime12">
              <a:rPr lang="vi-VN" smtClean="0"/>
              <a:t>14:08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78902562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C68471-3E1C-4BFE-8C45-9F234A49B98E}" type="datetime12">
              <a:rPr lang="vi-VN" smtClean="0"/>
              <a:t>14:08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13505587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388F76-E0E5-4C91-BF30-F70C56BFC50F}" type="datetime12">
              <a:rPr lang="vi-VN" smtClean="0"/>
              <a:t>14:08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99732111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889457-3182-4103-BB80-0EF859503728}" type="datetime12">
              <a:rPr lang="vi-VN" smtClean="0"/>
              <a:t>14:08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087578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2C96A-BBFD-474E-A8D3-CA51507CCB17}" type="datetime12">
              <a:rPr lang="vi-VN" smtClean="0"/>
              <a:t>14:08</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984670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FA7022-CA8E-4A85-8384-366929B2A79A}" type="datetime12">
              <a:rPr lang="vi-VN" smtClean="0"/>
              <a:t>14:08</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D84065D-F351-4B03-BD91-D8A6B8D4B362}" type="slidenum">
              <a:rPr lang="en-US" smtClean="0"/>
              <a:t>‹#›</a:t>
            </a:fld>
            <a:endParaRPr lang="en-US"/>
          </a:p>
        </p:txBody>
      </p:sp>
    </p:spTree>
    <p:extLst>
      <p:ext uri="{BB962C8B-B14F-4D97-AF65-F5344CB8AC3E}">
        <p14:creationId xmlns:p14="http://schemas.microsoft.com/office/powerpoint/2010/main" val="4292196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B8A0C6C-6DAF-4798-8F21-2E8D675C4601}" type="datetime12">
              <a:rPr lang="vi-VN" smtClean="0"/>
              <a:t>14:08</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9386279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0528D8C-13EB-4D65-920D-FEFCE9177E7A}" type="datetime12">
              <a:rPr lang="vi-VN" smtClean="0"/>
              <a:t>14:08</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225137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F726C6-1D98-4C05-8471-814B6045B147}" type="datetime12">
              <a:rPr lang="vi-VN" smtClean="0"/>
              <a:t>14:08</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542098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259EAC-3017-4BD7-A2D1-34FCC5951AD2}" type="datetime12">
              <a:rPr lang="vi-VN" smtClean="0"/>
              <a:t>14:08</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12971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86D7BE-59F7-4FD5-9145-620BDFD5E0D8}" type="datetime12">
              <a:rPr lang="vi-VN" smtClean="0"/>
              <a:t>14:08</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785390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CFA1308-2448-4835-854A-0766567C5DB0}" type="datetime12">
              <a:rPr lang="vi-VN" smtClean="0"/>
              <a:t>14:08</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748639419"/>
      </p:ext>
    </p:extLst>
  </p:cSld>
  <p:clrMap bg1="lt1" tx1="dk1" bg2="lt2" tx2="dk2" accent1="accent1" accent2="accent2" accent3="accent3" accent4="accent4" accent5="accent5" accent6="accent6" hlink="hlink" folHlink="folHlink"/>
  <p:sldLayoutIdLst>
    <p:sldLayoutId id="2147483904" r:id="rId1"/>
    <p:sldLayoutId id="2147483905" r:id="rId2"/>
    <p:sldLayoutId id="2147483906" r:id="rId3"/>
    <p:sldLayoutId id="2147483907" r:id="rId4"/>
    <p:sldLayoutId id="2147483908" r:id="rId5"/>
    <p:sldLayoutId id="2147483909" r:id="rId6"/>
    <p:sldLayoutId id="2147483910" r:id="rId7"/>
    <p:sldLayoutId id="2147483911" r:id="rId8"/>
    <p:sldLayoutId id="2147483912" r:id="rId9"/>
    <p:sldLayoutId id="2147483913" r:id="rId10"/>
    <p:sldLayoutId id="2147483914" r:id="rId11"/>
    <p:sldLayoutId id="2147483915" r:id="rId12"/>
    <p:sldLayoutId id="2147483916" r:id="rId13"/>
    <p:sldLayoutId id="2147483917" r:id="rId14"/>
    <p:sldLayoutId id="2147483918" r:id="rId15"/>
    <p:sldLayoutId id="2147483919" r:id="rId16"/>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FA1308-2448-4835-854A-0766567C5DB0}" type="datetime12">
              <a:rPr lang="vi-VN" smtClean="0"/>
              <a:t>14:08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3987685151"/>
      </p:ext>
    </p:extLst>
  </p:cSld>
  <p:clrMap bg1="lt1" tx1="dk1" bg2="lt2" tx2="dk2" accent1="accent1" accent2="accent2" accent3="accent3" accent4="accent4" accent5="accent5" accent6="accent6" hlink="hlink" folHlink="folHlink"/>
  <p:sldLayoutIdLst>
    <p:sldLayoutId id="2147483938" r:id="rId1"/>
    <p:sldLayoutId id="2147483939" r:id="rId2"/>
    <p:sldLayoutId id="2147483940" r:id="rId3"/>
    <p:sldLayoutId id="2147483941" r:id="rId4"/>
    <p:sldLayoutId id="2147483942" r:id="rId5"/>
    <p:sldLayoutId id="2147483943" r:id="rId6"/>
    <p:sldLayoutId id="2147483944" r:id="rId7"/>
    <p:sldLayoutId id="2147483945" r:id="rId8"/>
    <p:sldLayoutId id="2147483946" r:id="rId9"/>
    <p:sldLayoutId id="2147483947" r:id="rId10"/>
    <p:sldLayoutId id="2147483948"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tags" Target="../tags/tag8.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tags" Target="../tags/tag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tags" Target="../tags/tag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2.xml"/><Relationship Id="rId1" Type="http://schemas.openxmlformats.org/officeDocument/2006/relationships/tags" Target="../tags/tag11.xml"/><Relationship Id="rId5" Type="http://schemas.openxmlformats.org/officeDocument/2006/relationships/image" Target="../media/image2.png"/><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2.xml"/><Relationship Id="rId2" Type="http://schemas.openxmlformats.org/officeDocument/2006/relationships/tags" Target="../tags/tag12.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1.bin"/><Relationship Id="rId4" Type="http://schemas.openxmlformats.org/officeDocument/2006/relationships/notesSlide" Target="../notesSlides/notesSlide2.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tags" Target="../tags/tag13.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8.xml"/><Relationship Id="rId1" Type="http://schemas.openxmlformats.org/officeDocument/2006/relationships/tags" Target="../tags/tag14.xml"/><Relationship Id="rId4" Type="http://schemas.openxmlformats.org/officeDocument/2006/relationships/image" Target="../media/image5.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tags" Target="../tags/tag5.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tags" Target="../tags/tag6.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371498" y="2639322"/>
            <a:ext cx="8915399" cy="1468800"/>
          </a:xfrm>
        </p:spPr>
        <p:txBody>
          <a:bodyPr/>
          <a:lstStyle/>
          <a:p>
            <a:pPr algn="ctr"/>
            <a:r>
              <a:rPr lang="en-US" b="1" smtClean="0">
                <a:solidFill>
                  <a:schemeClr val="bg1"/>
                </a:solidFill>
                <a:latin typeface="Circle3D" panose="020B0703020102020204" pitchFamily="34" charset="0"/>
              </a:rPr>
              <a:t>CHÀO MỪNG QUÝ THẦY CÔ</a:t>
            </a:r>
            <a:br>
              <a:rPr lang="en-US" b="1" smtClean="0">
                <a:solidFill>
                  <a:schemeClr val="bg1"/>
                </a:solidFill>
                <a:latin typeface="Circle3D" panose="020B0703020102020204" pitchFamily="34" charset="0"/>
              </a:rPr>
            </a:br>
            <a:r>
              <a:rPr lang="en-US" b="1" smtClean="0">
                <a:solidFill>
                  <a:schemeClr val="bg1"/>
                </a:solidFill>
                <a:latin typeface="Circle3D" panose="020B0703020102020204" pitchFamily="34" charset="0"/>
              </a:rPr>
              <a:t>CÙNG CÁC EM HỌC SINH </a:t>
            </a:r>
            <a:endParaRPr lang="en-GB" b="1">
              <a:solidFill>
                <a:schemeClr val="bg1"/>
              </a:solidFill>
              <a:latin typeface="Circle3D" panose="020B0703020102020204" pitchFamily="34" charset="0"/>
            </a:endParaRPr>
          </a:p>
        </p:txBody>
      </p:sp>
    </p:spTree>
    <p:extLst>
      <p:ext uri="{BB962C8B-B14F-4D97-AF65-F5344CB8AC3E}">
        <p14:creationId xmlns:p14="http://schemas.microsoft.com/office/powerpoint/2010/main" val="3107550273"/>
      </p:ext>
    </p:extLst>
  </p:cSld>
  <p:clrMapOvr>
    <a:masterClrMapping/>
  </p:clrMapOvr>
  <mc:AlternateContent xmlns:mc="http://schemas.openxmlformats.org/markup-compatibility/2006" xmlns:p14="http://schemas.microsoft.com/office/powerpoint/2010/main">
    <mc:Choice Requires="p14">
      <p:transition spd="slow" p14:dur="4000">
        <p14:vortex dir="u"/>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326341" y="624110"/>
            <a:ext cx="9178271" cy="1280890"/>
          </a:xfrm>
        </p:spPr>
        <p:txBody>
          <a:bodyPr>
            <a:normAutofit/>
          </a:bodyPr>
          <a:lstStyle/>
          <a:p>
            <a:r>
              <a:rPr lang="en-US" sz="3400" i="1" smtClean="0">
                <a:solidFill>
                  <a:srgbClr val="FFFF00"/>
                </a:solidFill>
                <a:latin typeface="Times New Roman" panose="02020603050405020304" pitchFamily="18" charset="0"/>
                <a:cs typeface="Times New Roman" panose="02020603050405020304" pitchFamily="18" charset="0"/>
              </a:rPr>
              <a:t>Tìm hiểu bản chất dòng điện trong chất điện phân!</a:t>
            </a:r>
            <a:endParaRPr lang="en-GB" sz="3400" b="1" i="1">
              <a:solidFill>
                <a:srgbClr val="FFFF00"/>
              </a:solidFill>
            </a:endParaRPr>
          </a:p>
        </p:txBody>
      </p:sp>
      <p:sp>
        <p:nvSpPr>
          <p:cNvPr id="3" name="Content Placeholder 2"/>
          <p:cNvSpPr>
            <a:spLocks noGrp="1"/>
          </p:cNvSpPr>
          <p:nvPr>
            <p:ph idx="1"/>
          </p:nvPr>
        </p:nvSpPr>
        <p:spPr/>
        <p:txBody>
          <a:bodyPr>
            <a:normAutofit/>
          </a:bodyPr>
          <a:lstStyle/>
          <a:p>
            <a:pPr marL="0" indent="0">
              <a:buNone/>
            </a:pPr>
            <a:r>
              <a:rPr lang="en-US" sz="3600" i="1" u="sng">
                <a:solidFill>
                  <a:srgbClr val="FFFF00"/>
                </a:solidFill>
                <a:latin typeface="Times New Roman" panose="02020603050405020304" pitchFamily="18" charset="0"/>
                <a:cs typeface="Times New Roman" panose="02020603050405020304" pitchFamily="18" charset="0"/>
              </a:rPr>
              <a:t>Hướng </a:t>
            </a:r>
            <a:r>
              <a:rPr lang="en-US" sz="3600" i="1" u="sng" smtClean="0">
                <a:solidFill>
                  <a:srgbClr val="FFFF00"/>
                </a:solidFill>
                <a:latin typeface="Times New Roman" panose="02020603050405020304" pitchFamily="18" charset="0"/>
                <a:cs typeface="Times New Roman" panose="02020603050405020304" pitchFamily="18" charset="0"/>
              </a:rPr>
              <a:t>dẫn</a:t>
            </a:r>
            <a:r>
              <a:rPr lang="en-US" sz="3600" i="1" smtClean="0">
                <a:solidFill>
                  <a:srgbClr val="FFFF00"/>
                </a:solidFill>
                <a:latin typeface="Times New Roman" panose="02020603050405020304" pitchFamily="18" charset="0"/>
                <a:cs typeface="Times New Roman" panose="02020603050405020304" pitchFamily="18" charset="0"/>
              </a:rPr>
              <a:t>:</a:t>
            </a:r>
            <a:r>
              <a:rPr lang="en-US" sz="3200">
                <a:solidFill>
                  <a:schemeClr val="bg1"/>
                </a:solidFill>
                <a:latin typeface="Times New Roman" panose="02020603050405020304" pitchFamily="18" charset="0"/>
                <a:cs typeface="Times New Roman" panose="02020603050405020304" pitchFamily="18" charset="0"/>
              </a:rPr>
              <a:t> </a:t>
            </a:r>
            <a:r>
              <a:rPr lang="en-US" sz="3200" smtClean="0">
                <a:solidFill>
                  <a:schemeClr val="bg1"/>
                </a:solidFill>
                <a:latin typeface="Times New Roman" panose="02020603050405020304" pitchFamily="18" charset="0"/>
                <a:cs typeface="Times New Roman" panose="02020603050405020304" pitchFamily="18" charset="0"/>
              </a:rPr>
              <a:t>dự đoán về chuyển động của các ion dương, ion âm và các phân tử trung hoà khi chưa có điện trường:</a:t>
            </a:r>
          </a:p>
          <a:p>
            <a:pPr marL="538163" indent="-538163"/>
            <a:r>
              <a:rPr lang="en-US" sz="3200" smtClean="0">
                <a:solidFill>
                  <a:schemeClr val="bg1"/>
                </a:solidFill>
                <a:latin typeface="Times New Roman" panose="02020603050405020304" pitchFamily="18" charset="0"/>
                <a:cs typeface="Times New Roman" panose="02020603050405020304" pitchFamily="18" charset="0"/>
              </a:rPr>
              <a:t>Khi chưa có điện trường</a:t>
            </a:r>
          </a:p>
          <a:p>
            <a:pPr marL="538163" indent="-538163"/>
            <a:r>
              <a:rPr lang="en-US" sz="3200" smtClean="0">
                <a:solidFill>
                  <a:schemeClr val="bg1"/>
                </a:solidFill>
                <a:latin typeface="Times New Roman" panose="02020603050405020304" pitchFamily="18" charset="0"/>
                <a:cs typeface="Times New Roman" panose="02020603050405020304" pitchFamily="18" charset="0"/>
              </a:rPr>
              <a:t>Khi có điện trường</a:t>
            </a:r>
            <a:endParaRPr lang="en-GB" sz="3200" smtClean="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1606828"/>
      </p:ext>
    </p:extLst>
  </p:cSld>
  <p:clrMapOvr>
    <a:masterClrMapping/>
  </p:clrMapOvr>
  <mc:AlternateContent xmlns:mc="http://schemas.openxmlformats.org/markup-compatibility/2006" xmlns:p14="http://schemas.microsoft.com/office/powerpoint/2010/main">
    <mc:Choice Requires="p14">
      <p:transition spd="slow" p14:dur="2000">
        <p14:vortex dir="r"/>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100000">
              <a:schemeClr val="tx1"/>
            </a:gs>
            <a:gs pos="26000">
              <a:schemeClr val="bg1">
                <a:lumMod val="7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15" name="Rectangle 14"/>
          <p:cNvSpPr/>
          <p:nvPr/>
        </p:nvSpPr>
        <p:spPr>
          <a:xfrm>
            <a:off x="507999" y="1368869"/>
            <a:ext cx="11117943" cy="438434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44" name="Group 143"/>
          <p:cNvGrpSpPr/>
          <p:nvPr/>
        </p:nvGrpSpPr>
        <p:grpSpPr>
          <a:xfrm>
            <a:off x="5948135" y="3308513"/>
            <a:ext cx="540000" cy="540000"/>
            <a:chOff x="6093968" y="3661954"/>
            <a:chExt cx="288000" cy="288000"/>
          </a:xfrm>
        </p:grpSpPr>
        <p:sp>
          <p:nvSpPr>
            <p:cNvPr id="145" name="Oval 144"/>
            <p:cNvSpPr/>
            <p:nvPr/>
          </p:nvSpPr>
          <p:spPr>
            <a:xfrm>
              <a:off x="6093968" y="3661954"/>
              <a:ext cx="288000" cy="288000"/>
            </a:xfrm>
            <a:prstGeom prst="ellipse">
              <a:avLst/>
            </a:prstGeom>
            <a:gradFill flip="none" rotWithShape="1">
              <a:gsLst>
                <a:gs pos="0">
                  <a:schemeClr val="bg1"/>
                </a:gs>
                <a:gs pos="98230">
                  <a:schemeClr val="tx1"/>
                </a:gs>
                <a:gs pos="56000">
                  <a:srgbClr val="0070C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46" name="Straight Connector 145"/>
            <p:cNvCxnSpPr/>
            <p:nvPr/>
          </p:nvCxnSpPr>
          <p:spPr>
            <a:xfrm>
              <a:off x="6156925" y="3808335"/>
              <a:ext cx="1620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136" name="Group 135"/>
          <p:cNvGrpSpPr/>
          <p:nvPr/>
        </p:nvGrpSpPr>
        <p:grpSpPr>
          <a:xfrm>
            <a:off x="8259968" y="2622545"/>
            <a:ext cx="540000" cy="540000"/>
            <a:chOff x="7085322" y="5442398"/>
            <a:chExt cx="540000" cy="540000"/>
          </a:xfrm>
        </p:grpSpPr>
        <p:sp>
          <p:nvSpPr>
            <p:cNvPr id="137" name="Oval 136"/>
            <p:cNvSpPr/>
            <p:nvPr/>
          </p:nvSpPr>
          <p:spPr>
            <a:xfrm>
              <a:off x="7085322" y="5442398"/>
              <a:ext cx="540000" cy="540000"/>
            </a:xfrm>
            <a:prstGeom prst="ellipse">
              <a:avLst/>
            </a:prstGeom>
            <a:gradFill flip="none" rotWithShape="1">
              <a:gsLst>
                <a:gs pos="0">
                  <a:schemeClr val="bg1"/>
                </a:gs>
                <a:gs pos="98230">
                  <a:schemeClr val="tx1"/>
                </a:gs>
                <a:gs pos="56000">
                  <a:srgbClr val="A4000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38" name="Group 137"/>
            <p:cNvGrpSpPr/>
            <p:nvPr/>
          </p:nvGrpSpPr>
          <p:grpSpPr>
            <a:xfrm>
              <a:off x="7245818" y="5606301"/>
              <a:ext cx="216000" cy="216000"/>
              <a:chOff x="3658232" y="3140635"/>
              <a:chExt cx="162000" cy="162000"/>
            </a:xfrm>
          </p:grpSpPr>
          <p:cxnSp>
            <p:nvCxnSpPr>
              <p:cNvPr id="139" name="Straight Connector 138"/>
              <p:cNvCxnSpPr/>
              <p:nvPr/>
            </p:nvCxnSpPr>
            <p:spPr>
              <a:xfrm>
                <a:off x="3658232" y="3221993"/>
                <a:ext cx="1620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rot="16200000">
                <a:off x="3659375" y="3221635"/>
                <a:ext cx="1620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grpSp>
      </p:grpSp>
      <p:sp>
        <p:nvSpPr>
          <p:cNvPr id="174" name="Oval 173"/>
          <p:cNvSpPr/>
          <p:nvPr/>
        </p:nvSpPr>
        <p:spPr>
          <a:xfrm>
            <a:off x="4932428" y="3596807"/>
            <a:ext cx="540000" cy="540000"/>
          </a:xfrm>
          <a:prstGeom prst="ellipse">
            <a:avLst/>
          </a:prstGeom>
          <a:gradFill flip="none" rotWithShape="1">
            <a:gsLst>
              <a:gs pos="0">
                <a:schemeClr val="bg1"/>
              </a:gs>
              <a:gs pos="98230">
                <a:schemeClr val="tx1"/>
              </a:gs>
              <a:gs pos="56000">
                <a:schemeClr val="bg1">
                  <a:lumMod val="7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5" name="Oval 174"/>
          <p:cNvSpPr/>
          <p:nvPr/>
        </p:nvSpPr>
        <p:spPr>
          <a:xfrm>
            <a:off x="6184626" y="2188643"/>
            <a:ext cx="540000" cy="540000"/>
          </a:xfrm>
          <a:prstGeom prst="ellipse">
            <a:avLst/>
          </a:prstGeom>
          <a:gradFill flip="none" rotWithShape="1">
            <a:gsLst>
              <a:gs pos="0">
                <a:schemeClr val="bg1"/>
              </a:gs>
              <a:gs pos="98230">
                <a:schemeClr val="tx1"/>
              </a:gs>
              <a:gs pos="56000">
                <a:schemeClr val="bg1">
                  <a:lumMod val="7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55" name="Group 54"/>
          <p:cNvGrpSpPr/>
          <p:nvPr/>
        </p:nvGrpSpPr>
        <p:grpSpPr>
          <a:xfrm>
            <a:off x="2960408" y="3962570"/>
            <a:ext cx="688529" cy="563262"/>
            <a:chOff x="6467875" y="5116541"/>
            <a:chExt cx="688529" cy="563262"/>
          </a:xfrm>
        </p:grpSpPr>
        <p:sp>
          <p:nvSpPr>
            <p:cNvPr id="56" name="Oval 55"/>
            <p:cNvSpPr/>
            <p:nvPr/>
          </p:nvSpPr>
          <p:spPr>
            <a:xfrm>
              <a:off x="6616404" y="5139803"/>
              <a:ext cx="540000" cy="540000"/>
            </a:xfrm>
            <a:prstGeom prst="ellipse">
              <a:avLst/>
            </a:prstGeom>
            <a:gradFill flip="none" rotWithShape="1">
              <a:gsLst>
                <a:gs pos="0">
                  <a:schemeClr val="bg1"/>
                </a:gs>
                <a:gs pos="98230">
                  <a:schemeClr val="tx1"/>
                </a:gs>
                <a:gs pos="56000">
                  <a:srgbClr val="A4000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 name="Oval 56"/>
            <p:cNvSpPr/>
            <p:nvPr/>
          </p:nvSpPr>
          <p:spPr>
            <a:xfrm>
              <a:off x="6467875" y="5116541"/>
              <a:ext cx="540000" cy="540000"/>
            </a:xfrm>
            <a:prstGeom prst="ellipse">
              <a:avLst/>
            </a:prstGeom>
            <a:gradFill flip="none" rotWithShape="1">
              <a:gsLst>
                <a:gs pos="0">
                  <a:schemeClr val="bg1">
                    <a:alpha val="0"/>
                  </a:schemeClr>
                </a:gs>
                <a:gs pos="98230">
                  <a:schemeClr val="tx1"/>
                </a:gs>
                <a:gs pos="56000">
                  <a:srgbClr val="0070C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42" name="Group 41"/>
          <p:cNvGrpSpPr/>
          <p:nvPr/>
        </p:nvGrpSpPr>
        <p:grpSpPr>
          <a:xfrm>
            <a:off x="9359604" y="2045940"/>
            <a:ext cx="692094" cy="540000"/>
            <a:chOff x="6616404" y="5139803"/>
            <a:chExt cx="692094" cy="540000"/>
          </a:xfrm>
        </p:grpSpPr>
        <p:sp>
          <p:nvSpPr>
            <p:cNvPr id="43" name="Oval 42"/>
            <p:cNvSpPr/>
            <p:nvPr/>
          </p:nvSpPr>
          <p:spPr>
            <a:xfrm>
              <a:off x="6768498" y="5139803"/>
              <a:ext cx="540000" cy="540000"/>
            </a:xfrm>
            <a:prstGeom prst="ellipse">
              <a:avLst/>
            </a:prstGeom>
            <a:gradFill flip="none" rotWithShape="1">
              <a:gsLst>
                <a:gs pos="0">
                  <a:schemeClr val="bg1"/>
                </a:gs>
                <a:gs pos="98230">
                  <a:schemeClr val="tx1"/>
                </a:gs>
                <a:gs pos="56000">
                  <a:srgbClr val="0070C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Oval 43"/>
            <p:cNvSpPr/>
            <p:nvPr/>
          </p:nvSpPr>
          <p:spPr>
            <a:xfrm>
              <a:off x="6616404" y="5139803"/>
              <a:ext cx="540000" cy="540000"/>
            </a:xfrm>
            <a:prstGeom prst="ellipse">
              <a:avLst/>
            </a:prstGeom>
            <a:gradFill flip="none" rotWithShape="1">
              <a:gsLst>
                <a:gs pos="0">
                  <a:schemeClr val="bg1">
                    <a:alpha val="0"/>
                  </a:schemeClr>
                </a:gs>
                <a:gs pos="98230">
                  <a:schemeClr val="tx1"/>
                </a:gs>
                <a:gs pos="56000">
                  <a:srgbClr val="A4000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45" name="Group 44"/>
          <p:cNvGrpSpPr/>
          <p:nvPr/>
        </p:nvGrpSpPr>
        <p:grpSpPr>
          <a:xfrm>
            <a:off x="9781698" y="4485926"/>
            <a:ext cx="688529" cy="563262"/>
            <a:chOff x="6467875" y="5116541"/>
            <a:chExt cx="688529" cy="563262"/>
          </a:xfrm>
        </p:grpSpPr>
        <p:sp>
          <p:nvSpPr>
            <p:cNvPr id="46" name="Oval 45"/>
            <p:cNvSpPr/>
            <p:nvPr/>
          </p:nvSpPr>
          <p:spPr>
            <a:xfrm>
              <a:off x="6616404" y="5139803"/>
              <a:ext cx="540000" cy="540000"/>
            </a:xfrm>
            <a:prstGeom prst="ellipse">
              <a:avLst/>
            </a:prstGeom>
            <a:gradFill flip="none" rotWithShape="1">
              <a:gsLst>
                <a:gs pos="0">
                  <a:schemeClr val="bg1"/>
                </a:gs>
                <a:gs pos="98230">
                  <a:schemeClr val="tx1"/>
                </a:gs>
                <a:gs pos="56000">
                  <a:srgbClr val="A4000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Oval 46"/>
            <p:cNvSpPr/>
            <p:nvPr/>
          </p:nvSpPr>
          <p:spPr>
            <a:xfrm>
              <a:off x="6467875" y="5116541"/>
              <a:ext cx="540000" cy="540000"/>
            </a:xfrm>
            <a:prstGeom prst="ellipse">
              <a:avLst/>
            </a:prstGeom>
            <a:gradFill flip="none" rotWithShape="1">
              <a:gsLst>
                <a:gs pos="0">
                  <a:schemeClr val="bg1">
                    <a:alpha val="0"/>
                  </a:schemeClr>
                </a:gs>
                <a:gs pos="98230">
                  <a:schemeClr val="tx1"/>
                </a:gs>
                <a:gs pos="56000">
                  <a:srgbClr val="0070C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67" name="Group 66"/>
          <p:cNvGrpSpPr/>
          <p:nvPr/>
        </p:nvGrpSpPr>
        <p:grpSpPr>
          <a:xfrm>
            <a:off x="8708821" y="4193568"/>
            <a:ext cx="540000" cy="540000"/>
            <a:chOff x="6093968" y="3661954"/>
            <a:chExt cx="288000" cy="288000"/>
          </a:xfrm>
        </p:grpSpPr>
        <p:sp>
          <p:nvSpPr>
            <p:cNvPr id="68" name="Oval 67"/>
            <p:cNvSpPr/>
            <p:nvPr/>
          </p:nvSpPr>
          <p:spPr>
            <a:xfrm>
              <a:off x="6093968" y="3661954"/>
              <a:ext cx="288000" cy="288000"/>
            </a:xfrm>
            <a:prstGeom prst="ellipse">
              <a:avLst/>
            </a:prstGeom>
            <a:gradFill flip="none" rotWithShape="1">
              <a:gsLst>
                <a:gs pos="0">
                  <a:schemeClr val="bg1"/>
                </a:gs>
                <a:gs pos="98230">
                  <a:schemeClr val="tx1"/>
                </a:gs>
                <a:gs pos="56000">
                  <a:srgbClr val="0070C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9" name="Straight Connector 68"/>
            <p:cNvCxnSpPr/>
            <p:nvPr/>
          </p:nvCxnSpPr>
          <p:spPr>
            <a:xfrm>
              <a:off x="6156925" y="3808335"/>
              <a:ext cx="1620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52" name="Group 51"/>
          <p:cNvGrpSpPr/>
          <p:nvPr/>
        </p:nvGrpSpPr>
        <p:grpSpPr>
          <a:xfrm>
            <a:off x="2538314" y="1522584"/>
            <a:ext cx="692094" cy="540000"/>
            <a:chOff x="6616404" y="5139803"/>
            <a:chExt cx="692094" cy="540000"/>
          </a:xfrm>
        </p:grpSpPr>
        <p:sp>
          <p:nvSpPr>
            <p:cNvPr id="53" name="Oval 52"/>
            <p:cNvSpPr/>
            <p:nvPr/>
          </p:nvSpPr>
          <p:spPr>
            <a:xfrm>
              <a:off x="6768498" y="5139803"/>
              <a:ext cx="540000" cy="540000"/>
            </a:xfrm>
            <a:prstGeom prst="ellipse">
              <a:avLst/>
            </a:prstGeom>
            <a:gradFill flip="none" rotWithShape="1">
              <a:gsLst>
                <a:gs pos="0">
                  <a:schemeClr val="bg1"/>
                </a:gs>
                <a:gs pos="98230">
                  <a:schemeClr val="tx1"/>
                </a:gs>
                <a:gs pos="56000">
                  <a:srgbClr val="0070C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Oval 53"/>
            <p:cNvSpPr/>
            <p:nvPr/>
          </p:nvSpPr>
          <p:spPr>
            <a:xfrm>
              <a:off x="6616404" y="5139803"/>
              <a:ext cx="540000" cy="540000"/>
            </a:xfrm>
            <a:prstGeom prst="ellipse">
              <a:avLst/>
            </a:prstGeom>
            <a:gradFill flip="none" rotWithShape="1">
              <a:gsLst>
                <a:gs pos="0">
                  <a:schemeClr val="bg1">
                    <a:alpha val="0"/>
                  </a:schemeClr>
                </a:gs>
                <a:gs pos="98230">
                  <a:schemeClr val="tx1"/>
                </a:gs>
                <a:gs pos="56000">
                  <a:srgbClr val="A4000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72" name="Oval 171"/>
          <p:cNvSpPr/>
          <p:nvPr/>
        </p:nvSpPr>
        <p:spPr>
          <a:xfrm>
            <a:off x="6307169" y="4553836"/>
            <a:ext cx="540000" cy="540000"/>
          </a:xfrm>
          <a:prstGeom prst="ellipse">
            <a:avLst/>
          </a:prstGeom>
          <a:gradFill flip="none" rotWithShape="1">
            <a:gsLst>
              <a:gs pos="0">
                <a:schemeClr val="bg1"/>
              </a:gs>
              <a:gs pos="98230">
                <a:schemeClr val="tx1"/>
              </a:gs>
              <a:gs pos="56000">
                <a:schemeClr val="bg1">
                  <a:lumMod val="7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926826" y="5640511"/>
            <a:ext cx="10515600" cy="1325563"/>
          </a:xfrm>
        </p:spPr>
        <p:txBody>
          <a:bodyPr>
            <a:normAutofit/>
          </a:bodyPr>
          <a:lstStyle/>
          <a:p>
            <a:r>
              <a:rPr lang="en-US" sz="3200" smtClean="0">
                <a:solidFill>
                  <a:schemeClr val="bg1"/>
                </a:solidFill>
                <a:latin typeface="Times New Roman" panose="02020603050405020304" pitchFamily="18" charset="0"/>
                <a:cs typeface="Times New Roman" panose="02020603050405020304" pitchFamily="18" charset="0"/>
              </a:rPr>
              <a:t>Chuyển động của các phân tử và ion khi chưa có điện trường</a:t>
            </a:r>
            <a:endParaRPr lang="en-GB" sz="3200">
              <a:solidFill>
                <a:schemeClr val="bg1"/>
              </a:solidFill>
            </a:endParaRPr>
          </a:p>
        </p:txBody>
      </p:sp>
      <p:cxnSp>
        <p:nvCxnSpPr>
          <p:cNvPr id="6" name="Straight Connector 5"/>
          <p:cNvCxnSpPr/>
          <p:nvPr/>
        </p:nvCxnSpPr>
        <p:spPr>
          <a:xfrm>
            <a:off x="1001486" y="382924"/>
            <a:ext cx="0" cy="4985376"/>
          </a:xfrm>
          <a:prstGeom prst="line">
            <a:avLst/>
          </a:prstGeom>
          <a:ln w="1270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11132458" y="382924"/>
            <a:ext cx="0" cy="4985376"/>
          </a:xfrm>
          <a:prstGeom prst="line">
            <a:avLst/>
          </a:prstGeom>
          <a:ln w="1270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7" name="Group 6"/>
          <p:cNvGrpSpPr/>
          <p:nvPr/>
        </p:nvGrpSpPr>
        <p:grpSpPr>
          <a:xfrm>
            <a:off x="4186721" y="4553836"/>
            <a:ext cx="540000" cy="540000"/>
            <a:chOff x="9330466" y="5444022"/>
            <a:chExt cx="540000" cy="540000"/>
          </a:xfrm>
        </p:grpSpPr>
        <p:sp>
          <p:nvSpPr>
            <p:cNvPr id="32" name="Oval 31"/>
            <p:cNvSpPr/>
            <p:nvPr/>
          </p:nvSpPr>
          <p:spPr>
            <a:xfrm>
              <a:off x="9330466" y="5444022"/>
              <a:ext cx="540000" cy="540000"/>
            </a:xfrm>
            <a:prstGeom prst="ellipse">
              <a:avLst/>
            </a:prstGeom>
            <a:gradFill flip="none" rotWithShape="1">
              <a:gsLst>
                <a:gs pos="0">
                  <a:schemeClr val="bg1"/>
                </a:gs>
                <a:gs pos="98230">
                  <a:schemeClr val="tx1"/>
                </a:gs>
                <a:gs pos="56000">
                  <a:srgbClr val="A4000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33" name="Group 32"/>
            <p:cNvGrpSpPr/>
            <p:nvPr/>
          </p:nvGrpSpPr>
          <p:grpSpPr>
            <a:xfrm>
              <a:off x="9490962" y="5607925"/>
              <a:ext cx="216000" cy="216000"/>
              <a:chOff x="3658232" y="3140635"/>
              <a:chExt cx="162000" cy="162000"/>
            </a:xfrm>
          </p:grpSpPr>
          <p:cxnSp>
            <p:nvCxnSpPr>
              <p:cNvPr id="34" name="Straight Connector 33"/>
              <p:cNvCxnSpPr/>
              <p:nvPr/>
            </p:nvCxnSpPr>
            <p:spPr>
              <a:xfrm>
                <a:off x="3658232" y="3221993"/>
                <a:ext cx="1620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a:off x="3659375" y="3221635"/>
                <a:ext cx="1620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grpSp>
      </p:grpSp>
      <p:grpSp>
        <p:nvGrpSpPr>
          <p:cNvPr id="5" name="Group 4"/>
          <p:cNvGrpSpPr/>
          <p:nvPr/>
        </p:nvGrpSpPr>
        <p:grpSpPr>
          <a:xfrm>
            <a:off x="3106721" y="2458643"/>
            <a:ext cx="540000" cy="540000"/>
            <a:chOff x="7851778" y="4704785"/>
            <a:chExt cx="540000" cy="540000"/>
          </a:xfrm>
        </p:grpSpPr>
        <p:sp>
          <p:nvSpPr>
            <p:cNvPr id="48" name="Oval 47"/>
            <p:cNvSpPr/>
            <p:nvPr/>
          </p:nvSpPr>
          <p:spPr>
            <a:xfrm>
              <a:off x="7851778" y="4704785"/>
              <a:ext cx="540000" cy="540000"/>
            </a:xfrm>
            <a:prstGeom prst="ellipse">
              <a:avLst/>
            </a:prstGeom>
            <a:gradFill flip="none" rotWithShape="1">
              <a:gsLst>
                <a:gs pos="0">
                  <a:schemeClr val="bg1"/>
                </a:gs>
                <a:gs pos="98230">
                  <a:schemeClr val="tx1"/>
                </a:gs>
                <a:gs pos="56000">
                  <a:srgbClr val="A4000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49" name="Group 48"/>
            <p:cNvGrpSpPr/>
            <p:nvPr/>
          </p:nvGrpSpPr>
          <p:grpSpPr>
            <a:xfrm>
              <a:off x="8012274" y="4868688"/>
              <a:ext cx="216000" cy="216000"/>
              <a:chOff x="3658232" y="3140635"/>
              <a:chExt cx="162000" cy="162000"/>
            </a:xfrm>
          </p:grpSpPr>
          <p:cxnSp>
            <p:nvCxnSpPr>
              <p:cNvPr id="50" name="Straight Connector 49"/>
              <p:cNvCxnSpPr/>
              <p:nvPr/>
            </p:nvCxnSpPr>
            <p:spPr>
              <a:xfrm>
                <a:off x="3658232" y="3221993"/>
                <a:ext cx="1620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a:off x="3659375" y="3221635"/>
                <a:ext cx="1620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grpSp>
      </p:grpSp>
      <p:grpSp>
        <p:nvGrpSpPr>
          <p:cNvPr id="71" name="Group 70"/>
          <p:cNvGrpSpPr/>
          <p:nvPr/>
        </p:nvGrpSpPr>
        <p:grpSpPr>
          <a:xfrm>
            <a:off x="2650410" y="5093836"/>
            <a:ext cx="540000" cy="540000"/>
            <a:chOff x="6093968" y="3661954"/>
            <a:chExt cx="288000" cy="288000"/>
          </a:xfrm>
        </p:grpSpPr>
        <p:sp>
          <p:nvSpPr>
            <p:cNvPr id="72" name="Oval 71"/>
            <p:cNvSpPr/>
            <p:nvPr/>
          </p:nvSpPr>
          <p:spPr>
            <a:xfrm>
              <a:off x="6093968" y="3661954"/>
              <a:ext cx="288000" cy="288000"/>
            </a:xfrm>
            <a:prstGeom prst="ellipse">
              <a:avLst/>
            </a:prstGeom>
            <a:gradFill flip="none" rotWithShape="1">
              <a:gsLst>
                <a:gs pos="0">
                  <a:schemeClr val="bg1"/>
                </a:gs>
                <a:gs pos="98230">
                  <a:schemeClr val="tx1"/>
                </a:gs>
                <a:gs pos="56000">
                  <a:srgbClr val="0070C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78" name="Straight Connector 77"/>
            <p:cNvCxnSpPr/>
            <p:nvPr/>
          </p:nvCxnSpPr>
          <p:spPr>
            <a:xfrm>
              <a:off x="6156925" y="3808335"/>
              <a:ext cx="1620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73" name="Oval 172"/>
          <p:cNvSpPr/>
          <p:nvPr/>
        </p:nvSpPr>
        <p:spPr>
          <a:xfrm>
            <a:off x="1898394" y="4409780"/>
            <a:ext cx="540000" cy="540000"/>
          </a:xfrm>
          <a:prstGeom prst="ellipse">
            <a:avLst/>
          </a:prstGeom>
          <a:gradFill flip="none" rotWithShape="1">
            <a:gsLst>
              <a:gs pos="0">
                <a:schemeClr val="bg1"/>
              </a:gs>
              <a:gs pos="98230">
                <a:schemeClr val="tx1"/>
              </a:gs>
              <a:gs pos="56000">
                <a:schemeClr val="bg1">
                  <a:lumMod val="7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6" name="Oval 175"/>
          <p:cNvSpPr/>
          <p:nvPr/>
        </p:nvSpPr>
        <p:spPr>
          <a:xfrm>
            <a:off x="10352321" y="3024175"/>
            <a:ext cx="540000" cy="540000"/>
          </a:xfrm>
          <a:prstGeom prst="ellipse">
            <a:avLst/>
          </a:prstGeom>
          <a:gradFill flip="none" rotWithShape="1">
            <a:gsLst>
              <a:gs pos="0">
                <a:schemeClr val="bg1"/>
              </a:gs>
              <a:gs pos="98230">
                <a:schemeClr val="tx1"/>
              </a:gs>
              <a:gs pos="56000">
                <a:schemeClr val="bg1">
                  <a:lumMod val="7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9" name="Straight Connector 8"/>
          <p:cNvCxnSpPr/>
          <p:nvPr/>
        </p:nvCxnSpPr>
        <p:spPr>
          <a:xfrm>
            <a:off x="493484" y="1071925"/>
            <a:ext cx="11160000" cy="58057"/>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Freeform 13"/>
          <p:cNvSpPr/>
          <p:nvPr/>
        </p:nvSpPr>
        <p:spPr>
          <a:xfrm>
            <a:off x="493486" y="1036067"/>
            <a:ext cx="11146971" cy="4717142"/>
          </a:xfrm>
          <a:custGeom>
            <a:avLst/>
            <a:gdLst>
              <a:gd name="connsiteX0" fmla="*/ 0 w 11146971"/>
              <a:gd name="connsiteY0" fmla="*/ 0 h 4717142"/>
              <a:gd name="connsiteX1" fmla="*/ 0 w 11146971"/>
              <a:gd name="connsiteY1" fmla="*/ 4717142 h 4717142"/>
              <a:gd name="connsiteX2" fmla="*/ 11146971 w 11146971"/>
              <a:gd name="connsiteY2" fmla="*/ 4717142 h 4717142"/>
              <a:gd name="connsiteX3" fmla="*/ 11146971 w 11146971"/>
              <a:gd name="connsiteY3" fmla="*/ 72571 h 4717142"/>
            </a:gdLst>
            <a:ahLst/>
            <a:cxnLst>
              <a:cxn ang="0">
                <a:pos x="connsiteX0" y="connsiteY0"/>
              </a:cxn>
              <a:cxn ang="0">
                <a:pos x="connsiteX1" y="connsiteY1"/>
              </a:cxn>
              <a:cxn ang="0">
                <a:pos x="connsiteX2" y="connsiteY2"/>
              </a:cxn>
              <a:cxn ang="0">
                <a:pos x="connsiteX3" y="connsiteY3"/>
              </a:cxn>
            </a:cxnLst>
            <a:rect l="l" t="t" r="r" b="b"/>
            <a:pathLst>
              <a:path w="11146971" h="4717142">
                <a:moveTo>
                  <a:pt x="0" y="0"/>
                </a:moveTo>
                <a:lnTo>
                  <a:pt x="0" y="4717142"/>
                </a:lnTo>
                <a:lnTo>
                  <a:pt x="11146971" y="4717142"/>
                </a:lnTo>
                <a:lnTo>
                  <a:pt x="11146971" y="72571"/>
                </a:lnTo>
              </a:path>
            </a:pathLst>
          </a:custGeom>
          <a:no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ustDataLst>
      <p:tags r:id="rId1"/>
    </p:custDataLst>
    <p:extLst>
      <p:ext uri="{BB962C8B-B14F-4D97-AF65-F5344CB8AC3E}">
        <p14:creationId xmlns:p14="http://schemas.microsoft.com/office/powerpoint/2010/main" val="1520445877"/>
      </p:ext>
    </p:extLst>
  </p:cSld>
  <p:clrMapOvr>
    <a:masterClrMapping/>
  </p:clrMapOvr>
  <mc:AlternateContent xmlns:mc="http://schemas.openxmlformats.org/markup-compatibility/2006" xmlns:p14="http://schemas.microsoft.com/office/powerpoint/2010/main">
    <mc:Choice Requires="p14">
      <p:transition spd="slow" p14:dur="2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path" presetSubtype="0" repeatCount="indefinite" fill="hold" nodeType="clickEffect">
                                  <p:stCondLst>
                                    <p:cond delay="0"/>
                                  </p:stCondLst>
                                  <p:childTnLst>
                                    <p:animMotion origin="layout" path="M 0.03347 -0.32778 C 0.11172 -0.24884 0.46836 -0.12685 0.44375 -0.01041 C 0.45261 0.06412 0.10235 0.05486 0.01941 0.02176 C -0.06367 -0.01134 -0.12916 -0.20879 -0.05442 -0.20879 C -0.06067 -0.25602 0.35495 0.05047 0.42722 -0.01435 C 0.51172 -0.0831 0.43855 -0.4419 0.51954 -0.37662 C 0.48321 -0.25787 -0.13294 -0.11574 -0.22851 -0.10879 C -0.25468 -0.23171 -0.0401 -0.25231 0.03347 -0.32778 Z " pathEditMode="relative" rAng="0" ptsTypes="AAAAAAAA">
                                      <p:cBhvr>
                                        <p:cTn id="6" dur="50000" fill="hold"/>
                                        <p:tgtEl>
                                          <p:spTgt spid="7"/>
                                        </p:tgtEl>
                                        <p:attrNameLst>
                                          <p:attrName>ppt_x</p:attrName>
                                          <p:attrName>ppt_y</p:attrName>
                                        </p:attrNameLst>
                                      </p:cBhvr>
                                      <p:rCtr x="11094" y="15856"/>
                                    </p:animMotion>
                                  </p:childTnLst>
                                </p:cTn>
                              </p:par>
                              <p:par>
                                <p:cTn id="7" presetID="23" presetClass="path" presetSubtype="0" repeatCount="indefinite" fill="hold" nodeType="withEffect">
                                  <p:stCondLst>
                                    <p:cond delay="0"/>
                                  </p:stCondLst>
                                  <p:childTnLst>
                                    <p:animMotion origin="layout" path="M -0.00026 -0.0007 C 0.07187 0.05741 0.17213 0.11968 0.14909 0.20555 C 0.12825 0.23773 -0.28711 0.03356 -0.41654 0.01713 C -0.5457 0.00093 -0.59089 0.0838 -0.62669 0.10787 C -0.64154 0.14329 -0.06458 0.23981 -0.01693 0.27801 C 0.03086 0.3162 -0.28073 0.37731 -0.34037 0.3368 C -0.4 0.2963 -0.4332 0.06643 -0.37448 0.03495 C -0.31576 0.0037 0.04023 0.19143 0.01172 0.14861 C 0.0237 0.0912 -0.26289 0.03657 -0.26901 -0.0081 C -0.3026 0.07893 -0.23854 -0.08357 -0.32669 -0.07847 C -0.29844 -0.07847 -0.24219 0.29028 -0.18828 0.30324 C -0.13359 0.3162 -0.04193 -0.03634 -0.00026 -0.0007 Z " pathEditMode="relative" rAng="0" ptsTypes="AAAAAAAAAAAA">
                                      <p:cBhvr>
                                        <p:cTn id="8" dur="50000" fill="hold"/>
                                        <p:tgtEl>
                                          <p:spTgt spid="136"/>
                                        </p:tgtEl>
                                        <p:attrNameLst>
                                          <p:attrName>ppt_x</p:attrName>
                                          <p:attrName>ppt_y</p:attrName>
                                        </p:attrNameLst>
                                      </p:cBhvr>
                                      <p:rCtr x="-23711" y="13634"/>
                                    </p:animMotion>
                                  </p:childTnLst>
                                </p:cTn>
                              </p:par>
                              <p:par>
                                <p:cTn id="9" presetID="23" presetClass="path" presetSubtype="0" repeatCount="indefinite" fill="hold" nodeType="withEffect">
                                  <p:stCondLst>
                                    <p:cond delay="0"/>
                                  </p:stCondLst>
                                  <p:childTnLst>
                                    <p:animMotion origin="layout" path="M -0.00026 -0.00023 C 0.06433 0.02407 -0.17968 0.20069 -0.11328 0.24768 C -0.047 0.2949 0.33412 0.29861 0.39779 0.28264 C 0.46133 0.26666 0.30026 0.23426 0.26875 0.15208 C 0.34636 0.10115 -0.08424 -0.17801 -0.01041 -0.12963 C -0.04323 -0.04236 -0.03893 0.1956 -0.12682 0.20069 C -0.06666 0.20787 0.54375 0.17916 0.56498 0.14583 C 0.58607 0.11227 -0.02669 -0.04306 -0.00026 -0.00023 Z " pathEditMode="relative" rAng="0" ptsTypes="AAAAAAAA">
                                      <p:cBhvr>
                                        <p:cTn id="10" dur="50000" fill="hold"/>
                                        <p:tgtEl>
                                          <p:spTgt spid="5"/>
                                        </p:tgtEl>
                                        <p:attrNameLst>
                                          <p:attrName>ppt_x</p:attrName>
                                          <p:attrName>ppt_y</p:attrName>
                                        </p:attrNameLst>
                                      </p:cBhvr>
                                      <p:rCtr x="21953" y="7801"/>
                                    </p:animMotion>
                                  </p:childTnLst>
                                </p:cTn>
                              </p:par>
                              <p:par>
                                <p:cTn id="11" presetID="32" presetClass="path" presetSubtype="0" repeatCount="indefinite" fill="hold" nodeType="withEffect">
                                  <p:stCondLst>
                                    <p:cond delay="0"/>
                                  </p:stCondLst>
                                  <p:childTnLst>
                                    <p:animMotion origin="layout" path="M 0.35013 -0.07847 C 0.34635 -0.14583 -0.09401 0.13819 -0.09597 0.19699 C -0.09831 0.25579 0.11041 0.18542 0.12487 0.13819 C 0.13854 0.09097 0.04843 -0.07593 -0.01081 -0.08565 C -0.07019 -0.0956 -0.18138 0.02569 -0.23112 0.07917 C -0.28099 0.13264 -0.3698 0.19907 -0.30938 0.23472 C -0.24922 0.27037 -0.24519 -0.09421 -0.13516 -0.1463 C -0.02539 -0.19861 0.34713 -0.04167 0.35013 -0.07847 Z " pathEditMode="relative" rAng="0" ptsTypes="AAAAAAAA">
                                      <p:cBhvr>
                                        <p:cTn id="12" dur="50000" fill="hold"/>
                                        <p:tgtEl>
                                          <p:spTgt spid="144"/>
                                        </p:tgtEl>
                                        <p:attrNameLst>
                                          <p:attrName>ppt_x</p:attrName>
                                          <p:attrName>ppt_y</p:attrName>
                                        </p:attrNameLst>
                                      </p:cBhvr>
                                      <p:rCtr x="-33997" y="11829"/>
                                    </p:animMotion>
                                  </p:childTnLst>
                                </p:cTn>
                              </p:par>
                              <p:par>
                                <p:cTn id="13" presetID="32" presetClass="path" presetSubtype="0" repeatCount="indefinite" fill="hold" nodeType="withEffect">
                                  <p:stCondLst>
                                    <p:cond delay="0"/>
                                  </p:stCondLst>
                                  <p:childTnLst>
                                    <p:animMotion origin="layout" path="M 0.08555 -0.19676 C 0.11341 -0.18287 0.68959 -0.30371 0.68243 -0.36366 C 0.67513 -0.42362 0.07735 -0.23936 -0.04323 -0.36019 C 0.07735 -0.23936 0.4931 -0.47408 0.51446 -0.44676 C 0.53594 -0.41945 0.05769 -0.21065 0.08555 -0.19676 Z " pathEditMode="relative" rAng="0" ptsTypes="AAAAA">
                                      <p:cBhvr>
                                        <p:cTn id="14" dur="50000" spd="-100000" fill="hold"/>
                                        <p:tgtEl>
                                          <p:spTgt spid="71"/>
                                        </p:tgtEl>
                                        <p:attrNameLst>
                                          <p:attrName>ppt_x</p:attrName>
                                          <p:attrName>ppt_y</p:attrName>
                                        </p:attrNameLst>
                                      </p:cBhvr>
                                      <p:rCtr x="23398" y="-12569"/>
                                    </p:animMotion>
                                  </p:childTnLst>
                                </p:cTn>
                              </p:par>
                              <p:par>
                                <p:cTn id="15" presetID="32" presetClass="path" presetSubtype="0" repeatCount="indefinite" fill="hold" nodeType="withEffect">
                                  <p:stCondLst>
                                    <p:cond delay="0"/>
                                  </p:stCondLst>
                                  <p:childTnLst>
                                    <p:animMotion origin="layout" path="M -0.48347 -0.10324 C -0.45508 -0.10787 -0.40156 0.06018 -0.34623 0.0824 C -0.29076 0.10463 -0.23086 0.02685 -0.15091 0.02963 C -0.07083 0.0324 0.14388 0.12893 0.13398 0.09907 C 0.12409 0.06921 -0.12044 -0.08473 -0.21055 -0.14931 C -0.30052 -0.21343 -0.35729 -0.32801 -0.40638 -0.28565 C -0.45521 -0.24352 -0.50261 0.07986 -0.5155 0.11018 C -0.52813 0.14074 -0.51172 -0.09885 -0.48347 -0.10324 Z " pathEditMode="relative" rAng="0" ptsTypes="AAAAAAAA">
                                      <p:cBhvr>
                                        <p:cTn id="16" dur="50000" spd="-100000" fill="hold"/>
                                        <p:tgtEl>
                                          <p:spTgt spid="67"/>
                                        </p:tgtEl>
                                        <p:attrNameLst>
                                          <p:attrName>ppt_x</p:attrName>
                                          <p:attrName>ppt_y</p:attrName>
                                        </p:attrNameLst>
                                      </p:cBhvr>
                                      <p:rCtr x="29063" y="1204"/>
                                    </p:animMotion>
                                  </p:childTnLst>
                                </p:cTn>
                              </p:par>
                              <p:par>
                                <p:cTn id="17" presetID="34" presetClass="path" presetSubtype="0" repeatCount="indefinite" fill="hold" grpId="0" nodeType="withEffect">
                                  <p:stCondLst>
                                    <p:cond delay="0"/>
                                  </p:stCondLst>
                                  <p:childTnLst>
                                    <p:animMotion origin="layout" path="M -3.125E-6 -0.00046 C 0.00417 -0.00393 0.09024 -0.19352 0.09532 -0.19352 C 0.10261 -0.19352 0.02917 -0.00393 0.03295 0.00209 C 0.05013 0.0213 0.14974 -0.23449 0.14974 -0.18264 C 0.14974 -0.18241 -0.22083 0.03125 -0.27031 0.03033 C -0.31979 0.0294 -0.19284 -0.18773 -0.14674 -0.18866 C -0.10078 -0.18935 0.02357 0.00509 0.00625 0.02593 C 0.00209 0.0294 -0.33411 -0.09074 -0.33515 -0.05509 C -0.33632 -0.01921 -0.47656 -0.10949 -0.36888 -0.12315 C -0.26132 -0.13819 0.30782 -0.07083 0.3099 -0.13912 C 0.31237 -0.2081 -0.40481 -0.28009 -0.39961 -0.28403 C -0.37981 -0.30208 -0.17005 -0.37662 -0.11823 -0.37662 C -0.11823 -0.37639 0.33646 -0.22986 0.33425 -0.15972 C 0.33177 -0.08796 -0.03151 0.06875 -0.13151 0.04931 C -0.23151 0.03033 -0.28567 -0.29282 -0.26588 -0.27453 C -0.26224 -0.27106 -0.03125 -0.22708 -0.01666 -0.29699 C -0.00169 -0.36713 0.32956 -0.22083 0.32591 -0.2169 C 0.32188 -0.21227 0.18946 -0.43125 0.13099 -0.41759 C 0.07331 -0.4037 -0.01823 -0.12916 -0.02239 -0.1331 C -0.03997 -0.15347 0.2319 -0.09514 0.2319 -0.14653 C 0.2319 -0.14722 -0.22864 -0.18472 -0.25 -0.19375 C -0.27135 -0.20254 0.028 -0.23241 0.10391 -0.2 C 0.17982 -0.16782 0.18763 0.0213 0.2056 0.00047 C 0.20964 -0.00393 0.2155 -0.00671 0.22227 -0.00671 C 0.228 -0.00671 0.23373 -0.00393 0.23737 -0.00046 C 0.24154 0.00324 0.24362 0.00926 0.24362 0.01412 C 0.24362 0.0213 0.24037 0.02732 0.2362 0.03218 C 0.21654 0.04931 0.17201 0.0625 0.11993 0.0625 C 0.11993 0.06297 0.11993 0.0625 0.11849 0.0625 C 0.11849 0.06297 0.11784 0.0625 0.11784 0.06297 C 0.06576 0.0625 0.02214 0.04931 0.00209 0.03218 C -0.00325 0.02732 -0.00586 0.0213 -0.00586 0.01412 C -0.00586 0.00926 -0.00429 0.00324 -3.125E-6 -0.00046 Z " pathEditMode="relative" rAng="0" ptsTypes="AAAAAAAAAAAAAAAAAAAAAAAAAAAAAAAAA">
                                      <p:cBhvr>
                                        <p:cTn id="18" dur="59000" spd="-100000" fill="hold"/>
                                        <p:tgtEl>
                                          <p:spTgt spid="172"/>
                                        </p:tgtEl>
                                        <p:attrNameLst>
                                          <p:attrName>ppt_x</p:attrName>
                                          <p:attrName>ppt_y</p:attrName>
                                        </p:attrNameLst>
                                      </p:cBhvr>
                                      <p:rCtr x="-3776" y="-17731"/>
                                    </p:animMotion>
                                  </p:childTnLst>
                                </p:cTn>
                              </p:par>
                              <p:par>
                                <p:cTn id="19" presetID="34" presetClass="path" presetSubtype="0" repeatCount="indefinite" fill="hold" grpId="0" nodeType="withEffect">
                                  <p:stCondLst>
                                    <p:cond delay="0"/>
                                  </p:stCondLst>
                                  <p:childTnLst>
                                    <p:animMotion origin="layout" path="M -4.58333E-6 -0.0007 C 0.00391 -0.0051 0.0099 -0.00718 0.01472 -0.00718 C 0.02188 -0.00718 0.02878 -0.00417 0.03282 0.00092 C 0.05013 0.02106 0.06303 0.06528 0.06303 0.11713 L 0.06303 0.11828 C 0.06303 0.11852 0.09167 0.0287 0.09167 0.02916 C 0.09167 0.08078 0.52917 0.00416 0.51224 0.02453 C 0.50808 0.02824 0.27032 -0.06597 0.17982 -0.11783 C 0.08894 -0.16968 -0.02799 -0.28172 -0.03203 -0.28565 C -0.03658 -0.28959 0.10756 -0.10764 0.08985 -0.17315 C 0.07084 -0.2382 -0.06888 -0.10486 -0.06328 -0.10857 C -0.04335 -0.12639 -0.01927 -0.31273 0.0323 -0.31273 C 0.0323 -0.3125 0.44454 -0.24375 0.4517 -0.3338 C 0.4586 -0.42408 0.16172 -0.38565 0.15951 -0.36713 C 0.1573 -0.34885 0.37487 -0.30023 0.43829 -0.22269 C 0.5017 -0.14514 0.52058 0.09768 0.54011 0.0993 C 0.55977 0.10023 0.55834 -0.21806 0.5543 -0.21435 C 0.54987 -0.21111 0.40222 0.07245 0.35678 0.10463 C 0.3112 0.13657 0.28568 -0.0169 0.28152 -0.0206 C 0.26303 -0.04097 0.24375 0.00416 0.24375 -0.04792 C 0.24375 -0.04815 0.33008 -0.17408 0.29662 -0.17986 C 0.26316 -0.18565 0.07357 -0.08704 0.04297 -0.08287 C 0.01237 -0.07871 0.0948 -0.1338 0.11329 -0.15463 C 0.11719 -0.15857 0.22839 0.04143 0.22305 -0.00718 C 0.21693 -0.05556 0.16758 -0.2956 0.1711 -0.29167 C 0.1754 -0.28773 0.57982 -0.36435 0.59089 -0.31042 C 0.6017 -0.25672 0.24076 0.02708 0.23711 0.03217 C 0.21693 0.04907 0.17123 0.06203 0.1198 0.06203 C 0.1198 0.0625 0.1198 0.06203 0.11862 0.06203 C 0.11862 0.0625 0.11719 0.06203 0.11719 0.0625 C 0.06563 0.06203 0.02188 0.04907 0.0017 0.03217 C -0.00299 0.02708 -0.00598 0.02106 -0.00598 0.01389 C -0.00598 0.00926 -0.00416 0.00278 -4.58333E-6 -0.0007 Z " pathEditMode="relative" rAng="0" ptsTypes="AAAAAAAAAAAAAAAAAAAAAAAAAAAAAAAAA">
                                      <p:cBhvr>
                                        <p:cTn id="20" dur="59000" spd="-100000" fill="hold"/>
                                        <p:tgtEl>
                                          <p:spTgt spid="173"/>
                                        </p:tgtEl>
                                        <p:attrNameLst>
                                          <p:attrName>ppt_x</p:attrName>
                                          <p:attrName>ppt_y</p:attrName>
                                        </p:attrNameLst>
                                      </p:cBhvr>
                                      <p:rCtr x="26367" y="-13588"/>
                                    </p:animMotion>
                                  </p:childTnLst>
                                </p:cTn>
                              </p:par>
                              <p:par>
                                <p:cTn id="21" presetID="34" presetClass="path" presetSubtype="0" repeatCount="indefinite" fill="hold" grpId="0" nodeType="withEffect">
                                  <p:stCondLst>
                                    <p:cond delay="0"/>
                                  </p:stCondLst>
                                  <p:childTnLst>
                                    <p:animMotion origin="layout" path="M -0.00026 -0.0007 C 0.00378 -0.00463 0.01016 -0.00648 0.01511 -0.00648 C 0.02214 -0.00648 0.02904 -0.00394 0.03295 1.11111E-6 C 0.04935 0.0213 0.06263 0.06528 0.06263 0.11782 L 0.06263 0.11852 L 0.06263 0.12037 C 0.06263 0.1706 0.03164 0.08611 0.03412 0.13611 C 0.03555 0.18704 -0.21341 0.01157 -0.24166 0.01366 C -0.2694 0.01435 -0.13411 0.11713 -0.13841 0.11342 C -0.14245 0.10949 -0.0151 0.24467 -0.00625 0.2213 C 0.00274 0.19977 -0.08737 0.11319 -0.0819 0.1088 C -0.06172 0.0912 0.06615 0.17454 0.11771 0.17454 C 0.11771 0.175 0.11875 0.17454 0.11875 0.175 C 0.11875 0.17454 0.12019 0.17454 0.12019 0.175 C 0.17136 0.17454 0.21641 0.1875 0.23685 0.20509 C 0.24076 0.20949 0.12383 0.12176 0.15482 0.15903 C 0.18516 0.19583 -0.21588 -0.21296 -0.22018 -0.20857 C -0.22383 -0.20417 0.10039 -0.04722 0.15443 -0.05046 C 0.20755 -0.05509 0.11628 -0.17685 0.10248 -0.23148 C 0.08946 -0.28565 0.17474 0.1706 0.17474 0.11967 L 0.17474 0.11852 C 0.17474 0.11898 0.36524 0.17708 0.41211 0.17176 C 0.45938 0.16574 0.56537 0.125 0.4569 0.08403 C 0.3487 0.04305 -0.20247 0.01227 -0.23763 -0.07454 C -0.23372 -0.07732 0.22839 -0.20023 0.30769 -0.18796 C 0.38698 -0.1757 0.23386 -0.00463 0.23815 -0.0007 C 0.22774 0.03241 -0.00416 -0.21713 0.0013 -0.2625 C 0.00677 -0.30764 0.26198 -0.28171 0.27045 -0.27222 C 0.27878 -0.26366 0.34519 -0.19051 0.34141 -0.18588 C 0.3211 -0.16829 0.17136 0.0625 0.12019 0.0625 C 0.12019 0.06319 0.12019 0.0625 0.11875 0.0625 C 0.11875 0.06319 0.39883 -0.06204 0.39883 -0.06158 C 0.34623 -0.06204 0.02214 0.04954 0.0017 0.03171 C -0.00325 0.02731 -0.00625 0.0213 -0.00625 0.01435 C -0.00625 0.00903 -0.00416 0.00324 -0.00026 -0.0007 Z " pathEditMode="relative" rAng="0" ptsTypes="AAAAAAAAAAAAAAAAAAAAAAAAAAAAAAAAAAA">
                                      <p:cBhvr>
                                        <p:cTn id="22" dur="59000" fill="hold"/>
                                        <p:tgtEl>
                                          <p:spTgt spid="174"/>
                                        </p:tgtEl>
                                        <p:attrNameLst>
                                          <p:attrName>ppt_x</p:attrName>
                                          <p:attrName>ppt_y</p:attrName>
                                        </p:attrNameLst>
                                      </p:cBhvr>
                                      <p:rCtr x="12956" y="-3171"/>
                                    </p:animMotion>
                                  </p:childTnLst>
                                </p:cTn>
                              </p:par>
                              <p:par>
                                <p:cTn id="23" presetID="34" presetClass="path" presetSubtype="0" repeatCount="indefinite" fill="hold" grpId="0" nodeType="withEffect">
                                  <p:stCondLst>
                                    <p:cond delay="0"/>
                                  </p:stCondLst>
                                  <p:childTnLst>
                                    <p:animMotion origin="layout" path="M -0.00157 -0.00069 C 0.00312 -0.00555 0.00937 -0.00717 0.01432 -0.00717 C 0.02135 -0.00717 0.02838 -0.00439 0.03242 0.00093 C 0.04948 0.02107 -0.00261 0.10116 -0.04831 0.13959 C -0.09414 0.17848 -0.17396 0.25788 -0.24219 0.23218 C -0.3112 0.20672 -0.28659 0.0301 -0.46081 -0.01365 C -0.46081 0.03727 -0.01263 0.33797 -0.02956 0.35741 C -0.03399 0.36204 0.39231 0.37848 0.38633 0.41875 C 0.38021 0.45903 0.00234 0.42246 -0.00183 0.41829 C -0.0056 0.41459 -0.08295 0.42385 -0.15703 0.41922 C -0.23086 0.41459 -0.49167 0.43149 -0.44584 0.39028 C -0.40026 0.34931 0.06523 0.17338 0.11745 0.17338 C 0.11745 0.17362 0.06914 0.25903 0.10221 0.25209 C 0.16836 0.2382 0.25026 0.14561 0.31601 0.13195 C 0.36797 0.13172 0.2164 0.18635 0.2362 0.2044 C 0.24023 0.20834 0.34075 0.2507 0.3401 0.28102 C 0.33841 0.31065 0.23333 0.38056 0.22929 0.38403 C 0.22565 0.38797 0.04505 0.34213 0.04101 0.31737 C 0.03685 0.2926 0.20195 0.28843 0.20455 0.23473 C 0.20807 0.18056 0.17422 0.17014 0.17422 0.11783 L 0.17422 0.11737 C 0.17422 0.11713 0.25495 0.10649 0.25495 0.10579 C 0.25495 0.05394 0.18711 0.02107 0.20455 0.00024 C 0.20911 -0.00439 -0.29766 -0.08935 -0.29714 -0.10625 C -0.29636 -0.12291 0.20534 -0.10486 0.20911 -0.1 C 0.21328 -0.09675 0.36302 -0.12777 0.36797 -0.10578 C 0.37239 -0.08402 0.36302 0.04977 0.35937 0.0551 C 0.33997 0.07269 0.17148 0.06112 0.1194 0.06112 C 0.1194 0.06181 0.1194 0.06112 0.11862 0.06112 C 0.11862 0.06181 0.17474 0.05672 0.11745 0.06181 C 0.05937 0.06713 -0.20925 0.11019 -0.22917 0.0926 C -0.23399 0.08727 -0.0069 0.02107 -0.0069 0.01413 C -0.0069 0.0088 -0.00495 0.00255 -0.00157 -0.00069 Z " pathEditMode="relative" rAng="0" ptsTypes="AAAAAAAAAAAAAAAAAAAAAAAAAAAAAAAAA">
                                      <p:cBhvr>
                                        <p:cTn id="24" dur="59000" fill="hold"/>
                                        <p:tgtEl>
                                          <p:spTgt spid="175"/>
                                        </p:tgtEl>
                                        <p:attrNameLst>
                                          <p:attrName>ppt_x</p:attrName>
                                          <p:attrName>ppt_y</p:attrName>
                                        </p:attrNameLst>
                                      </p:cBhvr>
                                      <p:rCtr x="-3568" y="16227"/>
                                    </p:animMotion>
                                  </p:childTnLst>
                                </p:cTn>
                              </p:par>
                              <p:par>
                                <p:cTn id="25" presetID="34" presetClass="path" presetSubtype="0" repeatCount="indefinite" fill="hold" grpId="0" nodeType="withEffect">
                                  <p:stCondLst>
                                    <p:cond delay="0"/>
                                  </p:stCondLst>
                                  <p:childTnLst>
                                    <p:animMotion origin="layout" path="M -0.01106 -0.03703 C -0.00664 -0.04143 -0.00039 -0.04398 0.00521 -0.04398 C 0.01316 -0.04398 0.02045 -0.03958 0.02474 -0.03495 C 0.04271 -0.01273 -0.09127 0.01412 -0.09127 0.07269 C -0.09127 0.07292 -0.01731 0.04954 -0.00312 0.05232 C 0.01094 0.0551 -0.01132 0.06112 -0.00664 0.09028 C -0.00195 0.11899 0.04271 0.20348 0.02474 0.2257 C 0.02045 0.23033 0.01316 0.23357 0.00521 0.23357 C -0.00039 0.23357 -0.00664 0.23149 -0.01106 0.22755 C -0.01549 0.22292 -0.0177 0.21667 -0.0177 0.21019 C -0.0177 0.20162 -0.01041 0.1963 -0.00911 0.19074 C -0.00768 0.18542 -0.0664 0.17871 -0.00989 0.17871 C -0.00989 0.17894 -0.33828 0.22223 -0.38815 0.19121 C -0.43737 0.16019 -0.36315 -0.00023 -0.30781 -0.00879 C -0.25273 -0.01736 -0.07864 0.11922 -0.0569 0.13866 C -0.05325 0.14329 -0.53724 -0.21134 -0.53724 -0.20416 C -0.6125 -0.24884 -0.60729 -0.12453 -0.53268 -0.05879 C -0.45807 0.00695 -0.14127 0.13403 -0.08919 0.19051 C -0.03711 0.24699 -0.13698 0.29306 -0.22057 0.28033 C -0.30416 0.2676 -0.50677 0.11412 -0.59049 0.11505 C -0.67434 0.11574 -0.40559 0.25116 -0.72343 0.28519 C -0.74231 0.2625 -0.0444 0.16389 0.03776 0.07547 C 0.12032 -0.01273 -0.12304 -0.25787 -0.22955 -0.2449 C -0.33541 -0.23402 -0.5095 0.09399 -0.59856 0.14329 C -0.68763 0.19283 -0.78359 0.07385 -0.7638 0.05116 C -0.75924 0.04699 -0.3638 -0.0574 -0.25468 -0.09004 C -0.14466 -0.12314 -0.1095 -0.15185 -0.10573 -0.14768 C -0.10091 -0.14351 -0.06458 -0.21088 -0.04635 -0.21458 C -0.02812 -0.21805 0.00651 -0.17384 0.00274 -0.16851 C -0.01836 -0.14953 0.04649 -0.11782 -0.00976 -0.11782 C -0.00976 -0.1162 -0.19283 -0.08819 -0.19349 -0.08819 C -0.19349 -0.08726 -0.15755 0.03241 -0.15755 0.03334 C -0.21445 0.03241 0.01316 0.01899 -0.00911 -0.00023 C -0.01393 -0.00555 -0.0177 -0.01273 -0.0177 -0.0199 C -0.0177 -0.02638 -0.01549 -0.03263 -0.01106 -0.03703 Z " pathEditMode="relative" rAng="0" ptsTypes="AAAAAAAAAAAAAAAAAAAAAAAAAAAAAAAAAAA">
                                      <p:cBhvr>
                                        <p:cTn id="26" dur="59000" spd="-100000" fill="hold"/>
                                        <p:tgtEl>
                                          <p:spTgt spid="176"/>
                                        </p:tgtEl>
                                        <p:attrNameLst>
                                          <p:attrName>ppt_x</p:attrName>
                                          <p:attrName>ppt_y</p:attrName>
                                        </p:attrNameLst>
                                      </p:cBhvr>
                                      <p:rCtr x="-34505" y="5671"/>
                                    </p:animMotion>
                                  </p:childTnLst>
                                </p:cTn>
                              </p:par>
                              <p:par>
                                <p:cTn id="27" presetID="33" presetClass="path" presetSubtype="0" repeatCount="indefinite" fill="hold" nodeType="withEffect">
                                  <p:stCondLst>
                                    <p:cond delay="0"/>
                                  </p:stCondLst>
                                  <p:childTnLst>
                                    <p:animMotion origin="layout" path="M 0.20703 0.38449 C 0.22239 0.40834 0.27448 0.09653 0.27096 0.14167 C 0.2668 0.18704 0.28411 0.34005 0.28893 0.33218 C 0.29297 0.32408 0.04362 0.12593 0.03854 0.04885 C 0.03307 -0.02778 0.44609 0.04792 0.41745 0.0463 C 0.38932 0.04792 -0.02956 0.00047 -0.09623 0.07824 C -0.16276 0.15602 0.01302 0.50417 0.01784 0.51227 C 0.02279 0.52037 0.08099 0.39121 0.1069 0.37523 C 0.14062 0.30787 0.09739 0.24445 0.07122 0.18542 C 0.04531 0.12593 -0.05378 0.03496 -0.04961 0.01968 C -0.03464 -0.00509 0.39713 0.19792 0.48893 0.24977 C 0.58112 0.30185 0.51211 0.33195 0.50247 0.33195 C 0.49297 0.33195 0.40377 0.46227 0.40377 0.49491 C 0.40377 0.51435 0.19284 0.35949 0.20703 0.38449 Z " pathEditMode="relative" rAng="0" ptsTypes="AAAAAAAAAAAAAA">
                                      <p:cBhvr>
                                        <p:cTn id="28" dur="50000" spd="-100000" fill="hold"/>
                                        <p:tgtEl>
                                          <p:spTgt spid="52"/>
                                        </p:tgtEl>
                                        <p:attrNameLst>
                                          <p:attrName>ppt_x</p:attrName>
                                          <p:attrName>ppt_y</p:attrName>
                                        </p:attrNameLst>
                                      </p:cBhvr>
                                      <p:rCtr x="534" y="-12106"/>
                                    </p:animMotion>
                                  </p:childTnLst>
                                </p:cTn>
                              </p:par>
                              <p:par>
                                <p:cTn id="29" presetID="33" presetClass="path" presetSubtype="0" repeatCount="indefinite" fill="hold" nodeType="withEffect">
                                  <p:stCondLst>
                                    <p:cond delay="0"/>
                                  </p:stCondLst>
                                  <p:childTnLst>
                                    <p:animMotion origin="layout" path="M -0.00013 -0.00023 C 0.01485 0.02384 -0.12265 0.28542 -0.10468 0.29537 C -0.07786 0.31134 0.10704 0.08009 0.11211 0.07222 C 0.11615 0.06435 0.09857 0.04514 0.07162 0.02824 C 0.04519 0.01829 -0.00169 0.11505 -0.06783 0.10972 C -0.13372 0.10463 -0.3177 -0.00555 -0.32435 -0.00254 C -0.35221 -0.00231 -0.05091 -0.01667 -0.08776 0.02824 C -0.12474 0.07361 -0.55156 0.26042 -0.54661 0.26829 C -0.54166 0.27639 -0.30182 0.39977 -0.27591 0.38357 C -0.25781 0.37408 -0.45416 -0.02153 -0.44023 -0.04514 C -0.42539 -0.06991 -0.02838 -0.08102 0.00899 -0.07893 C 0.0461 -0.07708 -0.20651 -0.0331 -0.21653 -0.0331 C -0.22552 -0.0331 -0.08984 -0.08958 -0.08984 -0.05717 C -0.08984 -0.03657 -0.01393 -0.025 -0.00013 -0.00023 Z " pathEditMode="relative" rAng="0" ptsTypes="AAAAAAAAAAAAAA">
                                      <p:cBhvr>
                                        <p:cTn id="30" dur="50000" spd="-100000" fill="hold"/>
                                        <p:tgtEl>
                                          <p:spTgt spid="42"/>
                                        </p:tgtEl>
                                        <p:attrNameLst>
                                          <p:attrName>ppt_x</p:attrName>
                                          <p:attrName>ppt_y</p:attrName>
                                        </p:attrNameLst>
                                      </p:cBhvr>
                                      <p:rCtr x="-21693" y="15301"/>
                                    </p:animMotion>
                                  </p:childTnLst>
                                </p:cTn>
                              </p:par>
                              <p:par>
                                <p:cTn id="31" presetID="33" presetClass="path" presetSubtype="0" repeatCount="indefinite" fill="hold" nodeType="withEffect">
                                  <p:stCondLst>
                                    <p:cond delay="0"/>
                                  </p:stCondLst>
                                  <p:childTnLst>
                                    <p:animMotion origin="layout" path="M -0.38685 -0.04908 C -0.37136 -0.02523 -0.12057 0.08217 -0.10234 0.09213 C -0.07526 0.1081 0.07213 0.07662 0.07708 0.06875 C 0.08112 0.06111 0.09492 -0.15509 0.06797 -0.17153 C 0.05 -0.18148 0.02018 0.00972 -0.00833 0.00903 C -0.03659 0.00972 -0.4905 -0.23125 -0.5681 -0.2162 C -0.64557 -0.20093 -0.47865 0.09213 -0.47357 0.09977 C -0.46862 0.10833 -0.0974 0.07292 -0.07162 0.05671 C -0.05352 0.04676 -0.35469 -0.41273 -0.3405 -0.4375 C -0.32565 -0.46227 -0.0569 -0.0787 0.00859 -0.08148 C 0.07409 -0.08426 0.06211 -0.45301 0.05234 -0.45301 C 0.04284 -0.45301 -0.04427 -0.06458 -0.04427 -0.03241 C -0.04427 -0.01134 -0.40078 -0.07454 -0.38685 -0.04908 Z " pathEditMode="relative" rAng="0" ptsTypes="AAAAAAAAAAAAA">
                                      <p:cBhvr>
                                        <p:cTn id="32" dur="50000" fill="hold"/>
                                        <p:tgtEl>
                                          <p:spTgt spid="45"/>
                                        </p:tgtEl>
                                        <p:attrNameLst>
                                          <p:attrName>ppt_x</p:attrName>
                                          <p:attrName>ppt_y</p:attrName>
                                        </p:attrNameLst>
                                      </p:cBhvr>
                                      <p:rCtr x="13451" y="-12708"/>
                                    </p:animMotion>
                                  </p:childTnLst>
                                </p:cTn>
                              </p:par>
                              <p:par>
                                <p:cTn id="33" presetID="33" presetClass="path" presetSubtype="0" repeatCount="indefinite" fill="hold" nodeType="withEffect">
                                  <p:stCondLst>
                                    <p:cond delay="0"/>
                                  </p:stCondLst>
                                  <p:childTnLst>
                                    <p:animMotion origin="layout" path="M 0.25756 -0.26111 C 0.27266 -0.23727 0.0142 0.00185 0.04662 0.01088 C 0.07969 0.02014 0.44831 -0.19792 0.45417 -0.20602 C 0.4573 -0.21412 0.03099 -0.23773 0.00404 -0.25394 C -0.01367 -0.26389 0.01263 -0.03565 -0.01614 -0.03681 C -0.04414 -0.03565 -0.12474 -0.06458 -0.14283 -0.05486 C -0.16966 -0.03866 -0.21862 0.00069 -0.13632 0.025 C -0.05403 0.04884 0.325 0.10556 0.35118 0.08935 C 0.36914 0.07963 -0.09101 -0.25255 -0.07708 -0.27685 C -0.06211 -0.30162 0.49519 -0.07477 0.48959 -0.07685 C 0.33633 -0.02106 0.04193 -0.34537 -0.11119 -0.28935 C -0.12005 -0.28935 -0.16445 -0.19421 -0.16445 -0.16204 C -0.16445 -0.1412 0.24349 -0.28657 0.25756 -0.26111 Z " pathEditMode="relative" rAng="0" ptsTypes="AAAAAAAAAAAAA">
                                      <p:cBhvr>
                                        <p:cTn id="34" dur="50000" fill="hold"/>
                                        <p:tgtEl>
                                          <p:spTgt spid="55"/>
                                        </p:tgtEl>
                                        <p:attrNameLst>
                                          <p:attrName>ppt_x</p:attrName>
                                          <p:attrName>ppt_y</p:attrName>
                                        </p:attrNameLst>
                                      </p:cBhvr>
                                      <p:rCtr x="-10378" y="1590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 grpId="0" animBg="1"/>
      <p:bldP spid="175" grpId="0" animBg="1"/>
      <p:bldP spid="172" grpId="0" animBg="1"/>
      <p:bldP spid="173" grpId="0" animBg="1"/>
      <p:bldP spid="17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lumMod val="50000"/>
          </a:schemeClr>
        </a:solidFill>
        <a:effectLst/>
      </p:bgPr>
    </p:bg>
    <p:spTree>
      <p:nvGrpSpPr>
        <p:cNvPr id="1" name=""/>
        <p:cNvGrpSpPr/>
        <p:nvPr/>
      </p:nvGrpSpPr>
      <p:grpSpPr>
        <a:xfrm>
          <a:off x="0" y="0"/>
          <a:ext cx="0" cy="0"/>
          <a:chOff x="0" y="0"/>
          <a:chExt cx="0" cy="0"/>
        </a:xfrm>
      </p:grpSpPr>
      <p:sp>
        <p:nvSpPr>
          <p:cNvPr id="15" name="Rectangle 14"/>
          <p:cNvSpPr/>
          <p:nvPr/>
        </p:nvSpPr>
        <p:spPr>
          <a:xfrm>
            <a:off x="507999" y="1368869"/>
            <a:ext cx="11117943" cy="438434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4" name="Oval 173"/>
          <p:cNvSpPr/>
          <p:nvPr/>
        </p:nvSpPr>
        <p:spPr>
          <a:xfrm>
            <a:off x="4932428" y="3596807"/>
            <a:ext cx="540000" cy="540000"/>
          </a:xfrm>
          <a:prstGeom prst="ellipse">
            <a:avLst/>
          </a:prstGeom>
          <a:gradFill flip="none" rotWithShape="1">
            <a:gsLst>
              <a:gs pos="0">
                <a:schemeClr val="bg1"/>
              </a:gs>
              <a:gs pos="98230">
                <a:schemeClr val="tx1"/>
              </a:gs>
              <a:gs pos="56000">
                <a:schemeClr val="bg1">
                  <a:lumMod val="7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5" name="Oval 174"/>
          <p:cNvSpPr/>
          <p:nvPr/>
        </p:nvSpPr>
        <p:spPr>
          <a:xfrm>
            <a:off x="6184626" y="2188643"/>
            <a:ext cx="540000" cy="540000"/>
          </a:xfrm>
          <a:prstGeom prst="ellipse">
            <a:avLst/>
          </a:prstGeom>
          <a:gradFill flip="none" rotWithShape="1">
            <a:gsLst>
              <a:gs pos="0">
                <a:schemeClr val="bg1"/>
              </a:gs>
              <a:gs pos="98230">
                <a:schemeClr val="tx1"/>
              </a:gs>
              <a:gs pos="56000">
                <a:schemeClr val="bg1">
                  <a:lumMod val="7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55" name="Group 54"/>
          <p:cNvGrpSpPr/>
          <p:nvPr/>
        </p:nvGrpSpPr>
        <p:grpSpPr>
          <a:xfrm>
            <a:off x="2960408" y="3962570"/>
            <a:ext cx="688529" cy="563262"/>
            <a:chOff x="6467875" y="5116541"/>
            <a:chExt cx="688529" cy="563262"/>
          </a:xfrm>
        </p:grpSpPr>
        <p:sp>
          <p:nvSpPr>
            <p:cNvPr id="56" name="Oval 55"/>
            <p:cNvSpPr/>
            <p:nvPr/>
          </p:nvSpPr>
          <p:spPr>
            <a:xfrm>
              <a:off x="6616404" y="5139803"/>
              <a:ext cx="540000" cy="540000"/>
            </a:xfrm>
            <a:prstGeom prst="ellipse">
              <a:avLst/>
            </a:prstGeom>
            <a:gradFill flip="none" rotWithShape="1">
              <a:gsLst>
                <a:gs pos="0">
                  <a:schemeClr val="bg1"/>
                </a:gs>
                <a:gs pos="98230">
                  <a:schemeClr val="tx1"/>
                </a:gs>
                <a:gs pos="56000">
                  <a:srgbClr val="A4000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 name="Oval 56"/>
            <p:cNvSpPr/>
            <p:nvPr/>
          </p:nvSpPr>
          <p:spPr>
            <a:xfrm>
              <a:off x="6467875" y="5116541"/>
              <a:ext cx="540000" cy="540000"/>
            </a:xfrm>
            <a:prstGeom prst="ellipse">
              <a:avLst/>
            </a:prstGeom>
            <a:gradFill flip="none" rotWithShape="1">
              <a:gsLst>
                <a:gs pos="0">
                  <a:schemeClr val="bg1">
                    <a:alpha val="0"/>
                  </a:schemeClr>
                </a:gs>
                <a:gs pos="98230">
                  <a:schemeClr val="tx1"/>
                </a:gs>
                <a:gs pos="56000">
                  <a:srgbClr val="0070C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42" name="Group 41"/>
          <p:cNvGrpSpPr/>
          <p:nvPr/>
        </p:nvGrpSpPr>
        <p:grpSpPr>
          <a:xfrm>
            <a:off x="7602547" y="3847883"/>
            <a:ext cx="692094" cy="540000"/>
            <a:chOff x="6616404" y="5139803"/>
            <a:chExt cx="692094" cy="540000"/>
          </a:xfrm>
        </p:grpSpPr>
        <p:sp>
          <p:nvSpPr>
            <p:cNvPr id="43" name="Oval 42"/>
            <p:cNvSpPr/>
            <p:nvPr/>
          </p:nvSpPr>
          <p:spPr>
            <a:xfrm>
              <a:off x="6768498" y="5139803"/>
              <a:ext cx="540000" cy="540000"/>
            </a:xfrm>
            <a:prstGeom prst="ellipse">
              <a:avLst/>
            </a:prstGeom>
            <a:gradFill flip="none" rotWithShape="1">
              <a:gsLst>
                <a:gs pos="0">
                  <a:schemeClr val="bg1"/>
                </a:gs>
                <a:gs pos="98230">
                  <a:schemeClr val="tx1"/>
                </a:gs>
                <a:gs pos="56000">
                  <a:srgbClr val="0070C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Oval 43"/>
            <p:cNvSpPr/>
            <p:nvPr/>
          </p:nvSpPr>
          <p:spPr>
            <a:xfrm>
              <a:off x="6616404" y="5139803"/>
              <a:ext cx="540000" cy="540000"/>
            </a:xfrm>
            <a:prstGeom prst="ellipse">
              <a:avLst/>
            </a:prstGeom>
            <a:gradFill flip="none" rotWithShape="1">
              <a:gsLst>
                <a:gs pos="0">
                  <a:schemeClr val="bg1">
                    <a:alpha val="0"/>
                  </a:schemeClr>
                </a:gs>
                <a:gs pos="98230">
                  <a:schemeClr val="tx1"/>
                </a:gs>
                <a:gs pos="56000">
                  <a:srgbClr val="A4000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45" name="Group 44"/>
          <p:cNvGrpSpPr/>
          <p:nvPr/>
        </p:nvGrpSpPr>
        <p:grpSpPr>
          <a:xfrm>
            <a:off x="9781698" y="4485926"/>
            <a:ext cx="688529" cy="563262"/>
            <a:chOff x="6467875" y="5116541"/>
            <a:chExt cx="688529" cy="563262"/>
          </a:xfrm>
        </p:grpSpPr>
        <p:sp>
          <p:nvSpPr>
            <p:cNvPr id="46" name="Oval 45"/>
            <p:cNvSpPr/>
            <p:nvPr/>
          </p:nvSpPr>
          <p:spPr>
            <a:xfrm>
              <a:off x="6616404" y="5139803"/>
              <a:ext cx="540000" cy="540000"/>
            </a:xfrm>
            <a:prstGeom prst="ellipse">
              <a:avLst/>
            </a:prstGeom>
            <a:gradFill flip="none" rotWithShape="1">
              <a:gsLst>
                <a:gs pos="0">
                  <a:schemeClr val="bg1"/>
                </a:gs>
                <a:gs pos="98230">
                  <a:schemeClr val="tx1"/>
                </a:gs>
                <a:gs pos="56000">
                  <a:srgbClr val="A4000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Oval 46"/>
            <p:cNvSpPr/>
            <p:nvPr/>
          </p:nvSpPr>
          <p:spPr>
            <a:xfrm>
              <a:off x="6467875" y="5116541"/>
              <a:ext cx="540000" cy="540000"/>
            </a:xfrm>
            <a:prstGeom prst="ellipse">
              <a:avLst/>
            </a:prstGeom>
            <a:gradFill flip="none" rotWithShape="1">
              <a:gsLst>
                <a:gs pos="0">
                  <a:schemeClr val="bg1">
                    <a:alpha val="0"/>
                  </a:schemeClr>
                </a:gs>
                <a:gs pos="98230">
                  <a:schemeClr val="tx1"/>
                </a:gs>
                <a:gs pos="56000">
                  <a:srgbClr val="0070C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52" name="Group 51"/>
          <p:cNvGrpSpPr/>
          <p:nvPr/>
        </p:nvGrpSpPr>
        <p:grpSpPr>
          <a:xfrm>
            <a:off x="2538314" y="1522584"/>
            <a:ext cx="692094" cy="540000"/>
            <a:chOff x="6616404" y="5139803"/>
            <a:chExt cx="692094" cy="540000"/>
          </a:xfrm>
        </p:grpSpPr>
        <p:sp>
          <p:nvSpPr>
            <p:cNvPr id="53" name="Oval 52"/>
            <p:cNvSpPr/>
            <p:nvPr/>
          </p:nvSpPr>
          <p:spPr>
            <a:xfrm>
              <a:off x="6768498" y="5139803"/>
              <a:ext cx="540000" cy="540000"/>
            </a:xfrm>
            <a:prstGeom prst="ellipse">
              <a:avLst/>
            </a:prstGeom>
            <a:gradFill flip="none" rotWithShape="1">
              <a:gsLst>
                <a:gs pos="0">
                  <a:schemeClr val="bg1"/>
                </a:gs>
                <a:gs pos="98230">
                  <a:schemeClr val="tx1"/>
                </a:gs>
                <a:gs pos="56000">
                  <a:srgbClr val="0070C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Oval 53"/>
            <p:cNvSpPr/>
            <p:nvPr/>
          </p:nvSpPr>
          <p:spPr>
            <a:xfrm>
              <a:off x="6616404" y="5139803"/>
              <a:ext cx="540000" cy="540000"/>
            </a:xfrm>
            <a:prstGeom prst="ellipse">
              <a:avLst/>
            </a:prstGeom>
            <a:gradFill flip="none" rotWithShape="1">
              <a:gsLst>
                <a:gs pos="0">
                  <a:schemeClr val="bg1">
                    <a:alpha val="0"/>
                  </a:schemeClr>
                </a:gs>
                <a:gs pos="98230">
                  <a:schemeClr val="tx1"/>
                </a:gs>
                <a:gs pos="56000">
                  <a:srgbClr val="A4000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72" name="Oval 171"/>
          <p:cNvSpPr/>
          <p:nvPr/>
        </p:nvSpPr>
        <p:spPr>
          <a:xfrm>
            <a:off x="6307169" y="4553836"/>
            <a:ext cx="540000" cy="540000"/>
          </a:xfrm>
          <a:prstGeom prst="ellipse">
            <a:avLst/>
          </a:prstGeom>
          <a:gradFill flip="none" rotWithShape="1">
            <a:gsLst>
              <a:gs pos="0">
                <a:schemeClr val="bg1"/>
              </a:gs>
              <a:gs pos="98230">
                <a:schemeClr val="tx1"/>
              </a:gs>
              <a:gs pos="56000">
                <a:schemeClr val="bg1">
                  <a:lumMod val="7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1319369" y="5712811"/>
            <a:ext cx="10515600" cy="1325563"/>
          </a:xfrm>
        </p:spPr>
        <p:txBody>
          <a:bodyPr>
            <a:normAutofit/>
          </a:bodyPr>
          <a:lstStyle/>
          <a:p>
            <a:r>
              <a:rPr lang="en-US" sz="3200" smtClean="0">
                <a:solidFill>
                  <a:schemeClr val="bg1"/>
                </a:solidFill>
                <a:latin typeface="Times New Roman" panose="02020603050405020304" pitchFamily="18" charset="0"/>
                <a:cs typeface="Times New Roman" panose="02020603050405020304" pitchFamily="18" charset="0"/>
              </a:rPr>
              <a:t>Chuyển động của các phân tử và ion khi có điện trường</a:t>
            </a:r>
            <a:endParaRPr lang="en-GB" sz="3200">
              <a:solidFill>
                <a:schemeClr val="bg1"/>
              </a:solidFill>
            </a:endParaRPr>
          </a:p>
        </p:txBody>
      </p:sp>
      <p:cxnSp>
        <p:nvCxnSpPr>
          <p:cNvPr id="6" name="Straight Connector 5"/>
          <p:cNvCxnSpPr/>
          <p:nvPr/>
        </p:nvCxnSpPr>
        <p:spPr>
          <a:xfrm>
            <a:off x="1001486" y="382924"/>
            <a:ext cx="0" cy="4985376"/>
          </a:xfrm>
          <a:prstGeom prst="line">
            <a:avLst/>
          </a:prstGeom>
          <a:ln w="1270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11132458" y="382924"/>
            <a:ext cx="0" cy="4985376"/>
          </a:xfrm>
          <a:prstGeom prst="line">
            <a:avLst/>
          </a:prstGeom>
          <a:ln w="127000">
            <a:solidFill>
              <a:schemeClr val="bg1"/>
            </a:solidFill>
          </a:ln>
        </p:spPr>
        <p:style>
          <a:lnRef idx="1">
            <a:schemeClr val="accent1"/>
          </a:lnRef>
          <a:fillRef idx="0">
            <a:schemeClr val="accent1"/>
          </a:fillRef>
          <a:effectRef idx="0">
            <a:schemeClr val="accent1"/>
          </a:effectRef>
          <a:fontRef idx="minor">
            <a:schemeClr val="tx1"/>
          </a:fontRef>
        </p:style>
      </p:cxnSp>
      <p:sp>
        <p:nvSpPr>
          <p:cNvPr id="173" name="Oval 172"/>
          <p:cNvSpPr/>
          <p:nvPr/>
        </p:nvSpPr>
        <p:spPr>
          <a:xfrm>
            <a:off x="1898394" y="4409780"/>
            <a:ext cx="540000" cy="540000"/>
          </a:xfrm>
          <a:prstGeom prst="ellipse">
            <a:avLst/>
          </a:prstGeom>
          <a:gradFill flip="none" rotWithShape="1">
            <a:gsLst>
              <a:gs pos="0">
                <a:schemeClr val="bg1"/>
              </a:gs>
              <a:gs pos="98230">
                <a:schemeClr val="tx1"/>
              </a:gs>
              <a:gs pos="56000">
                <a:schemeClr val="bg1">
                  <a:lumMod val="7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6" name="Oval 175"/>
          <p:cNvSpPr/>
          <p:nvPr/>
        </p:nvSpPr>
        <p:spPr>
          <a:xfrm>
            <a:off x="10352321" y="3024175"/>
            <a:ext cx="540000" cy="540000"/>
          </a:xfrm>
          <a:prstGeom prst="ellipse">
            <a:avLst/>
          </a:prstGeom>
          <a:gradFill flip="none" rotWithShape="1">
            <a:gsLst>
              <a:gs pos="0">
                <a:schemeClr val="bg1"/>
              </a:gs>
              <a:gs pos="98230">
                <a:schemeClr val="tx1"/>
              </a:gs>
              <a:gs pos="56000">
                <a:schemeClr val="bg1">
                  <a:lumMod val="7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9" name="Straight Connector 8"/>
          <p:cNvCxnSpPr/>
          <p:nvPr/>
        </p:nvCxnSpPr>
        <p:spPr>
          <a:xfrm>
            <a:off x="493484" y="1071925"/>
            <a:ext cx="11160000" cy="58057"/>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Freeform 13"/>
          <p:cNvSpPr/>
          <p:nvPr/>
        </p:nvSpPr>
        <p:spPr>
          <a:xfrm>
            <a:off x="493486" y="1036067"/>
            <a:ext cx="11146971" cy="4717142"/>
          </a:xfrm>
          <a:custGeom>
            <a:avLst/>
            <a:gdLst>
              <a:gd name="connsiteX0" fmla="*/ 0 w 11146971"/>
              <a:gd name="connsiteY0" fmla="*/ 0 h 4717142"/>
              <a:gd name="connsiteX1" fmla="*/ 0 w 11146971"/>
              <a:gd name="connsiteY1" fmla="*/ 4717142 h 4717142"/>
              <a:gd name="connsiteX2" fmla="*/ 11146971 w 11146971"/>
              <a:gd name="connsiteY2" fmla="*/ 4717142 h 4717142"/>
              <a:gd name="connsiteX3" fmla="*/ 11146971 w 11146971"/>
              <a:gd name="connsiteY3" fmla="*/ 72571 h 4717142"/>
            </a:gdLst>
            <a:ahLst/>
            <a:cxnLst>
              <a:cxn ang="0">
                <a:pos x="connsiteX0" y="connsiteY0"/>
              </a:cxn>
              <a:cxn ang="0">
                <a:pos x="connsiteX1" y="connsiteY1"/>
              </a:cxn>
              <a:cxn ang="0">
                <a:pos x="connsiteX2" y="connsiteY2"/>
              </a:cxn>
              <a:cxn ang="0">
                <a:pos x="connsiteX3" y="connsiteY3"/>
              </a:cxn>
            </a:cxnLst>
            <a:rect l="l" t="t" r="r" b="b"/>
            <a:pathLst>
              <a:path w="11146971" h="4717142">
                <a:moveTo>
                  <a:pt x="0" y="0"/>
                </a:moveTo>
                <a:lnTo>
                  <a:pt x="0" y="4717142"/>
                </a:lnTo>
                <a:lnTo>
                  <a:pt x="11146971" y="4717142"/>
                </a:lnTo>
                <a:lnTo>
                  <a:pt x="11146971" y="72571"/>
                </a:lnTo>
              </a:path>
            </a:pathLst>
          </a:custGeom>
          <a:no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Plus 2"/>
          <p:cNvSpPr/>
          <p:nvPr/>
        </p:nvSpPr>
        <p:spPr>
          <a:xfrm>
            <a:off x="326951" y="360383"/>
            <a:ext cx="502453" cy="502453"/>
          </a:xfrm>
          <a:prstGeom prst="mathPlus">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Straight Connector 7"/>
          <p:cNvCxnSpPr/>
          <p:nvPr/>
        </p:nvCxnSpPr>
        <p:spPr>
          <a:xfrm>
            <a:off x="11442426" y="665396"/>
            <a:ext cx="337198" cy="0"/>
          </a:xfrm>
          <a:prstGeom prst="line">
            <a:avLst/>
          </a:prstGeom>
          <a:ln w="1143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2650410" y="665396"/>
            <a:ext cx="6328330" cy="0"/>
          </a:xfrm>
          <a:prstGeom prst="straightConnector1">
            <a:avLst/>
          </a:prstGeom>
          <a:ln w="53975">
            <a:solidFill>
              <a:schemeClr val="bg1"/>
            </a:solidFill>
            <a:tailEnd type="triangle"/>
          </a:ln>
        </p:spPr>
        <p:style>
          <a:lnRef idx="1">
            <a:schemeClr val="accent1"/>
          </a:lnRef>
          <a:fillRef idx="0">
            <a:schemeClr val="accent1"/>
          </a:fillRef>
          <a:effectRef idx="0">
            <a:schemeClr val="accent1"/>
          </a:effectRef>
          <a:fontRef idx="minor">
            <a:schemeClr val="tx1"/>
          </a:fontRef>
        </p:style>
      </p:cxnSp>
      <p:grpSp>
        <p:nvGrpSpPr>
          <p:cNvPr id="62" name="Group 61"/>
          <p:cNvGrpSpPr/>
          <p:nvPr/>
        </p:nvGrpSpPr>
        <p:grpSpPr>
          <a:xfrm>
            <a:off x="6466622" y="2949378"/>
            <a:ext cx="540000" cy="540000"/>
            <a:chOff x="6093968" y="3661954"/>
            <a:chExt cx="288000" cy="288000"/>
          </a:xfrm>
        </p:grpSpPr>
        <p:sp>
          <p:nvSpPr>
            <p:cNvPr id="63" name="Oval 62"/>
            <p:cNvSpPr/>
            <p:nvPr/>
          </p:nvSpPr>
          <p:spPr>
            <a:xfrm>
              <a:off x="6093968" y="3661954"/>
              <a:ext cx="288000" cy="288000"/>
            </a:xfrm>
            <a:prstGeom prst="ellipse">
              <a:avLst/>
            </a:prstGeom>
            <a:gradFill flip="none" rotWithShape="1">
              <a:gsLst>
                <a:gs pos="0">
                  <a:schemeClr val="bg1"/>
                </a:gs>
                <a:gs pos="98230">
                  <a:schemeClr val="tx1"/>
                </a:gs>
                <a:gs pos="56000">
                  <a:srgbClr val="0070C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4" name="Straight Connector 63"/>
            <p:cNvCxnSpPr/>
            <p:nvPr/>
          </p:nvCxnSpPr>
          <p:spPr>
            <a:xfrm>
              <a:off x="6156925" y="3808335"/>
              <a:ext cx="1620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65" name="Group 64"/>
          <p:cNvGrpSpPr/>
          <p:nvPr/>
        </p:nvGrpSpPr>
        <p:grpSpPr>
          <a:xfrm>
            <a:off x="7194194" y="2656329"/>
            <a:ext cx="540000" cy="540000"/>
            <a:chOff x="7085322" y="5442398"/>
            <a:chExt cx="540000" cy="540000"/>
          </a:xfrm>
        </p:grpSpPr>
        <p:sp>
          <p:nvSpPr>
            <p:cNvPr id="66" name="Oval 65"/>
            <p:cNvSpPr/>
            <p:nvPr/>
          </p:nvSpPr>
          <p:spPr>
            <a:xfrm>
              <a:off x="7085322" y="5442398"/>
              <a:ext cx="540000" cy="540000"/>
            </a:xfrm>
            <a:prstGeom prst="ellipse">
              <a:avLst/>
            </a:prstGeom>
            <a:gradFill flip="none" rotWithShape="1">
              <a:gsLst>
                <a:gs pos="0">
                  <a:schemeClr val="bg1"/>
                </a:gs>
                <a:gs pos="98230">
                  <a:schemeClr val="tx1"/>
                </a:gs>
                <a:gs pos="56000">
                  <a:srgbClr val="A4000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70" name="Group 69"/>
            <p:cNvGrpSpPr/>
            <p:nvPr/>
          </p:nvGrpSpPr>
          <p:grpSpPr>
            <a:xfrm>
              <a:off x="7245818" y="5606301"/>
              <a:ext cx="216000" cy="216000"/>
              <a:chOff x="3658232" y="3140635"/>
              <a:chExt cx="162000" cy="162000"/>
            </a:xfrm>
          </p:grpSpPr>
          <p:cxnSp>
            <p:nvCxnSpPr>
              <p:cNvPr id="73" name="Straight Connector 72"/>
              <p:cNvCxnSpPr/>
              <p:nvPr/>
            </p:nvCxnSpPr>
            <p:spPr>
              <a:xfrm>
                <a:off x="3658232" y="3221993"/>
                <a:ext cx="1620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a:off x="3659375" y="3221635"/>
                <a:ext cx="1620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grpSp>
      </p:grpSp>
      <p:grpSp>
        <p:nvGrpSpPr>
          <p:cNvPr id="75" name="Group 74"/>
          <p:cNvGrpSpPr/>
          <p:nvPr/>
        </p:nvGrpSpPr>
        <p:grpSpPr>
          <a:xfrm>
            <a:off x="8708740" y="3646464"/>
            <a:ext cx="540000" cy="540000"/>
            <a:chOff x="6093968" y="3661954"/>
            <a:chExt cx="288000" cy="288000"/>
          </a:xfrm>
        </p:grpSpPr>
        <p:sp>
          <p:nvSpPr>
            <p:cNvPr id="76" name="Oval 75"/>
            <p:cNvSpPr/>
            <p:nvPr/>
          </p:nvSpPr>
          <p:spPr>
            <a:xfrm>
              <a:off x="6093968" y="3661954"/>
              <a:ext cx="288000" cy="288000"/>
            </a:xfrm>
            <a:prstGeom prst="ellipse">
              <a:avLst/>
            </a:prstGeom>
            <a:gradFill flip="none" rotWithShape="1">
              <a:gsLst>
                <a:gs pos="0">
                  <a:schemeClr val="bg1"/>
                </a:gs>
                <a:gs pos="98230">
                  <a:schemeClr val="tx1"/>
                </a:gs>
                <a:gs pos="56000">
                  <a:srgbClr val="0070C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77" name="Straight Connector 76"/>
            <p:cNvCxnSpPr/>
            <p:nvPr/>
          </p:nvCxnSpPr>
          <p:spPr>
            <a:xfrm>
              <a:off x="6156925" y="3808335"/>
              <a:ext cx="1620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79" name="Group 78"/>
          <p:cNvGrpSpPr/>
          <p:nvPr/>
        </p:nvGrpSpPr>
        <p:grpSpPr>
          <a:xfrm>
            <a:off x="3901059" y="4398203"/>
            <a:ext cx="540000" cy="540000"/>
            <a:chOff x="9330466" y="5444022"/>
            <a:chExt cx="540000" cy="540000"/>
          </a:xfrm>
        </p:grpSpPr>
        <p:sp>
          <p:nvSpPr>
            <p:cNvPr id="80" name="Oval 79"/>
            <p:cNvSpPr/>
            <p:nvPr/>
          </p:nvSpPr>
          <p:spPr>
            <a:xfrm>
              <a:off x="9330466" y="5444022"/>
              <a:ext cx="540000" cy="540000"/>
            </a:xfrm>
            <a:prstGeom prst="ellipse">
              <a:avLst/>
            </a:prstGeom>
            <a:gradFill flip="none" rotWithShape="1">
              <a:gsLst>
                <a:gs pos="0">
                  <a:schemeClr val="bg1"/>
                </a:gs>
                <a:gs pos="98230">
                  <a:schemeClr val="tx1"/>
                </a:gs>
                <a:gs pos="56000">
                  <a:srgbClr val="A4000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81" name="Group 80"/>
            <p:cNvGrpSpPr/>
            <p:nvPr/>
          </p:nvGrpSpPr>
          <p:grpSpPr>
            <a:xfrm>
              <a:off x="9490962" y="5607925"/>
              <a:ext cx="216000" cy="216000"/>
              <a:chOff x="3658232" y="3140635"/>
              <a:chExt cx="162000" cy="162000"/>
            </a:xfrm>
          </p:grpSpPr>
          <p:cxnSp>
            <p:nvCxnSpPr>
              <p:cNvPr id="82" name="Straight Connector 81"/>
              <p:cNvCxnSpPr/>
              <p:nvPr/>
            </p:nvCxnSpPr>
            <p:spPr>
              <a:xfrm>
                <a:off x="3658232" y="3221993"/>
                <a:ext cx="1620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16200000">
                <a:off x="3659375" y="3221635"/>
                <a:ext cx="1620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grpSp>
      </p:grpSp>
      <p:grpSp>
        <p:nvGrpSpPr>
          <p:cNvPr id="84" name="Group 83"/>
          <p:cNvGrpSpPr/>
          <p:nvPr/>
        </p:nvGrpSpPr>
        <p:grpSpPr>
          <a:xfrm>
            <a:off x="3079308" y="2116329"/>
            <a:ext cx="540000" cy="540000"/>
            <a:chOff x="7851778" y="4704785"/>
            <a:chExt cx="540000" cy="540000"/>
          </a:xfrm>
        </p:grpSpPr>
        <p:sp>
          <p:nvSpPr>
            <p:cNvPr id="85" name="Oval 84"/>
            <p:cNvSpPr/>
            <p:nvPr/>
          </p:nvSpPr>
          <p:spPr>
            <a:xfrm>
              <a:off x="7851778" y="4704785"/>
              <a:ext cx="540000" cy="540000"/>
            </a:xfrm>
            <a:prstGeom prst="ellipse">
              <a:avLst/>
            </a:prstGeom>
            <a:gradFill flip="none" rotWithShape="1">
              <a:gsLst>
                <a:gs pos="0">
                  <a:schemeClr val="bg1"/>
                </a:gs>
                <a:gs pos="98230">
                  <a:schemeClr val="tx1"/>
                </a:gs>
                <a:gs pos="56000">
                  <a:srgbClr val="A4000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86" name="Group 85"/>
            <p:cNvGrpSpPr/>
            <p:nvPr/>
          </p:nvGrpSpPr>
          <p:grpSpPr>
            <a:xfrm>
              <a:off x="8012274" y="4868688"/>
              <a:ext cx="216000" cy="216000"/>
              <a:chOff x="3658232" y="3140635"/>
              <a:chExt cx="162000" cy="162000"/>
            </a:xfrm>
          </p:grpSpPr>
          <p:cxnSp>
            <p:nvCxnSpPr>
              <p:cNvPr id="87" name="Straight Connector 86"/>
              <p:cNvCxnSpPr/>
              <p:nvPr/>
            </p:nvCxnSpPr>
            <p:spPr>
              <a:xfrm>
                <a:off x="3658232" y="3221993"/>
                <a:ext cx="1620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16200000">
                <a:off x="3659375" y="3221635"/>
                <a:ext cx="1620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grpSp>
      </p:grpSp>
      <p:grpSp>
        <p:nvGrpSpPr>
          <p:cNvPr id="89" name="Group 88"/>
          <p:cNvGrpSpPr/>
          <p:nvPr/>
        </p:nvGrpSpPr>
        <p:grpSpPr>
          <a:xfrm>
            <a:off x="4441059" y="4846240"/>
            <a:ext cx="540000" cy="540000"/>
            <a:chOff x="6093968" y="3661954"/>
            <a:chExt cx="288000" cy="288000"/>
          </a:xfrm>
        </p:grpSpPr>
        <p:sp>
          <p:nvSpPr>
            <p:cNvPr id="90" name="Oval 89"/>
            <p:cNvSpPr/>
            <p:nvPr/>
          </p:nvSpPr>
          <p:spPr>
            <a:xfrm>
              <a:off x="6093968" y="3661954"/>
              <a:ext cx="288000" cy="288000"/>
            </a:xfrm>
            <a:prstGeom prst="ellipse">
              <a:avLst/>
            </a:prstGeom>
            <a:gradFill flip="none" rotWithShape="1">
              <a:gsLst>
                <a:gs pos="0">
                  <a:schemeClr val="bg1"/>
                </a:gs>
                <a:gs pos="98230">
                  <a:schemeClr val="tx1"/>
                </a:gs>
                <a:gs pos="56000">
                  <a:srgbClr val="0070C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91" name="Straight Connector 90"/>
            <p:cNvCxnSpPr/>
            <p:nvPr/>
          </p:nvCxnSpPr>
          <p:spPr>
            <a:xfrm>
              <a:off x="6156925" y="3808335"/>
              <a:ext cx="1620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grpSp>
    </p:spTree>
    <p:custDataLst>
      <p:tags r:id="rId1"/>
    </p:custDataLst>
    <p:extLst>
      <p:ext uri="{BB962C8B-B14F-4D97-AF65-F5344CB8AC3E}">
        <p14:creationId xmlns:p14="http://schemas.microsoft.com/office/powerpoint/2010/main" val="646310623"/>
      </p:ext>
    </p:extLst>
  </p:cSld>
  <p:clrMapOvr>
    <a:masterClrMapping/>
  </p:clrMapOvr>
  <mc:AlternateContent xmlns:mc="http://schemas.openxmlformats.org/markup-compatibility/2006" xmlns:p14="http://schemas.microsoft.com/office/powerpoint/2010/main">
    <mc:Choice Requires="p14">
      <p:transition spd="slow" p14:dur="2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path" presetSubtype="0" repeatCount="indefinite" autoRev="1" fill="hold" grpId="0" nodeType="clickEffect">
                                  <p:stCondLst>
                                    <p:cond delay="0"/>
                                  </p:stCondLst>
                                  <p:childTnLst>
                                    <p:animMotion origin="layout" path="M -3.125E-6 -0.00046 C 0.00417 -0.00393 0.09024 -0.19352 0.09532 -0.19352 C 0.10261 -0.19352 0.02917 -0.00393 0.03295 0.00209 C 0.05013 0.0213 0.14974 -0.23449 0.14974 -0.18264 C 0.14974 -0.18241 -0.22083 0.03125 -0.27031 0.03033 C -0.31979 0.0294 -0.19284 -0.18773 -0.14674 -0.18866 C -0.10078 -0.18935 0.02357 0.00509 0.00625 0.02593 C 0.00209 0.0294 -0.33411 -0.09074 -0.33515 -0.05509 C -0.33632 -0.01921 -0.47656 -0.10949 -0.36888 -0.12315 C -0.26132 -0.13819 0.30782 -0.07083 0.3099 -0.13912 C 0.31237 -0.2081 -0.40481 -0.28009 -0.39961 -0.28403 C -0.37981 -0.30208 -0.17005 -0.37662 -0.11823 -0.37662 C -0.11823 -0.37639 0.33646 -0.22986 0.33425 -0.15972 C 0.33177 -0.08796 -0.03151 0.06875 -0.13151 0.04931 C -0.23151 0.03033 -0.28567 -0.29282 -0.26588 -0.27453 C -0.26224 -0.27106 -0.03125 -0.22708 -0.01666 -0.29699 C -0.00169 -0.36713 0.32956 -0.22083 0.32591 -0.2169 C 0.32188 -0.21227 0.18946 -0.43125 0.13099 -0.41759 C 0.07331 -0.4037 -0.01823 -0.12916 -0.02239 -0.1331 C -0.03997 -0.15347 0.2319 -0.09514 0.2319 -0.14653 C 0.2319 -0.14722 -0.22864 -0.18472 -0.25 -0.19375 C -0.27135 -0.20254 0.028 -0.23241 0.10391 -0.2 C 0.17982 -0.16782 0.18763 0.0213 0.2056 0.00047 C 0.20964 -0.00393 0.2155 -0.00671 0.22227 -0.00671 C 0.228 -0.00671 0.23373 -0.00393 0.23737 -0.00046 C 0.24154 0.00324 0.24362 0.00926 0.24362 0.01412 C 0.24362 0.0213 0.24037 0.02732 0.2362 0.03218 C 0.21654 0.04931 0.17201 0.0625 0.11993 0.0625 C 0.11993 0.06297 0.11993 0.0625 0.11849 0.0625 C 0.11849 0.06297 0.11784 0.0625 0.11784 0.06297 C 0.06576 0.0625 0.02214 0.04931 0.00209 0.03218 C -0.00325 0.02732 -0.00586 0.0213 -0.00586 0.01412 C -0.00586 0.00926 -0.00429 0.00324 -3.125E-6 -0.00046 Z " pathEditMode="relative" rAng="0" ptsTypes="AAAAAAAAAAAAAAAAAAAAAAAAAAAAAAAAA">
                                      <p:cBhvr>
                                        <p:cTn id="6" dur="59000" spd="-100000" fill="hold"/>
                                        <p:tgtEl>
                                          <p:spTgt spid="172"/>
                                        </p:tgtEl>
                                        <p:attrNameLst>
                                          <p:attrName>ppt_x</p:attrName>
                                          <p:attrName>ppt_y</p:attrName>
                                        </p:attrNameLst>
                                      </p:cBhvr>
                                      <p:rCtr x="-3776" y="-17731"/>
                                    </p:animMotion>
                                  </p:childTnLst>
                                </p:cTn>
                              </p:par>
                              <p:par>
                                <p:cTn id="7" presetID="34" presetClass="path" presetSubtype="0" repeatCount="indefinite" autoRev="1" fill="hold" grpId="0" nodeType="withEffect">
                                  <p:stCondLst>
                                    <p:cond delay="0"/>
                                  </p:stCondLst>
                                  <p:childTnLst>
                                    <p:animMotion origin="layout" path="M -4.58333E-6 -0.0007 C 0.00391 -0.0051 0.0099 -0.00718 0.01472 -0.00718 C 0.02188 -0.00718 0.02878 -0.00417 0.03282 0.00092 C 0.05013 0.02106 0.06303 0.06528 0.06303 0.11713 L 0.06303 0.11828 C 0.06303 0.11852 0.09167 0.0287 0.09167 0.02916 C 0.09167 0.08078 0.52917 0.00416 0.51224 0.02453 C 0.50808 0.02824 0.27032 -0.06597 0.17982 -0.11783 C 0.08894 -0.16968 -0.02799 -0.28172 -0.03203 -0.28565 C -0.03658 -0.28959 0.10756 -0.10764 0.08985 -0.17315 C 0.07084 -0.2382 -0.06888 -0.10486 -0.06328 -0.10857 C -0.04335 -0.12639 -0.01927 -0.31273 0.0323 -0.31273 C 0.0323 -0.3125 0.44454 -0.24375 0.4517 -0.3338 C 0.4586 -0.42408 0.16172 -0.38565 0.15951 -0.36713 C 0.1573 -0.34885 0.37487 -0.30023 0.43829 -0.22269 C 0.5017 -0.14514 0.52058 0.09768 0.54011 0.0993 C 0.55977 0.10023 0.55834 -0.21806 0.5543 -0.21435 C 0.54987 -0.21111 0.40222 0.07245 0.35678 0.10463 C 0.3112 0.13657 0.28568 -0.0169 0.28152 -0.0206 C 0.26303 -0.04097 0.24375 0.00416 0.24375 -0.04792 C 0.24375 -0.04815 0.33008 -0.17408 0.29662 -0.17986 C 0.26316 -0.18565 0.07357 -0.08704 0.04297 -0.08287 C 0.01237 -0.07871 0.0948 -0.1338 0.11329 -0.15463 C 0.11719 -0.15857 0.22839 0.04143 0.22305 -0.00718 C 0.21693 -0.05556 0.16758 -0.2956 0.1711 -0.29167 C 0.1754 -0.28773 0.57982 -0.36435 0.59089 -0.31042 C 0.6017 -0.25672 0.24076 0.02708 0.23711 0.03217 C 0.21693 0.04907 0.17123 0.06203 0.1198 0.06203 C 0.1198 0.0625 0.1198 0.06203 0.11862 0.06203 C 0.11862 0.0625 0.11719 0.06203 0.11719 0.0625 C 0.06563 0.06203 0.02188 0.04907 0.0017 0.03217 C -0.00299 0.02708 -0.00598 0.02106 -0.00598 0.01389 C -0.00598 0.00926 -0.00416 0.00278 -4.58333E-6 -0.0007 Z " pathEditMode="relative" rAng="0" ptsTypes="AAAAAAAAAAAAAAAAAAAAAAAAAAAAAAAAA">
                                      <p:cBhvr>
                                        <p:cTn id="8" dur="59000" spd="-100000" fill="hold"/>
                                        <p:tgtEl>
                                          <p:spTgt spid="173"/>
                                        </p:tgtEl>
                                        <p:attrNameLst>
                                          <p:attrName>ppt_x</p:attrName>
                                          <p:attrName>ppt_y</p:attrName>
                                        </p:attrNameLst>
                                      </p:cBhvr>
                                      <p:rCtr x="26367" y="-13588"/>
                                    </p:animMotion>
                                  </p:childTnLst>
                                </p:cTn>
                              </p:par>
                              <p:par>
                                <p:cTn id="9" presetID="34" presetClass="path" presetSubtype="0" repeatCount="indefinite" autoRev="1" fill="hold" grpId="0" nodeType="withEffect">
                                  <p:stCondLst>
                                    <p:cond delay="0"/>
                                  </p:stCondLst>
                                  <p:childTnLst>
                                    <p:animMotion origin="layout" path="M -0.00026 -0.0007 C 0.00378 -0.00463 0.01016 -0.00648 0.01511 -0.00648 C 0.02214 -0.00648 0.02904 -0.00394 0.03295 1.11111E-6 C 0.04935 0.0213 0.06263 0.06528 0.06263 0.11782 L 0.06263 0.11852 L 0.06263 0.12037 C 0.06263 0.1706 0.03164 0.08611 0.03412 0.13611 C 0.03555 0.18704 -0.21341 0.01157 -0.24166 0.01366 C -0.2694 0.01435 -0.13411 0.11713 -0.13841 0.11342 C -0.14245 0.10949 -0.0151 0.24467 -0.00625 0.2213 C 0.00274 0.19977 -0.08737 0.11319 -0.0819 0.1088 C -0.06172 0.0912 0.06615 0.17454 0.11771 0.17454 C 0.11771 0.175 0.11875 0.17454 0.11875 0.175 C 0.11875 0.17454 0.12019 0.17454 0.12019 0.175 C 0.17136 0.17454 0.21641 0.1875 0.23685 0.20509 C 0.24076 0.20949 0.12383 0.12176 0.15482 0.15903 C 0.18516 0.19583 -0.21588 -0.21296 -0.22018 -0.20857 C -0.22383 -0.20417 0.10039 -0.04722 0.15443 -0.05046 C 0.20755 -0.05509 0.11628 -0.17685 0.10248 -0.23148 C 0.08946 -0.28565 0.17474 0.1706 0.17474 0.11967 L 0.17474 0.11852 C 0.17474 0.11898 0.36524 0.17708 0.41211 0.17176 C 0.45938 0.16574 0.56537 0.125 0.4569 0.08403 C 0.3487 0.04305 -0.20247 0.01227 -0.23763 -0.07454 C -0.23372 -0.07732 0.22839 -0.20023 0.30769 -0.18796 C 0.38698 -0.1757 0.23386 -0.00463 0.23815 -0.0007 C 0.22774 0.03241 -0.00416 -0.21713 0.0013 -0.2625 C 0.00677 -0.30764 0.26198 -0.28171 0.27045 -0.27222 C 0.27878 -0.26366 0.34519 -0.19051 0.34141 -0.18588 C 0.3211 -0.16829 0.17136 0.0625 0.12019 0.0625 C 0.12019 0.06319 0.12019 0.0625 0.11875 0.0625 C 0.11875 0.06319 0.39883 -0.06204 0.39883 -0.06158 C 0.34623 -0.06204 0.02214 0.04954 0.0017 0.03171 C -0.00325 0.02731 -0.00625 0.0213 -0.00625 0.01435 C -0.00625 0.00903 -0.00416 0.00324 -0.00026 -0.0007 Z " pathEditMode="relative" rAng="0" ptsTypes="AAAAAAAAAAAAAAAAAAAAAAAAAAAAAAAAAAA">
                                      <p:cBhvr>
                                        <p:cTn id="10" dur="59000" fill="hold"/>
                                        <p:tgtEl>
                                          <p:spTgt spid="174"/>
                                        </p:tgtEl>
                                        <p:attrNameLst>
                                          <p:attrName>ppt_x</p:attrName>
                                          <p:attrName>ppt_y</p:attrName>
                                        </p:attrNameLst>
                                      </p:cBhvr>
                                      <p:rCtr x="12956" y="-3171"/>
                                    </p:animMotion>
                                  </p:childTnLst>
                                </p:cTn>
                              </p:par>
                              <p:par>
                                <p:cTn id="11" presetID="34" presetClass="path" presetSubtype="0" repeatCount="indefinite" autoRev="1" fill="hold" grpId="0" nodeType="withEffect">
                                  <p:stCondLst>
                                    <p:cond delay="0"/>
                                  </p:stCondLst>
                                  <p:childTnLst>
                                    <p:animMotion origin="layout" path="M -0.00157 -0.00069 C 0.00312 -0.00555 0.00937 -0.00717 0.01432 -0.00717 C 0.02135 -0.00717 0.02838 -0.00439 0.03242 0.00093 C 0.04948 0.02107 -0.00261 0.10116 -0.04831 0.13959 C -0.09414 0.17848 -0.17396 0.25788 -0.24219 0.23218 C -0.3112 0.20672 -0.28659 0.0301 -0.46081 -0.01365 C -0.46081 0.03727 -0.01263 0.33797 -0.02956 0.35741 C -0.03399 0.36204 0.39231 0.37848 0.38633 0.41875 C 0.38021 0.45903 0.00234 0.42246 -0.00183 0.41829 C -0.0056 0.41459 -0.08295 0.42385 -0.15703 0.41922 C -0.23086 0.41459 -0.49167 0.43149 -0.44584 0.39028 C -0.40026 0.34931 0.06523 0.17338 0.11745 0.17338 C 0.11745 0.17362 0.06914 0.25903 0.10221 0.25209 C 0.16836 0.2382 0.25026 0.14561 0.31601 0.13195 C 0.36797 0.13172 0.2164 0.18635 0.2362 0.2044 C 0.24023 0.20834 0.34075 0.2507 0.3401 0.28102 C 0.33841 0.31065 0.23333 0.38056 0.22929 0.38403 C 0.22565 0.38797 0.04505 0.34213 0.04101 0.31737 C 0.03685 0.2926 0.20195 0.28843 0.20455 0.23473 C 0.20807 0.18056 0.17422 0.17014 0.17422 0.11783 L 0.17422 0.11737 C 0.17422 0.11713 0.25495 0.10649 0.25495 0.10579 C 0.25495 0.05394 0.18711 0.02107 0.20455 0.00024 C 0.20911 -0.00439 -0.29766 -0.08935 -0.29714 -0.10625 C -0.29636 -0.12291 0.20534 -0.10486 0.20911 -0.1 C 0.21328 -0.09675 0.36302 -0.12777 0.36797 -0.10578 C 0.37239 -0.08402 0.36302 0.04977 0.35937 0.0551 C 0.33997 0.07269 0.17148 0.06112 0.1194 0.06112 C 0.1194 0.06181 0.1194 0.06112 0.11862 0.06112 C 0.11862 0.06181 0.17474 0.05672 0.11745 0.06181 C 0.05937 0.06713 -0.20925 0.11019 -0.22917 0.0926 C -0.23399 0.08727 -0.0069 0.02107 -0.0069 0.01413 C -0.0069 0.0088 -0.00495 0.00255 -0.00157 -0.00069 Z " pathEditMode="relative" rAng="0" ptsTypes="AAAAAAAAAAAAAAAAAAAAAAAAAAAAAAAAA">
                                      <p:cBhvr>
                                        <p:cTn id="12" dur="59000" fill="hold"/>
                                        <p:tgtEl>
                                          <p:spTgt spid="175"/>
                                        </p:tgtEl>
                                        <p:attrNameLst>
                                          <p:attrName>ppt_x</p:attrName>
                                          <p:attrName>ppt_y</p:attrName>
                                        </p:attrNameLst>
                                      </p:cBhvr>
                                      <p:rCtr x="-3568" y="16227"/>
                                    </p:animMotion>
                                  </p:childTnLst>
                                </p:cTn>
                              </p:par>
                              <p:par>
                                <p:cTn id="13" presetID="34" presetClass="path" presetSubtype="0" repeatCount="indefinite" autoRev="1" fill="hold" grpId="0" nodeType="withEffect">
                                  <p:stCondLst>
                                    <p:cond delay="0"/>
                                  </p:stCondLst>
                                  <p:childTnLst>
                                    <p:animMotion origin="layout" path="M -0.01106 -0.03703 C -0.00664 -0.04143 -0.00039 -0.04398 0.00521 -0.04398 C 0.01316 -0.04398 0.02045 -0.03958 0.02474 -0.03495 C 0.04271 -0.01273 -0.09127 0.01412 -0.09127 0.07269 C -0.09127 0.07292 -0.01731 0.04954 -0.00312 0.05232 C 0.01094 0.0551 -0.01132 0.06112 -0.00664 0.09028 C -0.00195 0.11899 0.04271 0.20348 0.02474 0.2257 C 0.02045 0.23033 0.01316 0.23357 0.00521 0.23357 C -0.00039 0.23357 -0.00664 0.23149 -0.01106 0.22755 C -0.01549 0.22292 -0.0177 0.21667 -0.0177 0.21019 C -0.0177 0.20162 -0.01041 0.1963 -0.00911 0.19074 C -0.00768 0.18542 -0.0664 0.17871 -0.00989 0.17871 C -0.00989 0.17894 -0.33828 0.22223 -0.38815 0.19121 C -0.43737 0.16019 -0.36315 -0.00023 -0.30781 -0.00879 C -0.25273 -0.01736 -0.07864 0.11922 -0.0569 0.13866 C -0.05325 0.14329 -0.53724 -0.21134 -0.53724 -0.20416 C -0.6125 -0.24884 -0.60729 -0.12453 -0.53268 -0.05879 C -0.45807 0.00695 -0.14127 0.13403 -0.08919 0.19051 C -0.03711 0.24699 -0.13698 0.29306 -0.22057 0.28033 C -0.30416 0.2676 -0.50677 0.11412 -0.59049 0.11505 C -0.67434 0.11574 -0.40559 0.25116 -0.72343 0.28519 C -0.74231 0.2625 -0.0444 0.16389 0.03776 0.07547 C 0.12032 -0.01273 -0.12304 -0.25787 -0.22955 -0.2449 C -0.33541 -0.23402 -0.5095 0.09399 -0.59856 0.14329 C -0.68763 0.19283 -0.78359 0.07385 -0.7638 0.05116 C -0.75924 0.04699 -0.3638 -0.0574 -0.25468 -0.09004 C -0.14466 -0.12314 -0.1095 -0.15185 -0.10573 -0.14768 C -0.10091 -0.14351 -0.06458 -0.21088 -0.04635 -0.21458 C -0.02812 -0.21805 0.00651 -0.17384 0.00274 -0.16851 C -0.01836 -0.14953 0.04649 -0.11782 -0.00976 -0.11782 C -0.00976 -0.1162 -0.19283 -0.08819 -0.19349 -0.08819 C -0.19349 -0.08726 -0.15755 0.03241 -0.15755 0.03334 C -0.21445 0.03241 0.01316 0.01899 -0.00911 -0.00023 C -0.01393 -0.00555 -0.0177 -0.01273 -0.0177 -0.0199 C -0.0177 -0.02638 -0.01549 -0.03263 -0.01106 -0.03703 Z " pathEditMode="relative" rAng="0" ptsTypes="AAAAAAAAAAAAAAAAAAAAAAAAAAAAAAAAAAA">
                                      <p:cBhvr>
                                        <p:cTn id="14" dur="59000" spd="-100000" fill="hold"/>
                                        <p:tgtEl>
                                          <p:spTgt spid="176"/>
                                        </p:tgtEl>
                                        <p:attrNameLst>
                                          <p:attrName>ppt_x</p:attrName>
                                          <p:attrName>ppt_y</p:attrName>
                                        </p:attrNameLst>
                                      </p:cBhvr>
                                      <p:rCtr x="-34505" y="5671"/>
                                    </p:animMotion>
                                  </p:childTnLst>
                                </p:cTn>
                              </p:par>
                              <p:par>
                                <p:cTn id="15" presetID="33" presetClass="path" presetSubtype="0" repeatCount="indefinite" autoRev="1" fill="hold" nodeType="withEffect">
                                  <p:stCondLst>
                                    <p:cond delay="0"/>
                                  </p:stCondLst>
                                  <p:childTnLst>
                                    <p:animMotion origin="layout" path="M 0.20703 0.38449 C 0.22239 0.40834 0.27448 0.09653 0.27096 0.14167 C 0.2668 0.18704 0.28411 0.34005 0.28893 0.33218 C 0.29297 0.32408 0.04362 0.12593 0.03854 0.04885 C 0.03307 -0.02778 0.44609 0.04792 0.41745 0.0463 C 0.38932 0.04792 -0.02956 0.00047 -0.09623 0.07824 C -0.16276 0.15602 0.01302 0.50417 0.01784 0.51227 C 0.02279 0.52037 0.08099 0.39121 0.1069 0.37523 C 0.14062 0.30787 0.09739 0.24445 0.07122 0.18542 C 0.04531 0.12593 -0.05378 0.03496 -0.04961 0.01968 C -0.03464 -0.00509 0.39713 0.19792 0.48893 0.24977 C 0.58112 0.30185 0.51211 0.33195 0.50247 0.33195 C 0.49297 0.33195 0.40377 0.46227 0.40377 0.49491 C 0.40377 0.51435 0.19284 0.35949 0.20703 0.38449 Z " pathEditMode="relative" rAng="0" ptsTypes="AAAAAAAAAAAAAA">
                                      <p:cBhvr>
                                        <p:cTn id="16" dur="50000" spd="-100000" fill="hold"/>
                                        <p:tgtEl>
                                          <p:spTgt spid="52"/>
                                        </p:tgtEl>
                                        <p:attrNameLst>
                                          <p:attrName>ppt_x</p:attrName>
                                          <p:attrName>ppt_y</p:attrName>
                                        </p:attrNameLst>
                                      </p:cBhvr>
                                      <p:rCtr x="534" y="-12106"/>
                                    </p:animMotion>
                                  </p:childTnLst>
                                </p:cTn>
                              </p:par>
                              <p:par>
                                <p:cTn id="17" presetID="33" presetClass="path" presetSubtype="0" repeatCount="indefinite" autoRev="1" fill="hold" nodeType="withEffect">
                                  <p:stCondLst>
                                    <p:cond delay="0"/>
                                  </p:stCondLst>
                                  <p:childTnLst>
                                    <p:animMotion origin="layout" path="M -0.00026 -0.00069 C 0.01485 0.02315 -0.09544 -0.2699 -0.07747 -0.25995 C -0.05052 -0.24398 0.10651 0.07986 0.11159 0.07153 C 0.11563 0.06412 0.09857 0.04445 0.07162 0.02755 C 0.04493 0.01783 -0.00195 0.11435 -0.0681 0.10926 C -0.13411 0.10394 -0.31797 -0.00625 -0.32448 -0.00347 C -0.35234 -0.00301 -0.05573 0.00162 -0.08802 0.02755 C -0.12018 0.05348 -0.52291 0.14445 -0.51797 0.15209 C -0.55065 0.21042 0.06224 -0.22847 0.09662 -0.28889 C 0.13112 -0.34953 -0.28528 -0.14004 -0.31132 -0.21088 C -0.29323 -0.22037 -0.49375 -0.06736 -0.44036 -0.0456 C -0.38685 -0.02384 -0.02864 -0.08102 0.00886 -0.07893 C 0.04584 -0.07708 -0.20651 -0.03333 -0.21653 -0.03333 C -0.22552 -0.03333 -0.08997 -0.09004 -0.08997 -0.05764 C -0.08997 -0.03727 -0.01419 -0.02569 -0.00026 -0.00069 Z " pathEditMode="relative" rAng="0" ptsTypes="AAAAAAAAAAAAAAA">
                                      <p:cBhvr>
                                        <p:cTn id="18" dur="50000" spd="-100000" fill="hold"/>
                                        <p:tgtEl>
                                          <p:spTgt spid="42"/>
                                        </p:tgtEl>
                                        <p:attrNameLst>
                                          <p:attrName>ppt_x</p:attrName>
                                          <p:attrName>ppt_y</p:attrName>
                                        </p:attrNameLst>
                                      </p:cBhvr>
                                      <p:rCtr x="-20326" y="-7060"/>
                                    </p:animMotion>
                                  </p:childTnLst>
                                </p:cTn>
                              </p:par>
                              <p:par>
                                <p:cTn id="19" presetID="33" presetClass="path" presetSubtype="0" repeatCount="indefinite" fill="hold" nodeType="withEffect">
                                  <p:stCondLst>
                                    <p:cond delay="0"/>
                                  </p:stCondLst>
                                  <p:childTnLst>
                                    <p:animMotion origin="layout" path="M -0.38685 -0.04908 C -0.37136 -0.02523 -0.12057 0.08217 -0.10234 0.09213 C -0.07526 0.1081 0.07213 0.07662 0.07708 0.06875 C 0.08112 0.06111 0.09492 -0.15509 0.06797 -0.17153 C 0.05 -0.18148 0.02018 0.00972 -0.00833 0.00903 C -0.03659 0.00972 -0.4905 -0.23125 -0.5681 -0.2162 C -0.64557 -0.20093 -0.47865 0.09213 -0.47357 0.09977 C -0.46862 0.10833 -0.0974 0.07292 -0.07162 0.05671 C -0.05352 0.04676 -0.35469 -0.41273 -0.3405 -0.4375 C -0.32565 -0.46227 -0.0569 -0.0787 0.00859 -0.08148 C 0.07409 -0.08426 0.06211 -0.45301 0.05234 -0.45301 C 0.04284 -0.45301 -0.04427 -0.06458 -0.04427 -0.03241 C -0.04427 -0.01134 -0.40078 -0.07454 -0.38685 -0.04908 Z " pathEditMode="relative" rAng="0" ptsTypes="AAAAAAAAAAAAA">
                                      <p:cBhvr>
                                        <p:cTn id="20" dur="50000" fill="hold"/>
                                        <p:tgtEl>
                                          <p:spTgt spid="45"/>
                                        </p:tgtEl>
                                        <p:attrNameLst>
                                          <p:attrName>ppt_x</p:attrName>
                                          <p:attrName>ppt_y</p:attrName>
                                        </p:attrNameLst>
                                      </p:cBhvr>
                                      <p:rCtr x="13451" y="-12708"/>
                                    </p:animMotion>
                                  </p:childTnLst>
                                </p:cTn>
                              </p:par>
                              <p:par>
                                <p:cTn id="21" presetID="33" presetClass="path" presetSubtype="0" repeatCount="indefinite" autoRev="1" fill="hold" nodeType="withEffect">
                                  <p:stCondLst>
                                    <p:cond delay="0"/>
                                  </p:stCondLst>
                                  <p:childTnLst>
                                    <p:animMotion origin="layout" path="M 0.25664 -0.26088 C 0.27175 -0.23681 -0.12252 0.14097 -0.06992 0.1331 C -0.01757 0.12546 0.5655 -0.29954 0.57149 -0.30764 C 0.57435 -0.31574 0.03021 -0.2375 0.00339 -0.25371 C -0.01432 -0.26366 0.01185 -0.03519 -0.01692 -0.03611 C -0.04492 -0.03519 -0.12539 -0.06412 -0.14349 -0.0544 C -0.17044 -0.0382 -0.22526 -0.01042 -0.13698 0.02569 C -0.04882 0.06204 0.35951 0.17893 0.38568 0.16273 C 0.40365 0.15301 -0.09166 -0.25232 -0.07773 -0.27662 C -0.06276 -0.30116 0.57487 0.01227 0.56927 0.01018 C 0.63972 0.0456 0.4336 0.07454 0.32019 0.02477 C 0.20651 -0.025 -0.02682 -0.27269 -0.11185 -0.28912 C -0.1207 -0.28912 -0.16523 -0.19398 -0.16523 -0.16181 C -0.16523 -0.14097 0.24284 -0.28634 0.25664 -0.26088 Z " pathEditMode="relative" rAng="0" ptsTypes="AAAAAAAAAAAAAA">
                                      <p:cBhvr>
                                        <p:cTn id="22" dur="50000" fill="hold"/>
                                        <p:tgtEl>
                                          <p:spTgt spid="55"/>
                                        </p:tgtEl>
                                        <p:attrNameLst>
                                          <p:attrName>ppt_x</p:attrName>
                                          <p:attrName>ppt_y</p:attrName>
                                        </p:attrNameLst>
                                      </p:cBhvr>
                                      <p:rCtr x="-5742" y="18889"/>
                                    </p:animMotion>
                                  </p:childTnLst>
                                </p:cTn>
                              </p:par>
                              <p:par>
                                <p:cTn id="23" presetID="44" presetClass="path" presetSubtype="0" repeatCount="indefinite" fill="hold" nodeType="withEffect">
                                  <p:stCondLst>
                                    <p:cond delay="0"/>
                                  </p:stCondLst>
                                  <p:childTnLst>
                                    <p:animMotion origin="layout" path="M 2.70833E-6 3.7037E-6 C 0.0483 -0.01806 0.09687 -0.01528 0.14557 -0.01158 C 0.19414 -0.00787 0.24778 0.01713 0.2914 0.02199 C 0.33554 0.02731 0.37851 0.00764 0.40911 0.0199 C 0.45794 0.03796 0.49622 -0.01806 0.54544 3.7037E-6 " pathEditMode="relative" rAng="0" ptsTypes="AAAAA">
                                      <p:cBhvr>
                                        <p:cTn id="24" dur="14000" fill="hold"/>
                                        <p:tgtEl>
                                          <p:spTgt spid="79"/>
                                        </p:tgtEl>
                                        <p:attrNameLst>
                                          <p:attrName>ppt_x</p:attrName>
                                          <p:attrName>ppt_y</p:attrName>
                                        </p:attrNameLst>
                                      </p:cBhvr>
                                      <p:rCtr x="27266" y="463"/>
                                    </p:animMotion>
                                  </p:childTnLst>
                                </p:cTn>
                              </p:par>
                              <p:par>
                                <p:cTn id="25" presetID="44" presetClass="path" presetSubtype="0" repeatCount="indefinite" fill="hold" nodeType="withEffect">
                                  <p:stCondLst>
                                    <p:cond delay="0"/>
                                  </p:stCondLst>
                                  <p:childTnLst>
                                    <p:animMotion origin="layout" path="M 4.16667E-7 -3.7037E-7 C 0.0237 -0.0206 0.04766 0.0162 0.07187 -0.00324 C 0.08698 -0.01713 0.11133 -0.01088 0.13333 -0.01134 C 0.15521 -0.01204 0.18815 -0.02037 0.20352 -0.00671 C 0.22786 0.01343 0.24518 -0.0206 0.26992 -3.7037E-7 " pathEditMode="relative" rAng="0" ptsTypes="AAAAA">
                                      <p:cBhvr>
                                        <p:cTn id="26" dur="13000" fill="hold"/>
                                        <p:tgtEl>
                                          <p:spTgt spid="65"/>
                                        </p:tgtEl>
                                        <p:attrNameLst>
                                          <p:attrName>ppt_x</p:attrName>
                                          <p:attrName>ppt_y</p:attrName>
                                        </p:attrNameLst>
                                      </p:cBhvr>
                                      <p:rCtr x="13490" y="-579"/>
                                    </p:animMotion>
                                  </p:childTnLst>
                                </p:cTn>
                              </p:par>
                              <p:par>
                                <p:cTn id="27" presetID="44" presetClass="path" presetSubtype="0" repeatCount="indefinite" fill="hold" nodeType="withEffect">
                                  <p:stCondLst>
                                    <p:cond delay="0"/>
                                  </p:stCondLst>
                                  <p:childTnLst>
                                    <p:animMotion origin="layout" path="M 4.16667E-7 3.33333E-6 C 0.0543 -0.04121 0.10872 0.02777 0.1638 -0.0132 C 0.19857 -0.04051 0.25456 -0.04074 0.30378 -0.04236 C 0.35286 -0.04375 0.42474 -0.04908 0.45885 -0.02176 C 0.5138 0.01944 0.55872 -0.04121 0.61419 3.33333E-6 " pathEditMode="relative" rAng="0" ptsTypes="AAAAA">
                                      <p:cBhvr>
                                        <p:cTn id="28" dur="15000" fill="hold"/>
                                        <p:tgtEl>
                                          <p:spTgt spid="84"/>
                                        </p:tgtEl>
                                        <p:attrNameLst>
                                          <p:attrName>ppt_x</p:attrName>
                                          <p:attrName>ppt_y</p:attrName>
                                        </p:attrNameLst>
                                      </p:cBhvr>
                                      <p:rCtr x="30703" y="-2153"/>
                                    </p:animMotion>
                                  </p:childTnLst>
                                </p:cTn>
                              </p:par>
                              <p:par>
                                <p:cTn id="29" presetID="44" presetClass="path" presetSubtype="0" repeatCount="indefinite" fill="hold" nodeType="withEffect">
                                  <p:stCondLst>
                                    <p:cond delay="0"/>
                                  </p:stCondLst>
                                  <p:childTnLst>
                                    <p:animMotion origin="layout" path="M -0.44427 0.00232 C -0.40494 -0.00694 -0.36028 0.02362 -0.3207 0.01436 C -0.29557 0.00787 -0.23776 0.03241 -0.20143 0.03241 C -0.16484 0.03172 -0.12617 0.00625 -0.10143 0.0125 C -0.06145 0.02176 -0.04036 -0.00671 -3.95833E-6 0.00232 " pathEditMode="relative" rAng="0" ptsTypes="AAAAA">
                                      <p:cBhvr>
                                        <p:cTn id="30" dur="18000" spd="-100000" fill="hold"/>
                                        <p:tgtEl>
                                          <p:spTgt spid="62"/>
                                        </p:tgtEl>
                                        <p:attrNameLst>
                                          <p:attrName>ppt_x</p:attrName>
                                          <p:attrName>ppt_y</p:attrName>
                                        </p:attrNameLst>
                                      </p:cBhvr>
                                      <p:rCtr x="22214" y="1412"/>
                                    </p:animMotion>
                                  </p:childTnLst>
                                </p:cTn>
                              </p:par>
                              <p:par>
                                <p:cTn id="31" presetID="44" presetClass="path" presetSubtype="0" repeatCount="indefinite" fill="hold" nodeType="withEffect">
                                  <p:stCondLst>
                                    <p:cond delay="0"/>
                                  </p:stCondLst>
                                  <p:childTnLst>
                                    <p:animMotion origin="layout" path="M -0.27604 -4.81481E-6 C -0.2513 -0.01898 -0.23906 0.01135 -0.21432 -0.00717 C -0.19805 -0.0199 -0.16393 0.00487 -0.1362 0.00602 C -0.10847 0.00695 -0.06419 -0.01412 -0.04818 -0.00115 C -0.02305 0.0169 -0.01979 -0.01898 0.00573 -4.81481E-6 " pathEditMode="relative" rAng="0" ptsTypes="AAAAA">
                                      <p:cBhvr>
                                        <p:cTn id="32" dur="11750" spd="-100000" fill="hold"/>
                                        <p:tgtEl>
                                          <p:spTgt spid="89"/>
                                        </p:tgtEl>
                                        <p:attrNameLst>
                                          <p:attrName>ppt_x</p:attrName>
                                          <p:attrName>ppt_y</p:attrName>
                                        </p:attrNameLst>
                                      </p:cBhvr>
                                      <p:rCtr x="14089" y="-255"/>
                                    </p:animMotion>
                                  </p:childTnLst>
                                </p:cTn>
                              </p:par>
                              <p:par>
                                <p:cTn id="33" presetID="44" presetClass="path" presetSubtype="0" repeatCount="indefinite" fill="hold" nodeType="withEffect">
                                  <p:stCondLst>
                                    <p:cond delay="0"/>
                                  </p:stCondLst>
                                  <p:childTnLst>
                                    <p:animMotion origin="layout" path="M -0.62826 0.00487 C -0.57266 -0.01226 -0.52057 0.00047 -0.46458 -0.01666 C -0.42891 -0.02824 -0.43776 0.00163 -0.39128 0.00602 C -0.34492 0.01088 -0.2211 -0.00092 -0.18607 0.01065 C -0.12982 0.02732 -0.0569 -0.0125 1.66667E-6 0.00487 " pathEditMode="relative" rAng="0" ptsTypes="AAAAA">
                                      <p:cBhvr>
                                        <p:cTn id="34" dur="12000" spd="-100000" fill="hold"/>
                                        <p:tgtEl>
                                          <p:spTgt spid="75"/>
                                        </p:tgtEl>
                                        <p:attrNameLst>
                                          <p:attrName>ppt_x</p:attrName>
                                          <p:attrName>ppt_y</p:attrName>
                                        </p:attrNameLst>
                                      </p:cBhvr>
                                      <p:rCtr x="31406" y="-718"/>
                                    </p:animMotion>
                                  </p:childTnLst>
                                </p:cTn>
                              </p:par>
                            </p:childTnLst>
                          </p:cTn>
                        </p:par>
                      </p:childTnLst>
                    </p:cTn>
                  </p:par>
                  <p:par>
                    <p:cTn id="35" fill="hold">
                      <p:stCondLst>
                        <p:cond delay="indefinite"/>
                      </p:stCondLst>
                      <p:childTnLst>
                        <p:par>
                          <p:cTn id="36" fill="hold">
                            <p:stCondLst>
                              <p:cond delay="0"/>
                            </p:stCondLst>
                            <p:childTnLst>
                              <p:par>
                                <p:cTn id="37" presetID="9" presetClass="exit" presetSubtype="0" fill="hold" grpId="1" nodeType="clickEffect">
                                  <p:stCondLst>
                                    <p:cond delay="0"/>
                                  </p:stCondLst>
                                  <p:childTnLst>
                                    <p:animEffect transition="out" filter="dissolve">
                                      <p:cBhvr>
                                        <p:cTn id="38" dur="1500"/>
                                        <p:tgtEl>
                                          <p:spTgt spid="172"/>
                                        </p:tgtEl>
                                      </p:cBhvr>
                                    </p:animEffect>
                                    <p:set>
                                      <p:cBhvr>
                                        <p:cTn id="39" dur="1" fill="hold">
                                          <p:stCondLst>
                                            <p:cond delay="1499"/>
                                          </p:stCondLst>
                                        </p:cTn>
                                        <p:tgtEl>
                                          <p:spTgt spid="172"/>
                                        </p:tgtEl>
                                        <p:attrNameLst>
                                          <p:attrName>style.visibility</p:attrName>
                                        </p:attrNameLst>
                                      </p:cBhvr>
                                      <p:to>
                                        <p:strVal val="hidden"/>
                                      </p:to>
                                    </p:set>
                                  </p:childTnLst>
                                </p:cTn>
                              </p:par>
                              <p:par>
                                <p:cTn id="40" presetID="9" presetClass="exit" presetSubtype="0" fill="hold" grpId="1" nodeType="withEffect">
                                  <p:stCondLst>
                                    <p:cond delay="0"/>
                                  </p:stCondLst>
                                  <p:childTnLst>
                                    <p:animEffect transition="out" filter="dissolve">
                                      <p:cBhvr>
                                        <p:cTn id="41" dur="1500"/>
                                        <p:tgtEl>
                                          <p:spTgt spid="173"/>
                                        </p:tgtEl>
                                      </p:cBhvr>
                                    </p:animEffect>
                                    <p:set>
                                      <p:cBhvr>
                                        <p:cTn id="42" dur="1" fill="hold">
                                          <p:stCondLst>
                                            <p:cond delay="1499"/>
                                          </p:stCondLst>
                                        </p:cTn>
                                        <p:tgtEl>
                                          <p:spTgt spid="173"/>
                                        </p:tgtEl>
                                        <p:attrNameLst>
                                          <p:attrName>style.visibility</p:attrName>
                                        </p:attrNameLst>
                                      </p:cBhvr>
                                      <p:to>
                                        <p:strVal val="hidden"/>
                                      </p:to>
                                    </p:set>
                                  </p:childTnLst>
                                </p:cTn>
                              </p:par>
                              <p:par>
                                <p:cTn id="43" presetID="9" presetClass="exit" presetSubtype="0" fill="hold" grpId="1" nodeType="withEffect">
                                  <p:stCondLst>
                                    <p:cond delay="0"/>
                                  </p:stCondLst>
                                  <p:childTnLst>
                                    <p:animEffect transition="out" filter="dissolve">
                                      <p:cBhvr>
                                        <p:cTn id="44" dur="1500"/>
                                        <p:tgtEl>
                                          <p:spTgt spid="174"/>
                                        </p:tgtEl>
                                      </p:cBhvr>
                                    </p:animEffect>
                                    <p:set>
                                      <p:cBhvr>
                                        <p:cTn id="45" dur="1" fill="hold">
                                          <p:stCondLst>
                                            <p:cond delay="1499"/>
                                          </p:stCondLst>
                                        </p:cTn>
                                        <p:tgtEl>
                                          <p:spTgt spid="174"/>
                                        </p:tgtEl>
                                        <p:attrNameLst>
                                          <p:attrName>style.visibility</p:attrName>
                                        </p:attrNameLst>
                                      </p:cBhvr>
                                      <p:to>
                                        <p:strVal val="hidden"/>
                                      </p:to>
                                    </p:set>
                                  </p:childTnLst>
                                </p:cTn>
                              </p:par>
                              <p:par>
                                <p:cTn id="46" presetID="9" presetClass="exit" presetSubtype="0" fill="hold" grpId="1" nodeType="withEffect">
                                  <p:stCondLst>
                                    <p:cond delay="0"/>
                                  </p:stCondLst>
                                  <p:childTnLst>
                                    <p:animEffect transition="out" filter="dissolve">
                                      <p:cBhvr>
                                        <p:cTn id="47" dur="1500"/>
                                        <p:tgtEl>
                                          <p:spTgt spid="175"/>
                                        </p:tgtEl>
                                      </p:cBhvr>
                                    </p:animEffect>
                                    <p:set>
                                      <p:cBhvr>
                                        <p:cTn id="48" dur="1" fill="hold">
                                          <p:stCondLst>
                                            <p:cond delay="1499"/>
                                          </p:stCondLst>
                                        </p:cTn>
                                        <p:tgtEl>
                                          <p:spTgt spid="175"/>
                                        </p:tgtEl>
                                        <p:attrNameLst>
                                          <p:attrName>style.visibility</p:attrName>
                                        </p:attrNameLst>
                                      </p:cBhvr>
                                      <p:to>
                                        <p:strVal val="hidden"/>
                                      </p:to>
                                    </p:set>
                                  </p:childTnLst>
                                </p:cTn>
                              </p:par>
                              <p:par>
                                <p:cTn id="49" presetID="9" presetClass="exit" presetSubtype="0" fill="hold" grpId="1" nodeType="withEffect">
                                  <p:stCondLst>
                                    <p:cond delay="0"/>
                                  </p:stCondLst>
                                  <p:childTnLst>
                                    <p:animEffect transition="out" filter="dissolve">
                                      <p:cBhvr>
                                        <p:cTn id="50" dur="1500"/>
                                        <p:tgtEl>
                                          <p:spTgt spid="176"/>
                                        </p:tgtEl>
                                      </p:cBhvr>
                                    </p:animEffect>
                                    <p:set>
                                      <p:cBhvr>
                                        <p:cTn id="51" dur="1" fill="hold">
                                          <p:stCondLst>
                                            <p:cond delay="1499"/>
                                          </p:stCondLst>
                                        </p:cTn>
                                        <p:tgtEl>
                                          <p:spTgt spid="176"/>
                                        </p:tgtEl>
                                        <p:attrNameLst>
                                          <p:attrName>style.visibility</p:attrName>
                                        </p:attrNameLst>
                                      </p:cBhvr>
                                      <p:to>
                                        <p:strVal val="hidden"/>
                                      </p:to>
                                    </p:set>
                                  </p:childTnLst>
                                </p:cTn>
                              </p:par>
                              <p:par>
                                <p:cTn id="52" presetID="9" presetClass="exit" presetSubtype="0" fill="hold" nodeType="withEffect">
                                  <p:stCondLst>
                                    <p:cond delay="0"/>
                                  </p:stCondLst>
                                  <p:childTnLst>
                                    <p:animEffect transition="out" filter="dissolve">
                                      <p:cBhvr>
                                        <p:cTn id="53" dur="1500"/>
                                        <p:tgtEl>
                                          <p:spTgt spid="52"/>
                                        </p:tgtEl>
                                      </p:cBhvr>
                                    </p:animEffect>
                                    <p:set>
                                      <p:cBhvr>
                                        <p:cTn id="54" dur="1" fill="hold">
                                          <p:stCondLst>
                                            <p:cond delay="1499"/>
                                          </p:stCondLst>
                                        </p:cTn>
                                        <p:tgtEl>
                                          <p:spTgt spid="52"/>
                                        </p:tgtEl>
                                        <p:attrNameLst>
                                          <p:attrName>style.visibility</p:attrName>
                                        </p:attrNameLst>
                                      </p:cBhvr>
                                      <p:to>
                                        <p:strVal val="hidden"/>
                                      </p:to>
                                    </p:set>
                                  </p:childTnLst>
                                </p:cTn>
                              </p:par>
                              <p:par>
                                <p:cTn id="55" presetID="9" presetClass="exit" presetSubtype="0" fill="hold" nodeType="withEffect">
                                  <p:stCondLst>
                                    <p:cond delay="0"/>
                                  </p:stCondLst>
                                  <p:childTnLst>
                                    <p:animEffect transition="out" filter="dissolve">
                                      <p:cBhvr>
                                        <p:cTn id="56" dur="1500"/>
                                        <p:tgtEl>
                                          <p:spTgt spid="42"/>
                                        </p:tgtEl>
                                      </p:cBhvr>
                                    </p:animEffect>
                                    <p:set>
                                      <p:cBhvr>
                                        <p:cTn id="57" dur="1" fill="hold">
                                          <p:stCondLst>
                                            <p:cond delay="1499"/>
                                          </p:stCondLst>
                                        </p:cTn>
                                        <p:tgtEl>
                                          <p:spTgt spid="42"/>
                                        </p:tgtEl>
                                        <p:attrNameLst>
                                          <p:attrName>style.visibility</p:attrName>
                                        </p:attrNameLst>
                                      </p:cBhvr>
                                      <p:to>
                                        <p:strVal val="hidden"/>
                                      </p:to>
                                    </p:set>
                                  </p:childTnLst>
                                </p:cTn>
                              </p:par>
                              <p:par>
                                <p:cTn id="58" presetID="9" presetClass="exit" presetSubtype="0" fill="hold" nodeType="withEffect">
                                  <p:stCondLst>
                                    <p:cond delay="0"/>
                                  </p:stCondLst>
                                  <p:childTnLst>
                                    <p:animEffect transition="out" filter="dissolve">
                                      <p:cBhvr>
                                        <p:cTn id="59" dur="1500"/>
                                        <p:tgtEl>
                                          <p:spTgt spid="45"/>
                                        </p:tgtEl>
                                      </p:cBhvr>
                                    </p:animEffect>
                                    <p:set>
                                      <p:cBhvr>
                                        <p:cTn id="60" dur="1" fill="hold">
                                          <p:stCondLst>
                                            <p:cond delay="1499"/>
                                          </p:stCondLst>
                                        </p:cTn>
                                        <p:tgtEl>
                                          <p:spTgt spid="45"/>
                                        </p:tgtEl>
                                        <p:attrNameLst>
                                          <p:attrName>style.visibility</p:attrName>
                                        </p:attrNameLst>
                                      </p:cBhvr>
                                      <p:to>
                                        <p:strVal val="hidden"/>
                                      </p:to>
                                    </p:set>
                                  </p:childTnLst>
                                </p:cTn>
                              </p:par>
                              <p:par>
                                <p:cTn id="61" presetID="9" presetClass="exit" presetSubtype="0" fill="hold" nodeType="withEffect">
                                  <p:stCondLst>
                                    <p:cond delay="0"/>
                                  </p:stCondLst>
                                  <p:childTnLst>
                                    <p:animEffect transition="out" filter="dissolve">
                                      <p:cBhvr>
                                        <p:cTn id="62" dur="1500"/>
                                        <p:tgtEl>
                                          <p:spTgt spid="55"/>
                                        </p:tgtEl>
                                      </p:cBhvr>
                                    </p:animEffect>
                                    <p:set>
                                      <p:cBhvr>
                                        <p:cTn id="63" dur="1" fill="hold">
                                          <p:stCondLst>
                                            <p:cond delay="1499"/>
                                          </p:stCondLst>
                                        </p:cTn>
                                        <p:tgtEl>
                                          <p:spTgt spid="5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 grpId="0" animBg="1"/>
      <p:bldP spid="174" grpId="1" animBg="1"/>
      <p:bldP spid="175" grpId="0" animBg="1"/>
      <p:bldP spid="175" grpId="1" animBg="1"/>
      <p:bldP spid="172" grpId="0" animBg="1"/>
      <p:bldP spid="172" grpId="1" animBg="1"/>
      <p:bldP spid="173" grpId="0" animBg="1"/>
      <p:bldP spid="173" grpId="1" animBg="1"/>
      <p:bldP spid="176" grpId="0" animBg="1"/>
      <p:bldP spid="176"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vi-VN" sz="3200" b="1" smtClean="0">
                <a:latin typeface="Times New Roman" panose="02020603050405020304" pitchFamily="18" charset="0"/>
                <a:cs typeface="Times New Roman" panose="02020603050405020304" pitchFamily="18" charset="0"/>
              </a:rPr>
              <a:t>Bản </a:t>
            </a:r>
            <a:r>
              <a:rPr lang="vi-VN" sz="3200" b="1">
                <a:latin typeface="Times New Roman" panose="02020603050405020304" pitchFamily="18" charset="0"/>
                <a:cs typeface="Times New Roman" panose="02020603050405020304" pitchFamily="18" charset="0"/>
              </a:rPr>
              <a:t>chất dòng điện trong </a:t>
            </a:r>
            <a:r>
              <a:rPr lang="en-US" sz="3200" b="1" smtClean="0">
                <a:latin typeface="Times New Roman" panose="02020603050405020304" pitchFamily="18" charset="0"/>
                <a:cs typeface="Times New Roman" panose="02020603050405020304" pitchFamily="18" charset="0"/>
              </a:rPr>
              <a:t>chất điện phân</a:t>
            </a:r>
            <a:r>
              <a:rPr lang="vi-VN" sz="3200" smtClean="0">
                <a:latin typeface="Times New Roman" panose="02020603050405020304" pitchFamily="18" charset="0"/>
                <a:cs typeface="Times New Roman" panose="02020603050405020304" pitchFamily="18" charset="0"/>
              </a:rPr>
              <a:t>: </a:t>
            </a:r>
            <a:r>
              <a:rPr lang="vi-VN" sz="3200">
                <a:latin typeface="Times New Roman" panose="02020603050405020304" pitchFamily="18" charset="0"/>
                <a:cs typeface="Times New Roman" panose="02020603050405020304" pitchFamily="18" charset="0"/>
              </a:rPr>
              <a:t>Dòng điện trong </a:t>
            </a:r>
            <a:r>
              <a:rPr lang="en-US" sz="3200" smtClean="0">
                <a:latin typeface="Times New Roman" panose="02020603050405020304" pitchFamily="18" charset="0"/>
                <a:cs typeface="Times New Roman" panose="02020603050405020304" pitchFamily="18" charset="0"/>
              </a:rPr>
              <a:t>chất điện phân </a:t>
            </a:r>
            <a:r>
              <a:rPr lang="vi-VN" sz="3200" smtClean="0">
                <a:latin typeface="Times New Roman" panose="02020603050405020304" pitchFamily="18" charset="0"/>
                <a:cs typeface="Times New Roman" panose="02020603050405020304" pitchFamily="18" charset="0"/>
              </a:rPr>
              <a:t>là </a:t>
            </a:r>
            <a:r>
              <a:rPr lang="vi-VN" sz="3200">
                <a:latin typeface="Times New Roman" panose="02020603050405020304" pitchFamily="18" charset="0"/>
                <a:cs typeface="Times New Roman" panose="02020603050405020304" pitchFamily="18" charset="0"/>
              </a:rPr>
              <a:t>dòng chuyển dời có hướng của các </a:t>
            </a:r>
            <a:r>
              <a:rPr lang="en-US" sz="3200" smtClean="0">
                <a:latin typeface="Times New Roman" panose="02020603050405020304" pitchFamily="18" charset="0"/>
                <a:cs typeface="Times New Roman" panose="02020603050405020304" pitchFamily="18" charset="0"/>
              </a:rPr>
              <a:t>ion dương cùng chiều điện trường, các ion âm ngược chiều điện trường</a:t>
            </a:r>
            <a:r>
              <a:rPr lang="vi-VN" sz="3200" smtClean="0">
                <a:latin typeface="Times New Roman" panose="02020603050405020304" pitchFamily="18" charset="0"/>
                <a:cs typeface="Times New Roman" panose="02020603050405020304" pitchFamily="18" charset="0"/>
              </a:rPr>
              <a:t>.</a:t>
            </a:r>
            <a:endParaRPr lang="en-US" sz="320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0131249"/>
      </p:ext>
    </p:extLst>
  </p:cSld>
  <p:clrMapOvr>
    <a:masterClrMapping/>
  </p:clrMapOvr>
  <mc:AlternateContent xmlns:mc="http://schemas.openxmlformats.org/markup-compatibility/2006" xmlns:p14="http://schemas.microsoft.com/office/powerpoint/2010/main">
    <mc:Choice Requires="p14">
      <p:transition spd="slow" p14:dur="2000">
        <p14:vortex dir="r"/>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spcBef>
                <a:spcPts val="1000"/>
              </a:spcBef>
              <a:buClr>
                <a:srgbClr val="4F81BD"/>
              </a:buClr>
            </a:pPr>
            <a:r>
              <a:rPr lang="en-US" sz="3200" i="1" smtClean="0">
                <a:solidFill>
                  <a:srgbClr val="FFFF00"/>
                </a:solidFill>
                <a:latin typeface="Times New Roman" panose="02020603050405020304" pitchFamily="18" charset="0"/>
                <a:cs typeface="Times New Roman" panose="02020603050405020304" pitchFamily="18" charset="0"/>
              </a:rPr>
              <a:t>Tim hiểu xem chất điện phân dẫn điện tốt hơn hay kém hơn kim loại</a:t>
            </a:r>
            <a:endParaRPr lang="en-US" sz="3200" i="1">
              <a:solidFill>
                <a:prstClr val="white"/>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77500" lnSpcReduction="20000"/>
          </a:bodyPr>
          <a:lstStyle/>
          <a:p>
            <a:pPr marL="0" indent="0">
              <a:buNone/>
            </a:pPr>
            <a:r>
              <a:rPr lang="en-US" sz="3600" i="1" u="sng">
                <a:solidFill>
                  <a:srgbClr val="FFFF00"/>
                </a:solidFill>
                <a:latin typeface="Times New Roman" panose="02020603050405020304" pitchFamily="18" charset="0"/>
                <a:cs typeface="Times New Roman" panose="02020603050405020304" pitchFamily="18" charset="0"/>
              </a:rPr>
              <a:t>Hướng dẫn</a:t>
            </a:r>
            <a:r>
              <a:rPr lang="en-US" sz="3600" i="1">
                <a:solidFill>
                  <a:srgbClr val="FFFF00"/>
                </a:solidFill>
                <a:latin typeface="Times New Roman" panose="02020603050405020304" pitchFamily="18" charset="0"/>
                <a:cs typeface="Times New Roman" panose="02020603050405020304" pitchFamily="18" charset="0"/>
              </a:rPr>
              <a:t>:</a:t>
            </a:r>
            <a:endParaRPr lang="en-US" sz="3200" i="1" u="sng" smtClean="0">
              <a:solidFill>
                <a:prstClr val="white"/>
              </a:solidFill>
              <a:latin typeface="Times New Roman" panose="02020603050405020304" pitchFamily="18" charset="0"/>
              <a:cs typeface="Times New Roman" panose="02020603050405020304" pitchFamily="18" charset="0"/>
            </a:endParaRPr>
          </a:p>
          <a:p>
            <a:pPr marL="538163" lvl="0" indent="-538163">
              <a:buClr>
                <a:srgbClr val="4F81BD"/>
              </a:buClr>
            </a:pPr>
            <a:r>
              <a:rPr lang="en-US" sz="3200" smtClean="0">
                <a:solidFill>
                  <a:prstClr val="white"/>
                </a:solidFill>
                <a:latin typeface="Times New Roman" panose="02020603050405020304" pitchFamily="18" charset="0"/>
                <a:cs typeface="Times New Roman" panose="02020603050405020304" pitchFamily="18" charset="0"/>
              </a:rPr>
              <a:t>Mật độ hạt tải điện trong chất điện phân phụ </a:t>
            </a:r>
            <a:r>
              <a:rPr lang="en-US" sz="3200">
                <a:solidFill>
                  <a:prstClr val="white"/>
                </a:solidFill>
                <a:latin typeface="Times New Roman" panose="02020603050405020304" pitchFamily="18" charset="0"/>
                <a:cs typeface="Times New Roman" panose="02020603050405020304" pitchFamily="18" charset="0"/>
              </a:rPr>
              <a:t>thuộc vào những yếu tố </a:t>
            </a:r>
            <a:r>
              <a:rPr lang="en-US" sz="3200" smtClean="0">
                <a:solidFill>
                  <a:prstClr val="white"/>
                </a:solidFill>
                <a:latin typeface="Times New Roman" panose="02020603050405020304" pitchFamily="18" charset="0"/>
                <a:cs typeface="Times New Roman" panose="02020603050405020304" pitchFamily="18" charset="0"/>
              </a:rPr>
              <a:t>nào? Từ </a:t>
            </a:r>
            <a:r>
              <a:rPr lang="en-US" sz="3200">
                <a:solidFill>
                  <a:prstClr val="white"/>
                </a:solidFill>
                <a:latin typeface="Times New Roman" panose="02020603050405020304" pitchFamily="18" charset="0"/>
                <a:cs typeface="Times New Roman" panose="02020603050405020304" pitchFamily="18" charset="0"/>
              </a:rPr>
              <a:t>đó cho biết mật độ hạt tải điện trong chất điện </a:t>
            </a:r>
            <a:r>
              <a:rPr lang="en-US" sz="3200" smtClean="0">
                <a:solidFill>
                  <a:prstClr val="white"/>
                </a:solidFill>
                <a:latin typeface="Times New Roman" panose="02020603050405020304" pitchFamily="18" charset="0"/>
                <a:cs typeface="Times New Roman" panose="02020603050405020304" pitchFamily="18" charset="0"/>
              </a:rPr>
              <a:t>phân </a:t>
            </a:r>
            <a:r>
              <a:rPr lang="en-US" sz="3200">
                <a:solidFill>
                  <a:prstClr val="white"/>
                </a:solidFill>
                <a:latin typeface="Times New Roman" panose="02020603050405020304" pitchFamily="18" charset="0"/>
                <a:cs typeface="Times New Roman" panose="02020603050405020304" pitchFamily="18" charset="0"/>
              </a:rPr>
              <a:t>nhiều hay </a:t>
            </a:r>
            <a:r>
              <a:rPr lang="en-US" sz="3200" smtClean="0">
                <a:solidFill>
                  <a:prstClr val="white"/>
                </a:solidFill>
                <a:latin typeface="Times New Roman" panose="02020603050405020304" pitchFamily="18" charset="0"/>
                <a:cs typeface="Times New Roman" panose="02020603050405020304" pitchFamily="18" charset="0"/>
              </a:rPr>
              <a:t>ít so với trong kim loại?</a:t>
            </a:r>
          </a:p>
          <a:p>
            <a:pPr marL="538163" indent="-538163">
              <a:buClr>
                <a:srgbClr val="4F81BD"/>
              </a:buClr>
            </a:pPr>
            <a:r>
              <a:rPr lang="en-US" sz="3200">
                <a:solidFill>
                  <a:prstClr val="white"/>
                </a:solidFill>
                <a:latin typeface="Times New Roman" panose="02020603050405020304" pitchFamily="18" charset="0"/>
                <a:cs typeface="Times New Roman" panose="02020603050405020304" pitchFamily="18" charset="0"/>
              </a:rPr>
              <a:t>Khối lượng hạt tải điện trong kim loại và trong chất điện phân có khác nhau nhiều không, nếu có thì điều đó có ảnh hưởng gì tới chuyển động có hường của các hạt tải điện không?</a:t>
            </a:r>
          </a:p>
          <a:p>
            <a:pPr marL="538163" lvl="0" indent="-538163">
              <a:buClr>
                <a:srgbClr val="4F81BD"/>
              </a:buClr>
            </a:pPr>
            <a:r>
              <a:rPr lang="en-US" sz="3200" smtClean="0">
                <a:solidFill>
                  <a:prstClr val="white"/>
                </a:solidFill>
                <a:latin typeface="Times New Roman" panose="02020603050405020304" pitchFamily="18" charset="0"/>
                <a:cs typeface="Times New Roman" panose="02020603050405020304" pitchFamily="18" charset="0"/>
              </a:rPr>
              <a:t>Trong chuyển động có hướng, electron có bị cản trở bởi yếu tố nào không? Nếu có đó là yếu tố nào?</a:t>
            </a:r>
          </a:p>
        </p:txBody>
      </p:sp>
    </p:spTree>
    <p:extLst>
      <p:ext uri="{BB962C8B-B14F-4D97-AF65-F5344CB8AC3E}">
        <p14:creationId xmlns:p14="http://schemas.microsoft.com/office/powerpoint/2010/main" val="2455370028"/>
      </p:ext>
    </p:extLst>
  </p:cSld>
  <p:clrMapOvr>
    <a:masterClrMapping/>
  </p:clrMapOvr>
  <mc:AlternateContent xmlns:mc="http://schemas.openxmlformats.org/markup-compatibility/2006" xmlns:p14="http://schemas.microsoft.com/office/powerpoint/2010/main">
    <mc:Choice Requires="p14">
      <p:transition spd="slow" p14:dur="2000">
        <p14:vortex dir="r"/>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19369" y="269982"/>
            <a:ext cx="10515600" cy="1544750"/>
          </a:xfrm>
        </p:spPr>
        <p:txBody>
          <a:bodyPr>
            <a:noAutofit/>
          </a:bodyPr>
          <a:lstStyle/>
          <a:p>
            <a:r>
              <a:rPr lang="en-US" sz="4000" smtClean="0">
                <a:solidFill>
                  <a:srgbClr val="FFFF00"/>
                </a:solidFill>
                <a:latin typeface="Times New Roman" panose="02020603050405020304" pitchFamily="18" charset="0"/>
                <a:cs typeface="Times New Roman" panose="02020603050405020304" pitchFamily="18" charset="0"/>
              </a:rPr>
              <a:t>Mật độ hạt tải điện trong chất điện phân phụ thuộc vào những yếu tố nào?</a:t>
            </a:r>
            <a:endParaRPr lang="en-GB" sz="4000"/>
          </a:p>
        </p:txBody>
      </p:sp>
      <p:sp>
        <p:nvSpPr>
          <p:cNvPr id="13" name="Content Placeholder 2"/>
          <p:cNvSpPr txBox="1">
            <a:spLocks/>
          </p:cNvSpPr>
          <p:nvPr/>
        </p:nvSpPr>
        <p:spPr>
          <a:xfrm>
            <a:off x="2589212" y="2133600"/>
            <a:ext cx="8915400" cy="2042177"/>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538163" marR="0" lvl="0" indent="-538163" algn="l" defTabSz="457200" rtl="0" eaLnBrk="1" fontAlgn="auto" latinLnBrk="0" hangingPunct="1">
              <a:lnSpc>
                <a:spcPct val="100000"/>
              </a:lnSpc>
              <a:spcBef>
                <a:spcPts val="1000"/>
              </a:spcBef>
              <a:spcAft>
                <a:spcPts val="0"/>
              </a:spcAft>
              <a:buClr>
                <a:srgbClr val="4F81BD"/>
              </a:buClr>
              <a:buSzTx/>
              <a:buFont typeface="Wingdings 3" charset="2"/>
              <a:buChar char=""/>
              <a:tabLst/>
              <a:defRPr/>
            </a:pPr>
            <a:r>
              <a:rPr kumimoji="0" lang="en-US" sz="3200" b="0" i="0" u="none" strike="noStrike" kern="1200" cap="none" spc="0" normalizeH="0" baseline="0" noProof="0" smtClean="0">
                <a:ln>
                  <a:noFill/>
                </a:ln>
                <a:solidFill>
                  <a:sysClr val="window" lastClr="FFFFFF"/>
                </a:solidFill>
                <a:effectLst/>
                <a:uLnTx/>
                <a:uFillTx/>
                <a:latin typeface="Times New Roman" panose="02020603050405020304" pitchFamily="18" charset="0"/>
                <a:cs typeface="Times New Roman" panose="02020603050405020304" pitchFamily="18" charset="0"/>
              </a:rPr>
              <a:t>Dung môi</a:t>
            </a:r>
          </a:p>
          <a:p>
            <a:pPr marL="538163" marR="0" lvl="0" indent="-538163" algn="l" defTabSz="457200" rtl="0" eaLnBrk="1" fontAlgn="auto" latinLnBrk="0" hangingPunct="1">
              <a:lnSpc>
                <a:spcPct val="100000"/>
              </a:lnSpc>
              <a:spcBef>
                <a:spcPts val="1000"/>
              </a:spcBef>
              <a:spcAft>
                <a:spcPts val="0"/>
              </a:spcAft>
              <a:buClr>
                <a:srgbClr val="4F81BD"/>
              </a:buClr>
              <a:buSzTx/>
              <a:buFont typeface="Wingdings 3" charset="2"/>
              <a:buChar char=""/>
              <a:tabLst/>
              <a:defRPr/>
            </a:pPr>
            <a:r>
              <a:rPr lang="en-US" sz="3200" smtClean="0">
                <a:solidFill>
                  <a:sysClr val="window" lastClr="FFFFFF"/>
                </a:solidFill>
                <a:latin typeface="Times New Roman" panose="02020603050405020304" pitchFamily="18" charset="0"/>
                <a:cs typeface="Times New Roman" panose="02020603050405020304" pitchFamily="18" charset="0"/>
              </a:rPr>
              <a:t>Chất tan</a:t>
            </a:r>
            <a:endParaRPr lang="en-US" sz="3200" i="1">
              <a:solidFill>
                <a:sysClr val="window" lastClr="FFFFFF"/>
              </a:solidFill>
              <a:latin typeface="Times New Roman" panose="02020603050405020304" pitchFamily="18" charset="0"/>
              <a:cs typeface="Times New Roman" panose="02020603050405020304" pitchFamily="18" charset="0"/>
            </a:endParaRPr>
          </a:p>
          <a:p>
            <a:pPr marL="538163" marR="0" lvl="0" indent="-538163" algn="l" defTabSz="457200" rtl="0" eaLnBrk="1" fontAlgn="auto" latinLnBrk="0" hangingPunct="1">
              <a:lnSpc>
                <a:spcPct val="100000"/>
              </a:lnSpc>
              <a:spcBef>
                <a:spcPts val="1000"/>
              </a:spcBef>
              <a:spcAft>
                <a:spcPts val="0"/>
              </a:spcAft>
              <a:buClr>
                <a:srgbClr val="4F81BD"/>
              </a:buClr>
              <a:buSzTx/>
              <a:buFont typeface="Wingdings 3" charset="2"/>
              <a:buChar char=""/>
              <a:tabLst/>
              <a:defRPr/>
            </a:pPr>
            <a:r>
              <a:rPr lang="en-US" sz="3200" smtClean="0">
                <a:solidFill>
                  <a:sysClr val="window" lastClr="FFFFFF"/>
                </a:solidFill>
                <a:latin typeface="Times New Roman" panose="02020603050405020304" pitchFamily="18" charset="0"/>
                <a:cs typeface="Times New Roman" panose="02020603050405020304" pitchFamily="18" charset="0"/>
              </a:rPr>
              <a:t>Nồng độ chất tan</a:t>
            </a:r>
          </a:p>
        </p:txBody>
      </p:sp>
      <p:sp>
        <p:nvSpPr>
          <p:cNvPr id="4" name="Title 1"/>
          <p:cNvSpPr txBox="1">
            <a:spLocks/>
          </p:cNvSpPr>
          <p:nvPr/>
        </p:nvSpPr>
        <p:spPr>
          <a:xfrm>
            <a:off x="1319369" y="4175777"/>
            <a:ext cx="10515600" cy="154475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sz="3600" smtClean="0">
                <a:solidFill>
                  <a:srgbClr val="FFFF00"/>
                </a:solidFill>
                <a:latin typeface="Times New Roman" panose="02020603050405020304" pitchFamily="18" charset="0"/>
                <a:cs typeface="Times New Roman" panose="02020603050405020304" pitchFamily="18" charset="0"/>
              </a:rPr>
              <a:t>Không phải tất cả các phân tử chất tan đều bị phân ly</a:t>
            </a:r>
            <a:endParaRPr lang="en-GB" sz="3600"/>
          </a:p>
        </p:txBody>
      </p:sp>
    </p:spTree>
    <p:custDataLst>
      <p:tags r:id="rId1"/>
    </p:custDataLst>
    <p:extLst>
      <p:ext uri="{BB962C8B-B14F-4D97-AF65-F5344CB8AC3E}">
        <p14:creationId xmlns:p14="http://schemas.microsoft.com/office/powerpoint/2010/main" val="952029043"/>
      </p:ext>
    </p:extLst>
  </p:cSld>
  <p:clrMapOvr>
    <a:masterClrMapping/>
  </p:clrMapOvr>
  <mc:AlternateContent xmlns:mc="http://schemas.openxmlformats.org/markup-compatibility/2006" xmlns:p14="http://schemas.microsoft.com/office/powerpoint/2010/main">
    <mc:Choice Requires="p14">
      <p:transition spd="slow" p14:dur="2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fade">
                                      <p:cBhvr>
                                        <p:cTn id="7" dur="1000"/>
                                        <p:tgtEl>
                                          <p:spTgt spid="13">
                                            <p:txEl>
                                              <p:pRg st="0" end="0"/>
                                            </p:txEl>
                                          </p:spTgt>
                                        </p:tgtEl>
                                      </p:cBhvr>
                                    </p:animEffect>
                                    <p:anim calcmode="lin" valueType="num">
                                      <p:cBhvr>
                                        <p:cTn id="8"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3">
                                            <p:txEl>
                                              <p:pRg st="1" end="1"/>
                                            </p:txEl>
                                          </p:spTgt>
                                        </p:tgtEl>
                                        <p:attrNameLst>
                                          <p:attrName>style.visibility</p:attrName>
                                        </p:attrNameLst>
                                      </p:cBhvr>
                                      <p:to>
                                        <p:strVal val="visible"/>
                                      </p:to>
                                    </p:set>
                                    <p:animEffect transition="in" filter="fade">
                                      <p:cBhvr>
                                        <p:cTn id="14" dur="1000"/>
                                        <p:tgtEl>
                                          <p:spTgt spid="13">
                                            <p:txEl>
                                              <p:pRg st="1" end="1"/>
                                            </p:txEl>
                                          </p:spTgt>
                                        </p:tgtEl>
                                      </p:cBhvr>
                                    </p:animEffect>
                                    <p:anim calcmode="lin" valueType="num">
                                      <p:cBhvr>
                                        <p:cTn id="15" dur="1000" fill="hold"/>
                                        <p:tgtEl>
                                          <p:spTgt spid="1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3">
                                            <p:txEl>
                                              <p:pRg st="2" end="2"/>
                                            </p:txEl>
                                          </p:spTgt>
                                        </p:tgtEl>
                                        <p:attrNameLst>
                                          <p:attrName>style.visibility</p:attrName>
                                        </p:attrNameLst>
                                      </p:cBhvr>
                                      <p:to>
                                        <p:strVal val="visible"/>
                                      </p:to>
                                    </p:set>
                                    <p:animEffect transition="in" filter="fade">
                                      <p:cBhvr>
                                        <p:cTn id="21" dur="1000"/>
                                        <p:tgtEl>
                                          <p:spTgt spid="13">
                                            <p:txEl>
                                              <p:pRg st="2" end="2"/>
                                            </p:txEl>
                                          </p:spTgt>
                                        </p:tgtEl>
                                      </p:cBhvr>
                                    </p:animEffect>
                                    <p:anim calcmode="lin" valueType="num">
                                      <p:cBhvr>
                                        <p:cTn id="22" dur="1000" fill="hold"/>
                                        <p:tgtEl>
                                          <p:spTgt spid="1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45" name="Oval 144"/>
          <p:cNvSpPr/>
          <p:nvPr/>
        </p:nvSpPr>
        <p:spPr>
          <a:xfrm>
            <a:off x="7858387" y="3269872"/>
            <a:ext cx="540000" cy="540000"/>
          </a:xfrm>
          <a:prstGeom prst="ellipse">
            <a:avLst/>
          </a:prstGeom>
          <a:gradFill flip="none" rotWithShape="1">
            <a:gsLst>
              <a:gs pos="0">
                <a:schemeClr val="bg1"/>
              </a:gs>
              <a:gs pos="98230">
                <a:schemeClr val="tx1"/>
              </a:gs>
              <a:gs pos="56000">
                <a:srgbClr val="0070C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46" name="Straight Connector 145"/>
          <p:cNvCxnSpPr/>
          <p:nvPr/>
        </p:nvCxnSpPr>
        <p:spPr>
          <a:xfrm>
            <a:off x="7976512" y="3539872"/>
            <a:ext cx="30375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319369" y="269982"/>
            <a:ext cx="10515600" cy="1544750"/>
          </a:xfrm>
        </p:spPr>
        <p:txBody>
          <a:bodyPr>
            <a:noAutofit/>
          </a:bodyPr>
          <a:lstStyle/>
          <a:p>
            <a:r>
              <a:rPr lang="en-US" sz="4000" smtClean="0">
                <a:solidFill>
                  <a:srgbClr val="FFFF00"/>
                </a:solidFill>
                <a:latin typeface="Times New Roman" panose="02020603050405020304" pitchFamily="18" charset="0"/>
                <a:cs typeface="Times New Roman" panose="02020603050405020304" pitchFamily="18" charset="0"/>
              </a:rPr>
              <a:t>Sự tái hợp của các ion</a:t>
            </a:r>
            <a:endParaRPr lang="en-GB" sz="4000"/>
          </a:p>
        </p:txBody>
      </p:sp>
      <p:sp>
        <p:nvSpPr>
          <p:cNvPr id="48" name="Oval 47"/>
          <p:cNvSpPr/>
          <p:nvPr/>
        </p:nvSpPr>
        <p:spPr>
          <a:xfrm>
            <a:off x="3563940" y="4205133"/>
            <a:ext cx="540000" cy="540000"/>
          </a:xfrm>
          <a:prstGeom prst="ellipse">
            <a:avLst/>
          </a:prstGeom>
          <a:gradFill flip="none" rotWithShape="1">
            <a:gsLst>
              <a:gs pos="0">
                <a:schemeClr val="bg1">
                  <a:alpha val="58000"/>
                </a:schemeClr>
              </a:gs>
              <a:gs pos="98230">
                <a:schemeClr val="tx1"/>
              </a:gs>
              <a:gs pos="56000">
                <a:srgbClr val="A4000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49" name="Group 48"/>
          <p:cNvGrpSpPr/>
          <p:nvPr/>
        </p:nvGrpSpPr>
        <p:grpSpPr>
          <a:xfrm>
            <a:off x="3726392" y="4367134"/>
            <a:ext cx="216000" cy="216000"/>
            <a:chOff x="6140696" y="4189506"/>
            <a:chExt cx="162000" cy="162000"/>
          </a:xfrm>
        </p:grpSpPr>
        <p:cxnSp>
          <p:nvCxnSpPr>
            <p:cNvPr id="50" name="Straight Connector 49"/>
            <p:cNvCxnSpPr/>
            <p:nvPr/>
          </p:nvCxnSpPr>
          <p:spPr>
            <a:xfrm>
              <a:off x="6140696" y="4270505"/>
              <a:ext cx="1620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a:off x="6140357" y="4270506"/>
              <a:ext cx="1620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543814362"/>
      </p:ext>
    </p:extLst>
  </p:cSld>
  <p:clrMapOvr>
    <a:masterClrMapping/>
  </p:clrMapOvr>
  <mc:AlternateContent xmlns:mc="http://schemas.openxmlformats.org/markup-compatibility/2006" xmlns:p14="http://schemas.microsoft.com/office/powerpoint/2010/main">
    <mc:Choice Requires="p14">
      <p:transition spd="slow" p14:dur="2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nodeType="withEffect">
                                  <p:stCondLst>
                                    <p:cond delay="0"/>
                                  </p:stCondLst>
                                  <p:childTnLst>
                                    <p:animMotion origin="layout" path="M -3.125E-6 3.7037E-6 L 0.19258 -0.05533 " pathEditMode="relative" rAng="0" ptsTypes="AA">
                                      <p:cBhvr>
                                        <p:cTn id="6" dur="2000" fill="hold"/>
                                        <p:tgtEl>
                                          <p:spTgt spid="49"/>
                                        </p:tgtEl>
                                        <p:attrNameLst>
                                          <p:attrName>ppt_x</p:attrName>
                                          <p:attrName>ppt_y</p:attrName>
                                        </p:attrNameLst>
                                      </p:cBhvr>
                                      <p:rCtr x="9622" y="-2778"/>
                                    </p:animMotion>
                                  </p:childTnLst>
                                </p:cTn>
                              </p:par>
                              <p:par>
                                <p:cTn id="7" presetID="42" presetClass="path" presetSubtype="0" accel="50000" decel="50000" fill="hold" nodeType="withEffect">
                                  <p:stCondLst>
                                    <p:cond delay="0"/>
                                  </p:stCondLst>
                                  <p:childTnLst>
                                    <p:animMotion origin="layout" path="M 3.33333E-6 -3.7037E-6 L -0.15261 0.07871 " pathEditMode="relative" rAng="0" ptsTypes="AA">
                                      <p:cBhvr>
                                        <p:cTn id="8" dur="2000" fill="hold"/>
                                        <p:tgtEl>
                                          <p:spTgt spid="146"/>
                                        </p:tgtEl>
                                        <p:attrNameLst>
                                          <p:attrName>ppt_x</p:attrName>
                                          <p:attrName>ppt_y</p:attrName>
                                        </p:attrNameLst>
                                      </p:cBhvr>
                                      <p:rCtr x="-7630" y="3935"/>
                                    </p:animMotion>
                                  </p:childTnLst>
                                </p:cTn>
                              </p:par>
                              <p:par>
                                <p:cTn id="9" presetID="42" presetClass="path" presetSubtype="0" accel="50000" decel="50000" fill="hold" grpId="0" nodeType="withEffect">
                                  <p:stCondLst>
                                    <p:cond delay="0"/>
                                  </p:stCondLst>
                                  <p:childTnLst>
                                    <p:animMotion origin="layout" path="M 3.33333E-6 -3.7037E-6 L -0.15104 0.07871 " pathEditMode="relative" rAng="0" ptsTypes="AA">
                                      <p:cBhvr>
                                        <p:cTn id="10" dur="2000" fill="hold"/>
                                        <p:tgtEl>
                                          <p:spTgt spid="145"/>
                                        </p:tgtEl>
                                        <p:attrNameLst>
                                          <p:attrName>ppt_x</p:attrName>
                                          <p:attrName>ppt_y</p:attrName>
                                        </p:attrNameLst>
                                      </p:cBhvr>
                                      <p:rCtr x="-7552" y="3935"/>
                                    </p:animMotion>
                                  </p:childTnLst>
                                </p:cTn>
                              </p:par>
                              <p:par>
                                <p:cTn id="11" presetID="42" presetClass="path" presetSubtype="0" accel="50000" decel="50000" fill="hold" grpId="0" nodeType="withEffect">
                                  <p:stCondLst>
                                    <p:cond delay="0"/>
                                  </p:stCondLst>
                                  <p:childTnLst>
                                    <p:animMotion origin="layout" path="M -3.125E-6 3.7037E-6 L 0.19336 -0.05533 " pathEditMode="relative" rAng="0" ptsTypes="AA">
                                      <p:cBhvr>
                                        <p:cTn id="12" dur="2000" fill="hold"/>
                                        <p:tgtEl>
                                          <p:spTgt spid="48"/>
                                        </p:tgtEl>
                                        <p:attrNameLst>
                                          <p:attrName>ppt_x</p:attrName>
                                          <p:attrName>ppt_y</p:attrName>
                                        </p:attrNameLst>
                                      </p:cBhvr>
                                      <p:rCtr x="9661" y="-2778"/>
                                    </p:animMotion>
                                  </p:childTnLst>
                                </p:cTn>
                              </p:par>
                            </p:childTnLst>
                          </p:cTn>
                        </p:par>
                        <p:par>
                          <p:cTn id="13" fill="hold">
                            <p:stCondLst>
                              <p:cond delay="2000"/>
                            </p:stCondLst>
                            <p:childTnLst>
                              <p:par>
                                <p:cTn id="14" presetID="5" presetClass="exit" presetSubtype="10" fill="hold" nodeType="afterEffect">
                                  <p:stCondLst>
                                    <p:cond delay="0"/>
                                  </p:stCondLst>
                                  <p:childTnLst>
                                    <p:animEffect transition="out" filter="checkerboard(across)">
                                      <p:cBhvr>
                                        <p:cTn id="15" dur="500"/>
                                        <p:tgtEl>
                                          <p:spTgt spid="49"/>
                                        </p:tgtEl>
                                      </p:cBhvr>
                                    </p:animEffect>
                                    <p:set>
                                      <p:cBhvr>
                                        <p:cTn id="16" dur="1" fill="hold">
                                          <p:stCondLst>
                                            <p:cond delay="499"/>
                                          </p:stCondLst>
                                        </p:cTn>
                                        <p:tgtEl>
                                          <p:spTgt spid="49"/>
                                        </p:tgtEl>
                                        <p:attrNameLst>
                                          <p:attrName>style.visibility</p:attrName>
                                        </p:attrNameLst>
                                      </p:cBhvr>
                                      <p:to>
                                        <p:strVal val="hidden"/>
                                      </p:to>
                                    </p:set>
                                  </p:childTnLst>
                                </p:cTn>
                              </p:par>
                            </p:childTnLst>
                          </p:cTn>
                        </p:par>
                        <p:par>
                          <p:cTn id="17" fill="hold">
                            <p:stCondLst>
                              <p:cond delay="2500"/>
                            </p:stCondLst>
                            <p:childTnLst>
                              <p:par>
                                <p:cTn id="18" presetID="5" presetClass="exit" presetSubtype="10" fill="hold" nodeType="afterEffect">
                                  <p:stCondLst>
                                    <p:cond delay="0"/>
                                  </p:stCondLst>
                                  <p:childTnLst>
                                    <p:animEffect transition="out" filter="checkerboard(across)">
                                      <p:cBhvr>
                                        <p:cTn id="19" dur="500"/>
                                        <p:tgtEl>
                                          <p:spTgt spid="146"/>
                                        </p:tgtEl>
                                      </p:cBhvr>
                                    </p:animEffect>
                                    <p:set>
                                      <p:cBhvr>
                                        <p:cTn id="20" dur="1" fill="hold">
                                          <p:stCondLst>
                                            <p:cond delay="499"/>
                                          </p:stCondLst>
                                        </p:cTn>
                                        <p:tgtEl>
                                          <p:spTgt spid="14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 grpId="0" animBg="1"/>
      <p:bldP spid="4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434" name="Group 433"/>
          <p:cNvGrpSpPr/>
          <p:nvPr/>
        </p:nvGrpSpPr>
        <p:grpSpPr>
          <a:xfrm>
            <a:off x="781458" y="2918203"/>
            <a:ext cx="360000" cy="360000"/>
            <a:chOff x="6093968" y="3661954"/>
            <a:chExt cx="288000" cy="288000"/>
          </a:xfrm>
        </p:grpSpPr>
        <p:sp>
          <p:nvSpPr>
            <p:cNvPr id="435" name="Oval 434"/>
            <p:cNvSpPr/>
            <p:nvPr/>
          </p:nvSpPr>
          <p:spPr>
            <a:xfrm>
              <a:off x="6093968" y="3661954"/>
              <a:ext cx="288000" cy="288000"/>
            </a:xfrm>
            <a:prstGeom prst="ellipse">
              <a:avLst/>
            </a:prstGeom>
            <a:gradFill flip="none" rotWithShape="1">
              <a:gsLst>
                <a:gs pos="0">
                  <a:schemeClr val="bg1"/>
                </a:gs>
                <a:gs pos="98230">
                  <a:schemeClr val="tx1"/>
                </a:gs>
                <a:gs pos="56000">
                  <a:srgbClr val="00B05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36" name="Straight Connector 435"/>
            <p:cNvCxnSpPr/>
            <p:nvPr/>
          </p:nvCxnSpPr>
          <p:spPr>
            <a:xfrm>
              <a:off x="6156925" y="3808335"/>
              <a:ext cx="1620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5" name="TextBox 4"/>
          <p:cNvSpPr txBox="1"/>
          <p:nvPr/>
        </p:nvSpPr>
        <p:spPr>
          <a:xfrm>
            <a:off x="1664675" y="2708260"/>
            <a:ext cx="4410636" cy="707886"/>
          </a:xfrm>
          <a:prstGeom prst="rect">
            <a:avLst/>
          </a:prstGeom>
          <a:noFill/>
        </p:spPr>
        <p:txBody>
          <a:bodyPr wrap="square" rtlCol="0">
            <a:spAutoFit/>
          </a:bodyPr>
          <a:lstStyle/>
          <a:p>
            <a:r>
              <a:rPr lang="en-GB" sz="4000" smtClean="0">
                <a:solidFill>
                  <a:schemeClr val="bg1"/>
                </a:solidFill>
              </a:rPr>
              <a:t>m</a:t>
            </a:r>
            <a:r>
              <a:rPr lang="en-GB" sz="4000" baseline="-25000" smtClean="0">
                <a:solidFill>
                  <a:schemeClr val="bg1"/>
                </a:solidFill>
              </a:rPr>
              <a:t>e</a:t>
            </a:r>
            <a:r>
              <a:rPr lang="en-GB" sz="4000" smtClean="0">
                <a:solidFill>
                  <a:schemeClr val="bg1"/>
                </a:solidFill>
              </a:rPr>
              <a:t> = 9,1 </a:t>
            </a:r>
            <a:r>
              <a:rPr lang="en-GB" sz="4000">
                <a:solidFill>
                  <a:schemeClr val="bg1"/>
                </a:solidFill>
              </a:rPr>
              <a:t>× 10</a:t>
            </a:r>
            <a:r>
              <a:rPr lang="en-GB" sz="4000" baseline="30000">
                <a:solidFill>
                  <a:schemeClr val="bg1"/>
                </a:solidFill>
              </a:rPr>
              <a:t>–31</a:t>
            </a:r>
            <a:r>
              <a:rPr lang="en-GB" sz="4000">
                <a:solidFill>
                  <a:schemeClr val="bg1"/>
                </a:solidFill>
              </a:rPr>
              <a:t> </a:t>
            </a:r>
            <a:r>
              <a:rPr lang="en-GB" sz="4000" smtClean="0">
                <a:solidFill>
                  <a:schemeClr val="bg1"/>
                </a:solidFill>
              </a:rPr>
              <a:t>kg</a:t>
            </a:r>
            <a:endParaRPr lang="en-GB" sz="4000">
              <a:solidFill>
                <a:schemeClr val="bg1"/>
              </a:solidFill>
            </a:endParaRPr>
          </a:p>
        </p:txBody>
      </p:sp>
      <p:sp>
        <p:nvSpPr>
          <p:cNvPr id="82" name="TextBox 81"/>
          <p:cNvSpPr txBox="1"/>
          <p:nvPr/>
        </p:nvSpPr>
        <p:spPr>
          <a:xfrm>
            <a:off x="1664675" y="1783518"/>
            <a:ext cx="4235826" cy="707886"/>
          </a:xfrm>
          <a:prstGeom prst="rect">
            <a:avLst/>
          </a:prstGeom>
          <a:noFill/>
        </p:spPr>
        <p:txBody>
          <a:bodyPr wrap="square" rtlCol="0">
            <a:spAutoFit/>
          </a:bodyPr>
          <a:lstStyle/>
          <a:p>
            <a:r>
              <a:rPr lang="en-GB" sz="4000" smtClean="0">
                <a:solidFill>
                  <a:schemeClr val="bg1"/>
                </a:solidFill>
              </a:rPr>
              <a:t>m</a:t>
            </a:r>
            <a:r>
              <a:rPr lang="en-GB" sz="4000" baseline="-25000" smtClean="0">
                <a:solidFill>
                  <a:schemeClr val="bg1"/>
                </a:solidFill>
              </a:rPr>
              <a:t>p</a:t>
            </a:r>
            <a:r>
              <a:rPr lang="en-GB" sz="4000" smtClean="0">
                <a:solidFill>
                  <a:schemeClr val="bg1"/>
                </a:solidFill>
              </a:rPr>
              <a:t>= 1,67 × 10</a:t>
            </a:r>
            <a:r>
              <a:rPr lang="en-GB" sz="4000" baseline="30000" smtClean="0">
                <a:solidFill>
                  <a:schemeClr val="bg1"/>
                </a:solidFill>
              </a:rPr>
              <a:t>–27</a:t>
            </a:r>
            <a:r>
              <a:rPr lang="en-GB" sz="4000">
                <a:solidFill>
                  <a:schemeClr val="bg1"/>
                </a:solidFill>
              </a:rPr>
              <a:t> </a:t>
            </a:r>
            <a:r>
              <a:rPr lang="en-GB" sz="4000" smtClean="0">
                <a:solidFill>
                  <a:schemeClr val="bg1"/>
                </a:solidFill>
              </a:rPr>
              <a:t>kg</a:t>
            </a:r>
            <a:endParaRPr lang="en-GB" sz="4000">
              <a:solidFill>
                <a:schemeClr val="bg1"/>
              </a:solidFill>
            </a:endParaRPr>
          </a:p>
        </p:txBody>
      </p:sp>
      <p:grpSp>
        <p:nvGrpSpPr>
          <p:cNvPr id="174" name="Group 173"/>
          <p:cNvGrpSpPr/>
          <p:nvPr/>
        </p:nvGrpSpPr>
        <p:grpSpPr>
          <a:xfrm>
            <a:off x="733540" y="1999959"/>
            <a:ext cx="360000" cy="360000"/>
            <a:chOff x="3471613" y="2958777"/>
            <a:chExt cx="540000" cy="540000"/>
          </a:xfrm>
        </p:grpSpPr>
        <p:sp>
          <p:nvSpPr>
            <p:cNvPr id="175" name="Oval 174"/>
            <p:cNvSpPr/>
            <p:nvPr/>
          </p:nvSpPr>
          <p:spPr>
            <a:xfrm>
              <a:off x="3471613" y="2958777"/>
              <a:ext cx="540000" cy="540000"/>
            </a:xfrm>
            <a:prstGeom prst="ellipse">
              <a:avLst/>
            </a:prstGeom>
            <a:gradFill flip="none" rotWithShape="1">
              <a:gsLst>
                <a:gs pos="0">
                  <a:schemeClr val="bg1"/>
                </a:gs>
                <a:gs pos="98230">
                  <a:schemeClr val="tx1"/>
                </a:gs>
                <a:gs pos="56000">
                  <a:srgbClr val="7030A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76" name="Group 175"/>
            <p:cNvGrpSpPr/>
            <p:nvPr/>
          </p:nvGrpSpPr>
          <p:grpSpPr>
            <a:xfrm>
              <a:off x="3634578" y="3119965"/>
              <a:ext cx="216000" cy="216000"/>
              <a:chOff x="3658232" y="3140635"/>
              <a:chExt cx="162000" cy="162000"/>
            </a:xfrm>
          </p:grpSpPr>
          <p:cxnSp>
            <p:nvCxnSpPr>
              <p:cNvPr id="177" name="Straight Connector 176"/>
              <p:cNvCxnSpPr/>
              <p:nvPr/>
            </p:nvCxnSpPr>
            <p:spPr>
              <a:xfrm>
                <a:off x="3658232" y="3221993"/>
                <a:ext cx="1620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16200000">
                <a:off x="3659375" y="3221635"/>
                <a:ext cx="1620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grpSp>
      </p:grpSp>
      <p:sp>
        <p:nvSpPr>
          <p:cNvPr id="204" name="TextBox 203"/>
          <p:cNvSpPr txBox="1"/>
          <p:nvPr/>
        </p:nvSpPr>
        <p:spPr>
          <a:xfrm>
            <a:off x="1770313" y="3905411"/>
            <a:ext cx="2977750" cy="707886"/>
          </a:xfrm>
          <a:prstGeom prst="rect">
            <a:avLst/>
          </a:prstGeom>
          <a:noFill/>
          <a:ln w="12700">
            <a:solidFill>
              <a:srgbClr val="FFFF00"/>
            </a:solidFill>
          </a:ln>
        </p:spPr>
        <p:txBody>
          <a:bodyPr wrap="square" rtlCol="0">
            <a:spAutoFit/>
          </a:bodyPr>
          <a:lstStyle/>
          <a:p>
            <a:pPr algn="ctr"/>
            <a:r>
              <a:rPr lang="en-GB" sz="4000">
                <a:ln w="12700">
                  <a:noFill/>
                </a:ln>
                <a:solidFill>
                  <a:srgbClr val="FFFF00"/>
                </a:solidFill>
              </a:rPr>
              <a:t>m</a:t>
            </a:r>
            <a:r>
              <a:rPr lang="en-GB" sz="4000" baseline="-25000">
                <a:ln w="12700">
                  <a:noFill/>
                </a:ln>
                <a:solidFill>
                  <a:srgbClr val="FFFF00"/>
                </a:solidFill>
              </a:rPr>
              <a:t>p</a:t>
            </a:r>
            <a:r>
              <a:rPr lang="en-GB" sz="4000">
                <a:ln w="12700">
                  <a:noFill/>
                </a:ln>
                <a:solidFill>
                  <a:srgbClr val="FFFF00"/>
                </a:solidFill>
              </a:rPr>
              <a:t>= </a:t>
            </a:r>
            <a:r>
              <a:rPr lang="en-GB" sz="4000" smtClean="0">
                <a:ln w="12700">
                  <a:noFill/>
                </a:ln>
                <a:solidFill>
                  <a:srgbClr val="FFFF00"/>
                </a:solidFill>
              </a:rPr>
              <a:t>1835.m</a:t>
            </a:r>
            <a:r>
              <a:rPr lang="en-GB" sz="4000" baseline="-25000" smtClean="0">
                <a:ln w="12700">
                  <a:noFill/>
                </a:ln>
                <a:solidFill>
                  <a:srgbClr val="FFFF00"/>
                </a:solidFill>
              </a:rPr>
              <a:t>e</a:t>
            </a:r>
            <a:endParaRPr lang="en-GB" sz="4000">
              <a:ln w="12700">
                <a:noFill/>
              </a:ln>
              <a:solidFill>
                <a:srgbClr val="FFFF00"/>
              </a:solidFill>
            </a:endParaRPr>
          </a:p>
        </p:txBody>
      </p:sp>
      <p:sp>
        <p:nvSpPr>
          <p:cNvPr id="77" name="TextBox 76"/>
          <p:cNvSpPr txBox="1"/>
          <p:nvPr/>
        </p:nvSpPr>
        <p:spPr>
          <a:xfrm>
            <a:off x="1770313" y="5096095"/>
            <a:ext cx="2350468" cy="707886"/>
          </a:xfrm>
          <a:prstGeom prst="rect">
            <a:avLst/>
          </a:prstGeom>
          <a:noFill/>
          <a:ln w="12700">
            <a:solidFill>
              <a:srgbClr val="FFFF00"/>
            </a:solidFill>
          </a:ln>
        </p:spPr>
        <p:txBody>
          <a:bodyPr wrap="square" rtlCol="0">
            <a:spAutoFit/>
          </a:bodyPr>
          <a:lstStyle/>
          <a:p>
            <a:pPr algn="ctr"/>
            <a:r>
              <a:rPr lang="en-GB" sz="4000" smtClean="0">
                <a:ln w="12700">
                  <a:noFill/>
                </a:ln>
                <a:solidFill>
                  <a:srgbClr val="FFFF00"/>
                </a:solidFill>
              </a:rPr>
              <a:t>m</a:t>
            </a:r>
            <a:r>
              <a:rPr lang="en-GB" sz="4000" baseline="-25000" smtClean="0">
                <a:ln w="12700">
                  <a:noFill/>
                </a:ln>
                <a:solidFill>
                  <a:srgbClr val="FFFF00"/>
                </a:solidFill>
              </a:rPr>
              <a:t>ion </a:t>
            </a:r>
            <a:r>
              <a:rPr lang="en-GB" sz="4000" smtClean="0">
                <a:ln w="12700">
                  <a:noFill/>
                </a:ln>
                <a:solidFill>
                  <a:srgbClr val="FFFF00"/>
                </a:solidFill>
              </a:rPr>
              <a:t>&gt;&gt; m</a:t>
            </a:r>
            <a:r>
              <a:rPr lang="en-GB" sz="4000" baseline="-25000" smtClean="0">
                <a:ln w="12700">
                  <a:noFill/>
                </a:ln>
                <a:solidFill>
                  <a:srgbClr val="FFFF00"/>
                </a:solidFill>
              </a:rPr>
              <a:t>e</a:t>
            </a:r>
            <a:endParaRPr lang="en-GB" sz="4000">
              <a:ln w="12700">
                <a:noFill/>
              </a:ln>
              <a:solidFill>
                <a:srgbClr val="FFFF00"/>
              </a:solidFill>
            </a:endParaRPr>
          </a:p>
        </p:txBody>
      </p:sp>
      <p:sp>
        <p:nvSpPr>
          <p:cNvPr id="78" name="Title 1"/>
          <p:cNvSpPr>
            <a:spLocks noGrp="1"/>
          </p:cNvSpPr>
          <p:nvPr>
            <p:ph type="title"/>
          </p:nvPr>
        </p:nvSpPr>
        <p:spPr>
          <a:xfrm>
            <a:off x="1342018" y="229390"/>
            <a:ext cx="10098408" cy="1280890"/>
          </a:xfrm>
        </p:spPr>
        <p:txBody>
          <a:bodyPr>
            <a:normAutofit/>
          </a:bodyPr>
          <a:lstStyle/>
          <a:p>
            <a:r>
              <a:rPr lang="en-US" b="1" i="1" smtClean="0">
                <a:solidFill>
                  <a:srgbClr val="FFFF00"/>
                </a:solidFill>
                <a:latin typeface="Times New Roman" panose="02020603050405020304" pitchFamily="18" charset="0"/>
                <a:cs typeface="Times New Roman" panose="02020603050405020304" pitchFamily="18" charset="0"/>
              </a:rPr>
              <a:t>So sánh khối lượng </a:t>
            </a:r>
            <a:r>
              <a:rPr lang="vi-VN" b="1" i="1" smtClean="0">
                <a:solidFill>
                  <a:srgbClr val="FFFF00"/>
                </a:solidFill>
                <a:latin typeface="Times New Roman" panose="02020603050405020304" pitchFamily="18" charset="0"/>
                <a:cs typeface="Times New Roman" panose="02020603050405020304" pitchFamily="18" charset="0"/>
              </a:rPr>
              <a:t>của </a:t>
            </a:r>
            <a:r>
              <a:rPr lang="en-US" b="1" i="1" smtClean="0">
                <a:solidFill>
                  <a:srgbClr val="FFFF00"/>
                </a:solidFill>
                <a:latin typeface="Times New Roman" panose="02020603050405020304" pitchFamily="18" charset="0"/>
                <a:cs typeface="Times New Roman" panose="02020603050405020304" pitchFamily="18" charset="0"/>
              </a:rPr>
              <a:t>ion và electron</a:t>
            </a:r>
            <a:endParaRPr lang="en-GB" b="1" i="1">
              <a:solidFill>
                <a:srgbClr val="FFFF00"/>
              </a:solidFill>
            </a:endParaRPr>
          </a:p>
        </p:txBody>
      </p:sp>
      <p:sp>
        <p:nvSpPr>
          <p:cNvPr id="30" name="Oval 29"/>
          <p:cNvSpPr/>
          <p:nvPr/>
        </p:nvSpPr>
        <p:spPr>
          <a:xfrm>
            <a:off x="6669611" y="1427953"/>
            <a:ext cx="5040000" cy="50400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9" name="Picture 98"/>
          <p:cNvPicPr>
            <a:picLocks noChangeAspect="1"/>
          </p:cNvPicPr>
          <p:nvPr/>
        </p:nvPicPr>
        <p:blipFill>
          <a:blip r:embed="rId4"/>
          <a:stretch>
            <a:fillRect/>
          </a:stretch>
        </p:blipFill>
        <p:spPr>
          <a:xfrm>
            <a:off x="11260426" y="4938089"/>
            <a:ext cx="360000" cy="360000"/>
          </a:xfrm>
          <a:prstGeom prst="rect">
            <a:avLst/>
          </a:prstGeom>
        </p:spPr>
      </p:pic>
      <p:sp>
        <p:nvSpPr>
          <p:cNvPr id="31" name="Oval 30"/>
          <p:cNvSpPr/>
          <p:nvPr/>
        </p:nvSpPr>
        <p:spPr>
          <a:xfrm>
            <a:off x="7749611" y="2507953"/>
            <a:ext cx="2880000" cy="28800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0" name="Picture 99"/>
          <p:cNvPicPr>
            <a:picLocks noChangeAspect="1"/>
          </p:cNvPicPr>
          <p:nvPr/>
        </p:nvPicPr>
        <p:blipFill>
          <a:blip r:embed="rId4"/>
          <a:stretch>
            <a:fillRect/>
          </a:stretch>
        </p:blipFill>
        <p:spPr>
          <a:xfrm>
            <a:off x="7703979" y="4339634"/>
            <a:ext cx="360000" cy="360000"/>
          </a:xfrm>
          <a:prstGeom prst="rect">
            <a:avLst/>
          </a:prstGeom>
        </p:spPr>
      </p:pic>
      <p:pic>
        <p:nvPicPr>
          <p:cNvPr id="32" name="Picture 31"/>
          <p:cNvPicPr>
            <a:picLocks noChangeAspect="1"/>
          </p:cNvPicPr>
          <p:nvPr/>
        </p:nvPicPr>
        <p:blipFill>
          <a:blip r:embed="rId4"/>
          <a:stretch>
            <a:fillRect/>
          </a:stretch>
        </p:blipFill>
        <p:spPr>
          <a:xfrm>
            <a:off x="10303265" y="3164820"/>
            <a:ext cx="360000" cy="360000"/>
          </a:xfrm>
          <a:prstGeom prst="rect">
            <a:avLst/>
          </a:prstGeom>
        </p:spPr>
      </p:pic>
      <p:sp>
        <p:nvSpPr>
          <p:cNvPr id="2" name="Oval 1"/>
          <p:cNvSpPr/>
          <p:nvPr/>
        </p:nvSpPr>
        <p:spPr>
          <a:xfrm>
            <a:off x="7209611" y="1967953"/>
            <a:ext cx="3960000" cy="39600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p:cNvPicPr>
            <a:picLocks noChangeAspect="1"/>
          </p:cNvPicPr>
          <p:nvPr/>
        </p:nvPicPr>
        <p:blipFill>
          <a:blip r:embed="rId4"/>
          <a:stretch>
            <a:fillRect/>
          </a:stretch>
        </p:blipFill>
        <p:spPr>
          <a:xfrm>
            <a:off x="8996132" y="1815285"/>
            <a:ext cx="360000" cy="360000"/>
          </a:xfrm>
          <a:prstGeom prst="rect">
            <a:avLst/>
          </a:prstGeom>
        </p:spPr>
      </p:pic>
      <p:pic>
        <p:nvPicPr>
          <p:cNvPr id="33" name="Picture 32"/>
          <p:cNvPicPr>
            <a:picLocks noChangeAspect="1"/>
          </p:cNvPicPr>
          <p:nvPr/>
        </p:nvPicPr>
        <p:blipFill>
          <a:blip r:embed="rId4"/>
          <a:stretch>
            <a:fillRect/>
          </a:stretch>
        </p:blipFill>
        <p:spPr>
          <a:xfrm>
            <a:off x="9008285" y="5762467"/>
            <a:ext cx="360000" cy="360000"/>
          </a:xfrm>
          <a:prstGeom prst="rect">
            <a:avLst/>
          </a:prstGeom>
        </p:spPr>
      </p:pic>
      <p:pic>
        <p:nvPicPr>
          <p:cNvPr id="34" name="Picture 33"/>
          <p:cNvPicPr>
            <a:picLocks noChangeAspect="1"/>
          </p:cNvPicPr>
          <p:nvPr/>
        </p:nvPicPr>
        <p:blipFill>
          <a:blip r:embed="rId4"/>
          <a:stretch>
            <a:fillRect/>
          </a:stretch>
        </p:blipFill>
        <p:spPr>
          <a:xfrm>
            <a:off x="10989611" y="3770741"/>
            <a:ext cx="360000" cy="360000"/>
          </a:xfrm>
          <a:prstGeom prst="rect">
            <a:avLst/>
          </a:prstGeom>
        </p:spPr>
      </p:pic>
      <p:pic>
        <p:nvPicPr>
          <p:cNvPr id="35" name="Picture 34"/>
          <p:cNvPicPr>
            <a:picLocks noChangeAspect="1"/>
          </p:cNvPicPr>
          <p:nvPr/>
        </p:nvPicPr>
        <p:blipFill>
          <a:blip r:embed="rId4"/>
          <a:stretch>
            <a:fillRect/>
          </a:stretch>
        </p:blipFill>
        <p:spPr>
          <a:xfrm>
            <a:off x="7048593" y="3770741"/>
            <a:ext cx="360000" cy="360000"/>
          </a:xfrm>
          <a:prstGeom prst="rect">
            <a:avLst/>
          </a:prstGeom>
        </p:spPr>
      </p:pic>
      <p:pic>
        <p:nvPicPr>
          <p:cNvPr id="36" name="Picture 35"/>
          <p:cNvPicPr>
            <a:picLocks noChangeAspect="1"/>
          </p:cNvPicPr>
          <p:nvPr/>
        </p:nvPicPr>
        <p:blipFill>
          <a:blip r:embed="rId4"/>
          <a:stretch>
            <a:fillRect/>
          </a:stretch>
        </p:blipFill>
        <p:spPr>
          <a:xfrm>
            <a:off x="10300003" y="2243700"/>
            <a:ext cx="360000" cy="360000"/>
          </a:xfrm>
          <a:prstGeom prst="rect">
            <a:avLst/>
          </a:prstGeom>
        </p:spPr>
      </p:pic>
      <p:pic>
        <p:nvPicPr>
          <p:cNvPr id="37" name="Picture 36"/>
          <p:cNvPicPr>
            <a:picLocks noChangeAspect="1"/>
          </p:cNvPicPr>
          <p:nvPr/>
        </p:nvPicPr>
        <p:blipFill>
          <a:blip r:embed="rId4"/>
          <a:stretch>
            <a:fillRect/>
          </a:stretch>
        </p:blipFill>
        <p:spPr>
          <a:xfrm>
            <a:off x="10450561" y="5142640"/>
            <a:ext cx="360000" cy="360000"/>
          </a:xfrm>
          <a:prstGeom prst="rect">
            <a:avLst/>
          </a:prstGeom>
        </p:spPr>
      </p:pic>
      <p:pic>
        <p:nvPicPr>
          <p:cNvPr id="38" name="Picture 37"/>
          <p:cNvPicPr>
            <a:picLocks noChangeAspect="1"/>
          </p:cNvPicPr>
          <p:nvPr/>
        </p:nvPicPr>
        <p:blipFill>
          <a:blip r:embed="rId4"/>
          <a:stretch>
            <a:fillRect/>
          </a:stretch>
        </p:blipFill>
        <p:spPr>
          <a:xfrm>
            <a:off x="7620506" y="2369420"/>
            <a:ext cx="360000" cy="360000"/>
          </a:xfrm>
          <a:prstGeom prst="rect">
            <a:avLst/>
          </a:prstGeom>
        </p:spPr>
      </p:pic>
      <p:pic>
        <p:nvPicPr>
          <p:cNvPr id="39" name="Picture 38"/>
          <p:cNvPicPr>
            <a:picLocks noChangeAspect="1"/>
          </p:cNvPicPr>
          <p:nvPr/>
        </p:nvPicPr>
        <p:blipFill>
          <a:blip r:embed="rId4"/>
          <a:stretch>
            <a:fillRect/>
          </a:stretch>
        </p:blipFill>
        <p:spPr>
          <a:xfrm>
            <a:off x="7582557" y="5125210"/>
            <a:ext cx="360000" cy="360000"/>
          </a:xfrm>
          <a:prstGeom prst="rect">
            <a:avLst/>
          </a:prstGeom>
        </p:spPr>
      </p:pic>
      <p:grpSp>
        <p:nvGrpSpPr>
          <p:cNvPr id="12" name="Group 11"/>
          <p:cNvGrpSpPr/>
          <p:nvPr/>
        </p:nvGrpSpPr>
        <p:grpSpPr>
          <a:xfrm>
            <a:off x="8519789" y="3333890"/>
            <a:ext cx="1343074" cy="1301976"/>
            <a:chOff x="8519789" y="3333890"/>
            <a:chExt cx="1343074" cy="1301976"/>
          </a:xfrm>
        </p:grpSpPr>
        <p:sp>
          <p:nvSpPr>
            <p:cNvPr id="49" name="Oval 48"/>
            <p:cNvSpPr/>
            <p:nvPr/>
          </p:nvSpPr>
          <p:spPr>
            <a:xfrm>
              <a:off x="9086305" y="4045989"/>
              <a:ext cx="333043" cy="333043"/>
            </a:xfrm>
            <a:prstGeom prst="ellipse">
              <a:avLst/>
            </a:prstGeom>
            <a:gradFill flip="none" rotWithShape="1">
              <a:gsLst>
                <a:gs pos="0">
                  <a:schemeClr val="bg1"/>
                </a:gs>
                <a:gs pos="98230">
                  <a:schemeClr val="tx1"/>
                </a:gs>
                <a:gs pos="56000">
                  <a:schemeClr val="tx1">
                    <a:lumMod val="65000"/>
                    <a:lumOff val="3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Oval 45"/>
            <p:cNvSpPr/>
            <p:nvPr/>
          </p:nvSpPr>
          <p:spPr>
            <a:xfrm>
              <a:off x="8786223" y="3898983"/>
              <a:ext cx="333043" cy="333043"/>
            </a:xfrm>
            <a:prstGeom prst="ellipse">
              <a:avLst/>
            </a:prstGeom>
            <a:gradFill flip="none" rotWithShape="1">
              <a:gsLst>
                <a:gs pos="0">
                  <a:schemeClr val="bg1"/>
                </a:gs>
                <a:gs pos="98230">
                  <a:schemeClr val="tx1"/>
                </a:gs>
                <a:gs pos="56000">
                  <a:schemeClr val="tx1">
                    <a:lumMod val="65000"/>
                    <a:lumOff val="3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Oval 47"/>
            <p:cNvSpPr/>
            <p:nvPr/>
          </p:nvSpPr>
          <p:spPr>
            <a:xfrm>
              <a:off x="9194591" y="3679337"/>
              <a:ext cx="333043" cy="333043"/>
            </a:xfrm>
            <a:prstGeom prst="ellipse">
              <a:avLst/>
            </a:prstGeom>
            <a:gradFill flip="none" rotWithShape="1">
              <a:gsLst>
                <a:gs pos="0">
                  <a:schemeClr val="bg1"/>
                </a:gs>
                <a:gs pos="98230">
                  <a:schemeClr val="tx1"/>
                </a:gs>
                <a:gs pos="56000">
                  <a:schemeClr val="tx1">
                    <a:lumMod val="65000"/>
                    <a:lumOff val="3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p:cNvPicPr>
              <a:picLocks noChangeAspect="1"/>
            </p:cNvPicPr>
            <p:nvPr/>
          </p:nvPicPr>
          <p:blipFill>
            <a:blip r:embed="rId5"/>
            <a:stretch>
              <a:fillRect/>
            </a:stretch>
          </p:blipFill>
          <p:spPr>
            <a:xfrm>
              <a:off x="9288127" y="3587539"/>
              <a:ext cx="360000" cy="360000"/>
            </a:xfrm>
            <a:prstGeom prst="rect">
              <a:avLst/>
            </a:prstGeom>
          </p:spPr>
        </p:pic>
        <p:pic>
          <p:nvPicPr>
            <p:cNvPr id="80" name="Picture 79"/>
            <p:cNvPicPr>
              <a:picLocks noChangeAspect="1"/>
            </p:cNvPicPr>
            <p:nvPr/>
          </p:nvPicPr>
          <p:blipFill>
            <a:blip r:embed="rId5"/>
            <a:stretch>
              <a:fillRect/>
            </a:stretch>
          </p:blipFill>
          <p:spPr>
            <a:xfrm>
              <a:off x="8683625" y="3758014"/>
              <a:ext cx="360000" cy="360000"/>
            </a:xfrm>
            <a:prstGeom prst="rect">
              <a:avLst/>
            </a:prstGeom>
          </p:spPr>
        </p:pic>
        <p:pic>
          <p:nvPicPr>
            <p:cNvPr id="91" name="Picture 90"/>
            <p:cNvPicPr>
              <a:picLocks noChangeAspect="1"/>
            </p:cNvPicPr>
            <p:nvPr/>
          </p:nvPicPr>
          <p:blipFill>
            <a:blip r:embed="rId5"/>
            <a:stretch>
              <a:fillRect/>
            </a:stretch>
          </p:blipFill>
          <p:spPr>
            <a:xfrm>
              <a:off x="8943262" y="4034017"/>
              <a:ext cx="360000" cy="360000"/>
            </a:xfrm>
            <a:prstGeom prst="rect">
              <a:avLst/>
            </a:prstGeom>
          </p:spPr>
        </p:pic>
        <p:pic>
          <p:nvPicPr>
            <p:cNvPr id="92" name="Picture 91"/>
            <p:cNvPicPr>
              <a:picLocks noChangeAspect="1"/>
            </p:cNvPicPr>
            <p:nvPr/>
          </p:nvPicPr>
          <p:blipFill>
            <a:blip r:embed="rId5"/>
            <a:stretch>
              <a:fillRect/>
            </a:stretch>
          </p:blipFill>
          <p:spPr>
            <a:xfrm>
              <a:off x="8714347" y="3425965"/>
              <a:ext cx="360000" cy="360000"/>
            </a:xfrm>
            <a:prstGeom prst="rect">
              <a:avLst/>
            </a:prstGeom>
          </p:spPr>
        </p:pic>
        <p:sp>
          <p:nvSpPr>
            <p:cNvPr id="108" name="Oval 107"/>
            <p:cNvSpPr/>
            <p:nvPr/>
          </p:nvSpPr>
          <p:spPr>
            <a:xfrm>
              <a:off x="9039483" y="3529144"/>
              <a:ext cx="333043" cy="333043"/>
            </a:xfrm>
            <a:prstGeom prst="ellipse">
              <a:avLst/>
            </a:prstGeom>
            <a:gradFill flip="none" rotWithShape="1">
              <a:gsLst>
                <a:gs pos="0">
                  <a:schemeClr val="bg1"/>
                </a:gs>
                <a:gs pos="98230">
                  <a:schemeClr val="tx1"/>
                </a:gs>
                <a:gs pos="56000">
                  <a:schemeClr val="tx1">
                    <a:lumMod val="65000"/>
                    <a:lumOff val="3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3" name="Oval 112"/>
            <p:cNvSpPr/>
            <p:nvPr/>
          </p:nvSpPr>
          <p:spPr>
            <a:xfrm>
              <a:off x="8614958" y="4102087"/>
              <a:ext cx="333043" cy="333043"/>
            </a:xfrm>
            <a:prstGeom prst="ellipse">
              <a:avLst/>
            </a:prstGeom>
            <a:gradFill flip="none" rotWithShape="1">
              <a:gsLst>
                <a:gs pos="0">
                  <a:schemeClr val="bg1"/>
                </a:gs>
                <a:gs pos="98230">
                  <a:schemeClr val="tx1"/>
                </a:gs>
                <a:gs pos="56000">
                  <a:schemeClr val="tx1">
                    <a:lumMod val="65000"/>
                    <a:lumOff val="3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0" name="Picture 39"/>
            <p:cNvPicPr>
              <a:picLocks noChangeAspect="1"/>
            </p:cNvPicPr>
            <p:nvPr/>
          </p:nvPicPr>
          <p:blipFill>
            <a:blip r:embed="rId5"/>
            <a:stretch>
              <a:fillRect/>
            </a:stretch>
          </p:blipFill>
          <p:spPr>
            <a:xfrm>
              <a:off x="9229825" y="4250279"/>
              <a:ext cx="360000" cy="360000"/>
            </a:xfrm>
            <a:prstGeom prst="rect">
              <a:avLst/>
            </a:prstGeom>
          </p:spPr>
        </p:pic>
        <p:pic>
          <p:nvPicPr>
            <p:cNvPr id="41" name="Picture 40"/>
            <p:cNvPicPr>
              <a:picLocks noChangeAspect="1"/>
            </p:cNvPicPr>
            <p:nvPr/>
          </p:nvPicPr>
          <p:blipFill>
            <a:blip r:embed="rId5"/>
            <a:stretch>
              <a:fillRect/>
            </a:stretch>
          </p:blipFill>
          <p:spPr>
            <a:xfrm>
              <a:off x="8847195" y="4275866"/>
              <a:ext cx="360000" cy="360000"/>
            </a:xfrm>
            <a:prstGeom prst="rect">
              <a:avLst/>
            </a:prstGeom>
          </p:spPr>
        </p:pic>
        <p:pic>
          <p:nvPicPr>
            <p:cNvPr id="42" name="Picture 41"/>
            <p:cNvPicPr>
              <a:picLocks noChangeAspect="1"/>
            </p:cNvPicPr>
            <p:nvPr/>
          </p:nvPicPr>
          <p:blipFill>
            <a:blip r:embed="rId5"/>
            <a:stretch>
              <a:fillRect/>
            </a:stretch>
          </p:blipFill>
          <p:spPr>
            <a:xfrm>
              <a:off x="9474516" y="4016650"/>
              <a:ext cx="360000" cy="360000"/>
            </a:xfrm>
            <a:prstGeom prst="rect">
              <a:avLst/>
            </a:prstGeom>
          </p:spPr>
        </p:pic>
        <p:pic>
          <p:nvPicPr>
            <p:cNvPr id="43" name="Picture 42"/>
            <p:cNvPicPr>
              <a:picLocks noChangeAspect="1"/>
            </p:cNvPicPr>
            <p:nvPr/>
          </p:nvPicPr>
          <p:blipFill>
            <a:blip r:embed="rId5"/>
            <a:stretch>
              <a:fillRect/>
            </a:stretch>
          </p:blipFill>
          <p:spPr>
            <a:xfrm>
              <a:off x="9502863" y="3594813"/>
              <a:ext cx="360000" cy="360000"/>
            </a:xfrm>
            <a:prstGeom prst="rect">
              <a:avLst/>
            </a:prstGeom>
          </p:spPr>
        </p:pic>
        <p:pic>
          <p:nvPicPr>
            <p:cNvPr id="44" name="Picture 43"/>
            <p:cNvPicPr>
              <a:picLocks noChangeAspect="1"/>
            </p:cNvPicPr>
            <p:nvPr/>
          </p:nvPicPr>
          <p:blipFill>
            <a:blip r:embed="rId5"/>
            <a:stretch>
              <a:fillRect/>
            </a:stretch>
          </p:blipFill>
          <p:spPr>
            <a:xfrm>
              <a:off x="8519789" y="3758014"/>
              <a:ext cx="360000" cy="360000"/>
            </a:xfrm>
            <a:prstGeom prst="rect">
              <a:avLst/>
            </a:prstGeom>
          </p:spPr>
        </p:pic>
        <p:pic>
          <p:nvPicPr>
            <p:cNvPr id="45" name="Picture 44"/>
            <p:cNvPicPr>
              <a:picLocks noChangeAspect="1"/>
            </p:cNvPicPr>
            <p:nvPr/>
          </p:nvPicPr>
          <p:blipFill>
            <a:blip r:embed="rId5"/>
            <a:stretch>
              <a:fillRect/>
            </a:stretch>
          </p:blipFill>
          <p:spPr>
            <a:xfrm>
              <a:off x="9085311" y="3333890"/>
              <a:ext cx="360000" cy="360000"/>
            </a:xfrm>
            <a:prstGeom prst="rect">
              <a:avLst/>
            </a:prstGeom>
          </p:spPr>
        </p:pic>
        <p:sp>
          <p:nvSpPr>
            <p:cNvPr id="118" name="Oval 117"/>
            <p:cNvSpPr/>
            <p:nvPr/>
          </p:nvSpPr>
          <p:spPr>
            <a:xfrm>
              <a:off x="9304423" y="3926311"/>
              <a:ext cx="333043" cy="333043"/>
            </a:xfrm>
            <a:prstGeom prst="ellipse">
              <a:avLst/>
            </a:prstGeom>
            <a:gradFill flip="none" rotWithShape="1">
              <a:gsLst>
                <a:gs pos="0">
                  <a:schemeClr val="bg1"/>
                </a:gs>
                <a:gs pos="98230">
                  <a:schemeClr val="tx1"/>
                </a:gs>
                <a:gs pos="56000">
                  <a:schemeClr val="tx1">
                    <a:lumMod val="65000"/>
                    <a:lumOff val="3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Oval 46"/>
            <p:cNvSpPr/>
            <p:nvPr/>
          </p:nvSpPr>
          <p:spPr>
            <a:xfrm>
              <a:off x="8854463" y="3693005"/>
              <a:ext cx="333043" cy="333043"/>
            </a:xfrm>
            <a:prstGeom prst="ellipse">
              <a:avLst/>
            </a:prstGeom>
            <a:gradFill flip="none" rotWithShape="1">
              <a:gsLst>
                <a:gs pos="0">
                  <a:schemeClr val="bg1"/>
                </a:gs>
                <a:gs pos="98230">
                  <a:schemeClr val="tx1"/>
                </a:gs>
                <a:gs pos="56000">
                  <a:schemeClr val="tx1">
                    <a:lumMod val="65000"/>
                    <a:lumOff val="3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Oval 49"/>
            <p:cNvSpPr/>
            <p:nvPr/>
          </p:nvSpPr>
          <p:spPr>
            <a:xfrm>
              <a:off x="9469141" y="3801955"/>
              <a:ext cx="333043" cy="333043"/>
            </a:xfrm>
            <a:prstGeom prst="ellipse">
              <a:avLst/>
            </a:prstGeom>
            <a:gradFill flip="none" rotWithShape="1">
              <a:gsLst>
                <a:gs pos="0">
                  <a:schemeClr val="bg1"/>
                </a:gs>
                <a:gs pos="98230">
                  <a:schemeClr val="tx1"/>
                </a:gs>
                <a:gs pos="56000">
                  <a:schemeClr val="tx1">
                    <a:lumMod val="65000"/>
                    <a:lumOff val="3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 name="Oval 50"/>
            <p:cNvSpPr/>
            <p:nvPr/>
          </p:nvSpPr>
          <p:spPr>
            <a:xfrm>
              <a:off x="9347200" y="3448090"/>
              <a:ext cx="333043" cy="333043"/>
            </a:xfrm>
            <a:prstGeom prst="ellipse">
              <a:avLst/>
            </a:prstGeom>
            <a:gradFill flip="none" rotWithShape="1">
              <a:gsLst>
                <a:gs pos="0">
                  <a:schemeClr val="bg1"/>
                </a:gs>
                <a:gs pos="98230">
                  <a:schemeClr val="tx1"/>
                </a:gs>
                <a:gs pos="56000">
                  <a:schemeClr val="tx1">
                    <a:lumMod val="65000"/>
                    <a:lumOff val="3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Oval 51"/>
            <p:cNvSpPr/>
            <p:nvPr/>
          </p:nvSpPr>
          <p:spPr>
            <a:xfrm>
              <a:off x="9334065" y="4158307"/>
              <a:ext cx="333043" cy="333043"/>
            </a:xfrm>
            <a:prstGeom prst="ellipse">
              <a:avLst/>
            </a:prstGeom>
            <a:gradFill flip="none" rotWithShape="1">
              <a:gsLst>
                <a:gs pos="0">
                  <a:schemeClr val="bg1"/>
                </a:gs>
                <a:gs pos="98230">
                  <a:schemeClr val="tx1"/>
                </a:gs>
                <a:gs pos="56000">
                  <a:schemeClr val="tx1">
                    <a:lumMod val="65000"/>
                    <a:lumOff val="3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Oval 52"/>
            <p:cNvSpPr/>
            <p:nvPr/>
          </p:nvSpPr>
          <p:spPr>
            <a:xfrm>
              <a:off x="8638200" y="3586446"/>
              <a:ext cx="333043" cy="333043"/>
            </a:xfrm>
            <a:prstGeom prst="ellipse">
              <a:avLst/>
            </a:prstGeom>
            <a:gradFill flip="none" rotWithShape="1">
              <a:gsLst>
                <a:gs pos="0">
                  <a:schemeClr val="bg1"/>
                </a:gs>
                <a:gs pos="98230">
                  <a:schemeClr val="tx1"/>
                </a:gs>
                <a:gs pos="56000">
                  <a:schemeClr val="tx1">
                    <a:lumMod val="65000"/>
                    <a:lumOff val="3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Oval 53"/>
            <p:cNvSpPr/>
            <p:nvPr/>
          </p:nvSpPr>
          <p:spPr>
            <a:xfrm>
              <a:off x="8939811" y="4064738"/>
              <a:ext cx="333043" cy="333043"/>
            </a:xfrm>
            <a:prstGeom prst="ellipse">
              <a:avLst/>
            </a:prstGeom>
            <a:gradFill flip="none" rotWithShape="1">
              <a:gsLst>
                <a:gs pos="0">
                  <a:schemeClr val="bg1"/>
                </a:gs>
                <a:gs pos="98230">
                  <a:schemeClr val="tx1"/>
                </a:gs>
                <a:gs pos="56000">
                  <a:schemeClr val="tx1">
                    <a:lumMod val="65000"/>
                    <a:lumOff val="3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1" name="Picture 80"/>
            <p:cNvPicPr>
              <a:picLocks noChangeAspect="1"/>
            </p:cNvPicPr>
            <p:nvPr/>
          </p:nvPicPr>
          <p:blipFill>
            <a:blip r:embed="rId5"/>
            <a:stretch>
              <a:fillRect/>
            </a:stretch>
          </p:blipFill>
          <p:spPr>
            <a:xfrm>
              <a:off x="8997067" y="3813916"/>
              <a:ext cx="360000" cy="360000"/>
            </a:xfrm>
            <a:prstGeom prst="rect">
              <a:avLst/>
            </a:prstGeom>
          </p:spPr>
        </p:pic>
      </p:grpSp>
    </p:spTree>
    <p:custDataLst>
      <p:tags r:id="rId1"/>
    </p:custDataLst>
    <p:extLst>
      <p:ext uri="{BB962C8B-B14F-4D97-AF65-F5344CB8AC3E}">
        <p14:creationId xmlns:p14="http://schemas.microsoft.com/office/powerpoint/2010/main" val="1704612829"/>
      </p:ext>
    </p:extLst>
  </p:cSld>
  <p:clrMapOvr>
    <a:masterClrMapping/>
  </p:clrMapOvr>
  <mc:AlternateContent xmlns:mc="http://schemas.openxmlformats.org/markup-compatibility/2006" xmlns:p14="http://schemas.microsoft.com/office/powerpoint/2010/main">
    <mc:Choice Requires="p14">
      <p:transition spd="slow" p14:dur="2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4"/>
                                        </p:tgtEl>
                                        <p:attrNameLst>
                                          <p:attrName>style.visibility</p:attrName>
                                        </p:attrNameLst>
                                      </p:cBhvr>
                                      <p:to>
                                        <p:strVal val="visible"/>
                                      </p:to>
                                    </p:set>
                                    <p:animEffect transition="in" filter="fade">
                                      <p:cBhvr>
                                        <p:cTn id="7" dur="500"/>
                                        <p:tgtEl>
                                          <p:spTgt spid="17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2"/>
                                        </p:tgtEl>
                                        <p:attrNameLst>
                                          <p:attrName>style.visibility</p:attrName>
                                        </p:attrNameLst>
                                      </p:cBhvr>
                                      <p:to>
                                        <p:strVal val="visible"/>
                                      </p:to>
                                    </p:set>
                                    <p:animEffect transition="in" filter="fade">
                                      <p:cBhvr>
                                        <p:cTn id="10" dur="500"/>
                                        <p:tgtEl>
                                          <p:spTgt spid="8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34"/>
                                        </p:tgtEl>
                                        <p:attrNameLst>
                                          <p:attrName>style.visibility</p:attrName>
                                        </p:attrNameLst>
                                      </p:cBhvr>
                                      <p:to>
                                        <p:strVal val="visible"/>
                                      </p:to>
                                    </p:set>
                                    <p:animEffect transition="in" filter="fade">
                                      <p:cBhvr>
                                        <p:cTn id="15" dur="500"/>
                                        <p:tgtEl>
                                          <p:spTgt spid="434"/>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04"/>
                                        </p:tgtEl>
                                        <p:attrNameLst>
                                          <p:attrName>style.visibility</p:attrName>
                                        </p:attrNameLst>
                                      </p:cBhvr>
                                      <p:to>
                                        <p:strVal val="visible"/>
                                      </p:to>
                                    </p:set>
                                    <p:animEffect transition="in" filter="fade">
                                      <p:cBhvr>
                                        <p:cTn id="23" dur="500"/>
                                        <p:tgtEl>
                                          <p:spTgt spid="204"/>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500"/>
                                        <p:tgtEl>
                                          <p:spTgt spid="12"/>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77"/>
                                        </p:tgtEl>
                                        <p:attrNameLst>
                                          <p:attrName>style.visibility</p:attrName>
                                        </p:attrNameLst>
                                      </p:cBhvr>
                                      <p:to>
                                        <p:strVal val="visible"/>
                                      </p:to>
                                    </p:set>
                                    <p:animEffect transition="in" filter="fade">
                                      <p:cBhvr>
                                        <p:cTn id="33" dur="500"/>
                                        <p:tgtEl>
                                          <p:spTgt spid="77"/>
                                        </p:tgtEl>
                                      </p:cBhvr>
                                    </p:animEffect>
                                  </p:childTnLst>
                                </p:cTn>
                              </p:par>
                              <p:par>
                                <p:cTn id="34" presetID="1" presetClass="path" presetSubtype="0" repeatCount="indefinite" fill="hold" nodeType="withEffect">
                                  <p:stCondLst>
                                    <p:cond delay="0"/>
                                  </p:stCondLst>
                                  <p:childTnLst>
                                    <p:animMotion origin="layout" path="M -0.18398 0.19907 C -0.0694 0.19907 0.02383 0.03287 0.02383 -0.17084 C 0.02383 -0.375 -0.0694 -0.53982 -0.18398 -0.53982 C -0.2987 -0.53982 -0.3914 -0.375 -0.3914 -0.17084 C -0.3914 0.03287 -0.2987 0.19907 -0.18398 0.19907 Z " pathEditMode="relative" rAng="0" ptsTypes="AAAAA">
                                      <p:cBhvr>
                                        <p:cTn id="35" dur="30000" spd="-100000" fill="hold"/>
                                        <p:tgtEl>
                                          <p:spTgt spid="99"/>
                                        </p:tgtEl>
                                        <p:attrNameLst>
                                          <p:attrName>ppt_x</p:attrName>
                                          <p:attrName>ppt_y</p:attrName>
                                        </p:attrNameLst>
                                      </p:cBhvr>
                                      <p:rCtr x="13" y="-3694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2" grpId="0"/>
      <p:bldP spid="204" grpId="0" animBg="1"/>
      <p:bldP spid="7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21" name="Group 20"/>
          <p:cNvGrpSpPr/>
          <p:nvPr/>
        </p:nvGrpSpPr>
        <p:grpSpPr>
          <a:xfrm>
            <a:off x="5936620" y="2753075"/>
            <a:ext cx="3240001" cy="3246525"/>
            <a:chOff x="6800011" y="2764499"/>
            <a:chExt cx="3240001" cy="3246525"/>
          </a:xfrm>
        </p:grpSpPr>
        <p:sp>
          <p:nvSpPr>
            <p:cNvPr id="6" name="Cube 5"/>
            <p:cNvSpPr/>
            <p:nvPr/>
          </p:nvSpPr>
          <p:spPr>
            <a:xfrm>
              <a:off x="6800012" y="2771024"/>
              <a:ext cx="3240000" cy="3240000"/>
            </a:xfrm>
            <a:prstGeom prst="cube">
              <a:avLst/>
            </a:prstGeom>
            <a:noFill/>
            <a:ln w="19050">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9" name="Straight Connector 8"/>
            <p:cNvCxnSpPr/>
            <p:nvPr/>
          </p:nvCxnSpPr>
          <p:spPr>
            <a:xfrm>
              <a:off x="7484495" y="5176750"/>
              <a:ext cx="2417850" cy="0"/>
            </a:xfrm>
            <a:prstGeom prst="line">
              <a:avLst/>
            </a:prstGeom>
            <a:ln w="1905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5400000">
              <a:off x="6399256" y="3973424"/>
              <a:ext cx="2417850" cy="0"/>
            </a:xfrm>
            <a:prstGeom prst="line">
              <a:avLst/>
            </a:prstGeom>
            <a:ln w="1905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V="1">
              <a:off x="6800011" y="5182349"/>
              <a:ext cx="830086" cy="782549"/>
            </a:xfrm>
            <a:prstGeom prst="line">
              <a:avLst/>
            </a:prstGeom>
            <a:ln w="19050">
              <a:solidFill>
                <a:schemeClr val="bg1"/>
              </a:solidFill>
              <a:prstDash val="dash"/>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802086" y="323612"/>
            <a:ext cx="10515600" cy="826108"/>
          </a:xfrm>
        </p:spPr>
        <p:txBody>
          <a:bodyPr>
            <a:normAutofit/>
          </a:bodyPr>
          <a:lstStyle/>
          <a:p>
            <a:pPr algn="ctr"/>
            <a:r>
              <a:rPr lang="en-US" sz="3200" smtClean="0">
                <a:solidFill>
                  <a:srgbClr val="FFFF00"/>
                </a:solidFill>
                <a:latin typeface="Times New Roman" panose="02020603050405020304" pitchFamily="18" charset="0"/>
                <a:cs typeface="Times New Roman" panose="02020603050405020304" pitchFamily="18" charset="0"/>
              </a:rPr>
              <a:t>Xem  lại nguyên nhân gây ra điện trở kim loại</a:t>
            </a:r>
            <a:endParaRPr lang="en-GB" sz="3200">
              <a:solidFill>
                <a:srgbClr val="FFFF00"/>
              </a:solidFill>
              <a:latin typeface="Times New Roman" panose="02020603050405020304" pitchFamily="18" charset="0"/>
              <a:cs typeface="Times New Roman" panose="02020603050405020304" pitchFamily="18" charset="0"/>
            </a:endParaRPr>
          </a:p>
        </p:txBody>
      </p:sp>
      <p:sp>
        <p:nvSpPr>
          <p:cNvPr id="4" name="Can 3"/>
          <p:cNvSpPr/>
          <p:nvPr/>
        </p:nvSpPr>
        <p:spPr>
          <a:xfrm rot="5400000">
            <a:off x="4330408" y="-2651704"/>
            <a:ext cx="4455889" cy="14010499"/>
          </a:xfrm>
          <a:prstGeom prst="can">
            <a:avLst/>
          </a:prstGeom>
          <a:no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42" name="Group 41"/>
          <p:cNvGrpSpPr/>
          <p:nvPr/>
        </p:nvGrpSpPr>
        <p:grpSpPr>
          <a:xfrm>
            <a:off x="6462007" y="2478747"/>
            <a:ext cx="540000" cy="540000"/>
            <a:chOff x="3471613" y="2958777"/>
            <a:chExt cx="540000" cy="540000"/>
          </a:xfrm>
        </p:grpSpPr>
        <p:sp>
          <p:nvSpPr>
            <p:cNvPr id="43" name="Oval 42"/>
            <p:cNvSpPr/>
            <p:nvPr/>
          </p:nvSpPr>
          <p:spPr>
            <a:xfrm>
              <a:off x="3471613" y="2958777"/>
              <a:ext cx="540000" cy="540000"/>
            </a:xfrm>
            <a:prstGeom prst="ellipse">
              <a:avLst/>
            </a:prstGeom>
            <a:gradFill flip="none" rotWithShape="1">
              <a:gsLst>
                <a:gs pos="0">
                  <a:schemeClr val="bg1"/>
                </a:gs>
                <a:gs pos="98230">
                  <a:schemeClr val="tx1"/>
                </a:gs>
                <a:gs pos="56000">
                  <a:srgbClr val="A4000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44" name="Group 43"/>
            <p:cNvGrpSpPr/>
            <p:nvPr/>
          </p:nvGrpSpPr>
          <p:grpSpPr>
            <a:xfrm>
              <a:off x="3634578" y="3119965"/>
              <a:ext cx="216000" cy="216000"/>
              <a:chOff x="3658232" y="3140635"/>
              <a:chExt cx="162000" cy="162000"/>
            </a:xfrm>
          </p:grpSpPr>
          <p:cxnSp>
            <p:nvCxnSpPr>
              <p:cNvPr id="45" name="Straight Connector 44"/>
              <p:cNvCxnSpPr/>
              <p:nvPr/>
            </p:nvCxnSpPr>
            <p:spPr>
              <a:xfrm>
                <a:off x="3658232" y="3221993"/>
                <a:ext cx="1620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a:off x="3659375" y="3221635"/>
                <a:ext cx="1620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grpSp>
      </p:grpSp>
      <p:grpSp>
        <p:nvGrpSpPr>
          <p:cNvPr id="47" name="Group 46"/>
          <p:cNvGrpSpPr/>
          <p:nvPr/>
        </p:nvGrpSpPr>
        <p:grpSpPr>
          <a:xfrm>
            <a:off x="8912169" y="2478747"/>
            <a:ext cx="540000" cy="540000"/>
            <a:chOff x="3471613" y="2958777"/>
            <a:chExt cx="540000" cy="540000"/>
          </a:xfrm>
        </p:grpSpPr>
        <p:sp>
          <p:nvSpPr>
            <p:cNvPr id="48" name="Oval 47"/>
            <p:cNvSpPr/>
            <p:nvPr/>
          </p:nvSpPr>
          <p:spPr>
            <a:xfrm>
              <a:off x="3471613" y="2958777"/>
              <a:ext cx="540000" cy="540000"/>
            </a:xfrm>
            <a:prstGeom prst="ellipse">
              <a:avLst/>
            </a:prstGeom>
            <a:gradFill flip="none" rotWithShape="1">
              <a:gsLst>
                <a:gs pos="0">
                  <a:schemeClr val="bg1"/>
                </a:gs>
                <a:gs pos="98230">
                  <a:schemeClr val="tx1"/>
                </a:gs>
                <a:gs pos="56000">
                  <a:srgbClr val="A4000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49" name="Group 48"/>
            <p:cNvGrpSpPr/>
            <p:nvPr/>
          </p:nvGrpSpPr>
          <p:grpSpPr>
            <a:xfrm>
              <a:off x="3634578" y="3119965"/>
              <a:ext cx="216000" cy="216000"/>
              <a:chOff x="3658232" y="3140635"/>
              <a:chExt cx="162000" cy="162000"/>
            </a:xfrm>
          </p:grpSpPr>
          <p:cxnSp>
            <p:nvCxnSpPr>
              <p:cNvPr id="50" name="Straight Connector 49"/>
              <p:cNvCxnSpPr/>
              <p:nvPr/>
            </p:nvCxnSpPr>
            <p:spPr>
              <a:xfrm>
                <a:off x="3658232" y="3221993"/>
                <a:ext cx="1620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a:off x="3659375" y="3221635"/>
                <a:ext cx="1620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grpSp>
      </p:grpSp>
      <p:grpSp>
        <p:nvGrpSpPr>
          <p:cNvPr id="52" name="Group 51"/>
          <p:cNvGrpSpPr/>
          <p:nvPr/>
        </p:nvGrpSpPr>
        <p:grpSpPr>
          <a:xfrm>
            <a:off x="8903938" y="4890072"/>
            <a:ext cx="540000" cy="540000"/>
            <a:chOff x="3471613" y="2958777"/>
            <a:chExt cx="540000" cy="540000"/>
          </a:xfrm>
        </p:grpSpPr>
        <p:sp>
          <p:nvSpPr>
            <p:cNvPr id="53" name="Oval 52"/>
            <p:cNvSpPr/>
            <p:nvPr/>
          </p:nvSpPr>
          <p:spPr>
            <a:xfrm>
              <a:off x="3471613" y="2958777"/>
              <a:ext cx="540000" cy="540000"/>
            </a:xfrm>
            <a:prstGeom prst="ellipse">
              <a:avLst/>
            </a:prstGeom>
            <a:gradFill flip="none" rotWithShape="1">
              <a:gsLst>
                <a:gs pos="0">
                  <a:schemeClr val="bg1"/>
                </a:gs>
                <a:gs pos="98230">
                  <a:schemeClr val="tx1"/>
                </a:gs>
                <a:gs pos="56000">
                  <a:srgbClr val="A4000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54" name="Group 53"/>
            <p:cNvGrpSpPr/>
            <p:nvPr/>
          </p:nvGrpSpPr>
          <p:grpSpPr>
            <a:xfrm>
              <a:off x="3634578" y="3119965"/>
              <a:ext cx="216000" cy="216000"/>
              <a:chOff x="3658232" y="3140635"/>
              <a:chExt cx="162000" cy="162000"/>
            </a:xfrm>
          </p:grpSpPr>
          <p:cxnSp>
            <p:nvCxnSpPr>
              <p:cNvPr id="55" name="Straight Connector 54"/>
              <p:cNvCxnSpPr/>
              <p:nvPr/>
            </p:nvCxnSpPr>
            <p:spPr>
              <a:xfrm>
                <a:off x="3658232" y="3221993"/>
                <a:ext cx="1620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16200000">
                <a:off x="3659375" y="3221635"/>
                <a:ext cx="1620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grpSp>
      </p:grpSp>
      <p:grpSp>
        <p:nvGrpSpPr>
          <p:cNvPr id="77" name="Group 76"/>
          <p:cNvGrpSpPr/>
          <p:nvPr/>
        </p:nvGrpSpPr>
        <p:grpSpPr>
          <a:xfrm>
            <a:off x="6458314" y="4892183"/>
            <a:ext cx="540000" cy="540000"/>
            <a:chOff x="3471613" y="2958777"/>
            <a:chExt cx="540000" cy="540000"/>
          </a:xfrm>
        </p:grpSpPr>
        <p:sp>
          <p:nvSpPr>
            <p:cNvPr id="78" name="Oval 77"/>
            <p:cNvSpPr/>
            <p:nvPr/>
          </p:nvSpPr>
          <p:spPr>
            <a:xfrm>
              <a:off x="3471613" y="2958777"/>
              <a:ext cx="540000" cy="540000"/>
            </a:xfrm>
            <a:prstGeom prst="ellipse">
              <a:avLst/>
            </a:prstGeom>
            <a:gradFill flip="none" rotWithShape="1">
              <a:gsLst>
                <a:gs pos="0">
                  <a:schemeClr val="bg1"/>
                </a:gs>
                <a:gs pos="98230">
                  <a:schemeClr val="tx1"/>
                </a:gs>
                <a:gs pos="56000">
                  <a:srgbClr val="A4000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79" name="Group 78"/>
            <p:cNvGrpSpPr/>
            <p:nvPr/>
          </p:nvGrpSpPr>
          <p:grpSpPr>
            <a:xfrm>
              <a:off x="3634578" y="3119965"/>
              <a:ext cx="216000" cy="216000"/>
              <a:chOff x="3658232" y="3140635"/>
              <a:chExt cx="162000" cy="162000"/>
            </a:xfrm>
          </p:grpSpPr>
          <p:cxnSp>
            <p:nvCxnSpPr>
              <p:cNvPr id="80" name="Straight Connector 79"/>
              <p:cNvCxnSpPr/>
              <p:nvPr/>
            </p:nvCxnSpPr>
            <p:spPr>
              <a:xfrm>
                <a:off x="3658232" y="3221993"/>
                <a:ext cx="1620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a:off x="3659375" y="3221635"/>
                <a:ext cx="1620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grpSp>
      </p:grpSp>
      <p:grpSp>
        <p:nvGrpSpPr>
          <p:cNvPr id="434" name="Group 433"/>
          <p:cNvGrpSpPr/>
          <p:nvPr/>
        </p:nvGrpSpPr>
        <p:grpSpPr>
          <a:xfrm>
            <a:off x="4024960" y="4202978"/>
            <a:ext cx="288000" cy="288000"/>
            <a:chOff x="6093968" y="3661954"/>
            <a:chExt cx="288000" cy="288000"/>
          </a:xfrm>
        </p:grpSpPr>
        <p:sp>
          <p:nvSpPr>
            <p:cNvPr id="435" name="Oval 434"/>
            <p:cNvSpPr/>
            <p:nvPr/>
          </p:nvSpPr>
          <p:spPr>
            <a:xfrm>
              <a:off x="6093968" y="3661954"/>
              <a:ext cx="288000" cy="288000"/>
            </a:xfrm>
            <a:prstGeom prst="ellipse">
              <a:avLst/>
            </a:prstGeom>
            <a:gradFill flip="none" rotWithShape="1">
              <a:gsLst>
                <a:gs pos="0">
                  <a:schemeClr val="bg1"/>
                </a:gs>
                <a:gs pos="98230">
                  <a:schemeClr val="tx1"/>
                </a:gs>
                <a:gs pos="56000">
                  <a:srgbClr val="0070C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36" name="Straight Connector 435"/>
            <p:cNvCxnSpPr/>
            <p:nvPr/>
          </p:nvCxnSpPr>
          <p:spPr>
            <a:xfrm>
              <a:off x="6156925" y="3808335"/>
              <a:ext cx="1620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440" name="Group 439"/>
          <p:cNvGrpSpPr/>
          <p:nvPr/>
        </p:nvGrpSpPr>
        <p:grpSpPr>
          <a:xfrm>
            <a:off x="2272421" y="3315975"/>
            <a:ext cx="288000" cy="288000"/>
            <a:chOff x="6093968" y="3661954"/>
            <a:chExt cx="288000" cy="288000"/>
          </a:xfrm>
        </p:grpSpPr>
        <p:sp>
          <p:nvSpPr>
            <p:cNvPr id="441" name="Oval 440"/>
            <p:cNvSpPr/>
            <p:nvPr/>
          </p:nvSpPr>
          <p:spPr>
            <a:xfrm>
              <a:off x="6093968" y="3661954"/>
              <a:ext cx="288000" cy="288000"/>
            </a:xfrm>
            <a:prstGeom prst="ellipse">
              <a:avLst/>
            </a:prstGeom>
            <a:gradFill flip="none" rotWithShape="1">
              <a:gsLst>
                <a:gs pos="0">
                  <a:schemeClr val="bg1"/>
                </a:gs>
                <a:gs pos="98230">
                  <a:schemeClr val="tx1"/>
                </a:gs>
                <a:gs pos="56000">
                  <a:srgbClr val="0070C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42" name="Straight Connector 441"/>
            <p:cNvCxnSpPr/>
            <p:nvPr/>
          </p:nvCxnSpPr>
          <p:spPr>
            <a:xfrm>
              <a:off x="6156925" y="3808335"/>
              <a:ext cx="1620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grpSp>
      <p:cxnSp>
        <p:nvCxnSpPr>
          <p:cNvPr id="15" name="Straight Arrow Connector 14"/>
          <p:cNvCxnSpPr/>
          <p:nvPr/>
        </p:nvCxnSpPr>
        <p:spPr>
          <a:xfrm flipH="1">
            <a:off x="3933371" y="1785257"/>
            <a:ext cx="4706543" cy="0"/>
          </a:xfrm>
          <a:prstGeom prst="straightConnector1">
            <a:avLst/>
          </a:prstGeom>
          <a:ln w="50800">
            <a:solidFill>
              <a:srgbClr val="FFFF00"/>
            </a:solidFill>
            <a:headEnd type="none"/>
            <a:tailEnd type="stealth"/>
          </a:ln>
        </p:spPr>
        <p:style>
          <a:lnRef idx="3">
            <a:schemeClr val="dk1"/>
          </a:lnRef>
          <a:fillRef idx="0">
            <a:schemeClr val="dk1"/>
          </a:fillRef>
          <a:effectRef idx="2">
            <a:schemeClr val="dk1"/>
          </a:effectRef>
          <a:fontRef idx="minor">
            <a:schemeClr val="tx1"/>
          </a:fontRef>
        </p:style>
      </p:cxnSp>
      <p:graphicFrame>
        <p:nvGraphicFramePr>
          <p:cNvPr id="16" name="Object 15"/>
          <p:cNvGraphicFramePr>
            <a:graphicFrameLocks noChangeAspect="1"/>
          </p:cNvGraphicFramePr>
          <p:nvPr>
            <p:extLst>
              <p:ext uri="{D42A27DB-BD31-4B8C-83A1-F6EECF244321}">
                <p14:modId xmlns:p14="http://schemas.microsoft.com/office/powerpoint/2010/main" val="3060016155"/>
              </p:ext>
            </p:extLst>
          </p:nvPr>
        </p:nvGraphicFramePr>
        <p:xfrm>
          <a:off x="5706882" y="1046390"/>
          <a:ext cx="587131" cy="796820"/>
        </p:xfrm>
        <a:graphic>
          <a:graphicData uri="http://schemas.openxmlformats.org/presentationml/2006/ole">
            <mc:AlternateContent xmlns:mc="http://schemas.openxmlformats.org/markup-compatibility/2006">
              <mc:Choice xmlns:v="urn:schemas-microsoft-com:vml" Requires="v">
                <p:oleObj spid="_x0000_s5254" name="Equation" r:id="rId5" imgW="177480" imgH="241200" progId="Equation.DSMT4">
                  <p:embed/>
                </p:oleObj>
              </mc:Choice>
              <mc:Fallback>
                <p:oleObj name="Equation" r:id="rId5" imgW="177480" imgH="241200" progId="Equation.DSMT4">
                  <p:embed/>
                  <p:pic>
                    <p:nvPicPr>
                      <p:cNvPr id="0" name=""/>
                      <p:cNvPicPr/>
                      <p:nvPr/>
                    </p:nvPicPr>
                    <p:blipFill>
                      <a:blip r:embed="rId6"/>
                      <a:stretch>
                        <a:fillRect/>
                      </a:stretch>
                    </p:blipFill>
                    <p:spPr>
                      <a:xfrm>
                        <a:off x="5706882" y="1046390"/>
                        <a:ext cx="587131" cy="796820"/>
                      </a:xfrm>
                      <a:prstGeom prst="rect">
                        <a:avLst/>
                      </a:prstGeom>
                    </p:spPr>
                  </p:pic>
                </p:oleObj>
              </mc:Fallback>
            </mc:AlternateContent>
          </a:graphicData>
        </a:graphic>
      </p:graphicFrame>
      <p:grpSp>
        <p:nvGrpSpPr>
          <p:cNvPr id="57" name="Group 56"/>
          <p:cNvGrpSpPr/>
          <p:nvPr/>
        </p:nvGrpSpPr>
        <p:grpSpPr>
          <a:xfrm>
            <a:off x="8101666" y="3278847"/>
            <a:ext cx="540000" cy="540000"/>
            <a:chOff x="3471613" y="2958777"/>
            <a:chExt cx="540000" cy="540000"/>
          </a:xfrm>
        </p:grpSpPr>
        <p:sp>
          <p:nvSpPr>
            <p:cNvPr id="58" name="Oval 57"/>
            <p:cNvSpPr/>
            <p:nvPr/>
          </p:nvSpPr>
          <p:spPr>
            <a:xfrm>
              <a:off x="3471613" y="2958777"/>
              <a:ext cx="540000" cy="540000"/>
            </a:xfrm>
            <a:prstGeom prst="ellipse">
              <a:avLst/>
            </a:prstGeom>
            <a:gradFill flip="none" rotWithShape="1">
              <a:gsLst>
                <a:gs pos="0">
                  <a:schemeClr val="bg1"/>
                </a:gs>
                <a:gs pos="98230">
                  <a:schemeClr val="tx1"/>
                </a:gs>
                <a:gs pos="56000">
                  <a:srgbClr val="A4000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59" name="Group 58"/>
            <p:cNvGrpSpPr/>
            <p:nvPr/>
          </p:nvGrpSpPr>
          <p:grpSpPr>
            <a:xfrm>
              <a:off x="3634578" y="3119965"/>
              <a:ext cx="216000" cy="216000"/>
              <a:chOff x="3658232" y="3140635"/>
              <a:chExt cx="162000" cy="162000"/>
            </a:xfrm>
          </p:grpSpPr>
          <p:cxnSp>
            <p:nvCxnSpPr>
              <p:cNvPr id="60" name="Straight Connector 59"/>
              <p:cNvCxnSpPr/>
              <p:nvPr/>
            </p:nvCxnSpPr>
            <p:spPr>
              <a:xfrm>
                <a:off x="3658232" y="3221993"/>
                <a:ext cx="1620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a:off x="3659375" y="3221635"/>
                <a:ext cx="1620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grpSp>
      </p:grpSp>
      <p:grpSp>
        <p:nvGrpSpPr>
          <p:cNvPr id="62" name="Group 61"/>
          <p:cNvGrpSpPr/>
          <p:nvPr/>
        </p:nvGrpSpPr>
        <p:grpSpPr>
          <a:xfrm>
            <a:off x="5676583" y="3297897"/>
            <a:ext cx="540000" cy="540000"/>
            <a:chOff x="3471613" y="2958777"/>
            <a:chExt cx="540000" cy="540000"/>
          </a:xfrm>
        </p:grpSpPr>
        <p:sp>
          <p:nvSpPr>
            <p:cNvPr id="63" name="Oval 62"/>
            <p:cNvSpPr/>
            <p:nvPr/>
          </p:nvSpPr>
          <p:spPr>
            <a:xfrm>
              <a:off x="3471613" y="2958777"/>
              <a:ext cx="540000" cy="540000"/>
            </a:xfrm>
            <a:prstGeom prst="ellipse">
              <a:avLst/>
            </a:prstGeom>
            <a:gradFill flip="none" rotWithShape="1">
              <a:gsLst>
                <a:gs pos="0">
                  <a:schemeClr val="bg1"/>
                </a:gs>
                <a:gs pos="98230">
                  <a:schemeClr val="tx1"/>
                </a:gs>
                <a:gs pos="56000">
                  <a:srgbClr val="A4000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64" name="Group 63"/>
            <p:cNvGrpSpPr/>
            <p:nvPr/>
          </p:nvGrpSpPr>
          <p:grpSpPr>
            <a:xfrm>
              <a:off x="3634578" y="3119965"/>
              <a:ext cx="216000" cy="216000"/>
              <a:chOff x="3658232" y="3140635"/>
              <a:chExt cx="162000" cy="162000"/>
            </a:xfrm>
          </p:grpSpPr>
          <p:cxnSp>
            <p:nvCxnSpPr>
              <p:cNvPr id="65" name="Straight Connector 64"/>
              <p:cNvCxnSpPr/>
              <p:nvPr/>
            </p:nvCxnSpPr>
            <p:spPr>
              <a:xfrm>
                <a:off x="3658232" y="3221993"/>
                <a:ext cx="1620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a:off x="3659375" y="3221635"/>
                <a:ext cx="1620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grpSp>
      </p:grpSp>
      <p:grpSp>
        <p:nvGrpSpPr>
          <p:cNvPr id="67" name="Group 66"/>
          <p:cNvGrpSpPr/>
          <p:nvPr/>
        </p:nvGrpSpPr>
        <p:grpSpPr>
          <a:xfrm>
            <a:off x="5676583" y="5718748"/>
            <a:ext cx="540000" cy="540000"/>
            <a:chOff x="3471613" y="2958777"/>
            <a:chExt cx="540000" cy="540000"/>
          </a:xfrm>
        </p:grpSpPr>
        <p:sp>
          <p:nvSpPr>
            <p:cNvPr id="68" name="Oval 67"/>
            <p:cNvSpPr/>
            <p:nvPr/>
          </p:nvSpPr>
          <p:spPr>
            <a:xfrm>
              <a:off x="3471613" y="2958777"/>
              <a:ext cx="540000" cy="540000"/>
            </a:xfrm>
            <a:prstGeom prst="ellipse">
              <a:avLst/>
            </a:prstGeom>
            <a:gradFill flip="none" rotWithShape="1">
              <a:gsLst>
                <a:gs pos="0">
                  <a:schemeClr val="bg1"/>
                </a:gs>
                <a:gs pos="98230">
                  <a:schemeClr val="tx1"/>
                </a:gs>
                <a:gs pos="56000">
                  <a:srgbClr val="A4000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69" name="Group 68"/>
            <p:cNvGrpSpPr/>
            <p:nvPr/>
          </p:nvGrpSpPr>
          <p:grpSpPr>
            <a:xfrm>
              <a:off x="3634578" y="3119965"/>
              <a:ext cx="216000" cy="216000"/>
              <a:chOff x="3658232" y="3140635"/>
              <a:chExt cx="162000" cy="162000"/>
            </a:xfrm>
          </p:grpSpPr>
          <p:cxnSp>
            <p:nvCxnSpPr>
              <p:cNvPr id="70" name="Straight Connector 69"/>
              <p:cNvCxnSpPr/>
              <p:nvPr/>
            </p:nvCxnSpPr>
            <p:spPr>
              <a:xfrm>
                <a:off x="3658232" y="3221993"/>
                <a:ext cx="1620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a:off x="3659375" y="3221635"/>
                <a:ext cx="1620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grpSp>
      </p:grpSp>
      <p:grpSp>
        <p:nvGrpSpPr>
          <p:cNvPr id="72" name="Group 71"/>
          <p:cNvGrpSpPr/>
          <p:nvPr/>
        </p:nvGrpSpPr>
        <p:grpSpPr>
          <a:xfrm>
            <a:off x="8099914" y="5718748"/>
            <a:ext cx="540000" cy="540000"/>
            <a:chOff x="3471613" y="2958777"/>
            <a:chExt cx="540000" cy="540000"/>
          </a:xfrm>
        </p:grpSpPr>
        <p:sp>
          <p:nvSpPr>
            <p:cNvPr id="73" name="Oval 72"/>
            <p:cNvSpPr/>
            <p:nvPr/>
          </p:nvSpPr>
          <p:spPr>
            <a:xfrm>
              <a:off x="3471613" y="2958777"/>
              <a:ext cx="540000" cy="540000"/>
            </a:xfrm>
            <a:prstGeom prst="ellipse">
              <a:avLst/>
            </a:prstGeom>
            <a:gradFill flip="none" rotWithShape="1">
              <a:gsLst>
                <a:gs pos="0">
                  <a:schemeClr val="bg1"/>
                </a:gs>
                <a:gs pos="98230">
                  <a:schemeClr val="tx1"/>
                </a:gs>
                <a:gs pos="56000">
                  <a:srgbClr val="A4000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74" name="Group 73"/>
            <p:cNvGrpSpPr/>
            <p:nvPr/>
          </p:nvGrpSpPr>
          <p:grpSpPr>
            <a:xfrm>
              <a:off x="3634578" y="3119965"/>
              <a:ext cx="216000" cy="216000"/>
              <a:chOff x="3658232" y="3140635"/>
              <a:chExt cx="162000" cy="162000"/>
            </a:xfrm>
          </p:grpSpPr>
          <p:cxnSp>
            <p:nvCxnSpPr>
              <p:cNvPr id="75" name="Straight Connector 74"/>
              <p:cNvCxnSpPr/>
              <p:nvPr/>
            </p:nvCxnSpPr>
            <p:spPr>
              <a:xfrm>
                <a:off x="3658232" y="3221993"/>
                <a:ext cx="1620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a:off x="3659375" y="3221635"/>
                <a:ext cx="1620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grpSp>
      </p:grpSp>
    </p:spTree>
    <p:custDataLst>
      <p:tags r:id="rId2"/>
    </p:custDataLst>
    <p:extLst>
      <p:ext uri="{BB962C8B-B14F-4D97-AF65-F5344CB8AC3E}">
        <p14:creationId xmlns:p14="http://schemas.microsoft.com/office/powerpoint/2010/main" val="1600958923"/>
      </p:ext>
    </p:extLst>
  </p:cSld>
  <p:clrMapOvr>
    <a:masterClrMapping/>
  </p:clrMapOvr>
  <mc:AlternateContent xmlns:mc="http://schemas.openxmlformats.org/markup-compatibility/2006" xmlns:p14="http://schemas.microsoft.com/office/powerpoint/2010/main">
    <mc:Choice Requires="p14">
      <p:transition spd="slow" p14:dur="2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path" presetSubtype="0" repeatCount="indefinite" fill="hold" nodeType="withEffect">
                                  <p:stCondLst>
                                    <p:cond delay="0"/>
                                  </p:stCondLst>
                                  <p:childTnLst>
                                    <p:animMotion origin="layout" path="M -3.54167E-6 -0.00046 C -3.54167E-6 0.00139 -0.00989 -0.02013 -0.00898 -0.0206 C -0.00859 -0.01967 0.00612 0.01644 0.00482 0.01829 C 0.00443 0.01991 -0.00898 -0.01111 -0.0082 -0.01157 C -0.00781 -0.01157 0.00847 -0.00879 0.00703 -0.01388 C 0.00912 -0.01967 0.0069 -0.01504 0.00547 -0.01967 C 0.00222 -0.0243 -0.00703 0.01065 -0.00729 0.01065 C -0.01002 0.01389 -0.0013 -0.0037 -3.54167E-6 -0.00046 Z " pathEditMode="relative" rAng="0" ptsTypes="AAAAAAAA">
                                      <p:cBhvr>
                                        <p:cTn id="6" dur="1500" fill="hold"/>
                                        <p:tgtEl>
                                          <p:spTgt spid="42"/>
                                        </p:tgtEl>
                                        <p:attrNameLst>
                                          <p:attrName>ppt_x</p:attrName>
                                          <p:attrName>ppt_y</p:attrName>
                                        </p:attrNameLst>
                                      </p:cBhvr>
                                      <p:rCtr x="-65" y="-69"/>
                                    </p:animMotion>
                                  </p:childTnLst>
                                </p:cTn>
                              </p:par>
                              <p:par>
                                <p:cTn id="7" presetID="34" presetClass="path" presetSubtype="0" repeatCount="indefinite" fill="hold" nodeType="withEffect">
                                  <p:stCondLst>
                                    <p:cond delay="0"/>
                                  </p:stCondLst>
                                  <p:childTnLst>
                                    <p:animMotion origin="layout" path="M -0.00013 -0.00023 C -0.00013 0.00162 0.01016 -0.0074 0.01107 -0.00787 C 0.01146 -0.00694 0.00092 -0.01435 -0.00039 -0.0125 C -0.00078 -0.01088 -0.01381 0.01227 -0.01303 0.01181 C -0.01263 0.01181 0.00365 0.01459 0.00222 0.0095 C 0.0043 0.00371 0.0017 0.025 0.00027 0.02037 C -0.00299 0.01551 -0.0056 -0.01782 -0.00585 -0.01782 C -0.0086 -0.01435 -0.00143 -0.00347 -0.00013 -0.00023 Z " pathEditMode="relative" rAng="0" ptsTypes="AAAAAAAA">
                                      <p:cBhvr>
                                        <p:cTn id="8" dur="1500" fill="hold"/>
                                        <p:tgtEl>
                                          <p:spTgt spid="47"/>
                                        </p:tgtEl>
                                        <p:attrNameLst>
                                          <p:attrName>ppt_x</p:attrName>
                                          <p:attrName>ppt_y</p:attrName>
                                        </p:attrNameLst>
                                      </p:cBhvr>
                                      <p:rCtr x="-91" y="162"/>
                                    </p:animMotion>
                                  </p:childTnLst>
                                </p:cTn>
                              </p:par>
                              <p:par>
                                <p:cTn id="9" presetID="34" presetClass="path" presetSubtype="0" repeatCount="indefinite" fill="hold" nodeType="withEffect">
                                  <p:stCondLst>
                                    <p:cond delay="0"/>
                                  </p:stCondLst>
                                  <p:childTnLst>
                                    <p:animMotion origin="layout" path="M -0.00026 -0.00046 C -0.00026 0.00139 0.00209 -0.02337 0.003 -0.02361 C 0.00339 -0.02314 0.01498 -4.81481E-6 0.01368 0.00186 C 0.01329 0.00348 -0.01406 0.01204 -0.01328 0.01158 C -0.01289 0.01158 0.00287 0.02616 0.00144 0.02107 C 0.00352 0.01528 -0.01536 -0.00092 -0.01679 -0.00555 C -0.02005 -0.01041 -0.00586 -0.01828 -0.00612 -0.01828 C -0.00885 -0.01458 -0.00169 -0.0037 -0.00026 -0.00046 Z " pathEditMode="relative" rAng="0" ptsTypes="AAAAAAAA">
                                      <p:cBhvr>
                                        <p:cTn id="10" dur="1500" fill="hold"/>
                                        <p:tgtEl>
                                          <p:spTgt spid="52"/>
                                        </p:tgtEl>
                                        <p:attrNameLst>
                                          <p:attrName>ppt_x</p:attrName>
                                          <p:attrName>ppt_y</p:attrName>
                                        </p:attrNameLst>
                                      </p:cBhvr>
                                      <p:rCtr x="-156" y="-46"/>
                                    </p:animMotion>
                                  </p:childTnLst>
                                </p:cTn>
                              </p:par>
                              <p:par>
                                <p:cTn id="11" presetID="34" presetClass="path" presetSubtype="0" repeatCount="indefinite" fill="hold" nodeType="withEffect">
                                  <p:stCondLst>
                                    <p:cond delay="0"/>
                                  </p:stCondLst>
                                  <p:childTnLst>
                                    <p:animMotion origin="layout" path="M 0.00195 -0.02361 C 0.00195 -0.02176 0.01055 0.00278 0.01146 0.00232 C 0.01185 0.00324 0.00547 0.01296 0.00417 0.01482 C 0.00377 0.01644 -0.0138 0.01134 -0.01302 0.01088 C -0.01263 0.01088 -0.01003 -0.00648 -0.01146 -0.01157 C -0.00938 -0.01713 0.00208 0.02894 0.00065 0.02431 C -0.00261 0.01945 -0.0056 -0.01829 -0.00586 -0.01829 C -0.0086 -0.01528 0.00065 -0.02685 0.00195 -0.02361 Z " pathEditMode="relative" rAng="0" ptsTypes="AAAAAAAA">
                                      <p:cBhvr>
                                        <p:cTn id="12" dur="1500" fill="hold"/>
                                        <p:tgtEl>
                                          <p:spTgt spid="57"/>
                                        </p:tgtEl>
                                        <p:attrNameLst>
                                          <p:attrName>ppt_x</p:attrName>
                                          <p:attrName>ppt_y</p:attrName>
                                        </p:attrNameLst>
                                      </p:cBhvr>
                                      <p:rCtr x="-286" y="2361"/>
                                    </p:animMotion>
                                  </p:childTnLst>
                                </p:cTn>
                              </p:par>
                              <p:par>
                                <p:cTn id="13" presetID="34" presetClass="path" presetSubtype="0" repeatCount="indefinite" fill="hold" nodeType="withEffect">
                                  <p:stCondLst>
                                    <p:cond delay="0"/>
                                  </p:stCondLst>
                                  <p:childTnLst>
                                    <p:animMotion origin="layout" path="M -4.16667E-7 1.11111E-6 C -4.16667E-7 0.00185 -4.16667E-7 0.01852 0.00091 0.01805 C 0.0013 0.01898 0.01537 0.00116 0.01406 0.00301 C 0.01367 0.00463 0.00091 0.02778 0.00169 0.02731 C 0.00208 0.02731 -0.00807 -0.01227 -0.00937 -0.01736 C -0.00742 -0.02315 0.01576 -0.01505 0.01432 -0.01968 C 0.01107 -0.02431 0.00885 -0.00232 0.00859 -0.00232 C 0.00599 0.00116 -0.0013 -0.00301 -4.16667E-7 1.11111E-6 Z " pathEditMode="relative" rAng="0" ptsTypes="AAAAAAAA">
                                      <p:cBhvr>
                                        <p:cTn id="14" dur="1500" fill="hold"/>
                                        <p:tgtEl>
                                          <p:spTgt spid="62"/>
                                        </p:tgtEl>
                                        <p:attrNameLst>
                                          <p:attrName>ppt_x</p:attrName>
                                          <p:attrName>ppt_y</p:attrName>
                                        </p:attrNameLst>
                                      </p:cBhvr>
                                      <p:rCtr x="247" y="347"/>
                                    </p:animMotion>
                                  </p:childTnLst>
                                </p:cTn>
                              </p:par>
                              <p:par>
                                <p:cTn id="15" presetID="34" presetClass="path" presetSubtype="0" repeatCount="indefinite" fill="hold" nodeType="withEffect">
                                  <p:stCondLst>
                                    <p:cond delay="0"/>
                                  </p:stCondLst>
                                  <p:childTnLst>
                                    <p:animMotion origin="layout" path="M 0.00469 -0.01296 C 0.00469 -0.01111 -0.01055 0.0118 -0.00963 0.01134 C -0.00924 0.01227 -0.00898 -0.025 -0.01029 -0.02315 C -0.01068 -0.02153 -0.02109 -0.00046 -0.02031 -0.00093 C -0.01992 -0.00093 -0.00625 0.00393 -0.00768 -0.00116 C -0.00794 -0.00371 0.00742 0.02616 0.0043 0.02361 C 0.00287 0.01921 0.00742 0.00046 0.00794 0.00555 C 0.00521 0.00903 0.00313 -0.01621 0.00469 -0.01296 Z " pathEditMode="relative" rAng="0" ptsTypes="AAAAAAAA">
                                      <p:cBhvr>
                                        <p:cTn id="16" dur="1500" fill="hold"/>
                                        <p:tgtEl>
                                          <p:spTgt spid="67"/>
                                        </p:tgtEl>
                                        <p:attrNameLst>
                                          <p:attrName>ppt_x</p:attrName>
                                          <p:attrName>ppt_y</p:attrName>
                                        </p:attrNameLst>
                                      </p:cBhvr>
                                      <p:rCtr x="-1094" y="1296"/>
                                    </p:animMotion>
                                  </p:childTnLst>
                                </p:cTn>
                              </p:par>
                              <p:par>
                                <p:cTn id="17" presetID="34" presetClass="path" presetSubtype="0" repeatCount="indefinite" fill="hold" nodeType="withEffect">
                                  <p:stCondLst>
                                    <p:cond delay="0"/>
                                  </p:stCondLst>
                                  <p:childTnLst>
                                    <p:animMotion origin="layout" path="M -0.00104 0.02384 C -0.00104 0.02569 0.01094 -0.00394 0.01185 -0.0044 C 0.01224 -0.00347 0.00742 -0.0257 0.00612 -0.02408 C 0.00573 -0.02269 -0.01432 0.01134 -0.01354 0.01088 C -0.01315 0.01088 0.00703 -0.00023 0.0056 -0.00533 C 0.00768 -0.01111 -0.01563 -0.00139 -0.01706 -0.00602 C -0.02031 -0.01088 -0.00182 -0.02408 -0.00208 -0.02408 C -0.00482 -0.0213 -0.00235 0.0206 -0.00104 0.02384 Z " pathEditMode="relative" rAng="0" ptsTypes="AAAAAAAA">
                                      <p:cBhvr>
                                        <p:cTn id="18" dur="1500" fill="hold"/>
                                        <p:tgtEl>
                                          <p:spTgt spid="72"/>
                                        </p:tgtEl>
                                        <p:attrNameLst>
                                          <p:attrName>ppt_x</p:attrName>
                                          <p:attrName>ppt_y</p:attrName>
                                        </p:attrNameLst>
                                      </p:cBhvr>
                                      <p:rCtr x="-182" y="-2407"/>
                                    </p:animMotion>
                                  </p:childTnLst>
                                </p:cTn>
                              </p:par>
                              <p:par>
                                <p:cTn id="19" presetID="34" presetClass="path" presetSubtype="0" repeatCount="indefinite" fill="hold" nodeType="withEffect">
                                  <p:stCondLst>
                                    <p:cond delay="0"/>
                                  </p:stCondLst>
                                  <p:childTnLst>
                                    <p:animMotion origin="layout" path="M -0.00039 -0.00093 C -0.00039 0.00069 0.00938 -0.00834 0.01029 -0.0088 C 0.01068 -0.00764 -0.00039 -0.02986 -0.00182 -0.02778 C -0.00221 -0.02639 -0.00521 0.02291 -0.00442 0.02245 C -0.00403 0.02245 0.01367 0.01088 0.01224 0.00578 C 0.01433 2.22222E-6 -0.01549 -0.00162 -0.01692 -0.00602 C -0.02018 -0.01088 -0.01067 0.00879 -0.01093 0.00879 C -0.01367 0.0118 -0.00182 -0.0044 -0.00039 -0.00093 Z " pathEditMode="relative" rAng="0" ptsTypes="AAAAAAAA">
                                      <p:cBhvr>
                                        <p:cTn id="20" dur="1500" fill="hold"/>
                                        <p:tgtEl>
                                          <p:spTgt spid="77"/>
                                        </p:tgtEl>
                                        <p:attrNameLst>
                                          <p:attrName>ppt_x</p:attrName>
                                          <p:attrName>ppt_y</p:attrName>
                                        </p:attrNameLst>
                                      </p:cBhvr>
                                      <p:rCtr x="-234" y="-185"/>
                                    </p:animMotion>
                                  </p:childTnLst>
                                </p:cTn>
                              </p:par>
                            </p:childTnLst>
                          </p:cTn>
                        </p:par>
                      </p:childTnLst>
                    </p:cTn>
                  </p:par>
                  <p:par>
                    <p:cTn id="21" fill="hold">
                      <p:stCondLst>
                        <p:cond delay="indefinite"/>
                      </p:stCondLst>
                      <p:childTnLst>
                        <p:par>
                          <p:cTn id="22" fill="hold">
                            <p:stCondLst>
                              <p:cond delay="0"/>
                            </p:stCondLst>
                            <p:childTnLst>
                              <p:par>
                                <p:cTn id="23" presetID="44" presetClass="path" presetSubtype="0" fill="hold" nodeType="clickEffect">
                                  <p:stCondLst>
                                    <p:cond delay="0"/>
                                  </p:stCondLst>
                                  <p:childTnLst>
                                    <p:animMotion origin="layout" path="M 2.91667E-6 3.7037E-6 C 0.0681 -0.02778 0.07435 0.00926 0.14245 -0.01899 C 0.18528 -0.0375 0.31471 0.02824 0.38502 0.02824 C 0.45364 0.02615 0.47825 -0.01621 0.55807 -0.02246 C 0.6375 -0.03079 0.74752 -0.02153 0.8612 -0.01852 C 0.97552 -0.01459 1.13047 -0.00093 1.24245 3.7037E-6 C 1.35338 0.00092 1.33698 -0.00926 1.52825 -0.01366 C 1.61966 -0.0176 1.65169 0.01018 1.79153 0.00486 C 1.93086 3.7037E-6 2.27018 -0.0419 2.3664 -0.04468 " pathEditMode="relative" rAng="0" ptsTypes="AAAAAAAAA">
                                      <p:cBhvr>
                                        <p:cTn id="24" dur="21000" fill="hold"/>
                                        <p:tgtEl>
                                          <p:spTgt spid="434"/>
                                        </p:tgtEl>
                                        <p:attrNameLst>
                                          <p:attrName>ppt_x</p:attrName>
                                          <p:attrName>ppt_y</p:attrName>
                                        </p:attrNameLst>
                                      </p:cBhvr>
                                      <p:rCtr x="118320" y="-833"/>
                                    </p:animMotion>
                                  </p:childTnLst>
                                </p:cTn>
                              </p:par>
                            </p:childTnLst>
                          </p:cTn>
                        </p:par>
                      </p:childTnLst>
                    </p:cTn>
                  </p:par>
                  <p:par>
                    <p:cTn id="25" fill="hold">
                      <p:stCondLst>
                        <p:cond delay="indefinite"/>
                      </p:stCondLst>
                      <p:childTnLst>
                        <p:par>
                          <p:cTn id="26" fill="hold">
                            <p:stCondLst>
                              <p:cond delay="0"/>
                            </p:stCondLst>
                            <p:childTnLst>
                              <p:par>
                                <p:cTn id="27" presetID="44" presetClass="path" presetSubtype="0" fill="hold" nodeType="clickEffect">
                                  <p:stCondLst>
                                    <p:cond delay="0"/>
                                  </p:stCondLst>
                                  <p:childTnLst>
                                    <p:animMotion origin="layout" path="M 2.91667E-6 1.85185E-6 C 0.05091 -0.02269 0.09583 0.03241 0.14739 0.01088 C 0.18164 0.02361 0.25495 0.01319 0.26523 0.03217 C 0.27552 0.05116 0.1931 0.11412 0.20937 0.12477 C 0.22513 0.13541 0.3164 0.10139 0.36002 0.09629 C 0.40377 0.0912 0.3595 0.10648 0.47148 0.09421 C 0.5194 0.08958 0.58359 0.08518 0.65091 0.08333 C 0.7181 0.08171 0.81146 0.09699 0.87565 0.0831 C 0.93984 0.06921 0.97656 0.01643 1.0362 1.85185E-6 C 1.0957 -0.01621 1.07122 -0.0257 1.23372 -0.01505 C 1.34297 -0.01065 1.55963 -0.00972 1.68971 1.85185E-6 C 1.81966 0.01088 1.95924 0.04213 2.01406 0.04861 " pathEditMode="relative" rAng="0" ptsTypes="AAAAAAAAAAAA">
                                      <p:cBhvr>
                                        <p:cTn id="28" dur="28000" fill="hold"/>
                                        <p:tgtEl>
                                          <p:spTgt spid="440"/>
                                        </p:tgtEl>
                                        <p:attrNameLst>
                                          <p:attrName>ppt_x</p:attrName>
                                          <p:attrName>ppt_y</p:attrName>
                                        </p:attrNameLst>
                                      </p:cBhvr>
                                      <p:rCtr x="100703" y="534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100000">
              <a:schemeClr val="tx1"/>
            </a:gs>
            <a:gs pos="26000">
              <a:schemeClr val="bg1">
                <a:lumMod val="7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15" name="Rectangle 14"/>
          <p:cNvSpPr/>
          <p:nvPr/>
        </p:nvSpPr>
        <p:spPr>
          <a:xfrm>
            <a:off x="507999" y="1368869"/>
            <a:ext cx="11117943" cy="438434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4" name="Oval 173"/>
          <p:cNvSpPr/>
          <p:nvPr/>
        </p:nvSpPr>
        <p:spPr>
          <a:xfrm>
            <a:off x="9152491" y="4402326"/>
            <a:ext cx="540000" cy="540000"/>
          </a:xfrm>
          <a:prstGeom prst="ellipse">
            <a:avLst/>
          </a:prstGeom>
          <a:gradFill flip="none" rotWithShape="1">
            <a:gsLst>
              <a:gs pos="0">
                <a:schemeClr val="bg1"/>
              </a:gs>
              <a:gs pos="98230">
                <a:schemeClr val="tx1"/>
              </a:gs>
              <a:gs pos="56000">
                <a:schemeClr val="bg1">
                  <a:lumMod val="7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835277" y="5712811"/>
            <a:ext cx="10515600" cy="1325563"/>
          </a:xfrm>
        </p:spPr>
        <p:txBody>
          <a:bodyPr>
            <a:normAutofit/>
          </a:bodyPr>
          <a:lstStyle/>
          <a:p>
            <a:pPr algn="ctr"/>
            <a:r>
              <a:rPr lang="en-US" sz="3200" smtClean="0">
                <a:solidFill>
                  <a:schemeClr val="bg1"/>
                </a:solidFill>
                <a:latin typeface="Times New Roman" panose="02020603050405020304" pitchFamily="18" charset="0"/>
                <a:cs typeface="Times New Roman" panose="02020603050405020304" pitchFamily="18" charset="0"/>
              </a:rPr>
              <a:t>Sự cản trở chuyển động của các ion </a:t>
            </a:r>
            <a:endParaRPr lang="en-GB" sz="3200">
              <a:solidFill>
                <a:schemeClr val="bg1"/>
              </a:solidFill>
            </a:endParaRPr>
          </a:p>
        </p:txBody>
      </p:sp>
      <p:cxnSp>
        <p:nvCxnSpPr>
          <p:cNvPr id="6" name="Straight Connector 5"/>
          <p:cNvCxnSpPr/>
          <p:nvPr/>
        </p:nvCxnSpPr>
        <p:spPr>
          <a:xfrm>
            <a:off x="1001486" y="382924"/>
            <a:ext cx="0" cy="4985376"/>
          </a:xfrm>
          <a:prstGeom prst="line">
            <a:avLst/>
          </a:prstGeom>
          <a:ln w="1270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11132458" y="382924"/>
            <a:ext cx="0" cy="4985376"/>
          </a:xfrm>
          <a:prstGeom prst="line">
            <a:avLst/>
          </a:prstGeom>
          <a:ln w="1270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493484" y="1071925"/>
            <a:ext cx="11160000" cy="58057"/>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Freeform 13"/>
          <p:cNvSpPr/>
          <p:nvPr/>
        </p:nvSpPr>
        <p:spPr>
          <a:xfrm>
            <a:off x="493486" y="1036067"/>
            <a:ext cx="11146971" cy="4717142"/>
          </a:xfrm>
          <a:custGeom>
            <a:avLst/>
            <a:gdLst>
              <a:gd name="connsiteX0" fmla="*/ 0 w 11146971"/>
              <a:gd name="connsiteY0" fmla="*/ 0 h 4717142"/>
              <a:gd name="connsiteX1" fmla="*/ 0 w 11146971"/>
              <a:gd name="connsiteY1" fmla="*/ 4717142 h 4717142"/>
              <a:gd name="connsiteX2" fmla="*/ 11146971 w 11146971"/>
              <a:gd name="connsiteY2" fmla="*/ 4717142 h 4717142"/>
              <a:gd name="connsiteX3" fmla="*/ 11146971 w 11146971"/>
              <a:gd name="connsiteY3" fmla="*/ 72571 h 4717142"/>
            </a:gdLst>
            <a:ahLst/>
            <a:cxnLst>
              <a:cxn ang="0">
                <a:pos x="connsiteX0" y="connsiteY0"/>
              </a:cxn>
              <a:cxn ang="0">
                <a:pos x="connsiteX1" y="connsiteY1"/>
              </a:cxn>
              <a:cxn ang="0">
                <a:pos x="connsiteX2" y="connsiteY2"/>
              </a:cxn>
              <a:cxn ang="0">
                <a:pos x="connsiteX3" y="connsiteY3"/>
              </a:cxn>
            </a:cxnLst>
            <a:rect l="l" t="t" r="r" b="b"/>
            <a:pathLst>
              <a:path w="11146971" h="4717142">
                <a:moveTo>
                  <a:pt x="0" y="0"/>
                </a:moveTo>
                <a:lnTo>
                  <a:pt x="0" y="4717142"/>
                </a:lnTo>
                <a:lnTo>
                  <a:pt x="11146971" y="4717142"/>
                </a:lnTo>
                <a:lnTo>
                  <a:pt x="11146971" y="72571"/>
                </a:lnTo>
              </a:path>
            </a:pathLst>
          </a:custGeom>
          <a:no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Plus 2"/>
          <p:cNvSpPr/>
          <p:nvPr/>
        </p:nvSpPr>
        <p:spPr>
          <a:xfrm>
            <a:off x="326951" y="360383"/>
            <a:ext cx="502453" cy="502453"/>
          </a:xfrm>
          <a:prstGeom prst="mathPlus">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Straight Connector 7"/>
          <p:cNvCxnSpPr/>
          <p:nvPr/>
        </p:nvCxnSpPr>
        <p:spPr>
          <a:xfrm>
            <a:off x="11442426" y="665396"/>
            <a:ext cx="337198" cy="0"/>
          </a:xfrm>
          <a:prstGeom prst="line">
            <a:avLst/>
          </a:prstGeom>
          <a:ln w="1143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2650410" y="665396"/>
            <a:ext cx="6328330" cy="0"/>
          </a:xfrm>
          <a:prstGeom prst="straightConnector1">
            <a:avLst/>
          </a:prstGeom>
          <a:ln w="53975">
            <a:solidFill>
              <a:schemeClr val="bg1"/>
            </a:solidFill>
            <a:tailEnd type="triangle"/>
          </a:ln>
        </p:spPr>
        <p:style>
          <a:lnRef idx="1">
            <a:schemeClr val="accent1"/>
          </a:lnRef>
          <a:fillRef idx="0">
            <a:schemeClr val="accent1"/>
          </a:fillRef>
          <a:effectRef idx="0">
            <a:schemeClr val="accent1"/>
          </a:effectRef>
          <a:fontRef idx="minor">
            <a:schemeClr val="tx1"/>
          </a:fontRef>
        </p:style>
      </p:cxnSp>
      <p:grpSp>
        <p:nvGrpSpPr>
          <p:cNvPr id="84" name="Group 83"/>
          <p:cNvGrpSpPr/>
          <p:nvPr/>
        </p:nvGrpSpPr>
        <p:grpSpPr>
          <a:xfrm>
            <a:off x="3079308" y="2815573"/>
            <a:ext cx="540000" cy="540000"/>
            <a:chOff x="7851778" y="4704785"/>
            <a:chExt cx="540000" cy="540000"/>
          </a:xfrm>
        </p:grpSpPr>
        <p:sp>
          <p:nvSpPr>
            <p:cNvPr id="85" name="Oval 84"/>
            <p:cNvSpPr/>
            <p:nvPr/>
          </p:nvSpPr>
          <p:spPr>
            <a:xfrm>
              <a:off x="7851778" y="4704785"/>
              <a:ext cx="540000" cy="540000"/>
            </a:xfrm>
            <a:prstGeom prst="ellipse">
              <a:avLst/>
            </a:prstGeom>
            <a:gradFill flip="none" rotWithShape="1">
              <a:gsLst>
                <a:gs pos="0">
                  <a:schemeClr val="bg1"/>
                </a:gs>
                <a:gs pos="98230">
                  <a:schemeClr val="tx1"/>
                </a:gs>
                <a:gs pos="56000">
                  <a:srgbClr val="A4000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86" name="Group 85"/>
            <p:cNvGrpSpPr/>
            <p:nvPr/>
          </p:nvGrpSpPr>
          <p:grpSpPr>
            <a:xfrm>
              <a:off x="8012274" y="4868688"/>
              <a:ext cx="216000" cy="216000"/>
              <a:chOff x="3658232" y="3140635"/>
              <a:chExt cx="162000" cy="162000"/>
            </a:xfrm>
          </p:grpSpPr>
          <p:cxnSp>
            <p:nvCxnSpPr>
              <p:cNvPr id="87" name="Straight Connector 86"/>
              <p:cNvCxnSpPr/>
              <p:nvPr/>
            </p:nvCxnSpPr>
            <p:spPr>
              <a:xfrm>
                <a:off x="3658232" y="3221993"/>
                <a:ext cx="1620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16200000">
                <a:off x="3659375" y="3221635"/>
                <a:ext cx="1620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grpSp>
      </p:grpSp>
    </p:spTree>
    <p:custDataLst>
      <p:tags r:id="rId1"/>
    </p:custDataLst>
    <p:extLst>
      <p:ext uri="{BB962C8B-B14F-4D97-AF65-F5344CB8AC3E}">
        <p14:creationId xmlns:p14="http://schemas.microsoft.com/office/powerpoint/2010/main" val="2326921878"/>
      </p:ext>
    </p:extLst>
  </p:cSld>
  <p:clrMapOvr>
    <a:masterClrMapping/>
  </p:clrMapOvr>
  <mc:AlternateContent xmlns:mc="http://schemas.openxmlformats.org/markup-compatibility/2006" xmlns:p14="http://schemas.microsoft.com/office/powerpoint/2010/main">
    <mc:Choice Requires="p14">
      <p:transition spd="slow" p14:dur="2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path" presetSubtype="0" fill="hold" nodeType="clickEffect">
                                  <p:stCondLst>
                                    <p:cond delay="0"/>
                                  </p:stCondLst>
                                  <p:childTnLst>
                                    <p:animMotion origin="layout" path="M 4.16667E-7 -0.00116 L 0.12461 -0.00116 C 0.1612 0.00741 0.24896 -0.01898 0.26979 0.00185 C 0.29075 0.02269 0.24453 0.09097 0.24961 0.12454 C 0.2595 0.15648 0.30625 0.18657 0.32513 0.20486 C 0.34414 0.22315 0.37083 0.21389 0.37669 0.22083 " pathEditMode="relative" rAng="0" ptsTypes="AAAAAA">
                                      <p:cBhvr>
                                        <p:cTn id="6" dur="8000" fill="hold"/>
                                        <p:tgtEl>
                                          <p:spTgt spid="84"/>
                                        </p:tgtEl>
                                        <p:attrNameLst>
                                          <p:attrName>ppt_x</p:attrName>
                                          <p:attrName>ppt_y</p:attrName>
                                        </p:attrNameLst>
                                      </p:cBhvr>
                                      <p:rCtr x="18828" y="10833"/>
                                    </p:animMotion>
                                  </p:childTnLst>
                                </p:cTn>
                              </p:par>
                              <p:par>
                                <p:cTn id="7" presetID="57" presetClass="path" presetSubtype="0" fill="hold" grpId="0" nodeType="withEffect">
                                  <p:stCondLst>
                                    <p:cond delay="0"/>
                                  </p:stCondLst>
                                  <p:childTnLst>
                                    <p:animMotion origin="layout" path="M -0.00039 -0.00023 L -0.00039 -0.12523 C 0.00325 -0.15671 -0.17513 -0.18866 -0.18321 -0.2287 C -0.19128 -0.26921 -0.08763 -0.35741 -0.04961 -0.36759 C -0.0448 -0.34884 0.05221 -0.25185 0.02435 -0.18125 C 0.01393 -0.12755 -0.2806 -0.0912 -0.32071 -0.05185 C -0.36094 -0.01273 -0.19935 0.0375 -0.21667 0.05394 " pathEditMode="relative" rAng="0" ptsTypes="AAAAAAA">
                                      <p:cBhvr>
                                        <p:cTn id="8" dur="14250" fill="hold"/>
                                        <p:tgtEl>
                                          <p:spTgt spid="174"/>
                                        </p:tgtEl>
                                        <p:attrNameLst>
                                          <p:attrName>ppt_x</p:attrName>
                                          <p:attrName>ppt_y</p:attrName>
                                        </p:attrNameLst>
                                      </p:cBhvr>
                                      <p:rCtr x="-14857" y="-1567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692396" y="2103143"/>
            <a:ext cx="6815669" cy="1104081"/>
          </a:xfrm>
        </p:spPr>
        <p:txBody>
          <a:bodyPr/>
          <a:lstStyle/>
          <a:p>
            <a:r>
              <a:rPr lang="en-US" sz="4800" b="1" err="1" smtClean="0">
                <a:solidFill>
                  <a:srgbClr val="FFFF00"/>
                </a:solidFill>
                <a:latin typeface="UTM Futura Extra" panose="02040603050506020204" pitchFamily="18" charset="0"/>
                <a:ea typeface="Futura-Black" panose="02020500000000000000" pitchFamily="18" charset="0"/>
                <a:cs typeface="Futura-Black" panose="02020500000000000000" pitchFamily="18" charset="0"/>
              </a:rPr>
              <a:t>Kiểm</a:t>
            </a:r>
            <a:r>
              <a:rPr lang="en-US" sz="4800" b="1" smtClean="0">
                <a:solidFill>
                  <a:srgbClr val="FFFF00"/>
                </a:solidFill>
                <a:latin typeface="UTM Futura Extra" panose="02040603050506020204" pitchFamily="18" charset="0"/>
                <a:ea typeface="Futura-Black" panose="02020500000000000000" pitchFamily="18" charset="0"/>
                <a:cs typeface="Futura-Black" panose="02020500000000000000" pitchFamily="18" charset="0"/>
              </a:rPr>
              <a:t> </a:t>
            </a:r>
            <a:r>
              <a:rPr lang="en-US" sz="4800" b="1" err="1" smtClean="0">
                <a:solidFill>
                  <a:srgbClr val="FFFF00"/>
                </a:solidFill>
                <a:latin typeface="UTM Futura Extra" panose="02040603050506020204" pitchFamily="18" charset="0"/>
                <a:ea typeface="Futura-Black" panose="02020500000000000000" pitchFamily="18" charset="0"/>
                <a:cs typeface="Futura-Black" panose="02020500000000000000" pitchFamily="18" charset="0"/>
              </a:rPr>
              <a:t>tra</a:t>
            </a:r>
            <a:r>
              <a:rPr lang="en-US" sz="4800" b="1" smtClean="0">
                <a:solidFill>
                  <a:srgbClr val="FFFF00"/>
                </a:solidFill>
                <a:latin typeface="UTM Futura Extra" panose="02040603050506020204" pitchFamily="18" charset="0"/>
                <a:ea typeface="Futura-Black" panose="02020500000000000000" pitchFamily="18" charset="0"/>
                <a:cs typeface="Futura-Black" panose="02020500000000000000" pitchFamily="18" charset="0"/>
              </a:rPr>
              <a:t> </a:t>
            </a:r>
            <a:r>
              <a:rPr lang="en-US" sz="4800" b="1" err="1" smtClean="0">
                <a:solidFill>
                  <a:srgbClr val="FFFF00"/>
                </a:solidFill>
                <a:latin typeface="UTM Futura Extra" panose="02040603050506020204" pitchFamily="18" charset="0"/>
                <a:ea typeface="Futura-Black" panose="02020500000000000000" pitchFamily="18" charset="0"/>
                <a:cs typeface="Futura-Black" panose="02020500000000000000" pitchFamily="18" charset="0"/>
              </a:rPr>
              <a:t>bài</a:t>
            </a:r>
            <a:r>
              <a:rPr lang="en-US" sz="4800" b="1" smtClean="0">
                <a:solidFill>
                  <a:srgbClr val="FFFF00"/>
                </a:solidFill>
                <a:latin typeface="UTM Futura Extra" panose="02040603050506020204" pitchFamily="18" charset="0"/>
                <a:ea typeface="Futura-Black" panose="02020500000000000000" pitchFamily="18" charset="0"/>
                <a:cs typeface="Futura-Black" panose="02020500000000000000" pitchFamily="18" charset="0"/>
              </a:rPr>
              <a:t> </a:t>
            </a:r>
            <a:r>
              <a:rPr lang="en-US" sz="4800" b="1" err="1" smtClean="0">
                <a:solidFill>
                  <a:srgbClr val="FFFF00"/>
                </a:solidFill>
                <a:latin typeface="UTM Futura Extra" panose="02040603050506020204" pitchFamily="18" charset="0"/>
                <a:ea typeface="Futura-Black" panose="02020500000000000000" pitchFamily="18" charset="0"/>
                <a:cs typeface="Futura-Black" panose="02020500000000000000" pitchFamily="18" charset="0"/>
              </a:rPr>
              <a:t>cũ</a:t>
            </a:r>
            <a:endParaRPr lang="en-US" sz="4800" b="1">
              <a:solidFill>
                <a:srgbClr val="FFFF00"/>
              </a:solidFill>
              <a:latin typeface="UTM Futura Extra" panose="02040603050506020204" pitchFamily="18" charset="0"/>
              <a:ea typeface="Futura-Black" panose="02020500000000000000" pitchFamily="18" charset="0"/>
              <a:cs typeface="Futura-Black" panose="02020500000000000000" pitchFamily="18" charset="0"/>
            </a:endParaRPr>
          </a:p>
        </p:txBody>
      </p:sp>
      <p:sp>
        <p:nvSpPr>
          <p:cNvPr id="3" name="Subtitle 2"/>
          <p:cNvSpPr>
            <a:spLocks noGrp="1"/>
          </p:cNvSpPr>
          <p:nvPr>
            <p:ph type="subTitle" idx="1"/>
          </p:nvPr>
        </p:nvSpPr>
        <p:spPr>
          <a:xfrm>
            <a:off x="2692397" y="3739486"/>
            <a:ext cx="6815669" cy="1625890"/>
          </a:xfrm>
        </p:spPr>
        <p:txBody>
          <a:bodyPr>
            <a:noAutofit/>
          </a:bodyPr>
          <a:lstStyle/>
          <a:p>
            <a:pPr marL="457200" indent="-457200" algn="l">
              <a:buFont typeface="Wingdings" panose="05000000000000000000" pitchFamily="2" charset="2"/>
              <a:buChar char="Ø"/>
            </a:pPr>
            <a:r>
              <a:rPr lang="en-US" sz="3000" smtClean="0">
                <a:solidFill>
                  <a:schemeClr val="bg1"/>
                </a:solidFill>
                <a:latin typeface="UTM Eremitage" panose="02040603050506020204" pitchFamily="18" charset="0"/>
              </a:rPr>
              <a:t>Hạt tải điện trong kim loại là gì? Nguồn gốc ở đâu</a:t>
            </a:r>
          </a:p>
          <a:p>
            <a:pPr marL="457200" indent="-457200" algn="l">
              <a:buFont typeface="Wingdings" panose="05000000000000000000" pitchFamily="2" charset="2"/>
              <a:buChar char="Ø"/>
            </a:pPr>
            <a:r>
              <a:rPr lang="en-US" sz="3000" smtClean="0">
                <a:solidFill>
                  <a:schemeClr val="bg1"/>
                </a:solidFill>
                <a:latin typeface="UTM Eremitage" panose="02040603050506020204" pitchFamily="18" charset="0"/>
              </a:rPr>
              <a:t>Dòng điện trong kim loại là gì?</a:t>
            </a:r>
          </a:p>
          <a:p>
            <a:pPr marL="457200" indent="-457200" algn="l">
              <a:buFontTx/>
              <a:buChar char="-"/>
            </a:pPr>
            <a:endParaRPr lang="en-US" sz="3000">
              <a:solidFill>
                <a:srgbClr val="7030A0"/>
              </a:solidFill>
              <a:latin typeface="UTM Chickenhawk" panose="02040603050506020204" pitchFamily="18" charset="0"/>
            </a:endParaRPr>
          </a:p>
        </p:txBody>
      </p:sp>
    </p:spTree>
    <p:custDataLst>
      <p:tags r:id="rId1"/>
    </p:custDataLst>
    <p:extLst>
      <p:ext uri="{BB962C8B-B14F-4D97-AF65-F5344CB8AC3E}">
        <p14:creationId xmlns:p14="http://schemas.microsoft.com/office/powerpoint/2010/main" val="1001092499"/>
      </p:ext>
    </p:extLst>
  </p:cSld>
  <p:clrMapOvr>
    <a:masterClrMapping/>
  </p:clrMapOvr>
  <mc:AlternateContent xmlns:mc="http://schemas.openxmlformats.org/markup-compatibility/2006" xmlns:p14="http://schemas.microsoft.com/office/powerpoint/2010/main">
    <mc:Choice Requires="p14">
      <p:transition spd="slow" p14:dur="2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6126" y="1665124"/>
            <a:ext cx="5306559" cy="3947886"/>
          </a:xfrm>
        </p:spPr>
        <p:txBody>
          <a:bodyPr>
            <a:normAutofit/>
          </a:bodyPr>
          <a:lstStyle/>
          <a:p>
            <a:pPr marL="533400" indent="-533400"/>
            <a:r>
              <a:rPr lang="vi-VN" sz="3200" smtClean="0">
                <a:latin typeface="Times New Roman" panose="02020603050405020304" pitchFamily="18" charset="0"/>
                <a:cs typeface="Times New Roman" panose="02020603050405020304" pitchFamily="18" charset="0"/>
              </a:rPr>
              <a:t>Mật </a:t>
            </a:r>
            <a:r>
              <a:rPr lang="vi-VN" sz="3200">
                <a:latin typeface="Times New Roman" panose="02020603050405020304" pitchFamily="18" charset="0"/>
                <a:cs typeface="Times New Roman" panose="02020603050405020304" pitchFamily="18" charset="0"/>
              </a:rPr>
              <a:t>độ hạt tải điện trong chất điện phân ít hơn trong kim </a:t>
            </a:r>
            <a:r>
              <a:rPr lang="vi-VN" sz="3200" smtClean="0">
                <a:latin typeface="Times New Roman" panose="02020603050405020304" pitchFamily="18" charset="0"/>
                <a:cs typeface="Times New Roman" panose="02020603050405020304" pitchFamily="18" charset="0"/>
              </a:rPr>
              <a:t>loại</a:t>
            </a:r>
            <a:endParaRPr lang="en-US" sz="3200" smtClean="0">
              <a:latin typeface="Times New Roman" panose="02020603050405020304" pitchFamily="18" charset="0"/>
              <a:cs typeface="Times New Roman" panose="02020603050405020304" pitchFamily="18" charset="0"/>
            </a:endParaRPr>
          </a:p>
          <a:p>
            <a:pPr marL="533400" indent="-533400"/>
            <a:r>
              <a:rPr lang="en-US" sz="3200" smtClean="0">
                <a:latin typeface="Times New Roman" panose="02020603050405020304" pitchFamily="18" charset="0"/>
                <a:cs typeface="Times New Roman" panose="02020603050405020304" pitchFamily="18" charset="0"/>
              </a:rPr>
              <a:t>K</a:t>
            </a:r>
            <a:r>
              <a:rPr lang="vi-VN" sz="3200" smtClean="0">
                <a:latin typeface="Times New Roman" panose="02020603050405020304" pitchFamily="18" charset="0"/>
                <a:cs typeface="Times New Roman" panose="02020603050405020304" pitchFamily="18" charset="0"/>
              </a:rPr>
              <a:t>hối </a:t>
            </a:r>
            <a:r>
              <a:rPr lang="vi-VN" sz="3200">
                <a:latin typeface="Times New Roman" panose="02020603050405020304" pitchFamily="18" charset="0"/>
                <a:cs typeface="Times New Roman" panose="02020603050405020304" pitchFamily="18" charset="0"/>
              </a:rPr>
              <a:t>lượng các ion </a:t>
            </a:r>
            <a:r>
              <a:rPr lang="en-US" sz="3200" smtClean="0">
                <a:latin typeface="Times New Roman" panose="02020603050405020304" pitchFamily="18" charset="0"/>
                <a:cs typeface="Times New Roman" panose="02020603050405020304" pitchFamily="18" charset="0"/>
              </a:rPr>
              <a:t>rất </a:t>
            </a:r>
            <a:r>
              <a:rPr lang="vi-VN" sz="3200" smtClean="0">
                <a:latin typeface="Times New Roman" panose="02020603050405020304" pitchFamily="18" charset="0"/>
                <a:cs typeface="Times New Roman" panose="02020603050405020304" pitchFamily="18" charset="0"/>
              </a:rPr>
              <a:t>lớn so </a:t>
            </a:r>
            <a:r>
              <a:rPr lang="vi-VN" sz="3200">
                <a:latin typeface="Times New Roman" panose="02020603050405020304" pitchFamily="18" charset="0"/>
                <a:cs typeface="Times New Roman" panose="02020603050405020304" pitchFamily="18" charset="0"/>
              </a:rPr>
              <a:t>với </a:t>
            </a:r>
            <a:r>
              <a:rPr lang="vi-VN" sz="3200" smtClean="0">
                <a:latin typeface="Times New Roman" panose="02020603050405020304" pitchFamily="18" charset="0"/>
                <a:cs typeface="Times New Roman" panose="02020603050405020304" pitchFamily="18" charset="0"/>
              </a:rPr>
              <a:t>electron</a:t>
            </a:r>
            <a:endParaRPr lang="en-US" sz="3200" smtClean="0">
              <a:latin typeface="Times New Roman" panose="02020603050405020304" pitchFamily="18" charset="0"/>
              <a:cs typeface="Times New Roman" panose="02020603050405020304" pitchFamily="18" charset="0"/>
            </a:endParaRPr>
          </a:p>
          <a:p>
            <a:pPr marL="533400" indent="-533400"/>
            <a:r>
              <a:rPr lang="en-US" sz="3200" smtClean="0">
                <a:latin typeface="Times New Roman" panose="02020603050405020304" pitchFamily="18" charset="0"/>
                <a:cs typeface="Times New Roman" panose="02020603050405020304" pitchFamily="18" charset="0"/>
              </a:rPr>
              <a:t>M</a:t>
            </a:r>
            <a:r>
              <a:rPr lang="vi-VN" sz="3200" smtClean="0">
                <a:latin typeface="Times New Roman" panose="02020603050405020304" pitchFamily="18" charset="0"/>
                <a:cs typeface="Times New Roman" panose="02020603050405020304" pitchFamily="18" charset="0"/>
              </a:rPr>
              <a:t>ôi </a:t>
            </a:r>
            <a:r>
              <a:rPr lang="vi-VN" sz="3200">
                <a:latin typeface="Times New Roman" panose="02020603050405020304" pitchFamily="18" charset="0"/>
                <a:cs typeface="Times New Roman" panose="02020603050405020304" pitchFamily="18" charset="0"/>
              </a:rPr>
              <a:t>trường dung dịch </a:t>
            </a:r>
            <a:r>
              <a:rPr lang="vi-VN" sz="3200" smtClean="0">
                <a:latin typeface="Times New Roman" panose="02020603050405020304" pitchFamily="18" charset="0"/>
                <a:cs typeface="Times New Roman" panose="02020603050405020304" pitchFamily="18" charset="0"/>
              </a:rPr>
              <a:t>mất </a:t>
            </a:r>
            <a:r>
              <a:rPr lang="vi-VN" sz="3200">
                <a:latin typeface="Times New Roman" panose="02020603050405020304" pitchFamily="18" charset="0"/>
                <a:cs typeface="Times New Roman" panose="02020603050405020304" pitchFamily="18" charset="0"/>
              </a:rPr>
              <a:t>trật </a:t>
            </a:r>
            <a:r>
              <a:rPr lang="vi-VN" sz="3200" smtClean="0">
                <a:latin typeface="Times New Roman" panose="02020603050405020304" pitchFamily="18" charset="0"/>
                <a:cs typeface="Times New Roman" panose="02020603050405020304" pitchFamily="18" charset="0"/>
              </a:rPr>
              <a:t>tự</a:t>
            </a:r>
            <a:endParaRPr lang="vi-VN" sz="3200">
              <a:latin typeface="Times New Roman" panose="02020603050405020304" pitchFamily="18" charset="0"/>
              <a:cs typeface="Times New Roman" panose="02020603050405020304" pitchFamily="18" charset="0"/>
            </a:endParaRPr>
          </a:p>
        </p:txBody>
      </p:sp>
      <p:sp>
        <p:nvSpPr>
          <p:cNvPr id="2" name="Rectangle 1"/>
          <p:cNvSpPr/>
          <p:nvPr/>
        </p:nvSpPr>
        <p:spPr>
          <a:xfrm>
            <a:off x="7456148" y="2974369"/>
            <a:ext cx="4227853" cy="1077218"/>
          </a:xfrm>
          <a:prstGeom prst="rect">
            <a:avLst/>
          </a:prstGeom>
        </p:spPr>
        <p:txBody>
          <a:bodyPr wrap="square">
            <a:spAutoFit/>
          </a:bodyPr>
          <a:lstStyle/>
          <a:p>
            <a:r>
              <a:rPr lang="en-US" sz="3200" b="1" smtClean="0">
                <a:latin typeface="Times New Roman" panose="02020603050405020304" pitchFamily="18" charset="0"/>
                <a:cs typeface="Times New Roman" panose="02020603050405020304" pitchFamily="18" charset="0"/>
              </a:rPr>
              <a:t>C</a:t>
            </a:r>
            <a:r>
              <a:rPr lang="vi-VN" sz="3200" b="1" smtClean="0">
                <a:latin typeface="Times New Roman" panose="02020603050405020304" pitchFamily="18" charset="0"/>
                <a:cs typeface="Times New Roman" panose="02020603050405020304" pitchFamily="18" charset="0"/>
              </a:rPr>
              <a:t>hất </a:t>
            </a:r>
            <a:r>
              <a:rPr lang="vi-VN" sz="3200" b="1">
                <a:latin typeface="Times New Roman" panose="02020603050405020304" pitchFamily="18" charset="0"/>
                <a:cs typeface="Times New Roman" panose="02020603050405020304" pitchFamily="18" charset="0"/>
              </a:rPr>
              <a:t>điện phân dẫn điện kém hơn kim loại</a:t>
            </a:r>
          </a:p>
        </p:txBody>
      </p:sp>
      <p:sp>
        <p:nvSpPr>
          <p:cNvPr id="5" name="Right Brace 4"/>
          <p:cNvSpPr/>
          <p:nvPr/>
        </p:nvSpPr>
        <p:spPr>
          <a:xfrm>
            <a:off x="6792685" y="1665124"/>
            <a:ext cx="377584" cy="3777733"/>
          </a:xfrm>
          <a:prstGeom prst="rightBrace">
            <a:avLst>
              <a:gd name="adj1" fmla="val 8333"/>
              <a:gd name="adj2" fmla="val 49198"/>
            </a:avLst>
          </a:prstGeom>
          <a:ln w="222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Tree>
    <p:extLst>
      <p:ext uri="{BB962C8B-B14F-4D97-AF65-F5344CB8AC3E}">
        <p14:creationId xmlns:p14="http://schemas.microsoft.com/office/powerpoint/2010/main" val="1190050694"/>
      </p:ext>
    </p:extLst>
  </p:cSld>
  <p:clrMapOvr>
    <a:masterClrMapping/>
  </p:clrMapOvr>
  <mc:AlternateContent xmlns:mc="http://schemas.openxmlformats.org/markup-compatibility/2006" xmlns:p14="http://schemas.microsoft.com/office/powerpoint/2010/main">
    <mc:Choice Requires="p14">
      <p:transition spd="slow" p14:dur="2000">
        <p14:vortex dir="r"/>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2133600"/>
            <a:ext cx="8915400" cy="1981200"/>
          </a:xfrm>
        </p:spPr>
        <p:txBody>
          <a:bodyPr>
            <a:noAutofit/>
          </a:bodyPr>
          <a:lstStyle/>
          <a:p>
            <a:pPr marL="533400" lvl="0" indent="-533400">
              <a:buClr>
                <a:srgbClr val="4F81BD"/>
              </a:buClr>
            </a:pPr>
            <a:r>
              <a:rPr lang="en-US" sz="4000" b="1" smtClean="0">
                <a:latin typeface="Times New Roman" panose="02020603050405020304" pitchFamily="18" charset="0"/>
                <a:cs typeface="Times New Roman" panose="02020603050405020304" pitchFamily="18" charset="0"/>
              </a:rPr>
              <a:t>Chú ý</a:t>
            </a:r>
            <a:r>
              <a:rPr lang="en-US" sz="4000" smtClean="0">
                <a:latin typeface="Times New Roman" panose="02020603050405020304" pitchFamily="18" charset="0"/>
                <a:cs typeface="Times New Roman" panose="02020603050405020304" pitchFamily="18" charset="0"/>
              </a:rPr>
              <a:t>: dòng điện trong chất điện phân nói chung không tuân theo định luật Ôm</a:t>
            </a:r>
          </a:p>
        </p:txBody>
      </p:sp>
    </p:spTree>
    <p:extLst>
      <p:ext uri="{BB962C8B-B14F-4D97-AF65-F5344CB8AC3E}">
        <p14:creationId xmlns:p14="http://schemas.microsoft.com/office/powerpoint/2010/main" val="3093750148"/>
      </p:ext>
    </p:extLst>
  </p:cSld>
  <p:clrMapOvr>
    <a:masterClrMapping/>
  </p:clrMapOvr>
  <mc:AlternateContent xmlns:mc="http://schemas.openxmlformats.org/markup-compatibility/2006" xmlns:p14="http://schemas.microsoft.com/office/powerpoint/2010/main">
    <mc:Choice Requires="p14">
      <p:transition spd="slow" p14:dur="2000">
        <p14:vortex dir="r"/>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u="sng">
                <a:solidFill>
                  <a:srgbClr val="FFFF00"/>
                </a:solidFill>
                <a:latin typeface="Times New Roman" panose="02020603050405020304" pitchFamily="18" charset="0"/>
                <a:cs typeface="Times New Roman" panose="02020603050405020304" pitchFamily="18" charset="0"/>
              </a:rPr>
              <a:t>Nhiệm vụ </a:t>
            </a:r>
            <a:r>
              <a:rPr lang="en-US" i="1" u="sng" smtClean="0">
                <a:solidFill>
                  <a:srgbClr val="FFFF00"/>
                </a:solidFill>
                <a:latin typeface="Times New Roman" panose="02020603050405020304" pitchFamily="18" charset="0"/>
                <a:cs typeface="Times New Roman" panose="02020603050405020304" pitchFamily="18" charset="0"/>
              </a:rPr>
              <a:t>2</a:t>
            </a:r>
            <a:r>
              <a:rPr lang="en-US" i="1" smtClean="0">
                <a:solidFill>
                  <a:srgbClr val="FFFF00"/>
                </a:solidFill>
                <a:latin typeface="Times New Roman" panose="02020603050405020304" pitchFamily="18" charset="0"/>
                <a:cs typeface="Times New Roman" panose="02020603050405020304" pitchFamily="18" charset="0"/>
              </a:rPr>
              <a:t>: </a:t>
            </a:r>
            <a:r>
              <a:rPr lang="en-US" b="1" i="1">
                <a:solidFill>
                  <a:srgbClr val="FFFF00"/>
                </a:solidFill>
                <a:latin typeface="Times New Roman" panose="02020603050405020304" pitchFamily="18" charset="0"/>
                <a:cs typeface="Times New Roman" panose="02020603050405020304" pitchFamily="18" charset="0"/>
              </a:rPr>
              <a:t>tìm hiểu </a:t>
            </a:r>
            <a:r>
              <a:rPr lang="en-US" b="1" i="1" smtClean="0">
                <a:solidFill>
                  <a:srgbClr val="FFFF00"/>
                </a:solidFill>
                <a:latin typeface="Times New Roman" panose="02020603050405020304" pitchFamily="18" charset="0"/>
                <a:cs typeface="Times New Roman" panose="02020603050405020304" pitchFamily="18" charset="0"/>
              </a:rPr>
              <a:t>các hiện tượng xảy ra ở điện cực</a:t>
            </a:r>
            <a:endParaRPr lang="en-GB" b="1" i="1">
              <a:solidFill>
                <a:srgbClr val="FFFF00"/>
              </a:solidFill>
            </a:endParaRPr>
          </a:p>
        </p:txBody>
      </p:sp>
      <p:sp>
        <p:nvSpPr>
          <p:cNvPr id="3" name="Content Placeholder 2"/>
          <p:cNvSpPr>
            <a:spLocks noGrp="1"/>
          </p:cNvSpPr>
          <p:nvPr>
            <p:ph idx="1"/>
          </p:nvPr>
        </p:nvSpPr>
        <p:spPr>
          <a:xfrm>
            <a:off x="2589212" y="2133600"/>
            <a:ext cx="8915400" cy="2307771"/>
          </a:xfrm>
        </p:spPr>
        <p:txBody>
          <a:bodyPr>
            <a:normAutofit/>
          </a:bodyPr>
          <a:lstStyle/>
          <a:p>
            <a:pPr marL="538163" lvl="0" indent="-538163">
              <a:buClr>
                <a:srgbClr val="4F81BD"/>
              </a:buClr>
            </a:pPr>
            <a:r>
              <a:rPr lang="en-US" sz="3200" smtClean="0">
                <a:solidFill>
                  <a:prstClr val="white"/>
                </a:solidFill>
                <a:latin typeface="Times New Roman" panose="02020603050405020304" pitchFamily="18" charset="0"/>
                <a:cs typeface="Times New Roman" panose="02020603050405020304" pitchFamily="18" charset="0"/>
              </a:rPr>
              <a:t>Khi các ion di chuyển tới điện cực thì “số phận” của nó thế nào”</a:t>
            </a:r>
          </a:p>
          <a:p>
            <a:pPr marL="538163" lvl="0" indent="-538163">
              <a:buClr>
                <a:srgbClr val="4F81BD"/>
              </a:buClr>
            </a:pPr>
            <a:r>
              <a:rPr lang="en-US" sz="3200" smtClean="0">
                <a:solidFill>
                  <a:prstClr val="white"/>
                </a:solidFill>
                <a:latin typeface="Times New Roman" panose="02020603050405020304" pitchFamily="18" charset="0"/>
                <a:cs typeface="Times New Roman" panose="02020603050405020304" pitchFamily="18" charset="0"/>
              </a:rPr>
              <a:t>Nhớ lại các phản ứng hoá học xảy ra ở một vài chất thông dụng</a:t>
            </a:r>
            <a:endParaRPr lang="en-US" sz="3200">
              <a:solidFill>
                <a:prstClr val="white"/>
              </a:solidFill>
              <a:latin typeface="Times New Roman" panose="02020603050405020304" pitchFamily="18" charset="0"/>
              <a:cs typeface="Times New Roman" panose="02020603050405020304" pitchFamily="18" charset="0"/>
            </a:endParaRPr>
          </a:p>
        </p:txBody>
      </p:sp>
      <p:sp>
        <p:nvSpPr>
          <p:cNvPr id="4" name="Content Placeholder 2"/>
          <p:cNvSpPr txBox="1">
            <a:spLocks/>
          </p:cNvSpPr>
          <p:nvPr/>
        </p:nvSpPr>
        <p:spPr>
          <a:xfrm>
            <a:off x="2589212" y="4550229"/>
            <a:ext cx="8915400" cy="1763485"/>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Clr>
                <a:srgbClr val="4F81BD"/>
              </a:buClr>
              <a:buNone/>
            </a:pPr>
            <a:r>
              <a:rPr lang="en-US" sz="3200" smtClean="0">
                <a:solidFill>
                  <a:srgbClr val="FFFF00"/>
                </a:solidFill>
                <a:latin typeface="Times New Roman" panose="02020603050405020304" pitchFamily="18" charset="0"/>
                <a:cs typeface="Times New Roman" panose="02020603050405020304" pitchFamily="18" charset="0"/>
              </a:rPr>
              <a:t>Nói chung, tuỳ vào bản chất hoá học của chất được sinh ra và các điện cực mà các hiện tượng xảy ra là khác nhau, vì thế ta chỉ xét vài trường hợp cụ thể</a:t>
            </a:r>
            <a:endParaRPr lang="en-US" sz="320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7128471"/>
      </p:ext>
    </p:extLst>
  </p:cSld>
  <p:clrMapOvr>
    <a:masterClrMapping/>
  </p:clrMapOvr>
  <mc:AlternateContent xmlns:mc="http://schemas.openxmlformats.org/markup-compatibility/2006" xmlns:p14="http://schemas.microsoft.com/office/powerpoint/2010/main">
    <mc:Choice Requires="p14">
      <p:transition spd="slow" p14:dur="2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4">
                                            <p:txEl>
                                              <p:pRg st="0" end="0"/>
                                            </p:txEl>
                                          </p:spTgt>
                                        </p:tgtEl>
                                        <p:attrNameLst>
                                          <p:attrName>style.visibility</p:attrName>
                                        </p:attrNameLst>
                                      </p:cBhvr>
                                      <p:to>
                                        <p:strVal val="visible"/>
                                      </p:to>
                                    </p:set>
                                    <p:animEffect transition="in" filter="fade">
                                      <p:cBhvr>
                                        <p:cTn id="26" dur="1000"/>
                                        <p:tgtEl>
                                          <p:spTgt spid="4">
                                            <p:txEl>
                                              <p:pRg st="0" end="0"/>
                                            </p:txEl>
                                          </p:spTgt>
                                        </p:tgtEl>
                                      </p:cBhvr>
                                    </p:animEffect>
                                    <p:anim calcmode="lin" valueType="num">
                                      <p:cBhvr>
                                        <p:cTn id="27"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lumMod val="50000"/>
          </a:schemeClr>
        </a:solidFill>
        <a:effectLst/>
      </p:bgPr>
    </p:bg>
    <p:spTree>
      <p:nvGrpSpPr>
        <p:cNvPr id="1" name=""/>
        <p:cNvGrpSpPr/>
        <p:nvPr/>
      </p:nvGrpSpPr>
      <p:grpSpPr>
        <a:xfrm>
          <a:off x="0" y="0"/>
          <a:ext cx="0" cy="0"/>
          <a:chOff x="0" y="0"/>
          <a:chExt cx="0" cy="0"/>
        </a:xfrm>
      </p:grpSpPr>
      <p:sp>
        <p:nvSpPr>
          <p:cNvPr id="15" name="Rectangle 14"/>
          <p:cNvSpPr/>
          <p:nvPr/>
        </p:nvSpPr>
        <p:spPr>
          <a:xfrm>
            <a:off x="539531" y="1069318"/>
            <a:ext cx="11117943" cy="438434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58" name="Straight Connector 57"/>
          <p:cNvCxnSpPr/>
          <p:nvPr/>
        </p:nvCxnSpPr>
        <p:spPr>
          <a:xfrm>
            <a:off x="11163990" y="-604351"/>
            <a:ext cx="0" cy="5673100"/>
          </a:xfrm>
          <a:prstGeom prst="line">
            <a:avLst/>
          </a:prstGeom>
          <a:ln w="127000">
            <a:solidFill>
              <a:schemeClr val="bg1"/>
            </a:solidFill>
          </a:ln>
        </p:spPr>
        <p:style>
          <a:lnRef idx="1">
            <a:schemeClr val="accent1"/>
          </a:lnRef>
          <a:fillRef idx="0">
            <a:schemeClr val="accent1"/>
          </a:fillRef>
          <a:effectRef idx="0">
            <a:schemeClr val="accent1"/>
          </a:effectRef>
          <a:fontRef idx="minor">
            <a:schemeClr val="tx1"/>
          </a:fontRef>
        </p:style>
      </p:cxnSp>
      <p:pic>
        <p:nvPicPr>
          <p:cNvPr id="4" name="Picture 3"/>
          <p:cNvPicPr>
            <a:picLocks noChangeAspect="1"/>
          </p:cNvPicPr>
          <p:nvPr/>
        </p:nvPicPr>
        <p:blipFill>
          <a:blip r:embed="rId3"/>
          <a:stretch>
            <a:fillRect/>
          </a:stretch>
        </p:blipFill>
        <p:spPr>
          <a:xfrm>
            <a:off x="11017673" y="-2413903"/>
            <a:ext cx="292633" cy="286537"/>
          </a:xfrm>
          <a:prstGeom prst="rect">
            <a:avLst/>
          </a:prstGeom>
        </p:spPr>
      </p:pic>
      <p:pic>
        <p:nvPicPr>
          <p:cNvPr id="59" name="Picture 58"/>
          <p:cNvPicPr>
            <a:picLocks noChangeAspect="1"/>
          </p:cNvPicPr>
          <p:nvPr/>
        </p:nvPicPr>
        <p:blipFill>
          <a:blip r:embed="rId3"/>
          <a:stretch>
            <a:fillRect/>
          </a:stretch>
        </p:blipFill>
        <p:spPr>
          <a:xfrm>
            <a:off x="11017673" y="-1344189"/>
            <a:ext cx="292633" cy="286537"/>
          </a:xfrm>
          <a:prstGeom prst="rect">
            <a:avLst/>
          </a:prstGeom>
        </p:spPr>
      </p:pic>
      <p:sp>
        <p:nvSpPr>
          <p:cNvPr id="44" name="Oval 43"/>
          <p:cNvSpPr/>
          <p:nvPr/>
        </p:nvSpPr>
        <p:spPr>
          <a:xfrm>
            <a:off x="10651709" y="1800646"/>
            <a:ext cx="540000" cy="540000"/>
          </a:xfrm>
          <a:prstGeom prst="ellipse">
            <a:avLst/>
          </a:prstGeom>
          <a:gradFill flip="none" rotWithShape="1">
            <a:gsLst>
              <a:gs pos="0">
                <a:schemeClr val="bg1"/>
              </a:gs>
              <a:gs pos="98230">
                <a:schemeClr val="tx1"/>
              </a:gs>
              <a:gs pos="56000">
                <a:srgbClr val="A4000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6" name="Group 15"/>
          <p:cNvGrpSpPr/>
          <p:nvPr/>
        </p:nvGrpSpPr>
        <p:grpSpPr>
          <a:xfrm>
            <a:off x="1003380" y="4050873"/>
            <a:ext cx="681321" cy="540000"/>
            <a:chOff x="1780138" y="2335612"/>
            <a:chExt cx="681321" cy="540000"/>
          </a:xfrm>
        </p:grpSpPr>
        <p:sp>
          <p:nvSpPr>
            <p:cNvPr id="53" name="Oval 52"/>
            <p:cNvSpPr/>
            <p:nvPr/>
          </p:nvSpPr>
          <p:spPr>
            <a:xfrm>
              <a:off x="1921459" y="2335612"/>
              <a:ext cx="540000" cy="540000"/>
            </a:xfrm>
            <a:prstGeom prst="ellipse">
              <a:avLst/>
            </a:prstGeom>
            <a:gradFill flip="none" rotWithShape="1">
              <a:gsLst>
                <a:gs pos="0">
                  <a:schemeClr val="bg1"/>
                </a:gs>
                <a:gs pos="98230">
                  <a:schemeClr val="tx1"/>
                </a:gs>
                <a:gs pos="56000">
                  <a:srgbClr val="0070C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Oval 53"/>
            <p:cNvSpPr/>
            <p:nvPr/>
          </p:nvSpPr>
          <p:spPr>
            <a:xfrm>
              <a:off x="1780138" y="2335612"/>
              <a:ext cx="540000" cy="540000"/>
            </a:xfrm>
            <a:prstGeom prst="ellipse">
              <a:avLst/>
            </a:prstGeom>
            <a:gradFill flip="none" rotWithShape="1">
              <a:gsLst>
                <a:gs pos="0">
                  <a:schemeClr val="bg1">
                    <a:alpha val="0"/>
                  </a:schemeClr>
                </a:gs>
                <a:gs pos="98230">
                  <a:schemeClr val="tx1"/>
                </a:gs>
                <a:gs pos="56000">
                  <a:srgbClr val="A4000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cxnSp>
        <p:nvCxnSpPr>
          <p:cNvPr id="6" name="Straight Connector 5"/>
          <p:cNvCxnSpPr/>
          <p:nvPr/>
        </p:nvCxnSpPr>
        <p:spPr>
          <a:xfrm>
            <a:off x="1033018" y="-459571"/>
            <a:ext cx="0" cy="5528320"/>
          </a:xfrm>
          <a:prstGeom prst="line">
            <a:avLst/>
          </a:prstGeom>
          <a:ln w="1270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525016" y="772374"/>
            <a:ext cx="11160000" cy="58057"/>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Freeform 13"/>
          <p:cNvSpPr/>
          <p:nvPr/>
        </p:nvSpPr>
        <p:spPr>
          <a:xfrm>
            <a:off x="525018" y="736516"/>
            <a:ext cx="11146971" cy="4717142"/>
          </a:xfrm>
          <a:custGeom>
            <a:avLst/>
            <a:gdLst>
              <a:gd name="connsiteX0" fmla="*/ 0 w 11146971"/>
              <a:gd name="connsiteY0" fmla="*/ 0 h 4717142"/>
              <a:gd name="connsiteX1" fmla="*/ 0 w 11146971"/>
              <a:gd name="connsiteY1" fmla="*/ 4717142 h 4717142"/>
              <a:gd name="connsiteX2" fmla="*/ 11146971 w 11146971"/>
              <a:gd name="connsiteY2" fmla="*/ 4717142 h 4717142"/>
              <a:gd name="connsiteX3" fmla="*/ 11146971 w 11146971"/>
              <a:gd name="connsiteY3" fmla="*/ 72571 h 4717142"/>
            </a:gdLst>
            <a:ahLst/>
            <a:cxnLst>
              <a:cxn ang="0">
                <a:pos x="connsiteX0" y="connsiteY0"/>
              </a:cxn>
              <a:cxn ang="0">
                <a:pos x="connsiteX1" y="connsiteY1"/>
              </a:cxn>
              <a:cxn ang="0">
                <a:pos x="connsiteX2" y="connsiteY2"/>
              </a:cxn>
              <a:cxn ang="0">
                <a:pos x="connsiteX3" y="connsiteY3"/>
              </a:cxn>
            </a:cxnLst>
            <a:rect l="l" t="t" r="r" b="b"/>
            <a:pathLst>
              <a:path w="11146971" h="4717142">
                <a:moveTo>
                  <a:pt x="0" y="0"/>
                </a:moveTo>
                <a:lnTo>
                  <a:pt x="0" y="4717142"/>
                </a:lnTo>
                <a:lnTo>
                  <a:pt x="11146971" y="4717142"/>
                </a:lnTo>
                <a:lnTo>
                  <a:pt x="11146971" y="72571"/>
                </a:lnTo>
              </a:path>
            </a:pathLst>
          </a:custGeom>
          <a:no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0" name="Picture 59"/>
          <p:cNvPicPr>
            <a:picLocks noChangeAspect="1"/>
          </p:cNvPicPr>
          <p:nvPr/>
        </p:nvPicPr>
        <p:blipFill>
          <a:blip r:embed="rId3"/>
          <a:stretch>
            <a:fillRect/>
          </a:stretch>
        </p:blipFill>
        <p:spPr>
          <a:xfrm>
            <a:off x="902783" y="-1924531"/>
            <a:ext cx="292633" cy="286537"/>
          </a:xfrm>
          <a:prstGeom prst="rect">
            <a:avLst/>
          </a:prstGeom>
        </p:spPr>
      </p:pic>
      <p:pic>
        <p:nvPicPr>
          <p:cNvPr id="61" name="Picture 60"/>
          <p:cNvPicPr>
            <a:picLocks noChangeAspect="1"/>
          </p:cNvPicPr>
          <p:nvPr/>
        </p:nvPicPr>
        <p:blipFill>
          <a:blip r:embed="rId3"/>
          <a:stretch>
            <a:fillRect/>
          </a:stretch>
        </p:blipFill>
        <p:spPr>
          <a:xfrm>
            <a:off x="902783" y="-854817"/>
            <a:ext cx="292633" cy="286537"/>
          </a:xfrm>
          <a:prstGeom prst="rect">
            <a:avLst/>
          </a:prstGeom>
        </p:spPr>
      </p:pic>
      <p:sp>
        <p:nvSpPr>
          <p:cNvPr id="3" name="Plus 2"/>
          <p:cNvSpPr/>
          <p:nvPr/>
        </p:nvSpPr>
        <p:spPr>
          <a:xfrm>
            <a:off x="358483" y="60832"/>
            <a:ext cx="502453" cy="502453"/>
          </a:xfrm>
          <a:prstGeom prst="mathPlus">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Straight Connector 7"/>
          <p:cNvCxnSpPr/>
          <p:nvPr/>
        </p:nvCxnSpPr>
        <p:spPr>
          <a:xfrm>
            <a:off x="11473958" y="365845"/>
            <a:ext cx="337198" cy="0"/>
          </a:xfrm>
          <a:prstGeom prst="line">
            <a:avLst/>
          </a:prstGeom>
          <a:ln w="1143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79" name="Group 78"/>
          <p:cNvGrpSpPr/>
          <p:nvPr/>
        </p:nvGrpSpPr>
        <p:grpSpPr>
          <a:xfrm>
            <a:off x="7014681" y="1800646"/>
            <a:ext cx="540000" cy="540000"/>
            <a:chOff x="9330466" y="5444022"/>
            <a:chExt cx="540000" cy="540000"/>
          </a:xfrm>
        </p:grpSpPr>
        <p:sp>
          <p:nvSpPr>
            <p:cNvPr id="80" name="Oval 79"/>
            <p:cNvSpPr/>
            <p:nvPr/>
          </p:nvSpPr>
          <p:spPr>
            <a:xfrm>
              <a:off x="9330466" y="5444022"/>
              <a:ext cx="540000" cy="540000"/>
            </a:xfrm>
            <a:prstGeom prst="ellipse">
              <a:avLst/>
            </a:prstGeom>
            <a:gradFill flip="none" rotWithShape="1">
              <a:gsLst>
                <a:gs pos="0">
                  <a:schemeClr val="bg1"/>
                </a:gs>
                <a:gs pos="98230">
                  <a:schemeClr val="tx1"/>
                </a:gs>
                <a:gs pos="56000">
                  <a:srgbClr val="A4000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81" name="Group 80"/>
            <p:cNvGrpSpPr/>
            <p:nvPr/>
          </p:nvGrpSpPr>
          <p:grpSpPr>
            <a:xfrm>
              <a:off x="9490962" y="5607925"/>
              <a:ext cx="216000" cy="216000"/>
              <a:chOff x="3658232" y="3140635"/>
              <a:chExt cx="162000" cy="162000"/>
            </a:xfrm>
          </p:grpSpPr>
          <p:cxnSp>
            <p:nvCxnSpPr>
              <p:cNvPr id="82" name="Straight Connector 81"/>
              <p:cNvCxnSpPr/>
              <p:nvPr/>
            </p:nvCxnSpPr>
            <p:spPr>
              <a:xfrm>
                <a:off x="3658232" y="3221993"/>
                <a:ext cx="1620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16200000">
                <a:off x="3659375" y="3221635"/>
                <a:ext cx="1620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grpSp>
      </p:grpSp>
      <p:pic>
        <p:nvPicPr>
          <p:cNvPr id="13" name="Picture 12"/>
          <p:cNvPicPr>
            <a:picLocks noChangeAspect="1"/>
          </p:cNvPicPr>
          <p:nvPr/>
        </p:nvPicPr>
        <p:blipFill>
          <a:blip r:embed="rId4"/>
          <a:stretch>
            <a:fillRect/>
          </a:stretch>
        </p:blipFill>
        <p:spPr>
          <a:xfrm>
            <a:off x="5532542" y="4050873"/>
            <a:ext cx="540777" cy="540000"/>
          </a:xfrm>
          <a:prstGeom prst="rect">
            <a:avLst/>
          </a:prstGeom>
        </p:spPr>
      </p:pic>
      <p:sp>
        <p:nvSpPr>
          <p:cNvPr id="46" name="Oval 45"/>
          <p:cNvSpPr/>
          <p:nvPr/>
        </p:nvSpPr>
        <p:spPr>
          <a:xfrm>
            <a:off x="1041158" y="4050873"/>
            <a:ext cx="540000" cy="540000"/>
          </a:xfrm>
          <a:prstGeom prst="ellipse">
            <a:avLst/>
          </a:prstGeom>
          <a:gradFill flip="none" rotWithShape="1">
            <a:gsLst>
              <a:gs pos="0">
                <a:schemeClr val="bg1"/>
              </a:gs>
              <a:gs pos="98230">
                <a:schemeClr val="tx1"/>
              </a:gs>
              <a:gs pos="56000">
                <a:srgbClr val="A4000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92" name="Group 91"/>
          <p:cNvGrpSpPr/>
          <p:nvPr/>
        </p:nvGrpSpPr>
        <p:grpSpPr>
          <a:xfrm>
            <a:off x="5788150" y="2927378"/>
            <a:ext cx="540000" cy="540000"/>
            <a:chOff x="6093968" y="3661954"/>
            <a:chExt cx="288000" cy="288000"/>
          </a:xfrm>
        </p:grpSpPr>
        <p:sp>
          <p:nvSpPr>
            <p:cNvPr id="93" name="Oval 92"/>
            <p:cNvSpPr/>
            <p:nvPr/>
          </p:nvSpPr>
          <p:spPr>
            <a:xfrm>
              <a:off x="6093968" y="3661954"/>
              <a:ext cx="288000" cy="288000"/>
            </a:xfrm>
            <a:prstGeom prst="ellipse">
              <a:avLst/>
            </a:prstGeom>
            <a:gradFill flip="none" rotWithShape="1">
              <a:gsLst>
                <a:gs pos="0">
                  <a:schemeClr val="bg1"/>
                </a:gs>
                <a:gs pos="98230">
                  <a:schemeClr val="tx1"/>
                </a:gs>
                <a:gs pos="56000">
                  <a:srgbClr val="0070C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94" name="Straight Connector 93"/>
            <p:cNvCxnSpPr/>
            <p:nvPr/>
          </p:nvCxnSpPr>
          <p:spPr>
            <a:xfrm>
              <a:off x="6156925" y="3808335"/>
              <a:ext cx="1620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68" name="Group 67"/>
          <p:cNvGrpSpPr/>
          <p:nvPr/>
        </p:nvGrpSpPr>
        <p:grpSpPr>
          <a:xfrm>
            <a:off x="5598667" y="2938424"/>
            <a:ext cx="540000" cy="540000"/>
            <a:chOff x="3471613" y="2958777"/>
            <a:chExt cx="540000" cy="540000"/>
          </a:xfrm>
        </p:grpSpPr>
        <p:sp>
          <p:nvSpPr>
            <p:cNvPr id="69" name="Oval 68"/>
            <p:cNvSpPr/>
            <p:nvPr/>
          </p:nvSpPr>
          <p:spPr>
            <a:xfrm>
              <a:off x="3471613" y="2958777"/>
              <a:ext cx="540000" cy="540000"/>
            </a:xfrm>
            <a:prstGeom prst="ellipse">
              <a:avLst/>
            </a:prstGeom>
            <a:gradFill flip="none" rotWithShape="1">
              <a:gsLst>
                <a:gs pos="0">
                  <a:schemeClr val="bg1"/>
                </a:gs>
                <a:gs pos="98230">
                  <a:schemeClr val="tx1"/>
                </a:gs>
                <a:gs pos="56000">
                  <a:srgbClr val="A4000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71" name="Group 70"/>
            <p:cNvGrpSpPr/>
            <p:nvPr/>
          </p:nvGrpSpPr>
          <p:grpSpPr>
            <a:xfrm>
              <a:off x="3634578" y="3119965"/>
              <a:ext cx="216000" cy="216000"/>
              <a:chOff x="3658232" y="3140635"/>
              <a:chExt cx="162000" cy="162000"/>
            </a:xfrm>
          </p:grpSpPr>
          <p:cxnSp>
            <p:nvCxnSpPr>
              <p:cNvPr id="72" name="Straight Connector 71"/>
              <p:cNvCxnSpPr/>
              <p:nvPr/>
            </p:nvCxnSpPr>
            <p:spPr>
              <a:xfrm>
                <a:off x="3658232" y="3221993"/>
                <a:ext cx="1620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a:off x="3659375" y="3221635"/>
                <a:ext cx="1620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grpSp>
      </p:grpSp>
      <p:sp>
        <p:nvSpPr>
          <p:cNvPr id="95" name="Title 1"/>
          <p:cNvSpPr txBox="1">
            <a:spLocks/>
          </p:cNvSpPr>
          <p:nvPr/>
        </p:nvSpPr>
        <p:spPr>
          <a:xfrm>
            <a:off x="1754100" y="5572533"/>
            <a:ext cx="8911687" cy="1194845"/>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ts val="1000"/>
              </a:spcBef>
              <a:spcAft>
                <a:spcPts val="0"/>
              </a:spcAft>
              <a:buClr>
                <a:srgbClr val="4F81BD"/>
              </a:buClr>
              <a:buSzTx/>
              <a:buFontTx/>
              <a:buNone/>
              <a:tabLst/>
              <a:defRPr/>
            </a:pPr>
            <a:r>
              <a:rPr kumimoji="0" lang="en-US" sz="3600" b="1" i="1" u="none" strike="noStrike" kern="1200" cap="none" spc="0" normalizeH="0" baseline="0" noProof="0" smtClean="0">
                <a:ln>
                  <a:noFill/>
                </a:ln>
                <a:solidFill>
                  <a:srgbClr val="FFFF00"/>
                </a:solidFill>
                <a:effectLst/>
                <a:uLnTx/>
                <a:uFillTx/>
                <a:latin typeface="Times New Roman" panose="02020603050405020304" pitchFamily="18" charset="0"/>
                <a:cs typeface="Times New Roman" panose="02020603050405020304" pitchFamily="18" charset="0"/>
              </a:rPr>
              <a:t>Hiện tượng dương cực tan</a:t>
            </a:r>
            <a:br>
              <a:rPr kumimoji="0" lang="en-US" sz="3600" b="1" i="1" u="none" strike="noStrike" kern="1200" cap="none" spc="0" normalizeH="0" baseline="0" noProof="0" smtClean="0">
                <a:ln>
                  <a:noFill/>
                </a:ln>
                <a:solidFill>
                  <a:srgbClr val="FFFF00"/>
                </a:solidFill>
                <a:effectLst/>
                <a:uLnTx/>
                <a:uFillTx/>
                <a:latin typeface="Times New Roman" panose="02020603050405020304" pitchFamily="18" charset="0"/>
                <a:cs typeface="Times New Roman" panose="02020603050405020304" pitchFamily="18" charset="0"/>
              </a:rPr>
            </a:br>
            <a:r>
              <a:rPr kumimoji="0" lang="en-US" sz="3200" b="0" i="0" u="none" strike="noStrike" kern="1200" cap="none" spc="0" normalizeH="0" baseline="0" noProof="0" smtClean="0">
                <a:ln>
                  <a:noFill/>
                </a:ln>
                <a:solidFill>
                  <a:prstClr val="white"/>
                </a:solidFill>
                <a:effectLst/>
                <a:uLnTx/>
                <a:uFillTx/>
                <a:latin typeface="Times New Roman" panose="02020603050405020304" pitchFamily="18" charset="0"/>
                <a:cs typeface="Times New Roman" panose="02020603050405020304" pitchFamily="18" charset="0"/>
              </a:rPr>
              <a:t>Điện phân dung dịch CuSO</a:t>
            </a:r>
            <a:r>
              <a:rPr kumimoji="0" lang="en-US" sz="3200" b="0" i="0" u="none" strike="noStrike" kern="1200" cap="none" spc="0" normalizeH="0" baseline="-25000" noProof="0" smtClean="0">
                <a:ln>
                  <a:noFill/>
                </a:ln>
                <a:solidFill>
                  <a:prstClr val="white"/>
                </a:solidFill>
                <a:effectLst/>
                <a:uLnTx/>
                <a:uFillTx/>
                <a:latin typeface="Times New Roman" panose="02020603050405020304" pitchFamily="18" charset="0"/>
                <a:cs typeface="Times New Roman" panose="02020603050405020304" pitchFamily="18" charset="0"/>
              </a:rPr>
              <a:t>4</a:t>
            </a:r>
            <a:r>
              <a:rPr kumimoji="0" lang="en-US" sz="3200" b="0" i="0" u="none" strike="noStrike" kern="1200" cap="none" spc="0" normalizeH="0" baseline="0" noProof="0" smtClean="0">
                <a:ln>
                  <a:noFill/>
                </a:ln>
                <a:solidFill>
                  <a:prstClr val="white"/>
                </a:solidFill>
                <a:effectLst/>
                <a:uLnTx/>
                <a:uFillTx/>
                <a:latin typeface="Times New Roman" panose="02020603050405020304" pitchFamily="18" charset="0"/>
                <a:cs typeface="Times New Roman" panose="02020603050405020304" pitchFamily="18" charset="0"/>
              </a:rPr>
              <a:t> có cực dương là bằng Cu </a:t>
            </a:r>
            <a:endParaRPr kumimoji="0" lang="en-GB" sz="3600" b="1" i="1" u="none" strike="noStrike" kern="1200" cap="none" spc="0" normalizeH="0" baseline="0" noProof="0">
              <a:ln>
                <a:noFill/>
              </a:ln>
              <a:solidFill>
                <a:srgbClr val="FFFF00"/>
              </a:solidFill>
              <a:effectLst/>
              <a:uLnTx/>
              <a:uFillTx/>
              <a:latin typeface="Century Gothic" panose="020B0502020202020204"/>
            </a:endParaRPr>
          </a:p>
        </p:txBody>
      </p:sp>
    </p:spTree>
    <p:custDataLst>
      <p:tags r:id="rId1"/>
    </p:custDataLst>
    <p:extLst>
      <p:ext uri="{BB962C8B-B14F-4D97-AF65-F5344CB8AC3E}">
        <p14:creationId xmlns:p14="http://schemas.microsoft.com/office/powerpoint/2010/main" val="3188160102"/>
      </p:ext>
    </p:extLst>
  </p:cSld>
  <p:clrMapOvr>
    <a:masterClrMapping/>
  </p:clrMapOvr>
  <mc:AlternateContent xmlns:mc="http://schemas.openxmlformats.org/markup-compatibility/2006" xmlns:p14="http://schemas.microsoft.com/office/powerpoint/2010/main">
    <mc:Choice Requires="p14">
      <p:transition spd="slow" p14:dur="2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nodeType="clickEffect">
                                  <p:stCondLst>
                                    <p:cond delay="0"/>
                                  </p:stCondLst>
                                  <p:childTnLst>
                                    <p:animMotion origin="layout" path="M 3.95833E-6 -1.85185E-6 L 0.29856 -1.85185E-6 " pathEditMode="relative" rAng="0" ptsTypes="AA">
                                      <p:cBhvr>
                                        <p:cTn id="6" dur="2000" fill="hold"/>
                                        <p:tgtEl>
                                          <p:spTgt spid="79"/>
                                        </p:tgtEl>
                                        <p:attrNameLst>
                                          <p:attrName>ppt_x</p:attrName>
                                          <p:attrName>ppt_y</p:attrName>
                                        </p:attrNameLst>
                                      </p:cBhvr>
                                      <p:rCtr x="14922" y="0"/>
                                    </p:animMotion>
                                  </p:childTnLst>
                                </p:cTn>
                              </p:par>
                            </p:childTnLst>
                          </p:cTn>
                        </p:par>
                        <p:par>
                          <p:cTn id="7" fill="hold">
                            <p:stCondLst>
                              <p:cond delay="2000"/>
                            </p:stCondLst>
                            <p:childTnLst>
                              <p:par>
                                <p:cTn id="8" presetID="43" presetClass="path" presetSubtype="0" accel="50000" decel="50000" fill="hold" nodeType="afterEffect">
                                  <p:stCondLst>
                                    <p:cond delay="0"/>
                                  </p:stCondLst>
                                  <p:childTnLst>
                                    <p:animMotion origin="layout" path="M -0.02227 0.47106 L -0.01068 0.47106 C -0.00572 0.47106 0.00091 0.40208 0.00091 0.34606 C 0.00091 0.3044 0.00027 0.0419 0.00027 0 " pathEditMode="relative" rAng="0" ptsTypes="AAAA">
                                      <p:cBhvr>
                                        <p:cTn id="9" dur="2000" spd="-100000" fill="hold"/>
                                        <p:tgtEl>
                                          <p:spTgt spid="59"/>
                                        </p:tgtEl>
                                        <p:attrNameLst>
                                          <p:attrName>ppt_x</p:attrName>
                                          <p:attrName>ppt_y</p:attrName>
                                        </p:attrNameLst>
                                      </p:cBhvr>
                                      <p:rCtr x="1159" y="-23565"/>
                                    </p:animMotion>
                                  </p:childTnLst>
                                </p:cTn>
                              </p:par>
                              <p:par>
                                <p:cTn id="10" presetID="43" presetClass="path" presetSubtype="0" accel="50000" decel="50000" fill="hold" nodeType="withEffect">
                                  <p:stCondLst>
                                    <p:cond delay="0"/>
                                  </p:stCondLst>
                                  <p:childTnLst>
                                    <p:animMotion origin="layout" path="M -0.02695 0.63287 L -0.01342 0.63287 C -0.00743 0.63287 0.00013 0.54398 0.00013 0.47315 C 0.00013 0.42014 -0.00052 0.05486 -0.00052 0.00139 " pathEditMode="relative" rAng="0" ptsTypes="AAAA">
                                      <p:cBhvr>
                                        <p:cTn id="11" dur="2500" spd="-100000" fill="hold"/>
                                        <p:tgtEl>
                                          <p:spTgt spid="4"/>
                                        </p:tgtEl>
                                        <p:attrNameLst>
                                          <p:attrName>ppt_x</p:attrName>
                                          <p:attrName>ppt_y</p:attrName>
                                        </p:attrNameLst>
                                      </p:cBhvr>
                                      <p:rCtr x="1354" y="-31574"/>
                                    </p:animMotion>
                                  </p:childTnLst>
                                </p:cTn>
                              </p:par>
                            </p:childTnLst>
                          </p:cTn>
                        </p:par>
                        <p:par>
                          <p:cTn id="12" fill="hold">
                            <p:stCondLst>
                              <p:cond delay="4500"/>
                            </p:stCondLst>
                            <p:childTnLst>
                              <p:par>
                                <p:cTn id="13" presetID="10" presetClass="exit" presetSubtype="0" fill="hold" nodeType="afterEffect">
                                  <p:stCondLst>
                                    <p:cond delay="0"/>
                                  </p:stCondLst>
                                  <p:childTnLst>
                                    <p:animEffect transition="out" filter="fade">
                                      <p:cBhvr>
                                        <p:cTn id="14" dur="500"/>
                                        <p:tgtEl>
                                          <p:spTgt spid="79"/>
                                        </p:tgtEl>
                                      </p:cBhvr>
                                    </p:animEffect>
                                    <p:set>
                                      <p:cBhvr>
                                        <p:cTn id="15" dur="1" fill="hold">
                                          <p:stCondLst>
                                            <p:cond delay="499"/>
                                          </p:stCondLst>
                                        </p:cTn>
                                        <p:tgtEl>
                                          <p:spTgt spid="79"/>
                                        </p:tgtEl>
                                        <p:attrNameLst>
                                          <p:attrName>style.visibility</p:attrName>
                                        </p:attrNameLst>
                                      </p:cBhvr>
                                      <p:to>
                                        <p:strVal val="hidden"/>
                                      </p:to>
                                    </p:set>
                                  </p:childTnLst>
                                </p:cTn>
                              </p:par>
                              <p:par>
                                <p:cTn id="16" presetID="10" presetClass="entr" presetSubtype="0" fill="hold" grpId="0" nodeType="withEffect">
                                  <p:stCondLst>
                                    <p:cond delay="0"/>
                                  </p:stCondLst>
                                  <p:childTnLst>
                                    <p:set>
                                      <p:cBhvr>
                                        <p:cTn id="17" dur="1" fill="hold">
                                          <p:stCondLst>
                                            <p:cond delay="0"/>
                                          </p:stCondLst>
                                        </p:cTn>
                                        <p:tgtEl>
                                          <p:spTgt spid="44"/>
                                        </p:tgtEl>
                                        <p:attrNameLst>
                                          <p:attrName>style.visibility</p:attrName>
                                        </p:attrNameLst>
                                      </p:cBhvr>
                                      <p:to>
                                        <p:strVal val="visible"/>
                                      </p:to>
                                    </p:set>
                                    <p:animEffect transition="in" filter="fade">
                                      <p:cBhvr>
                                        <p:cTn id="18" dur="500"/>
                                        <p:tgtEl>
                                          <p:spTgt spid="44"/>
                                        </p:tgtEl>
                                      </p:cBhvr>
                                    </p:animEffect>
                                  </p:childTnLst>
                                </p:cTn>
                              </p:par>
                            </p:childTnLst>
                          </p:cTn>
                        </p:par>
                      </p:childTnLst>
                    </p:cTn>
                  </p:par>
                  <p:par>
                    <p:cTn id="19" fill="hold">
                      <p:stCondLst>
                        <p:cond delay="indefinite"/>
                      </p:stCondLst>
                      <p:childTnLst>
                        <p:par>
                          <p:cTn id="20" fill="hold">
                            <p:stCondLst>
                              <p:cond delay="0"/>
                            </p:stCondLst>
                            <p:childTnLst>
                              <p:par>
                                <p:cTn id="21" presetID="35" presetClass="path" presetSubtype="0" accel="50000" decel="50000" fill="hold" nodeType="clickEffect">
                                  <p:stCondLst>
                                    <p:cond delay="0"/>
                                  </p:stCondLst>
                                  <p:childTnLst>
                                    <p:animMotion origin="layout" path="M -1.45833E-6 -2.59259E-6 L -0.35703 -2.59259E-6 " pathEditMode="relative" rAng="0" ptsTypes="AA">
                                      <p:cBhvr>
                                        <p:cTn id="22" dur="2000" fill="hold"/>
                                        <p:tgtEl>
                                          <p:spTgt spid="13"/>
                                        </p:tgtEl>
                                        <p:attrNameLst>
                                          <p:attrName>ppt_x</p:attrName>
                                          <p:attrName>ppt_y</p:attrName>
                                        </p:attrNameLst>
                                      </p:cBhvr>
                                      <p:rCtr x="-17852" y="0"/>
                                    </p:animMotion>
                                  </p:childTnLst>
                                </p:cTn>
                              </p:par>
                            </p:childTnLst>
                          </p:cTn>
                        </p:par>
                        <p:par>
                          <p:cTn id="23" fill="hold">
                            <p:stCondLst>
                              <p:cond delay="2000"/>
                            </p:stCondLst>
                            <p:childTnLst>
                              <p:par>
                                <p:cTn id="24" presetID="43" presetClass="path" presetSubtype="0" accel="50000" decel="50000" fill="hold" nodeType="afterEffect">
                                  <p:stCondLst>
                                    <p:cond delay="0"/>
                                  </p:stCondLst>
                                  <p:childTnLst>
                                    <p:animMotion origin="layout" path="M 0.02786 0.73356 L 0.01276 0.73356 C 0.00612 0.73356 -0.00222 0.61111 -0.00222 0.5118 C -0.00222 0.43819 -0.00156 -0.02616 -0.00156 -0.10047 " pathEditMode="relative" rAng="0" ptsTypes="AAAA">
                                      <p:cBhvr>
                                        <p:cTn id="25" dur="3500" fill="hold"/>
                                        <p:tgtEl>
                                          <p:spTgt spid="61"/>
                                        </p:tgtEl>
                                        <p:attrNameLst>
                                          <p:attrName>ppt_x</p:attrName>
                                          <p:attrName>ppt_y</p:attrName>
                                        </p:attrNameLst>
                                      </p:cBhvr>
                                      <p:rCtr x="-1510" y="-41713"/>
                                    </p:animMotion>
                                  </p:childTnLst>
                                </p:cTn>
                              </p:par>
                              <p:par>
                                <p:cTn id="26" presetID="43" presetClass="path" presetSubtype="0" fill="hold" nodeType="withEffect">
                                  <p:stCondLst>
                                    <p:cond delay="0"/>
                                  </p:stCondLst>
                                  <p:childTnLst>
                                    <p:animMotion origin="layout" path="M 0.02786 0.88958 L 0.00351 0.88727 C -0.003 0.88727 -0.0013 0.75301 -0.0013 0.6419 C -0.0013 0.55926 -0.00091 -0.01435 -0.00091 -0.09792 " pathEditMode="relative" rAng="0" ptsTypes="AAAA">
                                      <p:cBhvr>
                                        <p:cTn id="27" dur="3000" fill="hold"/>
                                        <p:tgtEl>
                                          <p:spTgt spid="60"/>
                                        </p:tgtEl>
                                        <p:attrNameLst>
                                          <p:attrName>ppt_x</p:attrName>
                                          <p:attrName>ppt_y</p:attrName>
                                        </p:attrNameLst>
                                      </p:cBhvr>
                                      <p:rCtr x="-1471" y="-49375"/>
                                    </p:animMotion>
                                  </p:childTnLst>
                                </p:cTn>
                              </p:par>
                            </p:childTnLst>
                          </p:cTn>
                        </p:par>
                        <p:par>
                          <p:cTn id="28" fill="hold">
                            <p:stCondLst>
                              <p:cond delay="5500"/>
                            </p:stCondLst>
                            <p:childTnLst>
                              <p:par>
                                <p:cTn id="29" presetID="10" presetClass="exit" presetSubtype="0" fill="hold" nodeType="afterEffect">
                                  <p:stCondLst>
                                    <p:cond delay="0"/>
                                  </p:stCondLst>
                                  <p:childTnLst>
                                    <p:animEffect transition="out" filter="fade">
                                      <p:cBhvr>
                                        <p:cTn id="30" dur="500"/>
                                        <p:tgtEl>
                                          <p:spTgt spid="13"/>
                                        </p:tgtEl>
                                      </p:cBhvr>
                                    </p:animEffect>
                                    <p:set>
                                      <p:cBhvr>
                                        <p:cTn id="31" dur="1" fill="hold">
                                          <p:stCondLst>
                                            <p:cond delay="499"/>
                                          </p:stCondLst>
                                        </p:cTn>
                                        <p:tgtEl>
                                          <p:spTgt spid="13"/>
                                        </p:tgtEl>
                                        <p:attrNameLst>
                                          <p:attrName>style.visibility</p:attrName>
                                        </p:attrNameLst>
                                      </p:cBhvr>
                                      <p:to>
                                        <p:strVal val="hidden"/>
                                      </p:to>
                                    </p:set>
                                  </p:childTnLst>
                                </p:cTn>
                              </p:par>
                              <p:par>
                                <p:cTn id="32" presetID="10" presetClass="exit" presetSubtype="0" fill="hold" grpId="0" nodeType="withEffect">
                                  <p:stCondLst>
                                    <p:cond delay="0"/>
                                  </p:stCondLst>
                                  <p:childTnLst>
                                    <p:animEffect transition="out" filter="fade">
                                      <p:cBhvr>
                                        <p:cTn id="33" dur="500"/>
                                        <p:tgtEl>
                                          <p:spTgt spid="46"/>
                                        </p:tgtEl>
                                      </p:cBhvr>
                                    </p:animEffect>
                                    <p:set>
                                      <p:cBhvr>
                                        <p:cTn id="34" dur="1" fill="hold">
                                          <p:stCondLst>
                                            <p:cond delay="499"/>
                                          </p:stCondLst>
                                        </p:cTn>
                                        <p:tgtEl>
                                          <p:spTgt spid="46"/>
                                        </p:tgtEl>
                                        <p:attrNameLst>
                                          <p:attrName>style.visibility</p:attrName>
                                        </p:attrNameLst>
                                      </p:cBhvr>
                                      <p:to>
                                        <p:strVal val="hidden"/>
                                      </p:to>
                                    </p:set>
                                  </p:childTnLst>
                                </p:cTn>
                              </p:par>
                              <p:par>
                                <p:cTn id="35" presetID="10" presetClass="entr" presetSubtype="0" fill="hold" nodeType="with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fade">
                                      <p:cBhvr>
                                        <p:cTn id="37" dur="500"/>
                                        <p:tgtEl>
                                          <p:spTgt spid="16"/>
                                        </p:tgtEl>
                                      </p:cBhvr>
                                    </p:animEffect>
                                  </p:childTnLst>
                                </p:cTn>
                              </p:par>
                            </p:childTnLst>
                          </p:cTn>
                        </p:par>
                        <p:par>
                          <p:cTn id="38" fill="hold">
                            <p:stCondLst>
                              <p:cond delay="6000"/>
                            </p:stCondLst>
                            <p:childTnLst>
                              <p:par>
                                <p:cTn id="39" presetID="44" presetClass="path" presetSubtype="0" decel="14000" fill="hold" nodeType="afterEffect">
                                  <p:stCondLst>
                                    <p:cond delay="0"/>
                                  </p:stCondLst>
                                  <p:childTnLst>
                                    <p:animMotion origin="layout" path="M 0.00377 -2.59259E-6 L 0.07031 -0.0412 C 0.0845 -0.05023 0.13685 -0.16528 0.16393 -0.17014 C 0.19088 -0.17477 0.2194 -0.07893 0.23346 -0.07014 C 0.24518 -0.06759 0.26328 -0.0574 0.29648 -0.08379 C 0.32994 -0.11018 0.34804 -0.13634 0.37929 -0.16227 " pathEditMode="relative" rAng="0" ptsTypes="AAAAAA">
                                      <p:cBhvr>
                                        <p:cTn id="40" dur="4000" fill="hold"/>
                                        <p:tgtEl>
                                          <p:spTgt spid="16"/>
                                        </p:tgtEl>
                                        <p:attrNameLst>
                                          <p:attrName>ppt_x</p:attrName>
                                          <p:attrName>ppt_y</p:attrName>
                                        </p:attrNameLst>
                                      </p:cBhvr>
                                      <p:rCtr x="18776" y="-8519"/>
                                    </p:animMotion>
                                  </p:childTnLst>
                                </p:cTn>
                              </p:par>
                            </p:childTnLst>
                          </p:cTn>
                        </p:par>
                        <p:par>
                          <p:cTn id="41" fill="hold">
                            <p:stCondLst>
                              <p:cond delay="10000"/>
                            </p:stCondLst>
                            <p:childTnLst>
                              <p:par>
                                <p:cTn id="42" presetID="10" presetClass="exit" presetSubtype="0" fill="hold" nodeType="afterEffect">
                                  <p:stCondLst>
                                    <p:cond delay="0"/>
                                  </p:stCondLst>
                                  <p:childTnLst>
                                    <p:animEffect transition="out" filter="fade">
                                      <p:cBhvr>
                                        <p:cTn id="43" dur="500"/>
                                        <p:tgtEl>
                                          <p:spTgt spid="16"/>
                                        </p:tgtEl>
                                      </p:cBhvr>
                                    </p:animEffect>
                                    <p:set>
                                      <p:cBhvr>
                                        <p:cTn id="44" dur="1" fill="hold">
                                          <p:stCondLst>
                                            <p:cond delay="499"/>
                                          </p:stCondLst>
                                        </p:cTn>
                                        <p:tgtEl>
                                          <p:spTgt spid="16"/>
                                        </p:tgtEl>
                                        <p:attrNameLst>
                                          <p:attrName>style.visibility</p:attrName>
                                        </p:attrNameLst>
                                      </p:cBhvr>
                                      <p:to>
                                        <p:strVal val="hidden"/>
                                      </p:to>
                                    </p:set>
                                  </p:childTnLst>
                                </p:cTn>
                              </p:par>
                              <p:par>
                                <p:cTn id="45" presetID="10" presetClass="entr" presetSubtype="0" fill="hold" nodeType="withEffect">
                                  <p:stCondLst>
                                    <p:cond delay="0"/>
                                  </p:stCondLst>
                                  <p:childTnLst>
                                    <p:set>
                                      <p:cBhvr>
                                        <p:cTn id="46" dur="1" fill="hold">
                                          <p:stCondLst>
                                            <p:cond delay="0"/>
                                          </p:stCondLst>
                                        </p:cTn>
                                        <p:tgtEl>
                                          <p:spTgt spid="68"/>
                                        </p:tgtEl>
                                        <p:attrNameLst>
                                          <p:attrName>style.visibility</p:attrName>
                                        </p:attrNameLst>
                                      </p:cBhvr>
                                      <p:to>
                                        <p:strVal val="visible"/>
                                      </p:to>
                                    </p:set>
                                    <p:animEffect transition="in" filter="fade">
                                      <p:cBhvr>
                                        <p:cTn id="47" dur="500"/>
                                        <p:tgtEl>
                                          <p:spTgt spid="68"/>
                                        </p:tgtEl>
                                      </p:cBhvr>
                                    </p:animEffect>
                                  </p:childTnLst>
                                </p:cTn>
                              </p:par>
                              <p:par>
                                <p:cTn id="48" presetID="10" presetClass="entr" presetSubtype="0" fill="hold" nodeType="withEffect">
                                  <p:stCondLst>
                                    <p:cond delay="0"/>
                                  </p:stCondLst>
                                  <p:childTnLst>
                                    <p:set>
                                      <p:cBhvr>
                                        <p:cTn id="49" dur="1" fill="hold">
                                          <p:stCondLst>
                                            <p:cond delay="0"/>
                                          </p:stCondLst>
                                        </p:cTn>
                                        <p:tgtEl>
                                          <p:spTgt spid="92"/>
                                        </p:tgtEl>
                                        <p:attrNameLst>
                                          <p:attrName>style.visibility</p:attrName>
                                        </p:attrNameLst>
                                      </p:cBhvr>
                                      <p:to>
                                        <p:strVal val="visible"/>
                                      </p:to>
                                    </p:set>
                                    <p:animEffect transition="in" filter="fade">
                                      <p:cBhvr>
                                        <p:cTn id="50" dur="500"/>
                                        <p:tgtEl>
                                          <p:spTgt spid="92"/>
                                        </p:tgtEl>
                                      </p:cBhvr>
                                    </p:animEffect>
                                  </p:childTnLst>
                                </p:cTn>
                              </p:par>
                              <p:par>
                                <p:cTn id="51" presetID="63" presetClass="path" presetSubtype="0" accel="50000" decel="50000" fill="hold" nodeType="withEffect">
                                  <p:stCondLst>
                                    <p:cond delay="0"/>
                                  </p:stCondLst>
                                  <p:childTnLst>
                                    <p:animMotion origin="layout" path="M -2.08333E-7 -4.07407E-6 L 0.41198 -0.01713 " pathEditMode="relative" rAng="0" ptsTypes="AA">
                                      <p:cBhvr>
                                        <p:cTn id="52" dur="5000" fill="hold"/>
                                        <p:tgtEl>
                                          <p:spTgt spid="68"/>
                                        </p:tgtEl>
                                        <p:attrNameLst>
                                          <p:attrName>ppt_x</p:attrName>
                                          <p:attrName>ppt_y</p:attrName>
                                        </p:attrNameLst>
                                      </p:cBhvr>
                                      <p:rCtr x="20599" y="-856"/>
                                    </p:animMotion>
                                  </p:childTnLst>
                                </p:cTn>
                              </p:par>
                              <p:par>
                                <p:cTn id="53" presetID="35" presetClass="path" presetSubtype="0" accel="50000" decel="50000" fill="hold" nodeType="withEffect">
                                  <p:stCondLst>
                                    <p:cond delay="0"/>
                                  </p:stCondLst>
                                  <p:childTnLst>
                                    <p:animMotion origin="layout" path="M 5E-6 -3.7037E-6 L -0.38933 -3.7037E-6 " pathEditMode="relative" rAng="0" ptsTypes="AA">
                                      <p:cBhvr>
                                        <p:cTn id="54" dur="5000" fill="hold"/>
                                        <p:tgtEl>
                                          <p:spTgt spid="92"/>
                                        </p:tgtEl>
                                        <p:attrNameLst>
                                          <p:attrName>ppt_x</p:attrName>
                                          <p:attrName>ppt_y</p:attrName>
                                        </p:attrNameLst>
                                      </p:cBhvr>
                                      <p:rCtr x="-19466"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4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533400" lvl="0" indent="-533400">
              <a:buClr>
                <a:srgbClr val="4F81BD"/>
              </a:buClr>
            </a:pPr>
            <a:r>
              <a:rPr lang="en-US" sz="3200" b="1" smtClean="0">
                <a:latin typeface="Times New Roman" panose="02020603050405020304" pitchFamily="18" charset="0"/>
                <a:cs typeface="Times New Roman" panose="02020603050405020304" pitchFamily="18" charset="0"/>
              </a:rPr>
              <a:t>Điều kiện xảy ra hiện tượng dương cực tan</a:t>
            </a:r>
            <a:r>
              <a:rPr lang="en-US" sz="3200" smtClean="0">
                <a:latin typeface="Times New Roman" panose="02020603050405020304" pitchFamily="18" charset="0"/>
                <a:cs typeface="Times New Roman" panose="02020603050405020304" pitchFamily="18" charset="0"/>
              </a:rPr>
              <a:t>: Dung dịch điện phân là muối của kim loại nào thì cực dương làm bằng chính kim loại đó</a:t>
            </a:r>
          </a:p>
          <a:p>
            <a:pPr marL="533400" lvl="0" indent="-533400">
              <a:buClr>
                <a:srgbClr val="4F81BD"/>
              </a:buClr>
            </a:pPr>
            <a:r>
              <a:rPr lang="en-US" sz="3200" b="1" smtClean="0">
                <a:latin typeface="Times New Roman" panose="02020603050405020304" pitchFamily="18" charset="0"/>
                <a:cs typeface="Times New Roman" panose="02020603050405020304" pitchFamily="18" charset="0"/>
              </a:rPr>
              <a:t>Tính chất</a:t>
            </a:r>
            <a:r>
              <a:rPr lang="en-US" sz="3200" smtClean="0">
                <a:latin typeface="Times New Roman" panose="02020603050405020304" pitchFamily="18" charset="0"/>
                <a:cs typeface="Times New Roman" panose="02020603050405020304" pitchFamily="18" charset="0"/>
              </a:rPr>
              <a:t>: khi có hiện tượng dương cực tan thì dòng điện đi qua bình điện phân tuân theo định luật Ôm</a:t>
            </a:r>
          </a:p>
        </p:txBody>
      </p:sp>
    </p:spTree>
    <p:extLst>
      <p:ext uri="{BB962C8B-B14F-4D97-AF65-F5344CB8AC3E}">
        <p14:creationId xmlns:p14="http://schemas.microsoft.com/office/powerpoint/2010/main" val="3082699799"/>
      </p:ext>
    </p:extLst>
  </p:cSld>
  <p:clrMapOvr>
    <a:masterClrMapping/>
  </p:clrMapOvr>
  <mc:AlternateContent xmlns:mc="http://schemas.openxmlformats.org/markup-compatibility/2006" xmlns:p14="http://schemas.microsoft.com/office/powerpoint/2010/main">
    <mc:Choice Requires="p14">
      <p:transition spd="slow" p14:dur="2000">
        <p14:vortex dir="r"/>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592925" y="293034"/>
            <a:ext cx="8911687" cy="1280890"/>
          </a:xfrm>
        </p:spPr>
        <p:txBody>
          <a:bodyPr>
            <a:normAutofit/>
          </a:bodyPr>
          <a:lstStyle/>
          <a:p>
            <a:r>
              <a:rPr lang="en-US" b="1" i="1" smtClean="0">
                <a:solidFill>
                  <a:srgbClr val="FFFF00"/>
                </a:solidFill>
                <a:latin typeface="Times New Roman" panose="02020603050405020304" pitchFamily="18" charset="0"/>
                <a:cs typeface="Times New Roman" panose="02020603050405020304" pitchFamily="18" charset="0"/>
              </a:rPr>
              <a:t>Hiện tượng sủi bọt khí</a:t>
            </a:r>
            <a:endParaRPr lang="en-GB" b="1" i="1">
              <a:solidFill>
                <a:srgbClr val="FFFF00"/>
              </a:solidFill>
            </a:endParaRPr>
          </a:p>
        </p:txBody>
      </p:sp>
      <p:sp>
        <p:nvSpPr>
          <p:cNvPr id="3" name="Content Placeholder 2"/>
          <p:cNvSpPr>
            <a:spLocks noGrp="1"/>
          </p:cNvSpPr>
          <p:nvPr>
            <p:ph idx="1"/>
          </p:nvPr>
        </p:nvSpPr>
        <p:spPr>
          <a:xfrm>
            <a:off x="2589212" y="1573924"/>
            <a:ext cx="8915400" cy="5016062"/>
          </a:xfrm>
        </p:spPr>
        <p:txBody>
          <a:bodyPr>
            <a:normAutofit/>
          </a:bodyPr>
          <a:lstStyle/>
          <a:p>
            <a:pPr marL="538163" lvl="0" indent="-538163">
              <a:buClr>
                <a:srgbClr val="4F81BD"/>
              </a:buClr>
            </a:pPr>
            <a:endParaRPr lang="en-US" sz="3200">
              <a:solidFill>
                <a:prstClr val="white"/>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1057292"/>
      </p:ext>
    </p:extLst>
  </p:cSld>
  <p:clrMapOvr>
    <a:masterClrMapping/>
  </p:clrMapOvr>
  <mc:AlternateContent xmlns:mc="http://schemas.openxmlformats.org/markup-compatibility/2006" xmlns:p14="http://schemas.microsoft.com/office/powerpoint/2010/main">
    <mc:Choice Requires="p14">
      <p:transition spd="slow" p14:dur="2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nodePh="1">
                                  <p:stCondLst>
                                    <p:cond delay="0"/>
                                  </p:stCondLst>
                                  <p:endCondLst>
                                    <p:cond evt="begin" delay="0">
                                      <p:tn val="10"/>
                                    </p:cond>
                                  </p:end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endParaRPr lang="en-US" sz="320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6507526"/>
      </p:ext>
    </p:extLst>
  </p:cSld>
  <p:clrMapOvr>
    <a:masterClrMapping/>
  </p:clrMapOvr>
  <mc:AlternateContent xmlns:mc="http://schemas.openxmlformats.org/markup-compatibility/2006" xmlns:p14="http://schemas.microsoft.com/office/powerpoint/2010/main">
    <mc:Choice Requires="p14">
      <p:transition spd="slow" p14:dur="2000">
        <p14:vortex dir="r"/>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u="sng">
                <a:solidFill>
                  <a:srgbClr val="FFFF00"/>
                </a:solidFill>
                <a:latin typeface="Times New Roman" panose="02020603050405020304" pitchFamily="18" charset="0"/>
                <a:cs typeface="Times New Roman" panose="02020603050405020304" pitchFamily="18" charset="0"/>
              </a:rPr>
              <a:t>Nhiệm vụ </a:t>
            </a:r>
            <a:r>
              <a:rPr lang="en-US" i="1" u="sng" smtClean="0">
                <a:solidFill>
                  <a:srgbClr val="FFFF00"/>
                </a:solidFill>
                <a:latin typeface="Times New Roman" panose="02020603050405020304" pitchFamily="18" charset="0"/>
                <a:cs typeface="Times New Roman" panose="02020603050405020304" pitchFamily="18" charset="0"/>
              </a:rPr>
              <a:t>3</a:t>
            </a:r>
            <a:r>
              <a:rPr lang="en-US" i="1" smtClean="0">
                <a:solidFill>
                  <a:srgbClr val="FFFF00"/>
                </a:solidFill>
                <a:latin typeface="Times New Roman" panose="02020603050405020304" pitchFamily="18" charset="0"/>
                <a:cs typeface="Times New Roman" panose="02020603050405020304" pitchFamily="18" charset="0"/>
              </a:rPr>
              <a:t>: </a:t>
            </a:r>
            <a:r>
              <a:rPr lang="en-US" b="1" i="1">
                <a:solidFill>
                  <a:srgbClr val="FFFF00"/>
                </a:solidFill>
                <a:latin typeface="Times New Roman" panose="02020603050405020304" pitchFamily="18" charset="0"/>
                <a:cs typeface="Times New Roman" panose="02020603050405020304" pitchFamily="18" charset="0"/>
              </a:rPr>
              <a:t>tìm hiểu </a:t>
            </a:r>
            <a:r>
              <a:rPr lang="en-US" b="1" i="1" smtClean="0">
                <a:solidFill>
                  <a:srgbClr val="FFFF00"/>
                </a:solidFill>
                <a:latin typeface="Times New Roman" panose="02020603050405020304" pitchFamily="18" charset="0"/>
                <a:cs typeface="Times New Roman" panose="02020603050405020304" pitchFamily="18" charset="0"/>
              </a:rPr>
              <a:t>các định luật Faraday trong quá trình điện phân</a:t>
            </a:r>
            <a:endParaRPr lang="en-GB" b="1" i="1">
              <a:solidFill>
                <a:srgbClr val="FFFF00"/>
              </a:solidFill>
            </a:endParaRPr>
          </a:p>
        </p:txBody>
      </p:sp>
      <p:sp>
        <p:nvSpPr>
          <p:cNvPr id="3" name="Content Placeholder 2"/>
          <p:cNvSpPr>
            <a:spLocks noGrp="1"/>
          </p:cNvSpPr>
          <p:nvPr>
            <p:ph idx="1"/>
          </p:nvPr>
        </p:nvSpPr>
        <p:spPr/>
        <p:txBody>
          <a:bodyPr>
            <a:normAutofit/>
          </a:bodyPr>
          <a:lstStyle/>
          <a:p>
            <a:pPr marL="538163" lvl="0" indent="-538163">
              <a:buClr>
                <a:srgbClr val="4F81BD"/>
              </a:buClr>
            </a:pPr>
            <a:r>
              <a:rPr lang="en-US" sz="3200" smtClean="0">
                <a:solidFill>
                  <a:prstClr val="white"/>
                </a:solidFill>
                <a:latin typeface="Times New Roman" panose="02020603050405020304" pitchFamily="18" charset="0"/>
                <a:cs typeface="Times New Roman" panose="02020603050405020304" pitchFamily="18" charset="0"/>
              </a:rPr>
              <a:t>Ở phần trên đã biết, trong quá trình điện phân, có thể có những chất được giải phóng ở điện cực. Vậy hãy dự đoán xem khối lượng chất sinh ra này phụ thuộc vào những yếu tố gì?</a:t>
            </a:r>
          </a:p>
          <a:p>
            <a:pPr marL="538163" lvl="0" indent="-538163">
              <a:buClr>
                <a:srgbClr val="4F81BD"/>
              </a:buClr>
            </a:pPr>
            <a:r>
              <a:rPr lang="en-US" sz="3200" smtClean="0">
                <a:solidFill>
                  <a:prstClr val="white"/>
                </a:solidFill>
                <a:latin typeface="Times New Roman" panose="02020603050405020304" pitchFamily="18" charset="0"/>
                <a:cs typeface="Times New Roman" panose="02020603050405020304" pitchFamily="18" charset="0"/>
              </a:rPr>
              <a:t>Tham khảo nội dung trong sách giáo khoa và đối chiếu với dự đoán của mình</a:t>
            </a:r>
            <a:endParaRPr lang="en-US" sz="3200">
              <a:solidFill>
                <a:prstClr val="white"/>
              </a:solidFill>
              <a:latin typeface="Times New Roman" panose="02020603050405020304" pitchFamily="18" charset="0"/>
              <a:cs typeface="Times New Roman" panose="02020603050405020304" pitchFamily="18" charset="0"/>
            </a:endParaRPr>
          </a:p>
          <a:p>
            <a:pPr marL="538163" indent="-538163"/>
            <a:endParaRPr lang="en-US" sz="3200" smtClean="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7220790"/>
      </p:ext>
    </p:extLst>
  </p:cSld>
  <p:clrMapOvr>
    <a:masterClrMapping/>
  </p:clrMapOvr>
  <mc:AlternateContent xmlns:mc="http://schemas.openxmlformats.org/markup-compatibility/2006" xmlns:p14="http://schemas.microsoft.com/office/powerpoint/2010/main">
    <mc:Choice Requires="p14">
      <p:transition spd="slow" p14:dur="2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smtClean="0">
                <a:solidFill>
                  <a:srgbClr val="0070C0"/>
                </a:solidFill>
                <a:latin typeface="Times New Roman" panose="02020603050405020304" pitchFamily="18" charset="0"/>
                <a:cs typeface="Times New Roman" panose="02020603050405020304" pitchFamily="18" charset="0"/>
              </a:rPr>
              <a:t>III. Các định luật Faraday</a:t>
            </a:r>
            <a:endParaRPr lang="en-GB" b="1">
              <a:solidFill>
                <a:srgbClr val="0070C0"/>
              </a:solidFill>
            </a:endParaRPr>
          </a:p>
        </p:txBody>
      </p:sp>
      <p:sp>
        <p:nvSpPr>
          <p:cNvPr id="3" name="Content Placeholder 2"/>
          <p:cNvSpPr>
            <a:spLocks noGrp="1"/>
          </p:cNvSpPr>
          <p:nvPr>
            <p:ph idx="1"/>
          </p:nvPr>
        </p:nvSpPr>
        <p:spPr/>
        <p:txBody>
          <a:bodyPr>
            <a:normAutofit/>
          </a:bodyPr>
          <a:lstStyle/>
          <a:p>
            <a:pPr marL="538163" indent="-538163"/>
            <a:endParaRPr lang="en-US" sz="3200" smtClean="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1009509"/>
      </p:ext>
    </p:extLst>
  </p:cSld>
  <p:clrMapOvr>
    <a:masterClrMapping/>
  </p:clrMapOvr>
  <mc:AlternateContent xmlns:mc="http://schemas.openxmlformats.org/markup-compatibility/2006" xmlns:p14="http://schemas.microsoft.com/office/powerpoint/2010/main">
    <mc:Choice Requires="p14">
      <p:transition spd="slow" p14:dur="2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nodePh="1">
                                  <p:stCondLst>
                                    <p:cond delay="0"/>
                                  </p:stCondLst>
                                  <p:endCondLst>
                                    <p:cond evt="begin" delay="0">
                                      <p:tn val="10"/>
                                    </p:cond>
                                  </p:end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u="sng">
                <a:solidFill>
                  <a:srgbClr val="FFFF00"/>
                </a:solidFill>
                <a:latin typeface="Times New Roman" panose="02020603050405020304" pitchFamily="18" charset="0"/>
                <a:cs typeface="Times New Roman" panose="02020603050405020304" pitchFamily="18" charset="0"/>
              </a:rPr>
              <a:t>Nhiệm vụ </a:t>
            </a:r>
            <a:r>
              <a:rPr lang="en-US" i="1" u="sng" smtClean="0">
                <a:solidFill>
                  <a:srgbClr val="FFFF00"/>
                </a:solidFill>
                <a:latin typeface="Times New Roman" panose="02020603050405020304" pitchFamily="18" charset="0"/>
                <a:cs typeface="Times New Roman" panose="02020603050405020304" pitchFamily="18" charset="0"/>
              </a:rPr>
              <a:t>4</a:t>
            </a:r>
            <a:r>
              <a:rPr lang="en-US" i="1" smtClean="0">
                <a:solidFill>
                  <a:srgbClr val="FFFF00"/>
                </a:solidFill>
                <a:latin typeface="Times New Roman" panose="02020603050405020304" pitchFamily="18" charset="0"/>
                <a:cs typeface="Times New Roman" panose="02020603050405020304" pitchFamily="18" charset="0"/>
              </a:rPr>
              <a:t>: </a:t>
            </a:r>
            <a:endParaRPr lang="en-GB" b="1" i="1">
              <a:solidFill>
                <a:srgbClr val="FFFF00"/>
              </a:solidFill>
            </a:endParaRPr>
          </a:p>
        </p:txBody>
      </p:sp>
      <p:sp>
        <p:nvSpPr>
          <p:cNvPr id="3" name="Content Placeholder 2"/>
          <p:cNvSpPr>
            <a:spLocks noGrp="1"/>
          </p:cNvSpPr>
          <p:nvPr>
            <p:ph idx="1"/>
          </p:nvPr>
        </p:nvSpPr>
        <p:spPr/>
        <p:txBody>
          <a:bodyPr>
            <a:normAutofit/>
          </a:bodyPr>
          <a:lstStyle/>
          <a:p>
            <a:pPr marL="538163" indent="-538163"/>
            <a:endParaRPr lang="en-US" sz="3200" smtClean="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5738697"/>
      </p:ext>
    </p:extLst>
  </p:cSld>
  <p:clrMapOvr>
    <a:masterClrMapping/>
  </p:clrMapOvr>
  <mc:AlternateContent xmlns:mc="http://schemas.openxmlformats.org/markup-compatibility/2006" xmlns:p14="http://schemas.microsoft.com/office/powerpoint/2010/main">
    <mc:Choice Requires="p14">
      <p:transition spd="slow" p14:dur="2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nodePh="1">
                                  <p:stCondLst>
                                    <p:cond delay="0"/>
                                  </p:stCondLst>
                                  <p:endCondLst>
                                    <p:cond evt="begin" delay="0">
                                      <p:tn val="10"/>
                                    </p:cond>
                                  </p:end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592925" y="2069459"/>
            <a:ext cx="8911687" cy="1280890"/>
          </a:xfrm>
        </p:spPr>
        <p:txBody>
          <a:bodyPr/>
          <a:lstStyle/>
          <a:p>
            <a:r>
              <a:rPr lang="en-US" sz="4800" b="1">
                <a:solidFill>
                  <a:srgbClr val="FFFF00"/>
                </a:solidFill>
                <a:effectLst>
                  <a:outerShdw blurRad="38100" dist="38100" dir="2700000" algn="tl">
                    <a:srgbClr val="000000">
                      <a:alpha val="43137"/>
                    </a:srgbClr>
                  </a:outerShdw>
                </a:effectLst>
                <a:latin typeface="UTM Amerika Sans" panose="02040603050506020204" pitchFamily="18" charset="0"/>
              </a:rPr>
              <a:t>Trả lời:</a:t>
            </a:r>
            <a:endParaRPr lang="en-GB">
              <a:solidFill>
                <a:srgbClr val="FFFF00"/>
              </a:solidFill>
            </a:endParaRPr>
          </a:p>
        </p:txBody>
      </p:sp>
      <p:sp>
        <p:nvSpPr>
          <p:cNvPr id="3" name="Content Placeholder 2"/>
          <p:cNvSpPr>
            <a:spLocks noGrp="1"/>
          </p:cNvSpPr>
          <p:nvPr>
            <p:ph idx="1"/>
          </p:nvPr>
        </p:nvSpPr>
        <p:spPr>
          <a:xfrm>
            <a:off x="2589212" y="3578949"/>
            <a:ext cx="8915400" cy="3777622"/>
          </a:xfrm>
        </p:spPr>
        <p:txBody>
          <a:bodyPr/>
          <a:lstStyle/>
          <a:p>
            <a:pPr marL="533400" lvl="0" indent="-533400">
              <a:buClr>
                <a:srgbClr val="4F81BD"/>
              </a:buClr>
            </a:pPr>
            <a:r>
              <a:rPr lang="en-US" sz="3200" b="1">
                <a:solidFill>
                  <a:schemeClr val="bg1"/>
                </a:solidFill>
                <a:latin typeface="Times New Roman" panose="02020603050405020304" pitchFamily="18" charset="0"/>
                <a:cs typeface="Times New Roman" panose="02020603050405020304" pitchFamily="18" charset="0"/>
              </a:rPr>
              <a:t>Hạt điện trong kim loại</a:t>
            </a:r>
            <a:r>
              <a:rPr lang="en-US" sz="3200">
                <a:solidFill>
                  <a:schemeClr val="bg1"/>
                </a:solidFill>
                <a:latin typeface="Times New Roman" panose="02020603050405020304" pitchFamily="18" charset="0"/>
                <a:cs typeface="Times New Roman" panose="02020603050405020304" pitchFamily="18" charset="0"/>
              </a:rPr>
              <a:t>: Electron tự do tách ra từ nguyên tử</a:t>
            </a:r>
            <a:r>
              <a:rPr lang="en-US" sz="3200" smtClean="0">
                <a:solidFill>
                  <a:schemeClr val="bg1"/>
                </a:solidFill>
                <a:latin typeface="Times New Roman" panose="02020603050405020304" pitchFamily="18" charset="0"/>
                <a:cs typeface="Times New Roman" panose="02020603050405020304" pitchFamily="18" charset="0"/>
              </a:rPr>
              <a:t>.</a:t>
            </a:r>
          </a:p>
          <a:p>
            <a:pPr marL="533400" lvl="0" indent="-533400">
              <a:buClr>
                <a:srgbClr val="4F81BD"/>
              </a:buClr>
            </a:pPr>
            <a:r>
              <a:rPr lang="vi-VN" sz="3200" b="1">
                <a:solidFill>
                  <a:schemeClr val="bg1"/>
                </a:solidFill>
                <a:latin typeface="Times New Roman" panose="02020603050405020304" pitchFamily="18" charset="0"/>
                <a:cs typeface="Times New Roman" panose="02020603050405020304" pitchFamily="18" charset="0"/>
              </a:rPr>
              <a:t>Bản chất dòng điện trong kim loại</a:t>
            </a:r>
            <a:r>
              <a:rPr lang="vi-VN" sz="3200">
                <a:solidFill>
                  <a:schemeClr val="bg1"/>
                </a:solidFill>
                <a:latin typeface="Times New Roman" panose="02020603050405020304" pitchFamily="18" charset="0"/>
                <a:cs typeface="Times New Roman" panose="02020603050405020304" pitchFamily="18" charset="0"/>
              </a:rPr>
              <a:t>: Dòng điện trong kim loại là dòng chuyển dời có hướng của các electron</a:t>
            </a:r>
            <a:r>
              <a:rPr lang="vi-VN" sz="3200" smtClean="0">
                <a:solidFill>
                  <a:schemeClr val="bg1"/>
                </a:solidFill>
                <a:latin typeface="Times New Roman" panose="02020603050405020304" pitchFamily="18" charset="0"/>
                <a:cs typeface="Times New Roman" panose="02020603050405020304" pitchFamily="18" charset="0"/>
              </a:rPr>
              <a:t>.</a:t>
            </a:r>
            <a:endParaRPr lang="en-US" sz="3200">
              <a:solidFill>
                <a:schemeClr val="bg1"/>
              </a:solidFill>
              <a:latin typeface="Times New Roman" panose="02020603050405020304" pitchFamily="18" charset="0"/>
              <a:cs typeface="Times New Roman" panose="02020603050405020304" pitchFamily="18" charset="0"/>
            </a:endParaRPr>
          </a:p>
          <a:p>
            <a:endParaRPr lang="en-GB"/>
          </a:p>
        </p:txBody>
      </p:sp>
    </p:spTree>
    <p:custDataLst>
      <p:tags r:id="rId1"/>
    </p:custDataLst>
    <p:extLst>
      <p:ext uri="{BB962C8B-B14F-4D97-AF65-F5344CB8AC3E}">
        <p14:creationId xmlns:p14="http://schemas.microsoft.com/office/powerpoint/2010/main" val="1114384901"/>
      </p:ext>
    </p:extLst>
  </p:cSld>
  <p:clrMapOvr>
    <a:masterClrMapping/>
  </p:clrMapOvr>
  <mc:AlternateContent xmlns:mc="http://schemas.openxmlformats.org/markup-compatibility/2006" xmlns:p14="http://schemas.microsoft.com/office/powerpoint/2010/main">
    <mc:Choice Requires="p14">
      <p:transition spd="slow" p14:dur="2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smtClean="0">
                <a:solidFill>
                  <a:srgbClr val="0070C0"/>
                </a:solidFill>
                <a:latin typeface="Times New Roman" panose="02020603050405020304" pitchFamily="18" charset="0"/>
                <a:cs typeface="Times New Roman" panose="02020603050405020304" pitchFamily="18" charset="0"/>
              </a:rPr>
              <a:t>IV. Ứng dụng</a:t>
            </a:r>
            <a:endParaRPr lang="en-GB" b="1">
              <a:solidFill>
                <a:srgbClr val="0070C0"/>
              </a:solidFill>
            </a:endParaRPr>
          </a:p>
        </p:txBody>
      </p:sp>
      <p:sp>
        <p:nvSpPr>
          <p:cNvPr id="3" name="Content Placeholder 2"/>
          <p:cNvSpPr>
            <a:spLocks noGrp="1"/>
          </p:cNvSpPr>
          <p:nvPr>
            <p:ph idx="1"/>
          </p:nvPr>
        </p:nvSpPr>
        <p:spPr/>
        <p:txBody>
          <a:bodyPr>
            <a:normAutofit/>
          </a:bodyPr>
          <a:lstStyle/>
          <a:p>
            <a:pPr marL="538163" indent="-538163"/>
            <a:endParaRPr lang="en-US" sz="3200" i="1" smtClean="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201161"/>
      </p:ext>
    </p:extLst>
  </p:cSld>
  <p:clrMapOvr>
    <a:masterClrMapping/>
  </p:clrMapOvr>
  <mc:AlternateContent xmlns:mc="http://schemas.openxmlformats.org/markup-compatibility/2006" xmlns:p14="http://schemas.microsoft.com/office/powerpoint/2010/main">
    <mc:Choice Requires="p14">
      <p:transition spd="slow" p14:dur="2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nodePh="1">
                                  <p:stCondLst>
                                    <p:cond delay="0"/>
                                  </p:stCondLst>
                                  <p:endCondLst>
                                    <p:cond evt="begin" delay="0">
                                      <p:tn val="10"/>
                                    </p:cond>
                                  </p:end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smtClean="0">
                <a:solidFill>
                  <a:srgbClr val="FFFF00"/>
                </a:solidFill>
                <a:latin typeface="Times New Roman" panose="02020603050405020304" pitchFamily="18" charset="0"/>
                <a:cs typeface="Times New Roman" panose="02020603050405020304" pitchFamily="18" charset="0"/>
              </a:rPr>
              <a:t>Nhiệm vụ về nhà</a:t>
            </a:r>
            <a:endParaRPr lang="en-GB" b="1">
              <a:solidFill>
                <a:srgbClr val="FFFF00"/>
              </a:solidFill>
            </a:endParaRPr>
          </a:p>
        </p:txBody>
      </p:sp>
      <p:sp>
        <p:nvSpPr>
          <p:cNvPr id="3" name="Content Placeholder 2"/>
          <p:cNvSpPr>
            <a:spLocks noGrp="1"/>
          </p:cNvSpPr>
          <p:nvPr>
            <p:ph idx="1"/>
          </p:nvPr>
        </p:nvSpPr>
        <p:spPr/>
        <p:txBody>
          <a:bodyPr>
            <a:normAutofit/>
          </a:bodyPr>
          <a:lstStyle/>
          <a:p>
            <a:pPr marL="538163" indent="-538163"/>
            <a:endParaRPr lang="en-US" sz="3200" smtClean="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9609717"/>
      </p:ext>
    </p:extLst>
  </p:cSld>
  <p:clrMapOvr>
    <a:masterClrMapping/>
  </p:clrMapOvr>
  <mc:AlternateContent xmlns:mc="http://schemas.openxmlformats.org/markup-compatibility/2006" xmlns:p14="http://schemas.microsoft.com/office/powerpoint/2010/main">
    <mc:Choice Requires="p14">
      <p:transition spd="slow" p14:dur="2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nodePh="1">
                                  <p:stCondLst>
                                    <p:cond delay="0"/>
                                  </p:stCondLst>
                                  <p:endCondLst>
                                    <p:cond evt="begin" delay="0">
                                      <p:tn val="10"/>
                                    </p:cond>
                                  </p:end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9186" y="-1322600"/>
            <a:ext cx="12549351" cy="9487310"/>
          </a:xfrm>
          <a:prstGeom prst="rect">
            <a:avLst/>
          </a:prstGeom>
        </p:spPr>
      </p:pic>
    </p:spTree>
    <p:extLst>
      <p:ext uri="{BB962C8B-B14F-4D97-AF65-F5344CB8AC3E}">
        <p14:creationId xmlns:p14="http://schemas.microsoft.com/office/powerpoint/2010/main" val="178902401"/>
      </p:ext>
    </p:extLst>
  </p:cSld>
  <p:clrMapOvr>
    <a:masterClrMapping/>
  </p:clrMapOvr>
  <mc:AlternateContent xmlns:mc="http://schemas.openxmlformats.org/markup-compatibility/2006" xmlns:p14="http://schemas.microsoft.com/office/powerpoint/2010/main">
    <mc:Choice Requires="p14">
      <p:transition spd="slow" p14:dur="2000">
        <p14:vortex dir="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961965" y="1558413"/>
            <a:ext cx="7230035" cy="3777622"/>
          </a:xfrm>
        </p:spPr>
        <p:txBody>
          <a:bodyPr/>
          <a:lstStyle/>
          <a:p>
            <a:pPr marL="0" lvl="0" indent="0">
              <a:buClr>
                <a:srgbClr val="1E5155">
                  <a:lumMod val="40000"/>
                  <a:lumOff val="60000"/>
                </a:srgbClr>
              </a:buClr>
              <a:buSzPct val="80000"/>
              <a:buNone/>
            </a:pPr>
            <a:r>
              <a:rPr lang="en-US" sz="4800" b="1" smtClean="0">
                <a:solidFill>
                  <a:prstClr val="white"/>
                </a:solidFill>
                <a:latin typeface="UTM Cabaret" panose="02040603050506020204" pitchFamily="18" charset="0"/>
              </a:rPr>
              <a:t/>
            </a:r>
            <a:br>
              <a:rPr lang="en-US" sz="4800" b="1" smtClean="0">
                <a:solidFill>
                  <a:prstClr val="white"/>
                </a:solidFill>
                <a:latin typeface="UTM Cabaret" panose="02040603050506020204" pitchFamily="18" charset="0"/>
              </a:rPr>
            </a:br>
            <a:r>
              <a:rPr lang="en-US" sz="4800" b="1" smtClean="0">
                <a:solidFill>
                  <a:prstClr val="white"/>
                </a:solidFill>
                <a:latin typeface="UTM Cabaret" panose="02040603050506020204" pitchFamily="18" charset="0"/>
              </a:rPr>
              <a:t/>
            </a:r>
            <a:br>
              <a:rPr lang="en-US" sz="4800" b="1" smtClean="0">
                <a:solidFill>
                  <a:prstClr val="white"/>
                </a:solidFill>
                <a:latin typeface="UTM Cabaret" panose="02040603050506020204" pitchFamily="18" charset="0"/>
              </a:rPr>
            </a:br>
            <a:r>
              <a:rPr lang="en-US" sz="4800" b="1" smtClean="0">
                <a:solidFill>
                  <a:prstClr val="white"/>
                </a:solidFill>
                <a:latin typeface="Circle3D" panose="020B0703020102020204" pitchFamily="34" charset="0"/>
              </a:rPr>
              <a:t>DÒNG ĐIỆN TRONG CHẤT ĐIỆN PHÂN</a:t>
            </a:r>
            <a:endParaRPr lang="en-US" sz="4800" b="1">
              <a:solidFill>
                <a:prstClr val="white"/>
              </a:solidFill>
              <a:latin typeface="Circle3D" panose="020B0703020102020204" pitchFamily="34" charset="0"/>
            </a:endParaRPr>
          </a:p>
          <a:p>
            <a:endParaRPr lang="en-GB"/>
          </a:p>
        </p:txBody>
      </p:sp>
      <p:sp>
        <p:nvSpPr>
          <p:cNvPr id="5" name="Rectangle 4"/>
          <p:cNvSpPr/>
          <p:nvPr/>
        </p:nvSpPr>
        <p:spPr>
          <a:xfrm>
            <a:off x="2311716" y="2542019"/>
            <a:ext cx="2850777" cy="2400657"/>
          </a:xfrm>
          <a:prstGeom prst="rect">
            <a:avLst/>
          </a:prstGeom>
          <a:noFill/>
        </p:spPr>
        <p:txBody>
          <a:bodyPr wrap="square" lIns="91440" tIns="45720" rIns="91440" bIns="4572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5000" b="1" i="1" u="none" strike="noStrike" kern="0" cap="none" spc="0" normalizeH="0" baseline="0" noProof="0" smtClean="0">
                <a:ln w="13462">
                  <a:solidFill>
                    <a:prstClr val="black"/>
                  </a:solidFill>
                  <a:prstDash val="solid"/>
                </a:ln>
                <a:solidFill>
                  <a:prstClr val="white">
                    <a:lumMod val="85000"/>
                    <a:lumOff val="15000"/>
                  </a:prstClr>
                </a:solidFill>
                <a:effectLst>
                  <a:outerShdw dist="38100" dir="2700000" algn="bl" rotWithShape="0">
                    <a:srgbClr val="876BE7"/>
                  </a:outerShdw>
                </a:effectLst>
                <a:uLnTx/>
                <a:uFillTx/>
              </a:rPr>
              <a:t>14</a:t>
            </a:r>
          </a:p>
        </p:txBody>
      </p:sp>
      <p:sp>
        <p:nvSpPr>
          <p:cNvPr id="4" name="Title 3"/>
          <p:cNvSpPr>
            <a:spLocks noGrp="1"/>
          </p:cNvSpPr>
          <p:nvPr>
            <p:ph type="title"/>
          </p:nvPr>
        </p:nvSpPr>
        <p:spPr/>
        <p:txBody>
          <a:bodyPr/>
          <a:lstStyle/>
          <a:p>
            <a:endParaRPr lang="en-GB"/>
          </a:p>
        </p:txBody>
      </p:sp>
    </p:spTree>
    <p:extLst>
      <p:ext uri="{BB962C8B-B14F-4D97-AF65-F5344CB8AC3E}">
        <p14:creationId xmlns:p14="http://schemas.microsoft.com/office/powerpoint/2010/main" val="2207520195"/>
      </p:ext>
    </p:extLst>
  </p:cSld>
  <p:clrMapOvr>
    <a:masterClrMapping/>
  </p:clrMapOvr>
  <mc:AlternateContent xmlns:mc="http://schemas.openxmlformats.org/markup-compatibility/2006" xmlns:p14="http://schemas.microsoft.com/office/powerpoint/2010/main">
    <mc:Choice Requires="p14">
      <p:transition spd="slow" p14:dur="2000">
        <p14:vortex dir="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u="sng">
                <a:solidFill>
                  <a:srgbClr val="FFFF00"/>
                </a:solidFill>
                <a:latin typeface="Times New Roman" panose="02020603050405020304" pitchFamily="18" charset="0"/>
                <a:cs typeface="Times New Roman" panose="02020603050405020304" pitchFamily="18" charset="0"/>
              </a:rPr>
              <a:t>Nhiệm vụ 1</a:t>
            </a:r>
            <a:r>
              <a:rPr lang="en-US" i="1">
                <a:solidFill>
                  <a:srgbClr val="FFFF00"/>
                </a:solidFill>
                <a:latin typeface="Times New Roman" panose="02020603050405020304" pitchFamily="18" charset="0"/>
                <a:cs typeface="Times New Roman" panose="02020603050405020304" pitchFamily="18" charset="0"/>
              </a:rPr>
              <a:t>: </a:t>
            </a:r>
            <a:r>
              <a:rPr lang="en-US" b="1" i="1">
                <a:solidFill>
                  <a:srgbClr val="FFFF00"/>
                </a:solidFill>
                <a:latin typeface="Times New Roman" panose="02020603050405020304" pitchFamily="18" charset="0"/>
                <a:cs typeface="Times New Roman" panose="02020603050405020304" pitchFamily="18" charset="0"/>
              </a:rPr>
              <a:t>tìm hiểu bản chất dòng điện </a:t>
            </a:r>
            <a:r>
              <a:rPr lang="en-US" b="1" i="1" smtClean="0">
                <a:solidFill>
                  <a:srgbClr val="FFFF00"/>
                </a:solidFill>
                <a:latin typeface="Times New Roman" panose="02020603050405020304" pitchFamily="18" charset="0"/>
                <a:cs typeface="Times New Roman" panose="02020603050405020304" pitchFamily="18" charset="0"/>
              </a:rPr>
              <a:t>chất điện phân.</a:t>
            </a:r>
            <a:endParaRPr lang="en-GB" b="1" i="1">
              <a:solidFill>
                <a:srgbClr val="FFFF00"/>
              </a:solidFill>
            </a:endParaRPr>
          </a:p>
        </p:txBody>
      </p:sp>
      <p:sp>
        <p:nvSpPr>
          <p:cNvPr id="3" name="Content Placeholder 2"/>
          <p:cNvSpPr>
            <a:spLocks noGrp="1"/>
          </p:cNvSpPr>
          <p:nvPr>
            <p:ph idx="1"/>
          </p:nvPr>
        </p:nvSpPr>
        <p:spPr/>
        <p:txBody>
          <a:bodyPr>
            <a:normAutofit/>
          </a:bodyPr>
          <a:lstStyle/>
          <a:p>
            <a:pPr marL="538163" indent="-538163"/>
            <a:r>
              <a:rPr lang="en-US" sz="3200" smtClean="0">
                <a:solidFill>
                  <a:schemeClr val="bg1"/>
                </a:solidFill>
                <a:latin typeface="Times New Roman" panose="02020603050405020304" pitchFamily="18" charset="0"/>
                <a:cs typeface="Times New Roman" panose="02020603050405020304" pitchFamily="18" charset="0"/>
              </a:rPr>
              <a:t>Biết được hạt tải điện trong chất điện phân là gì? Nguồn gốc ở đâ</a:t>
            </a:r>
            <a:r>
              <a:rPr lang="en-GB" sz="3200" smtClean="0">
                <a:solidFill>
                  <a:schemeClr val="bg1"/>
                </a:solidFill>
                <a:latin typeface="Times New Roman" panose="02020603050405020304" pitchFamily="18" charset="0"/>
                <a:cs typeface="Times New Roman" panose="02020603050405020304" pitchFamily="18" charset="0"/>
              </a:rPr>
              <a:t>u?</a:t>
            </a:r>
          </a:p>
          <a:p>
            <a:pPr marL="538163" indent="-538163"/>
            <a:r>
              <a:rPr lang="en-GB" sz="3200" smtClean="0">
                <a:solidFill>
                  <a:schemeClr val="bg1"/>
                </a:solidFill>
                <a:latin typeface="Times New Roman" panose="02020603050405020304" pitchFamily="18" charset="0"/>
                <a:cs typeface="Times New Roman" panose="02020603050405020304" pitchFamily="18" charset="0"/>
              </a:rPr>
              <a:t>Nắm được bản chất dòng điện trong chất điện phân</a:t>
            </a:r>
          </a:p>
          <a:p>
            <a:pPr marL="538163" indent="-538163"/>
            <a:r>
              <a:rPr lang="en-US" sz="3200" smtClean="0">
                <a:solidFill>
                  <a:schemeClr val="bg1"/>
                </a:solidFill>
                <a:latin typeface="Times New Roman" panose="02020603050405020304" pitchFamily="18" charset="0"/>
                <a:cs typeface="Times New Roman" panose="02020603050405020304" pitchFamily="18" charset="0"/>
              </a:rPr>
              <a:t>Biết được chất điện phân dẫn điện tốt hơn hay kém hơn so với kim loại</a:t>
            </a:r>
            <a:endParaRPr lang="en-GB" sz="3200" smtClean="0">
              <a:solidFill>
                <a:schemeClr val="bg1"/>
              </a:solidFill>
              <a:latin typeface="Times New Roman" panose="02020603050405020304" pitchFamily="18" charset="0"/>
              <a:cs typeface="Times New Roman" panose="02020603050405020304" pitchFamily="18" charset="0"/>
            </a:endParaRPr>
          </a:p>
          <a:p>
            <a:pPr marL="538163" indent="-538163"/>
            <a:endParaRPr lang="en-US" sz="3200" smtClean="0">
              <a:solidFill>
                <a:schemeClr val="bg1"/>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1556749551"/>
      </p:ext>
    </p:extLst>
  </p:cSld>
  <p:clrMapOvr>
    <a:masterClrMapping/>
  </p:clrMapOvr>
  <mc:AlternateContent xmlns:mc="http://schemas.openxmlformats.org/markup-compatibility/2006" xmlns:p14="http://schemas.microsoft.com/office/powerpoint/2010/main">
    <mc:Choice Requires="p14">
      <p:transition spd="slow" p14:dur="2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smtClean="0">
                <a:solidFill>
                  <a:srgbClr val="FFFF00"/>
                </a:solidFill>
                <a:latin typeface="Times New Roman" panose="02020603050405020304" pitchFamily="18" charset="0"/>
                <a:cs typeface="Times New Roman" panose="02020603050405020304" pitchFamily="18" charset="0"/>
              </a:rPr>
              <a:t>H</a:t>
            </a:r>
            <a:r>
              <a:rPr lang="vi-VN" i="1" smtClean="0">
                <a:solidFill>
                  <a:srgbClr val="FFFF00"/>
                </a:solidFill>
                <a:latin typeface="Times New Roman" panose="02020603050405020304" pitchFamily="18" charset="0"/>
                <a:cs typeface="Times New Roman" panose="02020603050405020304" pitchFamily="18" charset="0"/>
              </a:rPr>
              <a:t>ạt </a:t>
            </a:r>
            <a:r>
              <a:rPr lang="vi-VN" i="1">
                <a:solidFill>
                  <a:srgbClr val="FFFF00"/>
                </a:solidFill>
                <a:latin typeface="Times New Roman" panose="02020603050405020304" pitchFamily="18" charset="0"/>
                <a:cs typeface="Times New Roman" panose="02020603050405020304" pitchFamily="18" charset="0"/>
              </a:rPr>
              <a:t>tải điện trong chất điện phân là gì? Nguồn gốc ở đâu</a:t>
            </a:r>
            <a:r>
              <a:rPr lang="vi-VN" i="1" smtClean="0">
                <a:solidFill>
                  <a:srgbClr val="FFFF00"/>
                </a:solidFill>
                <a:latin typeface="Times New Roman" panose="02020603050405020304" pitchFamily="18" charset="0"/>
                <a:cs typeface="Times New Roman" panose="02020603050405020304" pitchFamily="18" charset="0"/>
              </a:rPr>
              <a:t>?</a:t>
            </a:r>
            <a:endParaRPr lang="vi-VN" i="1">
              <a:solidFill>
                <a:srgbClr val="FFFF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589212" y="2133600"/>
            <a:ext cx="8915400" cy="4562168"/>
          </a:xfrm>
        </p:spPr>
        <p:txBody>
          <a:bodyPr>
            <a:normAutofit/>
          </a:bodyPr>
          <a:lstStyle/>
          <a:p>
            <a:pPr marL="0" indent="0">
              <a:buNone/>
            </a:pPr>
            <a:r>
              <a:rPr lang="en-US" sz="3600" i="1" u="sng">
                <a:solidFill>
                  <a:srgbClr val="FFFF00"/>
                </a:solidFill>
                <a:latin typeface="Times New Roman" panose="02020603050405020304" pitchFamily="18" charset="0"/>
                <a:cs typeface="Times New Roman" panose="02020603050405020304" pitchFamily="18" charset="0"/>
              </a:rPr>
              <a:t>Hướng dẫn</a:t>
            </a:r>
            <a:r>
              <a:rPr lang="en-US" sz="3600" i="1">
                <a:solidFill>
                  <a:srgbClr val="FFFF00"/>
                </a:solidFill>
                <a:latin typeface="Times New Roman" panose="02020603050405020304" pitchFamily="18" charset="0"/>
                <a:cs typeface="Times New Roman" panose="02020603050405020304" pitchFamily="18" charset="0"/>
              </a:rPr>
              <a:t>:</a:t>
            </a:r>
            <a:endParaRPr lang="en-US" sz="3200" smtClean="0">
              <a:solidFill>
                <a:schemeClr val="bg1"/>
              </a:solidFill>
              <a:latin typeface="Times New Roman" panose="02020603050405020304" pitchFamily="18" charset="0"/>
              <a:cs typeface="Times New Roman" panose="02020603050405020304" pitchFamily="18" charset="0"/>
            </a:endParaRPr>
          </a:p>
          <a:p>
            <a:pPr marL="538163" indent="-538163"/>
            <a:r>
              <a:rPr lang="en-US" sz="3200" smtClean="0">
                <a:solidFill>
                  <a:schemeClr val="bg1"/>
                </a:solidFill>
                <a:latin typeface="Times New Roman" panose="02020603050405020304" pitchFamily="18" charset="0"/>
                <a:cs typeface="Times New Roman" panose="02020603050405020304" pitchFamily="18" charset="0"/>
              </a:rPr>
              <a:t>Nhớ lại thuyết điện ly đã biết trong môn hoá từ đó cho biết hạt tải điện trong chất điện phân là gì? Nguồn gốc ở đâu?</a:t>
            </a:r>
            <a:br>
              <a:rPr lang="en-US" sz="3200" smtClean="0">
                <a:solidFill>
                  <a:schemeClr val="bg1"/>
                </a:solidFill>
                <a:latin typeface="Times New Roman" panose="02020603050405020304" pitchFamily="18" charset="0"/>
                <a:cs typeface="Times New Roman" panose="02020603050405020304" pitchFamily="18" charset="0"/>
              </a:rPr>
            </a:br>
            <a:r>
              <a:rPr lang="en-US" sz="3200" i="1" smtClean="0">
                <a:solidFill>
                  <a:schemeClr val="bg1"/>
                </a:solidFill>
                <a:latin typeface="Times New Roman" panose="02020603050405020304" pitchFamily="18" charset="0"/>
                <a:cs typeface="Times New Roman" panose="02020603050405020304" pitchFamily="18" charset="0"/>
              </a:rPr>
              <a:t>- Các ion liên kết với nhau bằng lực nào?</a:t>
            </a:r>
            <a:r>
              <a:rPr lang="en-GB" sz="3200" i="1" smtClean="0">
                <a:solidFill>
                  <a:schemeClr val="bg1"/>
                </a:solidFill>
                <a:latin typeface="Times New Roman" panose="02020603050405020304" pitchFamily="18" charset="0"/>
                <a:cs typeface="Times New Roman" panose="02020603050405020304" pitchFamily="18" charset="0"/>
              </a:rPr>
              <a:t/>
            </a:r>
            <a:br>
              <a:rPr lang="en-GB" sz="3200" i="1" smtClean="0">
                <a:solidFill>
                  <a:schemeClr val="bg1"/>
                </a:solidFill>
                <a:latin typeface="Times New Roman" panose="02020603050405020304" pitchFamily="18" charset="0"/>
                <a:cs typeface="Times New Roman" panose="02020603050405020304" pitchFamily="18" charset="0"/>
              </a:rPr>
            </a:br>
            <a:r>
              <a:rPr lang="en-GB" sz="3200" i="1" smtClean="0">
                <a:solidFill>
                  <a:schemeClr val="bg1"/>
                </a:solidFill>
                <a:latin typeface="Times New Roman" panose="02020603050405020304" pitchFamily="18" charset="0"/>
                <a:cs typeface="Times New Roman" panose="02020603050405020304" pitchFamily="18" charset="0"/>
              </a:rPr>
              <a:t>- Khi hoà tan trong dung môi thì lực này tăng lên hay giảm đi? Điều này ảnh hưởng gì tới liên kết giữa các ion?</a:t>
            </a:r>
            <a:endParaRPr lang="en-US" sz="3200" i="1" smtClean="0">
              <a:solidFill>
                <a:schemeClr val="bg1"/>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1909767534"/>
      </p:ext>
    </p:extLst>
  </p:cSld>
  <p:clrMapOvr>
    <a:masterClrMapping/>
  </p:clrMapOvr>
  <mc:AlternateContent xmlns:mc="http://schemas.openxmlformats.org/markup-compatibility/2006" xmlns:p14="http://schemas.microsoft.com/office/powerpoint/2010/main">
    <mc:Choice Requires="p14">
      <p:transition spd="slow" p14:dur="2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45" name="Oval 144"/>
          <p:cNvSpPr/>
          <p:nvPr/>
        </p:nvSpPr>
        <p:spPr>
          <a:xfrm>
            <a:off x="5638945" y="3781650"/>
            <a:ext cx="540000" cy="540000"/>
          </a:xfrm>
          <a:prstGeom prst="ellipse">
            <a:avLst/>
          </a:prstGeom>
          <a:gradFill flip="none" rotWithShape="1">
            <a:gsLst>
              <a:gs pos="0">
                <a:schemeClr val="bg1"/>
              </a:gs>
              <a:gs pos="98230">
                <a:schemeClr val="tx1"/>
              </a:gs>
              <a:gs pos="56000">
                <a:srgbClr val="0070C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46" name="Straight Connector 145"/>
          <p:cNvCxnSpPr/>
          <p:nvPr/>
        </p:nvCxnSpPr>
        <p:spPr>
          <a:xfrm>
            <a:off x="7976512" y="3539872"/>
            <a:ext cx="30375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319369" y="269982"/>
            <a:ext cx="10515600" cy="1325563"/>
          </a:xfrm>
        </p:spPr>
        <p:txBody>
          <a:bodyPr>
            <a:normAutofit/>
          </a:bodyPr>
          <a:lstStyle/>
          <a:p>
            <a:r>
              <a:rPr lang="en-US" smtClean="0">
                <a:solidFill>
                  <a:srgbClr val="FFFF00"/>
                </a:solidFill>
                <a:latin typeface="Times New Roman" panose="02020603050405020304" pitchFamily="18" charset="0"/>
                <a:cs typeface="Times New Roman" panose="02020603050405020304" pitchFamily="18" charset="0"/>
              </a:rPr>
              <a:t>Nguồn gốc hạt tải điện chất điện phân</a:t>
            </a:r>
            <a:endParaRPr lang="en-GB"/>
          </a:p>
        </p:txBody>
      </p:sp>
      <p:sp>
        <p:nvSpPr>
          <p:cNvPr id="48" name="Oval 47"/>
          <p:cNvSpPr/>
          <p:nvPr/>
        </p:nvSpPr>
        <p:spPr>
          <a:xfrm>
            <a:off x="5486851" y="3781650"/>
            <a:ext cx="540000" cy="540000"/>
          </a:xfrm>
          <a:prstGeom prst="ellipse">
            <a:avLst/>
          </a:prstGeom>
          <a:gradFill flip="none" rotWithShape="1">
            <a:gsLst>
              <a:gs pos="0">
                <a:schemeClr val="bg1">
                  <a:alpha val="58000"/>
                </a:schemeClr>
              </a:gs>
              <a:gs pos="98230">
                <a:schemeClr val="tx1"/>
              </a:gs>
              <a:gs pos="56000">
                <a:srgbClr val="A4000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49" name="Group 48"/>
          <p:cNvGrpSpPr/>
          <p:nvPr/>
        </p:nvGrpSpPr>
        <p:grpSpPr>
          <a:xfrm>
            <a:off x="3726392" y="4367134"/>
            <a:ext cx="216000" cy="216000"/>
            <a:chOff x="6140696" y="4189506"/>
            <a:chExt cx="162000" cy="162000"/>
          </a:xfrm>
        </p:grpSpPr>
        <p:cxnSp>
          <p:nvCxnSpPr>
            <p:cNvPr id="50" name="Straight Connector 49"/>
            <p:cNvCxnSpPr/>
            <p:nvPr/>
          </p:nvCxnSpPr>
          <p:spPr>
            <a:xfrm>
              <a:off x="6140696" y="4270505"/>
              <a:ext cx="1620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a:off x="6140357" y="4270506"/>
              <a:ext cx="1620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grpSp>
    </p:spTree>
    <p:custDataLst>
      <p:tags r:id="rId1"/>
    </p:custDataLst>
    <p:extLst>
      <p:ext uri="{BB962C8B-B14F-4D97-AF65-F5344CB8AC3E}">
        <p14:creationId xmlns:p14="http://schemas.microsoft.com/office/powerpoint/2010/main" val="2034729552"/>
      </p:ext>
    </p:extLst>
  </p:cSld>
  <p:clrMapOvr>
    <a:masterClrMapping/>
  </p:clrMapOvr>
  <mc:AlternateContent xmlns:mc="http://schemas.openxmlformats.org/markup-compatibility/2006" xmlns:p14="http://schemas.microsoft.com/office/powerpoint/2010/main">
    <mc:Choice Requires="p14">
      <p:transition spd="slow" p14:dur="2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path" presetSubtype="0" accel="50000" decel="50000" fill="hold" grpId="0" nodeType="clickEffect">
                                  <p:stCondLst>
                                    <p:cond delay="0"/>
                                  </p:stCondLst>
                                  <p:childTnLst>
                                    <p:animMotion origin="layout" path="M 4.58333E-6 -7.40741E-7 L -0.15769 0.06181 " pathEditMode="relative" rAng="0" ptsTypes="AA">
                                      <p:cBhvr>
                                        <p:cTn id="6" dur="2000" fill="hold"/>
                                        <p:tgtEl>
                                          <p:spTgt spid="48"/>
                                        </p:tgtEl>
                                        <p:attrNameLst>
                                          <p:attrName>ppt_x</p:attrName>
                                          <p:attrName>ppt_y</p:attrName>
                                        </p:attrNameLst>
                                      </p:cBhvr>
                                      <p:rCtr x="-7891" y="3079"/>
                                    </p:animMotion>
                                  </p:childTnLst>
                                </p:cTn>
                              </p:par>
                              <p:par>
                                <p:cTn id="7" presetID="49" presetClass="path" presetSubtype="0" accel="50000" decel="50000" fill="hold" grpId="0" nodeType="withEffect">
                                  <p:stCondLst>
                                    <p:cond delay="0"/>
                                  </p:stCondLst>
                                  <p:childTnLst>
                                    <p:animMotion origin="layout" path="M 4.58333E-6 -7.40741E-7 L 0.18151 -0.07454 " pathEditMode="relative" rAng="0" ptsTypes="AA">
                                      <p:cBhvr>
                                        <p:cTn id="8" dur="2000" fill="hold"/>
                                        <p:tgtEl>
                                          <p:spTgt spid="145"/>
                                        </p:tgtEl>
                                        <p:attrNameLst>
                                          <p:attrName>ppt_x</p:attrName>
                                          <p:attrName>ppt_y</p:attrName>
                                        </p:attrNameLst>
                                      </p:cBhvr>
                                      <p:rCtr x="9076" y="-3727"/>
                                    </p:animMotion>
                                  </p:childTnLst>
                                </p:cTn>
                              </p:par>
                            </p:childTnLst>
                          </p:cTn>
                        </p:par>
                        <p:par>
                          <p:cTn id="9" fill="hold">
                            <p:stCondLst>
                              <p:cond delay="2000"/>
                            </p:stCondLst>
                            <p:childTnLst>
                              <p:par>
                                <p:cTn id="10" presetID="14" presetClass="entr" presetSubtype="10" fill="hold" nodeType="afterEffect">
                                  <p:stCondLst>
                                    <p:cond delay="0"/>
                                  </p:stCondLst>
                                  <p:childTnLst>
                                    <p:set>
                                      <p:cBhvr>
                                        <p:cTn id="11" dur="1" fill="hold">
                                          <p:stCondLst>
                                            <p:cond delay="0"/>
                                          </p:stCondLst>
                                        </p:cTn>
                                        <p:tgtEl>
                                          <p:spTgt spid="49"/>
                                        </p:tgtEl>
                                        <p:attrNameLst>
                                          <p:attrName>style.visibility</p:attrName>
                                        </p:attrNameLst>
                                      </p:cBhvr>
                                      <p:to>
                                        <p:strVal val="visible"/>
                                      </p:to>
                                    </p:set>
                                    <p:animEffect transition="in" filter="randombar(horizontal)">
                                      <p:cBhvr>
                                        <p:cTn id="12" dur="500"/>
                                        <p:tgtEl>
                                          <p:spTgt spid="49"/>
                                        </p:tgtEl>
                                      </p:cBhvr>
                                    </p:animEffect>
                                  </p:childTnLst>
                                </p:cTn>
                              </p:par>
                            </p:childTnLst>
                          </p:cTn>
                        </p:par>
                        <p:par>
                          <p:cTn id="13" fill="hold">
                            <p:stCondLst>
                              <p:cond delay="2500"/>
                            </p:stCondLst>
                            <p:childTnLst>
                              <p:par>
                                <p:cTn id="14" presetID="14" presetClass="entr" presetSubtype="10" fill="hold" nodeType="afterEffect">
                                  <p:stCondLst>
                                    <p:cond delay="0"/>
                                  </p:stCondLst>
                                  <p:childTnLst>
                                    <p:set>
                                      <p:cBhvr>
                                        <p:cTn id="15" dur="1" fill="hold">
                                          <p:stCondLst>
                                            <p:cond delay="0"/>
                                          </p:stCondLst>
                                        </p:cTn>
                                        <p:tgtEl>
                                          <p:spTgt spid="146"/>
                                        </p:tgtEl>
                                        <p:attrNameLst>
                                          <p:attrName>style.visibility</p:attrName>
                                        </p:attrNameLst>
                                      </p:cBhvr>
                                      <p:to>
                                        <p:strVal val="visible"/>
                                      </p:to>
                                    </p:set>
                                    <p:animEffect transition="in" filter="randombar(horizontal)">
                                      <p:cBhvr>
                                        <p:cTn id="16" dur="500"/>
                                        <p:tgtEl>
                                          <p:spTgt spid="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 grpId="0" animBg="1"/>
      <p:bldP spid="4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100000">
              <a:schemeClr val="tx1"/>
            </a:gs>
            <a:gs pos="26000">
              <a:schemeClr val="bg1">
                <a:lumMod val="7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15" name="Rectangle 14"/>
          <p:cNvSpPr/>
          <p:nvPr/>
        </p:nvSpPr>
        <p:spPr>
          <a:xfrm>
            <a:off x="507999" y="1368869"/>
            <a:ext cx="11117943" cy="438434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44" name="Group 143"/>
          <p:cNvGrpSpPr/>
          <p:nvPr/>
        </p:nvGrpSpPr>
        <p:grpSpPr>
          <a:xfrm>
            <a:off x="5948135" y="3308513"/>
            <a:ext cx="540000" cy="540000"/>
            <a:chOff x="6093968" y="3661954"/>
            <a:chExt cx="288000" cy="288000"/>
          </a:xfrm>
        </p:grpSpPr>
        <p:sp>
          <p:nvSpPr>
            <p:cNvPr id="145" name="Oval 144"/>
            <p:cNvSpPr/>
            <p:nvPr/>
          </p:nvSpPr>
          <p:spPr>
            <a:xfrm>
              <a:off x="6093968" y="3661954"/>
              <a:ext cx="288000" cy="288000"/>
            </a:xfrm>
            <a:prstGeom prst="ellipse">
              <a:avLst/>
            </a:prstGeom>
            <a:gradFill flip="none" rotWithShape="1">
              <a:gsLst>
                <a:gs pos="0">
                  <a:schemeClr val="bg1"/>
                </a:gs>
                <a:gs pos="98230">
                  <a:schemeClr val="tx1"/>
                </a:gs>
                <a:gs pos="56000">
                  <a:srgbClr val="0070C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46" name="Straight Connector 145"/>
            <p:cNvCxnSpPr/>
            <p:nvPr/>
          </p:nvCxnSpPr>
          <p:spPr>
            <a:xfrm>
              <a:off x="6156925" y="3808335"/>
              <a:ext cx="1620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136" name="Group 135"/>
          <p:cNvGrpSpPr/>
          <p:nvPr/>
        </p:nvGrpSpPr>
        <p:grpSpPr>
          <a:xfrm>
            <a:off x="8259968" y="2622545"/>
            <a:ext cx="540000" cy="540000"/>
            <a:chOff x="7085322" y="5442398"/>
            <a:chExt cx="540000" cy="540000"/>
          </a:xfrm>
        </p:grpSpPr>
        <p:sp>
          <p:nvSpPr>
            <p:cNvPr id="137" name="Oval 136"/>
            <p:cNvSpPr/>
            <p:nvPr/>
          </p:nvSpPr>
          <p:spPr>
            <a:xfrm>
              <a:off x="7085322" y="5442398"/>
              <a:ext cx="540000" cy="540000"/>
            </a:xfrm>
            <a:prstGeom prst="ellipse">
              <a:avLst/>
            </a:prstGeom>
            <a:gradFill flip="none" rotWithShape="1">
              <a:gsLst>
                <a:gs pos="0">
                  <a:schemeClr val="bg1"/>
                </a:gs>
                <a:gs pos="98230">
                  <a:schemeClr val="tx1"/>
                </a:gs>
                <a:gs pos="56000">
                  <a:srgbClr val="A4000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38" name="Group 137"/>
            <p:cNvGrpSpPr/>
            <p:nvPr/>
          </p:nvGrpSpPr>
          <p:grpSpPr>
            <a:xfrm>
              <a:off x="7245818" y="5606301"/>
              <a:ext cx="216000" cy="216000"/>
              <a:chOff x="3658232" y="3140635"/>
              <a:chExt cx="162000" cy="162000"/>
            </a:xfrm>
          </p:grpSpPr>
          <p:cxnSp>
            <p:nvCxnSpPr>
              <p:cNvPr id="139" name="Straight Connector 138"/>
              <p:cNvCxnSpPr/>
              <p:nvPr/>
            </p:nvCxnSpPr>
            <p:spPr>
              <a:xfrm>
                <a:off x="3658232" y="3221993"/>
                <a:ext cx="1620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rot="16200000">
                <a:off x="3659375" y="3221635"/>
                <a:ext cx="1620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grpSp>
      </p:grpSp>
      <p:sp>
        <p:nvSpPr>
          <p:cNvPr id="174" name="Oval 173"/>
          <p:cNvSpPr/>
          <p:nvPr/>
        </p:nvSpPr>
        <p:spPr>
          <a:xfrm>
            <a:off x="4932428" y="3596807"/>
            <a:ext cx="540000" cy="540000"/>
          </a:xfrm>
          <a:prstGeom prst="ellipse">
            <a:avLst/>
          </a:prstGeom>
          <a:gradFill flip="none" rotWithShape="1">
            <a:gsLst>
              <a:gs pos="0">
                <a:schemeClr val="bg1"/>
              </a:gs>
              <a:gs pos="98230">
                <a:schemeClr val="tx1"/>
              </a:gs>
              <a:gs pos="56000">
                <a:schemeClr val="bg1">
                  <a:lumMod val="7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5" name="Oval 174"/>
          <p:cNvSpPr/>
          <p:nvPr/>
        </p:nvSpPr>
        <p:spPr>
          <a:xfrm>
            <a:off x="6184626" y="2188643"/>
            <a:ext cx="540000" cy="540000"/>
          </a:xfrm>
          <a:prstGeom prst="ellipse">
            <a:avLst/>
          </a:prstGeom>
          <a:gradFill flip="none" rotWithShape="1">
            <a:gsLst>
              <a:gs pos="0">
                <a:schemeClr val="bg1"/>
              </a:gs>
              <a:gs pos="98230">
                <a:schemeClr val="tx1"/>
              </a:gs>
              <a:gs pos="56000">
                <a:schemeClr val="bg1">
                  <a:lumMod val="7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55" name="Group 54"/>
          <p:cNvGrpSpPr/>
          <p:nvPr/>
        </p:nvGrpSpPr>
        <p:grpSpPr>
          <a:xfrm>
            <a:off x="2960408" y="3962570"/>
            <a:ext cx="688529" cy="563262"/>
            <a:chOff x="6467875" y="5116541"/>
            <a:chExt cx="688529" cy="563262"/>
          </a:xfrm>
        </p:grpSpPr>
        <p:sp>
          <p:nvSpPr>
            <p:cNvPr id="56" name="Oval 55"/>
            <p:cNvSpPr/>
            <p:nvPr/>
          </p:nvSpPr>
          <p:spPr>
            <a:xfrm>
              <a:off x="6616404" y="5139803"/>
              <a:ext cx="540000" cy="540000"/>
            </a:xfrm>
            <a:prstGeom prst="ellipse">
              <a:avLst/>
            </a:prstGeom>
            <a:gradFill flip="none" rotWithShape="1">
              <a:gsLst>
                <a:gs pos="0">
                  <a:schemeClr val="bg1"/>
                </a:gs>
                <a:gs pos="98230">
                  <a:schemeClr val="tx1"/>
                </a:gs>
                <a:gs pos="56000">
                  <a:srgbClr val="A4000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 name="Oval 56"/>
            <p:cNvSpPr/>
            <p:nvPr/>
          </p:nvSpPr>
          <p:spPr>
            <a:xfrm>
              <a:off x="6467875" y="5116541"/>
              <a:ext cx="540000" cy="540000"/>
            </a:xfrm>
            <a:prstGeom prst="ellipse">
              <a:avLst/>
            </a:prstGeom>
            <a:gradFill flip="none" rotWithShape="1">
              <a:gsLst>
                <a:gs pos="0">
                  <a:schemeClr val="bg1">
                    <a:alpha val="0"/>
                  </a:schemeClr>
                </a:gs>
                <a:gs pos="98230">
                  <a:schemeClr val="tx1"/>
                </a:gs>
                <a:gs pos="56000">
                  <a:srgbClr val="0070C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42" name="Group 41"/>
          <p:cNvGrpSpPr/>
          <p:nvPr/>
        </p:nvGrpSpPr>
        <p:grpSpPr>
          <a:xfrm>
            <a:off x="9359604" y="2045940"/>
            <a:ext cx="692094" cy="540000"/>
            <a:chOff x="6616404" y="5139803"/>
            <a:chExt cx="692094" cy="540000"/>
          </a:xfrm>
        </p:grpSpPr>
        <p:sp>
          <p:nvSpPr>
            <p:cNvPr id="43" name="Oval 42"/>
            <p:cNvSpPr/>
            <p:nvPr/>
          </p:nvSpPr>
          <p:spPr>
            <a:xfrm>
              <a:off x="6768498" y="5139803"/>
              <a:ext cx="540000" cy="540000"/>
            </a:xfrm>
            <a:prstGeom prst="ellipse">
              <a:avLst/>
            </a:prstGeom>
            <a:gradFill flip="none" rotWithShape="1">
              <a:gsLst>
                <a:gs pos="0">
                  <a:schemeClr val="bg1"/>
                </a:gs>
                <a:gs pos="98230">
                  <a:schemeClr val="tx1"/>
                </a:gs>
                <a:gs pos="56000">
                  <a:srgbClr val="0070C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Oval 43"/>
            <p:cNvSpPr/>
            <p:nvPr/>
          </p:nvSpPr>
          <p:spPr>
            <a:xfrm>
              <a:off x="6616404" y="5139803"/>
              <a:ext cx="540000" cy="540000"/>
            </a:xfrm>
            <a:prstGeom prst="ellipse">
              <a:avLst/>
            </a:prstGeom>
            <a:gradFill flip="none" rotWithShape="1">
              <a:gsLst>
                <a:gs pos="0">
                  <a:schemeClr val="bg1">
                    <a:alpha val="0"/>
                  </a:schemeClr>
                </a:gs>
                <a:gs pos="98230">
                  <a:schemeClr val="tx1"/>
                </a:gs>
                <a:gs pos="56000">
                  <a:srgbClr val="A4000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45" name="Group 44"/>
          <p:cNvGrpSpPr/>
          <p:nvPr/>
        </p:nvGrpSpPr>
        <p:grpSpPr>
          <a:xfrm>
            <a:off x="9781698" y="4485926"/>
            <a:ext cx="688529" cy="563262"/>
            <a:chOff x="6467875" y="5116541"/>
            <a:chExt cx="688529" cy="563262"/>
          </a:xfrm>
        </p:grpSpPr>
        <p:sp>
          <p:nvSpPr>
            <p:cNvPr id="46" name="Oval 45"/>
            <p:cNvSpPr/>
            <p:nvPr/>
          </p:nvSpPr>
          <p:spPr>
            <a:xfrm>
              <a:off x="6616404" y="5139803"/>
              <a:ext cx="540000" cy="540000"/>
            </a:xfrm>
            <a:prstGeom prst="ellipse">
              <a:avLst/>
            </a:prstGeom>
            <a:gradFill flip="none" rotWithShape="1">
              <a:gsLst>
                <a:gs pos="0">
                  <a:schemeClr val="bg1"/>
                </a:gs>
                <a:gs pos="98230">
                  <a:schemeClr val="tx1"/>
                </a:gs>
                <a:gs pos="56000">
                  <a:srgbClr val="A4000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Oval 46"/>
            <p:cNvSpPr/>
            <p:nvPr/>
          </p:nvSpPr>
          <p:spPr>
            <a:xfrm>
              <a:off x="6467875" y="5116541"/>
              <a:ext cx="540000" cy="540000"/>
            </a:xfrm>
            <a:prstGeom prst="ellipse">
              <a:avLst/>
            </a:prstGeom>
            <a:gradFill flip="none" rotWithShape="1">
              <a:gsLst>
                <a:gs pos="0">
                  <a:schemeClr val="bg1">
                    <a:alpha val="0"/>
                  </a:schemeClr>
                </a:gs>
                <a:gs pos="98230">
                  <a:schemeClr val="tx1"/>
                </a:gs>
                <a:gs pos="56000">
                  <a:srgbClr val="0070C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67" name="Group 66"/>
          <p:cNvGrpSpPr/>
          <p:nvPr/>
        </p:nvGrpSpPr>
        <p:grpSpPr>
          <a:xfrm>
            <a:off x="8708821" y="4193568"/>
            <a:ext cx="540000" cy="540000"/>
            <a:chOff x="6093968" y="3661954"/>
            <a:chExt cx="288000" cy="288000"/>
          </a:xfrm>
        </p:grpSpPr>
        <p:sp>
          <p:nvSpPr>
            <p:cNvPr id="68" name="Oval 67"/>
            <p:cNvSpPr/>
            <p:nvPr/>
          </p:nvSpPr>
          <p:spPr>
            <a:xfrm>
              <a:off x="6093968" y="3661954"/>
              <a:ext cx="288000" cy="288000"/>
            </a:xfrm>
            <a:prstGeom prst="ellipse">
              <a:avLst/>
            </a:prstGeom>
            <a:gradFill flip="none" rotWithShape="1">
              <a:gsLst>
                <a:gs pos="0">
                  <a:schemeClr val="bg1"/>
                </a:gs>
                <a:gs pos="98230">
                  <a:schemeClr val="tx1"/>
                </a:gs>
                <a:gs pos="56000">
                  <a:srgbClr val="0070C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9" name="Straight Connector 68"/>
            <p:cNvCxnSpPr/>
            <p:nvPr/>
          </p:nvCxnSpPr>
          <p:spPr>
            <a:xfrm>
              <a:off x="6156925" y="3808335"/>
              <a:ext cx="1620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52" name="Group 51"/>
          <p:cNvGrpSpPr/>
          <p:nvPr/>
        </p:nvGrpSpPr>
        <p:grpSpPr>
          <a:xfrm>
            <a:off x="2538314" y="1522584"/>
            <a:ext cx="692094" cy="540000"/>
            <a:chOff x="6616404" y="5139803"/>
            <a:chExt cx="692094" cy="540000"/>
          </a:xfrm>
        </p:grpSpPr>
        <p:sp>
          <p:nvSpPr>
            <p:cNvPr id="53" name="Oval 52"/>
            <p:cNvSpPr/>
            <p:nvPr/>
          </p:nvSpPr>
          <p:spPr>
            <a:xfrm>
              <a:off x="6768498" y="5139803"/>
              <a:ext cx="540000" cy="540000"/>
            </a:xfrm>
            <a:prstGeom prst="ellipse">
              <a:avLst/>
            </a:prstGeom>
            <a:gradFill flip="none" rotWithShape="1">
              <a:gsLst>
                <a:gs pos="0">
                  <a:schemeClr val="bg1"/>
                </a:gs>
                <a:gs pos="98230">
                  <a:schemeClr val="tx1"/>
                </a:gs>
                <a:gs pos="56000">
                  <a:srgbClr val="0070C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Oval 53"/>
            <p:cNvSpPr/>
            <p:nvPr/>
          </p:nvSpPr>
          <p:spPr>
            <a:xfrm>
              <a:off x="6616404" y="5139803"/>
              <a:ext cx="540000" cy="540000"/>
            </a:xfrm>
            <a:prstGeom prst="ellipse">
              <a:avLst/>
            </a:prstGeom>
            <a:gradFill flip="none" rotWithShape="1">
              <a:gsLst>
                <a:gs pos="0">
                  <a:schemeClr val="bg1">
                    <a:alpha val="0"/>
                  </a:schemeClr>
                </a:gs>
                <a:gs pos="98230">
                  <a:schemeClr val="tx1"/>
                </a:gs>
                <a:gs pos="56000">
                  <a:srgbClr val="A4000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72" name="Oval 171"/>
          <p:cNvSpPr/>
          <p:nvPr/>
        </p:nvSpPr>
        <p:spPr>
          <a:xfrm>
            <a:off x="6307169" y="4553836"/>
            <a:ext cx="540000" cy="540000"/>
          </a:xfrm>
          <a:prstGeom prst="ellipse">
            <a:avLst/>
          </a:prstGeom>
          <a:gradFill flip="none" rotWithShape="1">
            <a:gsLst>
              <a:gs pos="0">
                <a:schemeClr val="bg1"/>
              </a:gs>
              <a:gs pos="98230">
                <a:schemeClr val="tx1"/>
              </a:gs>
              <a:gs pos="56000">
                <a:schemeClr val="bg1">
                  <a:lumMod val="7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926826" y="5640511"/>
            <a:ext cx="10515600" cy="1325563"/>
          </a:xfrm>
        </p:spPr>
        <p:txBody>
          <a:bodyPr>
            <a:normAutofit/>
          </a:bodyPr>
          <a:lstStyle/>
          <a:p>
            <a:r>
              <a:rPr lang="en-US" sz="3200" smtClean="0">
                <a:solidFill>
                  <a:schemeClr val="bg1"/>
                </a:solidFill>
                <a:latin typeface="Times New Roman" panose="02020603050405020304" pitchFamily="18" charset="0"/>
                <a:cs typeface="Times New Roman" panose="02020603050405020304" pitchFamily="18" charset="0"/>
              </a:rPr>
              <a:t>Chuyển động của các phân tử và ion khi chưa có điện trường</a:t>
            </a:r>
            <a:endParaRPr lang="en-GB" sz="3200">
              <a:solidFill>
                <a:schemeClr val="bg1"/>
              </a:solidFill>
            </a:endParaRPr>
          </a:p>
        </p:txBody>
      </p:sp>
      <p:cxnSp>
        <p:nvCxnSpPr>
          <p:cNvPr id="6" name="Straight Connector 5"/>
          <p:cNvCxnSpPr/>
          <p:nvPr/>
        </p:nvCxnSpPr>
        <p:spPr>
          <a:xfrm>
            <a:off x="1001486" y="382924"/>
            <a:ext cx="0" cy="4985376"/>
          </a:xfrm>
          <a:prstGeom prst="line">
            <a:avLst/>
          </a:prstGeom>
          <a:ln w="1270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11132458" y="382924"/>
            <a:ext cx="0" cy="4985376"/>
          </a:xfrm>
          <a:prstGeom prst="line">
            <a:avLst/>
          </a:prstGeom>
          <a:ln w="1270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7" name="Group 6"/>
          <p:cNvGrpSpPr/>
          <p:nvPr/>
        </p:nvGrpSpPr>
        <p:grpSpPr>
          <a:xfrm>
            <a:off x="4186721" y="4553836"/>
            <a:ext cx="540000" cy="540000"/>
            <a:chOff x="9330466" y="5444022"/>
            <a:chExt cx="540000" cy="540000"/>
          </a:xfrm>
        </p:grpSpPr>
        <p:sp>
          <p:nvSpPr>
            <p:cNvPr id="32" name="Oval 31"/>
            <p:cNvSpPr/>
            <p:nvPr/>
          </p:nvSpPr>
          <p:spPr>
            <a:xfrm>
              <a:off x="9330466" y="5444022"/>
              <a:ext cx="540000" cy="540000"/>
            </a:xfrm>
            <a:prstGeom prst="ellipse">
              <a:avLst/>
            </a:prstGeom>
            <a:gradFill flip="none" rotWithShape="1">
              <a:gsLst>
                <a:gs pos="0">
                  <a:schemeClr val="bg1"/>
                </a:gs>
                <a:gs pos="98230">
                  <a:schemeClr val="tx1"/>
                </a:gs>
                <a:gs pos="56000">
                  <a:srgbClr val="A4000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33" name="Group 32"/>
            <p:cNvGrpSpPr/>
            <p:nvPr/>
          </p:nvGrpSpPr>
          <p:grpSpPr>
            <a:xfrm>
              <a:off x="9490962" y="5607925"/>
              <a:ext cx="216000" cy="216000"/>
              <a:chOff x="3658232" y="3140635"/>
              <a:chExt cx="162000" cy="162000"/>
            </a:xfrm>
          </p:grpSpPr>
          <p:cxnSp>
            <p:nvCxnSpPr>
              <p:cNvPr id="34" name="Straight Connector 33"/>
              <p:cNvCxnSpPr/>
              <p:nvPr/>
            </p:nvCxnSpPr>
            <p:spPr>
              <a:xfrm>
                <a:off x="3658232" y="3221993"/>
                <a:ext cx="1620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a:off x="3659375" y="3221635"/>
                <a:ext cx="1620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grpSp>
      </p:grpSp>
      <p:grpSp>
        <p:nvGrpSpPr>
          <p:cNvPr id="5" name="Group 4"/>
          <p:cNvGrpSpPr/>
          <p:nvPr/>
        </p:nvGrpSpPr>
        <p:grpSpPr>
          <a:xfrm>
            <a:off x="3106721" y="2458643"/>
            <a:ext cx="540000" cy="540000"/>
            <a:chOff x="7851778" y="4704785"/>
            <a:chExt cx="540000" cy="540000"/>
          </a:xfrm>
        </p:grpSpPr>
        <p:sp>
          <p:nvSpPr>
            <p:cNvPr id="48" name="Oval 47"/>
            <p:cNvSpPr/>
            <p:nvPr/>
          </p:nvSpPr>
          <p:spPr>
            <a:xfrm>
              <a:off x="7851778" y="4704785"/>
              <a:ext cx="540000" cy="540000"/>
            </a:xfrm>
            <a:prstGeom prst="ellipse">
              <a:avLst/>
            </a:prstGeom>
            <a:gradFill flip="none" rotWithShape="1">
              <a:gsLst>
                <a:gs pos="0">
                  <a:schemeClr val="bg1"/>
                </a:gs>
                <a:gs pos="98230">
                  <a:schemeClr val="tx1"/>
                </a:gs>
                <a:gs pos="56000">
                  <a:srgbClr val="A4000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49" name="Group 48"/>
            <p:cNvGrpSpPr/>
            <p:nvPr/>
          </p:nvGrpSpPr>
          <p:grpSpPr>
            <a:xfrm>
              <a:off x="8012274" y="4868688"/>
              <a:ext cx="216000" cy="216000"/>
              <a:chOff x="3658232" y="3140635"/>
              <a:chExt cx="162000" cy="162000"/>
            </a:xfrm>
          </p:grpSpPr>
          <p:cxnSp>
            <p:nvCxnSpPr>
              <p:cNvPr id="50" name="Straight Connector 49"/>
              <p:cNvCxnSpPr/>
              <p:nvPr/>
            </p:nvCxnSpPr>
            <p:spPr>
              <a:xfrm>
                <a:off x="3658232" y="3221993"/>
                <a:ext cx="1620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a:off x="3659375" y="3221635"/>
                <a:ext cx="1620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grpSp>
      </p:grpSp>
      <p:grpSp>
        <p:nvGrpSpPr>
          <p:cNvPr id="71" name="Group 70"/>
          <p:cNvGrpSpPr/>
          <p:nvPr/>
        </p:nvGrpSpPr>
        <p:grpSpPr>
          <a:xfrm>
            <a:off x="2650410" y="5093836"/>
            <a:ext cx="540000" cy="540000"/>
            <a:chOff x="6093968" y="3661954"/>
            <a:chExt cx="288000" cy="288000"/>
          </a:xfrm>
        </p:grpSpPr>
        <p:sp>
          <p:nvSpPr>
            <p:cNvPr id="72" name="Oval 71"/>
            <p:cNvSpPr/>
            <p:nvPr/>
          </p:nvSpPr>
          <p:spPr>
            <a:xfrm>
              <a:off x="6093968" y="3661954"/>
              <a:ext cx="288000" cy="288000"/>
            </a:xfrm>
            <a:prstGeom prst="ellipse">
              <a:avLst/>
            </a:prstGeom>
            <a:gradFill flip="none" rotWithShape="1">
              <a:gsLst>
                <a:gs pos="0">
                  <a:schemeClr val="bg1"/>
                </a:gs>
                <a:gs pos="98230">
                  <a:schemeClr val="tx1"/>
                </a:gs>
                <a:gs pos="56000">
                  <a:srgbClr val="0070C0"/>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78" name="Straight Connector 77"/>
            <p:cNvCxnSpPr/>
            <p:nvPr/>
          </p:nvCxnSpPr>
          <p:spPr>
            <a:xfrm>
              <a:off x="6156925" y="3808335"/>
              <a:ext cx="1620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73" name="Oval 172"/>
          <p:cNvSpPr/>
          <p:nvPr/>
        </p:nvSpPr>
        <p:spPr>
          <a:xfrm>
            <a:off x="1898394" y="4409780"/>
            <a:ext cx="540000" cy="540000"/>
          </a:xfrm>
          <a:prstGeom prst="ellipse">
            <a:avLst/>
          </a:prstGeom>
          <a:gradFill flip="none" rotWithShape="1">
            <a:gsLst>
              <a:gs pos="0">
                <a:schemeClr val="bg1"/>
              </a:gs>
              <a:gs pos="98230">
                <a:schemeClr val="tx1"/>
              </a:gs>
              <a:gs pos="56000">
                <a:schemeClr val="bg1">
                  <a:lumMod val="7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6" name="Oval 175"/>
          <p:cNvSpPr/>
          <p:nvPr/>
        </p:nvSpPr>
        <p:spPr>
          <a:xfrm>
            <a:off x="10352321" y="3024175"/>
            <a:ext cx="540000" cy="540000"/>
          </a:xfrm>
          <a:prstGeom prst="ellipse">
            <a:avLst/>
          </a:prstGeom>
          <a:gradFill flip="none" rotWithShape="1">
            <a:gsLst>
              <a:gs pos="0">
                <a:schemeClr val="bg1"/>
              </a:gs>
              <a:gs pos="98230">
                <a:schemeClr val="tx1"/>
              </a:gs>
              <a:gs pos="56000">
                <a:schemeClr val="bg1">
                  <a:lumMod val="7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9" name="Straight Connector 8"/>
          <p:cNvCxnSpPr/>
          <p:nvPr/>
        </p:nvCxnSpPr>
        <p:spPr>
          <a:xfrm>
            <a:off x="493484" y="1071925"/>
            <a:ext cx="11160000" cy="58057"/>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Freeform 13"/>
          <p:cNvSpPr/>
          <p:nvPr/>
        </p:nvSpPr>
        <p:spPr>
          <a:xfrm>
            <a:off x="493486" y="1036067"/>
            <a:ext cx="11146971" cy="4717142"/>
          </a:xfrm>
          <a:custGeom>
            <a:avLst/>
            <a:gdLst>
              <a:gd name="connsiteX0" fmla="*/ 0 w 11146971"/>
              <a:gd name="connsiteY0" fmla="*/ 0 h 4717142"/>
              <a:gd name="connsiteX1" fmla="*/ 0 w 11146971"/>
              <a:gd name="connsiteY1" fmla="*/ 4717142 h 4717142"/>
              <a:gd name="connsiteX2" fmla="*/ 11146971 w 11146971"/>
              <a:gd name="connsiteY2" fmla="*/ 4717142 h 4717142"/>
              <a:gd name="connsiteX3" fmla="*/ 11146971 w 11146971"/>
              <a:gd name="connsiteY3" fmla="*/ 72571 h 4717142"/>
            </a:gdLst>
            <a:ahLst/>
            <a:cxnLst>
              <a:cxn ang="0">
                <a:pos x="connsiteX0" y="connsiteY0"/>
              </a:cxn>
              <a:cxn ang="0">
                <a:pos x="connsiteX1" y="connsiteY1"/>
              </a:cxn>
              <a:cxn ang="0">
                <a:pos x="connsiteX2" y="connsiteY2"/>
              </a:cxn>
              <a:cxn ang="0">
                <a:pos x="connsiteX3" y="connsiteY3"/>
              </a:cxn>
            </a:cxnLst>
            <a:rect l="l" t="t" r="r" b="b"/>
            <a:pathLst>
              <a:path w="11146971" h="4717142">
                <a:moveTo>
                  <a:pt x="0" y="0"/>
                </a:moveTo>
                <a:lnTo>
                  <a:pt x="0" y="4717142"/>
                </a:lnTo>
                <a:lnTo>
                  <a:pt x="11146971" y="4717142"/>
                </a:lnTo>
                <a:lnTo>
                  <a:pt x="11146971" y="72571"/>
                </a:lnTo>
              </a:path>
            </a:pathLst>
          </a:custGeom>
          <a:no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ustDataLst>
      <p:tags r:id="rId1"/>
    </p:custDataLst>
    <p:extLst>
      <p:ext uri="{BB962C8B-B14F-4D97-AF65-F5344CB8AC3E}">
        <p14:creationId xmlns:p14="http://schemas.microsoft.com/office/powerpoint/2010/main" val="2547459477"/>
      </p:ext>
    </p:extLst>
  </p:cSld>
  <p:clrMapOvr>
    <a:masterClrMapping/>
  </p:clrMapOvr>
  <mc:AlternateContent xmlns:mc="http://schemas.openxmlformats.org/markup-compatibility/2006" xmlns:p14="http://schemas.microsoft.com/office/powerpoint/2010/main">
    <mc:Choice Requires="p14">
      <p:transition spd="slow" p14:dur="2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path" presetSubtype="0" repeatCount="indefinite" fill="hold" nodeType="clickEffect">
                                  <p:stCondLst>
                                    <p:cond delay="0"/>
                                  </p:stCondLst>
                                  <p:childTnLst>
                                    <p:animMotion origin="layout" path="M 0.03347 -0.32778 C 0.11172 -0.24884 0.46836 -0.12685 0.44375 -0.01041 C 0.45261 0.06412 0.10235 0.05486 0.01941 0.02176 C -0.06367 -0.01134 -0.12916 -0.20879 -0.05442 -0.20879 C -0.06067 -0.25602 0.35495 0.05047 0.42722 -0.01435 C 0.51172 -0.0831 0.43855 -0.4419 0.51954 -0.37662 C 0.48321 -0.25787 -0.13294 -0.11574 -0.22851 -0.10879 C -0.25468 -0.23171 -0.0401 -0.25231 0.03347 -0.32778 Z " pathEditMode="relative" rAng="0" ptsTypes="AAAAAAAA">
                                      <p:cBhvr>
                                        <p:cTn id="6" dur="50000" fill="hold"/>
                                        <p:tgtEl>
                                          <p:spTgt spid="7"/>
                                        </p:tgtEl>
                                        <p:attrNameLst>
                                          <p:attrName>ppt_x</p:attrName>
                                          <p:attrName>ppt_y</p:attrName>
                                        </p:attrNameLst>
                                      </p:cBhvr>
                                      <p:rCtr x="11094" y="15856"/>
                                    </p:animMotion>
                                  </p:childTnLst>
                                </p:cTn>
                              </p:par>
                              <p:par>
                                <p:cTn id="7" presetID="23" presetClass="path" presetSubtype="0" repeatCount="indefinite" fill="hold" nodeType="withEffect">
                                  <p:stCondLst>
                                    <p:cond delay="0"/>
                                  </p:stCondLst>
                                  <p:childTnLst>
                                    <p:animMotion origin="layout" path="M -0.00026 -0.0007 C 0.07187 0.05741 0.17213 0.11968 0.14909 0.20555 C 0.12825 0.23773 -0.28711 0.03356 -0.41654 0.01713 C -0.5457 0.00093 -0.59089 0.0838 -0.62669 0.10787 C -0.64154 0.14329 -0.06458 0.23981 -0.01693 0.27801 C 0.03086 0.3162 -0.28073 0.37731 -0.34037 0.3368 C -0.4 0.2963 -0.4332 0.06643 -0.37448 0.03495 C -0.31576 0.0037 0.04023 0.19143 0.01172 0.14861 C 0.0237 0.0912 -0.26289 0.03657 -0.26901 -0.0081 C -0.3026 0.07893 -0.23854 -0.08357 -0.32669 -0.07847 C -0.29844 -0.07847 -0.24219 0.29028 -0.18828 0.30324 C -0.13359 0.3162 -0.04193 -0.03634 -0.00026 -0.0007 Z " pathEditMode="relative" rAng="0" ptsTypes="AAAAAAAAAAAA">
                                      <p:cBhvr>
                                        <p:cTn id="8" dur="50000" fill="hold"/>
                                        <p:tgtEl>
                                          <p:spTgt spid="136"/>
                                        </p:tgtEl>
                                        <p:attrNameLst>
                                          <p:attrName>ppt_x</p:attrName>
                                          <p:attrName>ppt_y</p:attrName>
                                        </p:attrNameLst>
                                      </p:cBhvr>
                                      <p:rCtr x="-23711" y="13634"/>
                                    </p:animMotion>
                                  </p:childTnLst>
                                </p:cTn>
                              </p:par>
                              <p:par>
                                <p:cTn id="9" presetID="23" presetClass="path" presetSubtype="0" repeatCount="indefinite" fill="hold" nodeType="withEffect">
                                  <p:stCondLst>
                                    <p:cond delay="0"/>
                                  </p:stCondLst>
                                  <p:childTnLst>
                                    <p:animMotion origin="layout" path="M -0.00026 -0.00023 C 0.06433 0.02407 -0.17968 0.20069 -0.11328 0.24768 C -0.047 0.2949 0.33412 0.29861 0.39779 0.28264 C 0.46133 0.26666 0.30026 0.23426 0.26875 0.15208 C 0.34636 0.10115 -0.08424 -0.17801 -0.01041 -0.12963 C -0.04323 -0.04236 -0.03893 0.1956 -0.12682 0.20069 C -0.06666 0.20787 0.54375 0.17916 0.56498 0.14583 C 0.58607 0.11227 -0.02669 -0.04306 -0.00026 -0.00023 Z " pathEditMode="relative" rAng="0" ptsTypes="AAAAAAAA">
                                      <p:cBhvr>
                                        <p:cTn id="10" dur="50000" fill="hold"/>
                                        <p:tgtEl>
                                          <p:spTgt spid="5"/>
                                        </p:tgtEl>
                                        <p:attrNameLst>
                                          <p:attrName>ppt_x</p:attrName>
                                          <p:attrName>ppt_y</p:attrName>
                                        </p:attrNameLst>
                                      </p:cBhvr>
                                      <p:rCtr x="21953" y="7801"/>
                                    </p:animMotion>
                                  </p:childTnLst>
                                </p:cTn>
                              </p:par>
                              <p:par>
                                <p:cTn id="11" presetID="32" presetClass="path" presetSubtype="0" repeatCount="indefinite" fill="hold" nodeType="withEffect">
                                  <p:stCondLst>
                                    <p:cond delay="0"/>
                                  </p:stCondLst>
                                  <p:childTnLst>
                                    <p:animMotion origin="layout" path="M 0.35013 -0.07847 C 0.34635 -0.14583 -0.09401 0.13819 -0.09597 0.19699 C -0.09831 0.25579 0.11041 0.18542 0.12487 0.13819 C 0.13854 0.09097 0.04843 -0.07593 -0.01081 -0.08565 C -0.07019 -0.0956 -0.18138 0.02569 -0.23112 0.07917 C -0.28099 0.13264 -0.3698 0.19907 -0.30938 0.23472 C -0.24922 0.27037 -0.24519 -0.09421 -0.13516 -0.1463 C -0.02539 -0.19861 0.34713 -0.04167 0.35013 -0.07847 Z " pathEditMode="relative" rAng="0" ptsTypes="AAAAAAAA">
                                      <p:cBhvr>
                                        <p:cTn id="12" dur="50000" fill="hold"/>
                                        <p:tgtEl>
                                          <p:spTgt spid="144"/>
                                        </p:tgtEl>
                                        <p:attrNameLst>
                                          <p:attrName>ppt_x</p:attrName>
                                          <p:attrName>ppt_y</p:attrName>
                                        </p:attrNameLst>
                                      </p:cBhvr>
                                      <p:rCtr x="-33997" y="11829"/>
                                    </p:animMotion>
                                  </p:childTnLst>
                                </p:cTn>
                              </p:par>
                              <p:par>
                                <p:cTn id="13" presetID="32" presetClass="path" presetSubtype="0" repeatCount="indefinite" fill="hold" nodeType="withEffect">
                                  <p:stCondLst>
                                    <p:cond delay="0"/>
                                  </p:stCondLst>
                                  <p:childTnLst>
                                    <p:animMotion origin="layout" path="M 0.08555 -0.19676 C 0.11341 -0.18287 0.68959 -0.30371 0.68243 -0.36366 C 0.67513 -0.42362 0.07735 -0.23936 -0.04323 -0.36019 C 0.07735 -0.23936 0.4931 -0.47408 0.51446 -0.44676 C 0.53594 -0.41945 0.05769 -0.21065 0.08555 -0.19676 Z " pathEditMode="relative" rAng="0" ptsTypes="AAAAA">
                                      <p:cBhvr>
                                        <p:cTn id="14" dur="50000" spd="-100000" fill="hold"/>
                                        <p:tgtEl>
                                          <p:spTgt spid="71"/>
                                        </p:tgtEl>
                                        <p:attrNameLst>
                                          <p:attrName>ppt_x</p:attrName>
                                          <p:attrName>ppt_y</p:attrName>
                                        </p:attrNameLst>
                                      </p:cBhvr>
                                      <p:rCtr x="23398" y="-12569"/>
                                    </p:animMotion>
                                  </p:childTnLst>
                                </p:cTn>
                              </p:par>
                              <p:par>
                                <p:cTn id="15" presetID="32" presetClass="path" presetSubtype="0" repeatCount="indefinite" fill="hold" nodeType="withEffect">
                                  <p:stCondLst>
                                    <p:cond delay="0"/>
                                  </p:stCondLst>
                                  <p:childTnLst>
                                    <p:animMotion origin="layout" path="M -0.48347 -0.10324 C -0.45508 -0.10787 -0.40156 0.06018 -0.34623 0.0824 C -0.29076 0.10463 -0.23086 0.02685 -0.15091 0.02963 C -0.07083 0.0324 0.14388 0.12893 0.13398 0.09907 C 0.12409 0.06921 -0.12044 -0.08473 -0.21055 -0.14931 C -0.30052 -0.21343 -0.35729 -0.32801 -0.40638 -0.28565 C -0.45521 -0.24352 -0.50261 0.07986 -0.5155 0.11018 C -0.52813 0.14074 -0.51172 -0.09885 -0.48347 -0.10324 Z " pathEditMode="relative" rAng="0" ptsTypes="AAAAAAAA">
                                      <p:cBhvr>
                                        <p:cTn id="16" dur="50000" spd="-100000" fill="hold"/>
                                        <p:tgtEl>
                                          <p:spTgt spid="67"/>
                                        </p:tgtEl>
                                        <p:attrNameLst>
                                          <p:attrName>ppt_x</p:attrName>
                                          <p:attrName>ppt_y</p:attrName>
                                        </p:attrNameLst>
                                      </p:cBhvr>
                                      <p:rCtr x="29063" y="1204"/>
                                    </p:animMotion>
                                  </p:childTnLst>
                                </p:cTn>
                              </p:par>
                              <p:par>
                                <p:cTn id="17" presetID="34" presetClass="path" presetSubtype="0" repeatCount="indefinite" fill="hold" grpId="0" nodeType="withEffect">
                                  <p:stCondLst>
                                    <p:cond delay="0"/>
                                  </p:stCondLst>
                                  <p:childTnLst>
                                    <p:animMotion origin="layout" path="M -3.125E-6 -0.00046 C 0.00417 -0.00393 0.09024 -0.19352 0.09532 -0.19352 C 0.10261 -0.19352 0.02917 -0.00393 0.03295 0.00209 C 0.05013 0.0213 0.14974 -0.23449 0.14974 -0.18264 C 0.14974 -0.18241 -0.22083 0.03125 -0.27031 0.03033 C -0.31979 0.0294 -0.19284 -0.18773 -0.14674 -0.18866 C -0.10078 -0.18935 0.02357 0.00509 0.00625 0.02593 C 0.00209 0.0294 -0.33411 -0.09074 -0.33515 -0.05509 C -0.33632 -0.01921 -0.47656 -0.10949 -0.36888 -0.12315 C -0.26132 -0.13819 0.30782 -0.07083 0.3099 -0.13912 C 0.31237 -0.2081 -0.40481 -0.28009 -0.39961 -0.28403 C -0.37981 -0.30208 -0.17005 -0.37662 -0.11823 -0.37662 C -0.11823 -0.37639 0.33646 -0.22986 0.33425 -0.15972 C 0.33177 -0.08796 -0.03151 0.06875 -0.13151 0.04931 C -0.23151 0.03033 -0.28567 -0.29282 -0.26588 -0.27453 C -0.26224 -0.27106 -0.03125 -0.22708 -0.01666 -0.29699 C -0.00169 -0.36713 0.32956 -0.22083 0.32591 -0.2169 C 0.32188 -0.21227 0.18946 -0.43125 0.13099 -0.41759 C 0.07331 -0.4037 -0.01823 -0.12916 -0.02239 -0.1331 C -0.03997 -0.15347 0.2319 -0.09514 0.2319 -0.14653 C 0.2319 -0.14722 -0.22864 -0.18472 -0.25 -0.19375 C -0.27135 -0.20254 0.028 -0.23241 0.10391 -0.2 C 0.17982 -0.16782 0.18763 0.0213 0.2056 0.00047 C 0.20964 -0.00393 0.2155 -0.00671 0.22227 -0.00671 C 0.228 -0.00671 0.23373 -0.00393 0.23737 -0.00046 C 0.24154 0.00324 0.24362 0.00926 0.24362 0.01412 C 0.24362 0.0213 0.24037 0.02732 0.2362 0.03218 C 0.21654 0.04931 0.17201 0.0625 0.11993 0.0625 C 0.11993 0.06297 0.11993 0.0625 0.11849 0.0625 C 0.11849 0.06297 0.11784 0.0625 0.11784 0.06297 C 0.06576 0.0625 0.02214 0.04931 0.00209 0.03218 C -0.00325 0.02732 -0.00586 0.0213 -0.00586 0.01412 C -0.00586 0.00926 -0.00429 0.00324 -3.125E-6 -0.00046 Z " pathEditMode="relative" rAng="0" ptsTypes="AAAAAAAAAAAAAAAAAAAAAAAAAAAAAAAAA">
                                      <p:cBhvr>
                                        <p:cTn id="18" dur="59000" spd="-100000" fill="hold"/>
                                        <p:tgtEl>
                                          <p:spTgt spid="172"/>
                                        </p:tgtEl>
                                        <p:attrNameLst>
                                          <p:attrName>ppt_x</p:attrName>
                                          <p:attrName>ppt_y</p:attrName>
                                        </p:attrNameLst>
                                      </p:cBhvr>
                                      <p:rCtr x="-3776" y="-17731"/>
                                    </p:animMotion>
                                  </p:childTnLst>
                                </p:cTn>
                              </p:par>
                              <p:par>
                                <p:cTn id="19" presetID="34" presetClass="path" presetSubtype="0" repeatCount="indefinite" fill="hold" grpId="0" nodeType="withEffect">
                                  <p:stCondLst>
                                    <p:cond delay="0"/>
                                  </p:stCondLst>
                                  <p:childTnLst>
                                    <p:animMotion origin="layout" path="M -4.58333E-6 -0.0007 C 0.00391 -0.0051 0.0099 -0.00718 0.01472 -0.00718 C 0.02188 -0.00718 0.02878 -0.00417 0.03282 0.00092 C 0.05013 0.02106 0.06303 0.06528 0.06303 0.11713 L 0.06303 0.11828 C 0.06303 0.11852 0.09167 0.0287 0.09167 0.02916 C 0.09167 0.08078 0.52917 0.00416 0.51224 0.02453 C 0.50808 0.02824 0.27032 -0.06597 0.17982 -0.11783 C 0.08894 -0.16968 -0.02799 -0.28172 -0.03203 -0.28565 C -0.03658 -0.28959 0.10756 -0.10764 0.08985 -0.17315 C 0.07084 -0.2382 -0.06888 -0.10486 -0.06328 -0.10857 C -0.04335 -0.12639 -0.01927 -0.31273 0.0323 -0.31273 C 0.0323 -0.3125 0.44454 -0.24375 0.4517 -0.3338 C 0.4586 -0.42408 0.16172 -0.38565 0.15951 -0.36713 C 0.1573 -0.34885 0.37487 -0.30023 0.43829 -0.22269 C 0.5017 -0.14514 0.52058 0.09768 0.54011 0.0993 C 0.55977 0.10023 0.55834 -0.21806 0.5543 -0.21435 C 0.54987 -0.21111 0.40222 0.07245 0.35678 0.10463 C 0.3112 0.13657 0.28568 -0.0169 0.28152 -0.0206 C 0.26303 -0.04097 0.24375 0.00416 0.24375 -0.04792 C 0.24375 -0.04815 0.33008 -0.17408 0.29662 -0.17986 C 0.26316 -0.18565 0.07357 -0.08704 0.04297 -0.08287 C 0.01237 -0.07871 0.0948 -0.1338 0.11329 -0.15463 C 0.11719 -0.15857 0.22839 0.04143 0.22305 -0.00718 C 0.21693 -0.05556 0.16758 -0.2956 0.1711 -0.29167 C 0.1754 -0.28773 0.57982 -0.36435 0.59089 -0.31042 C 0.6017 -0.25672 0.24076 0.02708 0.23711 0.03217 C 0.21693 0.04907 0.17123 0.06203 0.1198 0.06203 C 0.1198 0.0625 0.1198 0.06203 0.11862 0.06203 C 0.11862 0.0625 0.11719 0.06203 0.11719 0.0625 C 0.06563 0.06203 0.02188 0.04907 0.0017 0.03217 C -0.00299 0.02708 -0.00598 0.02106 -0.00598 0.01389 C -0.00598 0.00926 -0.00416 0.00278 -4.58333E-6 -0.0007 Z " pathEditMode="relative" rAng="0" ptsTypes="AAAAAAAAAAAAAAAAAAAAAAAAAAAAAAAAA">
                                      <p:cBhvr>
                                        <p:cTn id="20" dur="59000" spd="-100000" fill="hold"/>
                                        <p:tgtEl>
                                          <p:spTgt spid="173"/>
                                        </p:tgtEl>
                                        <p:attrNameLst>
                                          <p:attrName>ppt_x</p:attrName>
                                          <p:attrName>ppt_y</p:attrName>
                                        </p:attrNameLst>
                                      </p:cBhvr>
                                      <p:rCtr x="26367" y="-13588"/>
                                    </p:animMotion>
                                  </p:childTnLst>
                                </p:cTn>
                              </p:par>
                              <p:par>
                                <p:cTn id="21" presetID="34" presetClass="path" presetSubtype="0" repeatCount="indefinite" fill="hold" grpId="0" nodeType="withEffect">
                                  <p:stCondLst>
                                    <p:cond delay="0"/>
                                  </p:stCondLst>
                                  <p:childTnLst>
                                    <p:animMotion origin="layout" path="M -0.00026 -0.0007 C 0.00378 -0.00463 0.01016 -0.00648 0.01511 -0.00648 C 0.02214 -0.00648 0.02904 -0.00394 0.03295 1.11111E-6 C 0.04935 0.0213 0.06263 0.06528 0.06263 0.11782 L 0.06263 0.11852 L 0.06263 0.12037 C 0.06263 0.1706 0.03164 0.08611 0.03412 0.13611 C 0.03555 0.18704 -0.21341 0.01157 -0.24166 0.01366 C -0.2694 0.01435 -0.13411 0.11713 -0.13841 0.11342 C -0.14245 0.10949 -0.0151 0.24467 -0.00625 0.2213 C 0.00274 0.19977 -0.08737 0.11319 -0.0819 0.1088 C -0.06172 0.0912 0.06615 0.17454 0.11771 0.17454 C 0.11771 0.175 0.11875 0.17454 0.11875 0.175 C 0.11875 0.17454 0.12019 0.17454 0.12019 0.175 C 0.17136 0.17454 0.21641 0.1875 0.23685 0.20509 C 0.24076 0.20949 0.12383 0.12176 0.15482 0.15903 C 0.18516 0.19583 -0.21588 -0.21296 -0.22018 -0.20857 C -0.22383 -0.20417 0.10039 -0.04722 0.15443 -0.05046 C 0.20755 -0.05509 0.11628 -0.17685 0.10248 -0.23148 C 0.08946 -0.28565 0.17474 0.1706 0.17474 0.11967 L 0.17474 0.11852 C 0.17474 0.11898 0.36524 0.17708 0.41211 0.17176 C 0.45938 0.16574 0.56537 0.125 0.4569 0.08403 C 0.3487 0.04305 -0.20247 0.01227 -0.23763 -0.07454 C -0.23372 -0.07732 0.22839 -0.20023 0.30769 -0.18796 C 0.38698 -0.1757 0.23386 -0.00463 0.23815 -0.0007 C 0.22774 0.03241 -0.00416 -0.21713 0.0013 -0.2625 C 0.00677 -0.30764 0.26198 -0.28171 0.27045 -0.27222 C 0.27878 -0.26366 0.34519 -0.19051 0.34141 -0.18588 C 0.3211 -0.16829 0.17136 0.0625 0.12019 0.0625 C 0.12019 0.06319 0.12019 0.0625 0.11875 0.0625 C 0.11875 0.06319 0.39883 -0.06204 0.39883 -0.06158 C 0.34623 -0.06204 0.02214 0.04954 0.0017 0.03171 C -0.00325 0.02731 -0.00625 0.0213 -0.00625 0.01435 C -0.00625 0.00903 -0.00416 0.00324 -0.00026 -0.0007 Z " pathEditMode="relative" rAng="0" ptsTypes="AAAAAAAAAAAAAAAAAAAAAAAAAAAAAAAAAAA">
                                      <p:cBhvr>
                                        <p:cTn id="22" dur="59000" fill="hold"/>
                                        <p:tgtEl>
                                          <p:spTgt spid="174"/>
                                        </p:tgtEl>
                                        <p:attrNameLst>
                                          <p:attrName>ppt_x</p:attrName>
                                          <p:attrName>ppt_y</p:attrName>
                                        </p:attrNameLst>
                                      </p:cBhvr>
                                      <p:rCtr x="12956" y="-3171"/>
                                    </p:animMotion>
                                  </p:childTnLst>
                                </p:cTn>
                              </p:par>
                              <p:par>
                                <p:cTn id="23" presetID="34" presetClass="path" presetSubtype="0" repeatCount="indefinite" fill="hold" grpId="0" nodeType="withEffect">
                                  <p:stCondLst>
                                    <p:cond delay="0"/>
                                  </p:stCondLst>
                                  <p:childTnLst>
                                    <p:animMotion origin="layout" path="M -0.00157 -0.00069 C 0.00312 -0.00555 0.00937 -0.00717 0.01432 -0.00717 C 0.02135 -0.00717 0.02838 -0.00439 0.03242 0.00093 C 0.04948 0.02107 -0.00261 0.10116 -0.04831 0.13959 C -0.09414 0.17848 -0.17396 0.25788 -0.24219 0.23218 C -0.3112 0.20672 -0.28659 0.0301 -0.46081 -0.01365 C -0.46081 0.03727 -0.01263 0.33797 -0.02956 0.35741 C -0.03399 0.36204 0.39231 0.37848 0.38633 0.41875 C 0.38021 0.45903 0.00234 0.42246 -0.00183 0.41829 C -0.0056 0.41459 -0.08295 0.42385 -0.15703 0.41922 C -0.23086 0.41459 -0.49167 0.43149 -0.44584 0.39028 C -0.40026 0.34931 0.06523 0.17338 0.11745 0.17338 C 0.11745 0.17362 0.06914 0.25903 0.10221 0.25209 C 0.16836 0.2382 0.25026 0.14561 0.31601 0.13195 C 0.36797 0.13172 0.2164 0.18635 0.2362 0.2044 C 0.24023 0.20834 0.34075 0.2507 0.3401 0.28102 C 0.33841 0.31065 0.23333 0.38056 0.22929 0.38403 C 0.22565 0.38797 0.04505 0.34213 0.04101 0.31737 C 0.03685 0.2926 0.20195 0.28843 0.20455 0.23473 C 0.20807 0.18056 0.17422 0.17014 0.17422 0.11783 L 0.17422 0.11737 C 0.17422 0.11713 0.25495 0.10649 0.25495 0.10579 C 0.25495 0.05394 0.18711 0.02107 0.20455 0.00024 C 0.20911 -0.00439 -0.29766 -0.08935 -0.29714 -0.10625 C -0.29636 -0.12291 0.20534 -0.10486 0.20911 -0.1 C 0.21328 -0.09675 0.36302 -0.12777 0.36797 -0.10578 C 0.37239 -0.08402 0.36302 0.04977 0.35937 0.0551 C 0.33997 0.07269 0.17148 0.06112 0.1194 0.06112 C 0.1194 0.06181 0.1194 0.06112 0.11862 0.06112 C 0.11862 0.06181 0.17474 0.05672 0.11745 0.06181 C 0.05937 0.06713 -0.20925 0.11019 -0.22917 0.0926 C -0.23399 0.08727 -0.0069 0.02107 -0.0069 0.01413 C -0.0069 0.0088 -0.00495 0.00255 -0.00157 -0.00069 Z " pathEditMode="relative" rAng="0" ptsTypes="AAAAAAAAAAAAAAAAAAAAAAAAAAAAAAAAA">
                                      <p:cBhvr>
                                        <p:cTn id="24" dur="59000" fill="hold"/>
                                        <p:tgtEl>
                                          <p:spTgt spid="175"/>
                                        </p:tgtEl>
                                        <p:attrNameLst>
                                          <p:attrName>ppt_x</p:attrName>
                                          <p:attrName>ppt_y</p:attrName>
                                        </p:attrNameLst>
                                      </p:cBhvr>
                                      <p:rCtr x="-3568" y="16227"/>
                                    </p:animMotion>
                                  </p:childTnLst>
                                </p:cTn>
                              </p:par>
                              <p:par>
                                <p:cTn id="25" presetID="34" presetClass="path" presetSubtype="0" repeatCount="indefinite" fill="hold" grpId="0" nodeType="withEffect">
                                  <p:stCondLst>
                                    <p:cond delay="0"/>
                                  </p:stCondLst>
                                  <p:childTnLst>
                                    <p:animMotion origin="layout" path="M -0.01106 -0.03703 C -0.00664 -0.04143 -0.00039 -0.04398 0.00521 -0.04398 C 0.01316 -0.04398 0.02045 -0.03958 0.02474 -0.03495 C 0.04271 -0.01273 -0.09127 0.01412 -0.09127 0.07269 C -0.09127 0.07292 -0.01731 0.04954 -0.00312 0.05232 C 0.01094 0.0551 -0.01132 0.06112 -0.00664 0.09028 C -0.00195 0.11899 0.04271 0.20348 0.02474 0.2257 C 0.02045 0.23033 0.01316 0.23357 0.00521 0.23357 C -0.00039 0.23357 -0.00664 0.23149 -0.01106 0.22755 C -0.01549 0.22292 -0.0177 0.21667 -0.0177 0.21019 C -0.0177 0.20162 -0.01041 0.1963 -0.00911 0.19074 C -0.00768 0.18542 -0.0664 0.17871 -0.00989 0.17871 C -0.00989 0.17894 -0.33828 0.22223 -0.38815 0.19121 C -0.43737 0.16019 -0.36315 -0.00023 -0.30781 -0.00879 C -0.25273 -0.01736 -0.07864 0.11922 -0.0569 0.13866 C -0.05325 0.14329 -0.53724 -0.21134 -0.53724 -0.20416 C -0.6125 -0.24884 -0.60729 -0.12453 -0.53268 -0.05879 C -0.45807 0.00695 -0.14127 0.13403 -0.08919 0.19051 C -0.03711 0.24699 -0.13698 0.29306 -0.22057 0.28033 C -0.30416 0.2676 -0.50677 0.11412 -0.59049 0.11505 C -0.67434 0.11574 -0.40559 0.25116 -0.72343 0.28519 C -0.74231 0.2625 -0.0444 0.16389 0.03776 0.07547 C 0.12032 -0.01273 -0.12304 -0.25787 -0.22955 -0.2449 C -0.33541 -0.23402 -0.5095 0.09399 -0.59856 0.14329 C -0.68763 0.19283 -0.78359 0.07385 -0.7638 0.05116 C -0.75924 0.04699 -0.3638 -0.0574 -0.25468 -0.09004 C -0.14466 -0.12314 -0.1095 -0.15185 -0.10573 -0.14768 C -0.10091 -0.14351 -0.06458 -0.21088 -0.04635 -0.21458 C -0.02812 -0.21805 0.00651 -0.17384 0.00274 -0.16851 C -0.01836 -0.14953 0.04649 -0.11782 -0.00976 -0.11782 C -0.00976 -0.1162 -0.19283 -0.08819 -0.19349 -0.08819 C -0.19349 -0.08726 -0.15755 0.03241 -0.15755 0.03334 C -0.21445 0.03241 0.01316 0.01899 -0.00911 -0.00023 C -0.01393 -0.00555 -0.0177 -0.01273 -0.0177 -0.0199 C -0.0177 -0.02638 -0.01549 -0.03263 -0.01106 -0.03703 Z " pathEditMode="relative" rAng="0" ptsTypes="AAAAAAAAAAAAAAAAAAAAAAAAAAAAAAAAAAA">
                                      <p:cBhvr>
                                        <p:cTn id="26" dur="59000" spd="-100000" fill="hold"/>
                                        <p:tgtEl>
                                          <p:spTgt spid="176"/>
                                        </p:tgtEl>
                                        <p:attrNameLst>
                                          <p:attrName>ppt_x</p:attrName>
                                          <p:attrName>ppt_y</p:attrName>
                                        </p:attrNameLst>
                                      </p:cBhvr>
                                      <p:rCtr x="-34505" y="5671"/>
                                    </p:animMotion>
                                  </p:childTnLst>
                                </p:cTn>
                              </p:par>
                              <p:par>
                                <p:cTn id="27" presetID="33" presetClass="path" presetSubtype="0" repeatCount="indefinite" fill="hold" nodeType="withEffect">
                                  <p:stCondLst>
                                    <p:cond delay="0"/>
                                  </p:stCondLst>
                                  <p:childTnLst>
                                    <p:animMotion origin="layout" path="M 0.20703 0.38449 C 0.22239 0.40834 0.27448 0.09653 0.27096 0.14167 C 0.2668 0.18704 0.28411 0.34005 0.28893 0.33218 C 0.29297 0.32408 0.04362 0.12593 0.03854 0.04885 C 0.03307 -0.02778 0.44609 0.04792 0.41745 0.0463 C 0.38932 0.04792 -0.02956 0.00047 -0.09623 0.07824 C -0.16276 0.15602 0.01302 0.50417 0.01784 0.51227 C 0.02279 0.52037 0.08099 0.39121 0.1069 0.37523 C 0.14062 0.30787 0.09739 0.24445 0.07122 0.18542 C 0.04531 0.12593 -0.05378 0.03496 -0.04961 0.01968 C -0.03464 -0.00509 0.39713 0.19792 0.48893 0.24977 C 0.58112 0.30185 0.51211 0.33195 0.50247 0.33195 C 0.49297 0.33195 0.40377 0.46227 0.40377 0.49491 C 0.40377 0.51435 0.19284 0.35949 0.20703 0.38449 Z " pathEditMode="relative" rAng="0" ptsTypes="AAAAAAAAAAAAAA">
                                      <p:cBhvr>
                                        <p:cTn id="28" dur="50000" spd="-100000" fill="hold"/>
                                        <p:tgtEl>
                                          <p:spTgt spid="52"/>
                                        </p:tgtEl>
                                        <p:attrNameLst>
                                          <p:attrName>ppt_x</p:attrName>
                                          <p:attrName>ppt_y</p:attrName>
                                        </p:attrNameLst>
                                      </p:cBhvr>
                                      <p:rCtr x="534" y="-12106"/>
                                    </p:animMotion>
                                  </p:childTnLst>
                                </p:cTn>
                              </p:par>
                              <p:par>
                                <p:cTn id="29" presetID="33" presetClass="path" presetSubtype="0" repeatCount="indefinite" fill="hold" nodeType="withEffect">
                                  <p:stCondLst>
                                    <p:cond delay="0"/>
                                  </p:stCondLst>
                                  <p:childTnLst>
                                    <p:animMotion origin="layout" path="M -0.00013 -0.00023 C 0.01485 0.02384 -0.12265 0.28542 -0.10468 0.29537 C -0.07786 0.31134 0.10704 0.08009 0.11211 0.07222 C 0.11615 0.06435 0.09857 0.04514 0.07162 0.02824 C 0.04519 0.01829 -0.00169 0.11505 -0.06783 0.10972 C -0.13372 0.10463 -0.3177 -0.00555 -0.32435 -0.00254 C -0.35221 -0.00231 -0.05091 -0.01667 -0.08776 0.02824 C -0.12474 0.07361 -0.55156 0.26042 -0.54661 0.26829 C -0.54166 0.27639 -0.30182 0.39977 -0.27591 0.38357 C -0.25781 0.37408 -0.45416 -0.02153 -0.44023 -0.04514 C -0.42539 -0.06991 -0.02838 -0.08102 0.00899 -0.07893 C 0.0461 -0.07708 -0.20651 -0.0331 -0.21653 -0.0331 C -0.22552 -0.0331 -0.08984 -0.08958 -0.08984 -0.05717 C -0.08984 -0.03657 -0.01393 -0.025 -0.00013 -0.00023 Z " pathEditMode="relative" rAng="0" ptsTypes="AAAAAAAAAAAAAA">
                                      <p:cBhvr>
                                        <p:cTn id="30" dur="50000" spd="-100000" fill="hold"/>
                                        <p:tgtEl>
                                          <p:spTgt spid="42"/>
                                        </p:tgtEl>
                                        <p:attrNameLst>
                                          <p:attrName>ppt_x</p:attrName>
                                          <p:attrName>ppt_y</p:attrName>
                                        </p:attrNameLst>
                                      </p:cBhvr>
                                      <p:rCtr x="-21693" y="15301"/>
                                    </p:animMotion>
                                  </p:childTnLst>
                                </p:cTn>
                              </p:par>
                              <p:par>
                                <p:cTn id="31" presetID="33" presetClass="path" presetSubtype="0" repeatCount="indefinite" fill="hold" nodeType="withEffect">
                                  <p:stCondLst>
                                    <p:cond delay="0"/>
                                  </p:stCondLst>
                                  <p:childTnLst>
                                    <p:animMotion origin="layout" path="M -0.38685 -0.04908 C -0.37136 -0.02523 -0.12057 0.08217 -0.10234 0.09213 C -0.07526 0.1081 0.07213 0.07662 0.07708 0.06875 C 0.08112 0.06111 0.09492 -0.15509 0.06797 -0.17153 C 0.05 -0.18148 0.02018 0.00972 -0.00833 0.00903 C -0.03659 0.00972 -0.4905 -0.23125 -0.5681 -0.2162 C -0.64557 -0.20093 -0.47865 0.09213 -0.47357 0.09977 C -0.46862 0.10833 -0.0974 0.07292 -0.07162 0.05671 C -0.05352 0.04676 -0.35469 -0.41273 -0.3405 -0.4375 C -0.32565 -0.46227 -0.0569 -0.0787 0.00859 -0.08148 C 0.07409 -0.08426 0.06211 -0.45301 0.05234 -0.45301 C 0.04284 -0.45301 -0.04427 -0.06458 -0.04427 -0.03241 C -0.04427 -0.01134 -0.40078 -0.07454 -0.38685 -0.04908 Z " pathEditMode="relative" rAng="0" ptsTypes="AAAAAAAAAAAAA">
                                      <p:cBhvr>
                                        <p:cTn id="32" dur="50000" fill="hold"/>
                                        <p:tgtEl>
                                          <p:spTgt spid="45"/>
                                        </p:tgtEl>
                                        <p:attrNameLst>
                                          <p:attrName>ppt_x</p:attrName>
                                          <p:attrName>ppt_y</p:attrName>
                                        </p:attrNameLst>
                                      </p:cBhvr>
                                      <p:rCtr x="13451" y="-12708"/>
                                    </p:animMotion>
                                  </p:childTnLst>
                                </p:cTn>
                              </p:par>
                              <p:par>
                                <p:cTn id="33" presetID="33" presetClass="path" presetSubtype="0" repeatCount="indefinite" fill="hold" nodeType="withEffect">
                                  <p:stCondLst>
                                    <p:cond delay="0"/>
                                  </p:stCondLst>
                                  <p:childTnLst>
                                    <p:animMotion origin="layout" path="M 0.25756 -0.26111 C 0.27266 -0.23727 0.0142 0.00185 0.04662 0.01088 C 0.07969 0.02014 0.44831 -0.19792 0.45417 -0.20602 C 0.4573 -0.21412 0.03099 -0.23773 0.00404 -0.25394 C -0.01367 -0.26389 0.01263 -0.03565 -0.01614 -0.03681 C -0.04414 -0.03565 -0.12474 -0.06458 -0.14283 -0.05486 C -0.16966 -0.03866 -0.21862 0.00069 -0.13632 0.025 C -0.05403 0.04884 0.325 0.10556 0.35118 0.08935 C 0.36914 0.07963 -0.09101 -0.25255 -0.07708 -0.27685 C -0.06211 -0.30162 0.49519 -0.07477 0.48959 -0.07685 C 0.33633 -0.02106 0.04193 -0.34537 -0.11119 -0.28935 C -0.12005 -0.28935 -0.16445 -0.19421 -0.16445 -0.16204 C -0.16445 -0.1412 0.24349 -0.28657 0.25756 -0.26111 Z " pathEditMode="relative" rAng="0" ptsTypes="AAAAAAAAAAAAA">
                                      <p:cBhvr>
                                        <p:cTn id="34" dur="50000" fill="hold"/>
                                        <p:tgtEl>
                                          <p:spTgt spid="55"/>
                                        </p:tgtEl>
                                        <p:attrNameLst>
                                          <p:attrName>ppt_x</p:attrName>
                                          <p:attrName>ppt_y</p:attrName>
                                        </p:attrNameLst>
                                      </p:cBhvr>
                                      <p:rCtr x="-10378" y="1590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 grpId="0" animBg="1"/>
      <p:bldP spid="175" grpId="0" animBg="1"/>
      <p:bldP spid="172" grpId="0" animBg="1"/>
      <p:bldP spid="173" grpId="0" animBg="1"/>
      <p:bldP spid="17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smtClean="0">
                <a:solidFill>
                  <a:srgbClr val="0070C0"/>
                </a:solidFill>
                <a:latin typeface="Times New Roman" panose="02020603050405020304" pitchFamily="18" charset="0"/>
                <a:cs typeface="Times New Roman" panose="02020603050405020304" pitchFamily="18" charset="0"/>
              </a:rPr>
              <a:t>I. Bản chất dòng điện trong chất điện phân</a:t>
            </a:r>
            <a:endParaRPr lang="en-US" b="1">
              <a:solidFill>
                <a:srgbClr val="0070C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589212" y="2133600"/>
            <a:ext cx="8915400" cy="4248150"/>
          </a:xfrm>
        </p:spPr>
        <p:txBody>
          <a:bodyPr>
            <a:normAutofit/>
          </a:bodyPr>
          <a:lstStyle/>
          <a:p>
            <a:pPr marL="0" indent="0">
              <a:buNone/>
            </a:pPr>
            <a:r>
              <a:rPr lang="en-US" sz="3200" b="1" smtClean="0">
                <a:latin typeface="Times New Roman" panose="02020603050405020304" pitchFamily="18" charset="0"/>
                <a:cs typeface="Times New Roman" panose="02020603050405020304" pitchFamily="18" charset="0"/>
              </a:rPr>
              <a:t>Hạt điện trong chất điện phân</a:t>
            </a:r>
            <a:r>
              <a:rPr lang="en-US" sz="3200" smtClean="0">
                <a:latin typeface="Times New Roman" panose="02020603050405020304" pitchFamily="18" charset="0"/>
                <a:cs typeface="Times New Roman" panose="02020603050405020304" pitchFamily="18" charset="0"/>
              </a:rPr>
              <a:t>: là các </a:t>
            </a:r>
            <a:r>
              <a:rPr lang="en-US" sz="3200">
                <a:latin typeface="Times New Roman" panose="02020603050405020304" pitchFamily="18" charset="0"/>
                <a:cs typeface="Times New Roman" panose="02020603050405020304" pitchFamily="18" charset="0"/>
              </a:rPr>
              <a:t>ion dương và ion </a:t>
            </a:r>
            <a:r>
              <a:rPr lang="en-US" sz="3200" smtClean="0">
                <a:latin typeface="Times New Roman" panose="02020603050405020304" pitchFamily="18" charset="0"/>
                <a:cs typeface="Times New Roman" panose="02020603050405020304" pitchFamily="18" charset="0"/>
              </a:rPr>
              <a:t>âm phân li trong quá trình điện li</a:t>
            </a:r>
          </a:p>
        </p:txBody>
      </p:sp>
    </p:spTree>
    <p:custDataLst>
      <p:tags r:id="rId1"/>
    </p:custDataLst>
    <p:extLst>
      <p:ext uri="{BB962C8B-B14F-4D97-AF65-F5344CB8AC3E}">
        <p14:creationId xmlns:p14="http://schemas.microsoft.com/office/powerpoint/2010/main" val="891278378"/>
      </p:ext>
    </p:extLst>
  </p:cSld>
  <p:clrMapOvr>
    <a:masterClrMapping/>
  </p:clrMapOvr>
  <mc:AlternateContent xmlns:mc="http://schemas.openxmlformats.org/markup-compatibility/2006" xmlns:p14="http://schemas.microsoft.com/office/powerpoint/2010/main">
    <mc:Choice Requires="p14">
      <p:transition spd="slow" p14:dur="2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TIMING" val="|0.9|1.6"/>
</p:tagLst>
</file>

<file path=ppt/tags/tag10.xml><?xml version="1.0" encoding="utf-8"?>
<p:tagLst xmlns:a="http://schemas.openxmlformats.org/drawingml/2006/main" xmlns:r="http://schemas.openxmlformats.org/officeDocument/2006/relationships" xmlns:p="http://schemas.openxmlformats.org/presentationml/2006/main">
  <p:tag name="TIMING" val="|2.2|1.2|1.1"/>
</p:tagLst>
</file>

<file path=ppt/tags/tag11.xml><?xml version="1.0" encoding="utf-8"?>
<p:tagLst xmlns:a="http://schemas.openxmlformats.org/drawingml/2006/main" xmlns:r="http://schemas.openxmlformats.org/officeDocument/2006/relationships" xmlns:p="http://schemas.openxmlformats.org/presentationml/2006/main">
  <p:tag name="TIMING" val="|5.3|2.9|3.5|3.1|1.3|1.1|1.1"/>
</p:tagLst>
</file>

<file path=ppt/tags/tag12.xml><?xml version="1.0" encoding="utf-8"?>
<p:tagLst xmlns:a="http://schemas.openxmlformats.org/drawingml/2006/main" xmlns:r="http://schemas.openxmlformats.org/officeDocument/2006/relationships" xmlns:p="http://schemas.openxmlformats.org/presentationml/2006/main">
  <p:tag name="TIMING" val="|0.4|4.3"/>
</p:tagLst>
</file>

<file path=ppt/tags/tag13.xml><?xml version="1.0" encoding="utf-8"?>
<p:tagLst xmlns:a="http://schemas.openxmlformats.org/drawingml/2006/main" xmlns:r="http://schemas.openxmlformats.org/officeDocument/2006/relationships" xmlns:p="http://schemas.openxmlformats.org/presentationml/2006/main">
  <p:tag name="TIMING" val="|0.1"/>
</p:tagLst>
</file>

<file path=ppt/tags/tag14.xml><?xml version="1.0" encoding="utf-8"?>
<p:tagLst xmlns:a="http://schemas.openxmlformats.org/drawingml/2006/main" xmlns:r="http://schemas.openxmlformats.org/officeDocument/2006/relationships" xmlns:p="http://schemas.openxmlformats.org/presentationml/2006/main">
  <p:tag name="TIMING" val="|2.1|4.9"/>
</p:tagLst>
</file>

<file path=ppt/tags/tag2.xml><?xml version="1.0" encoding="utf-8"?>
<p:tagLst xmlns:a="http://schemas.openxmlformats.org/drawingml/2006/main" xmlns:r="http://schemas.openxmlformats.org/officeDocument/2006/relationships" xmlns:p="http://schemas.openxmlformats.org/presentationml/2006/main">
  <p:tag name="TIMING" val="|0.8|3.7"/>
</p:tagLst>
</file>

<file path=ppt/tags/tag3.xml><?xml version="1.0" encoding="utf-8"?>
<p:tagLst xmlns:a="http://schemas.openxmlformats.org/drawingml/2006/main" xmlns:r="http://schemas.openxmlformats.org/officeDocument/2006/relationships" xmlns:p="http://schemas.openxmlformats.org/presentationml/2006/main">
  <p:tag name="TIMING" val="|2.5|1.9|1.6"/>
</p:tagLst>
</file>

<file path=ppt/tags/tag4.xml><?xml version="1.0" encoding="utf-8"?>
<p:tagLst xmlns:a="http://schemas.openxmlformats.org/drawingml/2006/main" xmlns:r="http://schemas.openxmlformats.org/officeDocument/2006/relationships" xmlns:p="http://schemas.openxmlformats.org/presentationml/2006/main">
  <p:tag name="TIMING" val="|0.3"/>
</p:tagLst>
</file>

<file path=ppt/tags/tag5.xml><?xml version="1.0" encoding="utf-8"?>
<p:tagLst xmlns:a="http://schemas.openxmlformats.org/drawingml/2006/main" xmlns:r="http://schemas.openxmlformats.org/officeDocument/2006/relationships" xmlns:p="http://schemas.openxmlformats.org/presentationml/2006/main">
  <p:tag name="TIMING" val="|0.2"/>
</p:tagLst>
</file>

<file path=ppt/tags/tag6.xml><?xml version="1.0" encoding="utf-8"?>
<p:tagLst xmlns:a="http://schemas.openxmlformats.org/drawingml/2006/main" xmlns:r="http://schemas.openxmlformats.org/officeDocument/2006/relationships" xmlns:p="http://schemas.openxmlformats.org/presentationml/2006/main">
  <p:tag name="TIMING" val="|7.1"/>
</p:tagLst>
</file>

<file path=ppt/tags/tag7.xml><?xml version="1.0" encoding="utf-8"?>
<p:tagLst xmlns:a="http://schemas.openxmlformats.org/drawingml/2006/main" xmlns:r="http://schemas.openxmlformats.org/officeDocument/2006/relationships" xmlns:p="http://schemas.openxmlformats.org/presentationml/2006/main">
  <p:tag name="TIMING" val="|0.2"/>
</p:tagLst>
</file>

<file path=ppt/tags/tag8.xml><?xml version="1.0" encoding="utf-8"?>
<p:tagLst xmlns:a="http://schemas.openxmlformats.org/drawingml/2006/main" xmlns:r="http://schemas.openxmlformats.org/officeDocument/2006/relationships" xmlns:p="http://schemas.openxmlformats.org/presentationml/2006/main">
  <p:tag name="TIMING" val="|0.4"/>
</p:tagLst>
</file>

<file path=ppt/tags/tag9.xml><?xml version="1.0" encoding="utf-8"?>
<p:tagLst xmlns:a="http://schemas.openxmlformats.org/drawingml/2006/main" xmlns:r="http://schemas.openxmlformats.org/officeDocument/2006/relationships" xmlns:p="http://schemas.openxmlformats.org/presentationml/2006/main">
  <p:tag name="TIMING" val="|2.1|4.9"/>
</p:tagLst>
</file>

<file path=ppt/theme/theme1.xml><?xml version="1.0" encoding="utf-8"?>
<a:theme xmlns:a="http://schemas.openxmlformats.org/drawingml/2006/main" name="1_Wisp">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5226</TotalTime>
  <Words>850</Words>
  <Application>Microsoft Office PowerPoint</Application>
  <PresentationFormat>Widescreen</PresentationFormat>
  <Paragraphs>69</Paragraphs>
  <Slides>32</Slides>
  <Notes>4</Notes>
  <HiddenSlides>0</HiddenSlides>
  <MMClips>0</MMClips>
  <ScaleCrop>false</ScaleCrop>
  <HeadingPairs>
    <vt:vector size="8" baseType="variant">
      <vt:variant>
        <vt:lpstr>Fonts Used</vt:lpstr>
      </vt:variant>
      <vt:variant>
        <vt:i4>15</vt:i4>
      </vt:variant>
      <vt:variant>
        <vt:lpstr>Theme</vt:lpstr>
      </vt:variant>
      <vt:variant>
        <vt:i4>2</vt:i4>
      </vt:variant>
      <vt:variant>
        <vt:lpstr>Embedded OLE Servers</vt:lpstr>
      </vt:variant>
      <vt:variant>
        <vt:i4>1</vt:i4>
      </vt:variant>
      <vt:variant>
        <vt:lpstr>Slide Titles</vt:lpstr>
      </vt:variant>
      <vt:variant>
        <vt:i4>32</vt:i4>
      </vt:variant>
    </vt:vector>
  </HeadingPairs>
  <TitlesOfParts>
    <vt:vector size="50" baseType="lpstr">
      <vt:lpstr>Arial</vt:lpstr>
      <vt:lpstr>Calibri</vt:lpstr>
      <vt:lpstr>Calibri Light</vt:lpstr>
      <vt:lpstr>Century Gothic</vt:lpstr>
      <vt:lpstr>Circle3D</vt:lpstr>
      <vt:lpstr>Futura-Black</vt:lpstr>
      <vt:lpstr>Tahoma</vt:lpstr>
      <vt:lpstr>Times New Roman</vt:lpstr>
      <vt:lpstr>UTM Amerika Sans</vt:lpstr>
      <vt:lpstr>UTM Cabaret</vt:lpstr>
      <vt:lpstr>UTM Chickenhawk</vt:lpstr>
      <vt:lpstr>UTM Eremitage</vt:lpstr>
      <vt:lpstr>UTM Futura Extra</vt:lpstr>
      <vt:lpstr>Wingdings</vt:lpstr>
      <vt:lpstr>Wingdings 3</vt:lpstr>
      <vt:lpstr>1_Wisp</vt:lpstr>
      <vt:lpstr>Office Theme</vt:lpstr>
      <vt:lpstr>Equation</vt:lpstr>
      <vt:lpstr>CHÀO MỪNG QUÝ THẦY CÔ CÙNG CÁC EM HỌC SINH </vt:lpstr>
      <vt:lpstr>Kiểm tra bài cũ</vt:lpstr>
      <vt:lpstr>Trả lời:</vt:lpstr>
      <vt:lpstr>PowerPoint Presentation</vt:lpstr>
      <vt:lpstr>Nhiệm vụ 1: tìm hiểu bản chất dòng điện chất điện phân.</vt:lpstr>
      <vt:lpstr>Hạt tải điện trong chất điện phân là gì? Nguồn gốc ở đâu?</vt:lpstr>
      <vt:lpstr>Nguồn gốc hạt tải điện chất điện phân</vt:lpstr>
      <vt:lpstr>Chuyển động của các phân tử và ion khi chưa có điện trường</vt:lpstr>
      <vt:lpstr>I. Bản chất dòng điện trong chất điện phân</vt:lpstr>
      <vt:lpstr>Tìm hiểu bản chất dòng điện trong chất điện phân!</vt:lpstr>
      <vt:lpstr>Chuyển động của các phân tử và ion khi chưa có điện trường</vt:lpstr>
      <vt:lpstr>Chuyển động của các phân tử và ion khi có điện trường</vt:lpstr>
      <vt:lpstr>PowerPoint Presentation</vt:lpstr>
      <vt:lpstr>Tim hiểu xem chất điện phân dẫn điện tốt hơn hay kém hơn kim loại</vt:lpstr>
      <vt:lpstr>Mật độ hạt tải điện trong chất điện phân phụ thuộc vào những yếu tố nào?</vt:lpstr>
      <vt:lpstr>Sự tái hợp của các ion</vt:lpstr>
      <vt:lpstr>So sánh khối lượng của ion và electron</vt:lpstr>
      <vt:lpstr>Xem  lại nguyên nhân gây ra điện trở kim loại</vt:lpstr>
      <vt:lpstr>Sự cản trở chuyển động của các ion </vt:lpstr>
      <vt:lpstr>PowerPoint Presentation</vt:lpstr>
      <vt:lpstr>PowerPoint Presentation</vt:lpstr>
      <vt:lpstr>Nhiệm vụ 2: tìm hiểu các hiện tượng xảy ra ở điện cực</vt:lpstr>
      <vt:lpstr>PowerPoint Presentation</vt:lpstr>
      <vt:lpstr>PowerPoint Presentation</vt:lpstr>
      <vt:lpstr>Hiện tượng sủi bọt khí</vt:lpstr>
      <vt:lpstr>PowerPoint Presentation</vt:lpstr>
      <vt:lpstr>Nhiệm vụ 3: tìm hiểu các định luật Faraday trong quá trình điện phân</vt:lpstr>
      <vt:lpstr>III. Các định luật Faraday</vt:lpstr>
      <vt:lpstr>Nhiệm vụ 4: </vt:lpstr>
      <vt:lpstr>IV. Ứng dụng</vt:lpstr>
      <vt:lpstr>Nhiệm vụ về nhà</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13</dc:title>
  <dc:creator>THE SUN</dc:creator>
  <cp:lastModifiedBy>Tuân Sắc</cp:lastModifiedBy>
  <cp:revision>710</cp:revision>
  <dcterms:created xsi:type="dcterms:W3CDTF">2015-10-18T06:17:03Z</dcterms:created>
  <dcterms:modified xsi:type="dcterms:W3CDTF">2016-11-18T07:20:18Z</dcterms:modified>
</cp:coreProperties>
</file>