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microsoft.com/office/2007/relationships/hdphoto" Target="../media/hdphoto2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slide" Target="slide4.xml"/><Relationship Id="rId10" Type="http://schemas.openxmlformats.org/officeDocument/2006/relationships/slide" Target="slide3.xml"/><Relationship Id="rId19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77200" y="142786"/>
            <a:ext cx="3924300" cy="1323439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Thiết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kế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bài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giảng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điện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tử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Powerpoint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Lớp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2 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Bộ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chân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trời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sáng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tạo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Zalo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: 085 7079 506</a:t>
            </a:r>
            <a:endParaRPr lang="en-US" sz="2000" dirty="0">
              <a:solidFill>
                <a:srgbClr val="FF0066"/>
              </a:solidFill>
              <a:latin typeface="Coiny" panose="0200090306050006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Quả</a:t>
            </a:r>
            <a:r>
              <a:rPr lang="en-US" sz="96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trứng</a:t>
            </a:r>
            <a:r>
              <a:rPr lang="en-US" sz="96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kì</a:t>
            </a:r>
            <a:r>
              <a:rPr lang="en-US" sz="96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diệu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58100" y="142786"/>
            <a:ext cx="4343400" cy="1323439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Thiết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kế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bài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giảng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điện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tử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Powerpoint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Lớp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2 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Bộ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chân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trời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sáng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tạo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rgbClr val="FF0066"/>
                </a:solidFill>
                <a:latin typeface="Coiny" panose="02000903060500060000" pitchFamily="2" charset="0"/>
              </a:rPr>
              <a:t>Zalo</a:t>
            </a:r>
            <a:r>
              <a:rPr lang="en-US" sz="2000" dirty="0">
                <a:solidFill>
                  <a:srgbClr val="FF0066"/>
                </a:solidFill>
                <a:latin typeface="Coiny" panose="02000903060500060000" pitchFamily="2" charset="0"/>
              </a:rPr>
              <a:t>: 085 7079 506</a:t>
            </a:r>
            <a:endParaRPr lang="en-US" sz="2000" dirty="0">
              <a:solidFill>
                <a:srgbClr val="FF0066"/>
              </a:solidFill>
              <a:latin typeface="Coiny" panose="0200090306050006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Phương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Uyên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- Mai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Linh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-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Đồ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dùng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dạy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học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PuPu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-</a:t>
            </a:r>
            <a:endParaRPr lang="en-US" sz="6000" dirty="0" smtClean="0">
              <a:solidFill>
                <a:srgbClr val="FF0066"/>
              </a:solidFill>
              <a:latin typeface="SVN-Fiolex Girls" panose="020B0606040200020203" pitchFamily="34" charset="0"/>
            </a:endParaRPr>
          </a:p>
          <a:p>
            <a:pPr algn="ctr"/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hỏi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………  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trả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lời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-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Đồ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dùng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dạy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học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Miki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102</Words>
  <Application>Microsoft Office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Coiny</vt:lpstr>
      <vt:lpstr>SVN-Fiolex Girls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2021-06-10T01:59:48Z</dcterms:created>
  <dcterms:modified xsi:type="dcterms:W3CDTF">2021-06-10T02:41:08Z</dcterms:modified>
</cp:coreProperties>
</file>