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16"/>
  </p:notesMasterIdLst>
  <p:sldIdLst>
    <p:sldId id="281" r:id="rId5"/>
    <p:sldId id="256" r:id="rId6"/>
    <p:sldId id="26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82" r:id="rId15"/>
    <p:sldId id="264" r:id="rId17"/>
    <p:sldId id="265" r:id="rId18"/>
    <p:sldId id="266" r:id="rId19"/>
    <p:sldId id="267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7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9036496" cy="259228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4" y="3140968"/>
            <a:ext cx="8496943" cy="33843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39952" y="4164600"/>
            <a:ext cx="1440160" cy="848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5" name="Explosion 2 4"/>
          <p:cNvSpPr/>
          <p:nvPr/>
        </p:nvSpPr>
        <p:spPr>
          <a:xfrm>
            <a:off x="6516216" y="3964098"/>
            <a:ext cx="1728192" cy="10490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139952" y="55892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7" name="Explosion 2 6"/>
          <p:cNvSpPr/>
          <p:nvPr/>
        </p:nvSpPr>
        <p:spPr>
          <a:xfrm>
            <a:off x="6516216" y="5445224"/>
            <a:ext cx="1728192" cy="9361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41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PresentationFormat>On-screen Show (4:3)</PresentationFormat>
  <Paragraphs>60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Segoe UI</vt:lpstr>
      <vt:lpstr>Times New Roman</vt:lpstr>
      <vt:lpstr>Tahoma</vt:lpstr>
      <vt:lpstr>Malgun Gothic</vt:lpstr>
      <vt:lpstr>Calibri Light</vt:lpstr>
      <vt:lpstr>Office Theme</vt:lpstr>
      <vt:lpstr>Bạn nhỏ 16x9</vt:lpstr>
      <vt:lpstr>1_Office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2020-08-22T06:14:00Z</dcterms:created>
  <dcterms:modified xsi:type="dcterms:W3CDTF">2020-08-29T06:54:14Z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