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78" r:id="rId4"/>
    <p:sldId id="257" r:id="rId5"/>
    <p:sldId id="279" r:id="rId6"/>
    <p:sldId id="287" r:id="rId7"/>
    <p:sldId id="281" r:id="rId8"/>
    <p:sldId id="266" r:id="rId9"/>
    <p:sldId id="259" r:id="rId10"/>
    <p:sldId id="282" r:id="rId11"/>
    <p:sldId id="260" r:id="rId12"/>
    <p:sldId id="280" r:id="rId13"/>
    <p:sldId id="261" r:id="rId14"/>
    <p:sldId id="284" r:id="rId15"/>
    <p:sldId id="263" r:id="rId16"/>
    <p:sldId id="285" r:id="rId17"/>
    <p:sldId id="262" r:id="rId18"/>
    <p:sldId id="264" r:id="rId19"/>
    <p:sldId id="265" r:id="rId20"/>
    <p:sldId id="289" r:id="rId21"/>
    <p:sldId id="290" r:id="rId22"/>
    <p:sldId id="291" r:id="rId23"/>
    <p:sldId id="292" r:id="rId24"/>
    <p:sldId id="293" r:id="rId25"/>
    <p:sldId id="267" r:id="rId26"/>
    <p:sldId id="269" r:id="rId27"/>
    <p:sldId id="294" r:id="rId28"/>
    <p:sldId id="295" r:id="rId29"/>
    <p:sldId id="296" r:id="rId30"/>
    <p:sldId id="288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59" autoAdjust="0"/>
    <p:restoredTop sz="94660"/>
  </p:normalViewPr>
  <p:slideViewPr>
    <p:cSldViewPr snapToGrid="0">
      <p:cViewPr>
        <p:scale>
          <a:sx n="66" d="100"/>
          <a:sy n="66" d="100"/>
        </p:scale>
        <p:origin x="1378" y="4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29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E5-4A1B-B3E8-AA3445BB2C7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E5-4A1B-B3E8-AA3445BB2C7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E5-4A1B-B3E8-AA3445BB2C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55353472"/>
        <c:axId val="1681825248"/>
      </c:barChart>
      <c:catAx>
        <c:axId val="175535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1825248"/>
        <c:crosses val="autoZero"/>
        <c:auto val="1"/>
        <c:lblAlgn val="ctr"/>
        <c:lblOffset val="100"/>
        <c:noMultiLvlLbl val="0"/>
      </c:catAx>
      <c:valAx>
        <c:axId val="1681825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5353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C34-4E29-8A9C-48510460D2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37D-42E5-B7D2-BC3A55653FF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37D-42E5-B7D2-BC3A55653FFE}"/>
              </c:ext>
            </c:extLst>
          </c:dPt>
          <c:dPt>
            <c:idx val="3"/>
            <c:bubble3D val="0"/>
            <c:explosion val="1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C34-4E29-8A9C-48510460D216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1.2</c:v>
                </c:pt>
                <c:pt idx="1">
                  <c:v>5.2</c:v>
                </c:pt>
                <c:pt idx="2">
                  <c:v>3.4</c:v>
                </c:pt>
                <c:pt idx="3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34-4E29-8A9C-48510460D2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7725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645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93135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2103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7601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25131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4602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5510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4675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1848269-581D-4560-B879-A407B15E7D5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759182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280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91473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0CB9C-2B66-42C2-9EC9-26B765F40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847C0-61D0-41E3-8A7F-8C734FDA2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6CE6C-74BB-4DFC-9E57-445610E15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A932F-68F9-4D34-A7CD-C0D3F976ECC6}" type="datetimeFigureOut">
              <a:rPr lang="en-ID" smtClean="0"/>
              <a:t>30/07/2019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A0758-BA46-4B49-9E73-19B36E728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22B8F-568C-430F-8FB6-90245EFD1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BF0A6-4C82-41BE-AC95-9D97390F564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79322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376DA-03D7-4DA1-A62D-3EE3C2EDB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8E4C7F-265C-4D4D-8C93-AEB7850CE8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CECD7-98A0-4D91-9B29-9F3E18CFC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27F59-5908-4670-95A5-D11E0F9C16D2}" type="datetimeFigureOut">
              <a:rPr lang="en-US" smtClean="0"/>
              <a:t>30-Jul-19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32305-FFA2-438A-8D12-40A0F94B5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E1AAC-CDE8-42AA-8B82-8ADCEA927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F8904-1BE9-44E3-9CE4-E45AB9F6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088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491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7659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8806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9341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7753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553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4543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BC35FD-069B-4348-A518-34CC7D7E9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556DAB-95CC-4F77-9F95-9B4F340DB5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415F6-ABD8-48CF-988F-AD79E6EF36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3ED22-A0E5-4296-B6E0-5D6C89D94DA2}" type="datetimeFigureOut">
              <a:rPr lang="en-US" smtClean="0"/>
              <a:t>30-Jul-19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34321-9294-4BF2-891B-18BF3DE26D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0BF53B-FD79-476B-B0C0-E982455485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F0CDE-031D-46ED-91E1-EEA6056E8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7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4" r:id="rId13"/>
    <p:sldLayoutId id="2147483663" r:id="rId14"/>
    <p:sldLayoutId id="2147483662" r:id="rId15"/>
    <p:sldLayoutId id="2147483661" r:id="rId16"/>
    <p:sldLayoutId id="2147483665" r:id="rId17"/>
    <p:sldLayoutId id="2147483666" r:id="rId18"/>
    <p:sldLayoutId id="2147483667" r:id="rId19"/>
    <p:sldLayoutId id="2147483668" r:id="rId20"/>
    <p:sldLayoutId id="2147483669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A27F2E04-EEF5-4FBA-826F-97E13B3BF8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" y="1"/>
            <a:ext cx="12191999" cy="6857999"/>
          </a:xfrm>
          <a:custGeom>
            <a:avLst/>
            <a:gdLst>
              <a:gd name="connsiteX0" fmla="*/ 4065833 w 12191999"/>
              <a:gd name="connsiteY0" fmla="*/ 0 h 6857999"/>
              <a:gd name="connsiteX1" fmla="*/ 8126166 w 12191999"/>
              <a:gd name="connsiteY1" fmla="*/ 0 h 6857999"/>
              <a:gd name="connsiteX2" fmla="*/ 12191999 w 12191999"/>
              <a:gd name="connsiteY2" fmla="*/ 6857999 h 6857999"/>
              <a:gd name="connsiteX3" fmla="*/ 0 w 12191999"/>
              <a:gd name="connsiteY3" fmla="*/ 6857999 h 6857999"/>
              <a:gd name="connsiteX4" fmla="*/ 0 w 12191999"/>
              <a:gd name="connsiteY4" fmla="*/ 6857997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1999" h="6857999">
                <a:moveTo>
                  <a:pt x="4065833" y="0"/>
                </a:moveTo>
                <a:lnTo>
                  <a:pt x="8126166" y="0"/>
                </a:lnTo>
                <a:lnTo>
                  <a:pt x="12191999" y="6857999"/>
                </a:lnTo>
                <a:lnTo>
                  <a:pt x="0" y="6857999"/>
                </a:lnTo>
                <a:lnTo>
                  <a:pt x="0" y="6857997"/>
                </a:lnTo>
                <a:close/>
              </a:path>
            </a:pathLst>
          </a:custGeom>
        </p:spPr>
      </p:pic>
      <p:sp>
        <p:nvSpPr>
          <p:cNvPr id="30" name="Trapezoid 29">
            <a:extLst>
              <a:ext uri="{FF2B5EF4-FFF2-40B4-BE49-F238E27FC236}">
                <a16:creationId xmlns:a16="http://schemas.microsoft.com/office/drawing/2014/main" id="{D541A4AA-07A4-44F2-B22C-5496AE9BF2D5}"/>
              </a:ext>
            </a:extLst>
          </p:cNvPr>
          <p:cNvSpPr/>
          <p:nvPr/>
        </p:nvSpPr>
        <p:spPr>
          <a:xfrm>
            <a:off x="0" y="-2"/>
            <a:ext cx="12192000" cy="6858000"/>
          </a:xfrm>
          <a:prstGeom prst="trapezoid">
            <a:avLst>
              <a:gd name="adj" fmla="val 59286"/>
            </a:avLst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AAF4598E-E9EC-4D28-910E-543044185CA7}"/>
              </a:ext>
            </a:extLst>
          </p:cNvPr>
          <p:cNvSpPr/>
          <p:nvPr/>
        </p:nvSpPr>
        <p:spPr>
          <a:xfrm flipV="1">
            <a:off x="-3" y="-2"/>
            <a:ext cx="7010402" cy="6858002"/>
          </a:xfrm>
          <a:prstGeom prst="parallelogram">
            <a:avLst>
              <a:gd name="adj" fmla="val 6910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D3A920A0-4ED0-4BB4-BF73-9582D3556BB6}"/>
              </a:ext>
            </a:extLst>
          </p:cNvPr>
          <p:cNvSpPr/>
          <p:nvPr/>
        </p:nvSpPr>
        <p:spPr>
          <a:xfrm flipH="1" flipV="1">
            <a:off x="5181597" y="-4"/>
            <a:ext cx="7010402" cy="6858002"/>
          </a:xfrm>
          <a:prstGeom prst="parallelogram">
            <a:avLst>
              <a:gd name="adj" fmla="val 6910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854D213-D64F-4DBE-A137-B427003BDA0D}"/>
              </a:ext>
            </a:extLst>
          </p:cNvPr>
          <p:cNvSpPr txBox="1"/>
          <p:nvPr/>
        </p:nvSpPr>
        <p:spPr>
          <a:xfrm>
            <a:off x="1933642" y="2497973"/>
            <a:ext cx="832471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500" dirty="0">
                <a:solidFill>
                  <a:schemeClr val="bg1"/>
                </a:solidFill>
                <a:latin typeface="Montserrat Black" panose="00000A00000000000000" pitchFamily="50" charset="0"/>
              </a:rPr>
              <a:t>ARCITECH</a:t>
            </a:r>
            <a:endParaRPr lang="id-ID" sz="11500" dirty="0">
              <a:solidFill>
                <a:schemeClr val="bg1"/>
              </a:solidFill>
              <a:latin typeface="Montserrat Black" panose="00000A00000000000000" pitchFamily="50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7FC5A43-CB67-4680-9CE4-7005F5E304DE}"/>
              </a:ext>
            </a:extLst>
          </p:cNvPr>
          <p:cNvSpPr txBox="1"/>
          <p:nvPr/>
        </p:nvSpPr>
        <p:spPr>
          <a:xfrm>
            <a:off x="4599432" y="1913196"/>
            <a:ext cx="2993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3200" spc="600" dirty="0">
                <a:solidFill>
                  <a:schemeClr val="bg1"/>
                </a:solidFill>
                <a:latin typeface="Montserrat Light" panose="00000400000000000000" pitchFamily="50" charset="0"/>
              </a:rPr>
              <a:t>WELCOME</a:t>
            </a:r>
          </a:p>
        </p:txBody>
      </p:sp>
      <p:sp>
        <p:nvSpPr>
          <p:cNvPr id="39" name="Arrow: Chevron 38">
            <a:extLst>
              <a:ext uri="{FF2B5EF4-FFF2-40B4-BE49-F238E27FC236}">
                <a16:creationId xmlns:a16="http://schemas.microsoft.com/office/drawing/2014/main" id="{1EF072AA-5FB0-40CD-8902-9BDA6CE233DA}"/>
              </a:ext>
            </a:extLst>
          </p:cNvPr>
          <p:cNvSpPr/>
          <p:nvPr/>
        </p:nvSpPr>
        <p:spPr>
          <a:xfrm>
            <a:off x="795683" y="3095623"/>
            <a:ext cx="427540" cy="666753"/>
          </a:xfrm>
          <a:prstGeom prst="chevr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40" name="Arrow: Chevron 39">
            <a:extLst>
              <a:ext uri="{FF2B5EF4-FFF2-40B4-BE49-F238E27FC236}">
                <a16:creationId xmlns:a16="http://schemas.microsoft.com/office/drawing/2014/main" id="{59648A90-B68E-488F-BDF5-B9D889F3F675}"/>
              </a:ext>
            </a:extLst>
          </p:cNvPr>
          <p:cNvSpPr/>
          <p:nvPr/>
        </p:nvSpPr>
        <p:spPr>
          <a:xfrm flipH="1">
            <a:off x="10968777" y="3095620"/>
            <a:ext cx="427540" cy="666753"/>
          </a:xfrm>
          <a:prstGeom prst="chevr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9947DF4-0600-4715-9714-ACD2C0193C69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E41DE76-707F-4E15-9A7E-D6F9ABA938CB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chemeClr val="bg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EDC8D86-6E09-4623-A6DA-697E7A8D17D9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chemeClr val="bg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AABF0D2-AE0F-437A-B08E-D83723347976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B10B57E-8CF0-4BF1-AB98-9280CC77318B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23" name="Star: 4 Points 22">
              <a:extLst>
                <a:ext uri="{FF2B5EF4-FFF2-40B4-BE49-F238E27FC236}">
                  <a16:creationId xmlns:a16="http://schemas.microsoft.com/office/drawing/2014/main" id="{8C0C209A-FCC7-404D-8CC7-7573EDEF36B3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4" name="Star: 4 Points 23">
              <a:extLst>
                <a:ext uri="{FF2B5EF4-FFF2-40B4-BE49-F238E27FC236}">
                  <a16:creationId xmlns:a16="http://schemas.microsoft.com/office/drawing/2014/main" id="{24401692-3F9F-45C8-A74D-B86DA3882626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5" name="Star: 4 Points 24">
              <a:extLst>
                <a:ext uri="{FF2B5EF4-FFF2-40B4-BE49-F238E27FC236}">
                  <a16:creationId xmlns:a16="http://schemas.microsoft.com/office/drawing/2014/main" id="{5E5B4397-1845-4D94-8F40-DCCE342F5B19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949697E3-2B61-4DE7-B241-69B833CC37D7}"/>
              </a:ext>
            </a:extLst>
          </p:cNvPr>
          <p:cNvSpPr txBox="1"/>
          <p:nvPr/>
        </p:nvSpPr>
        <p:spPr>
          <a:xfrm>
            <a:off x="5083538" y="4626612"/>
            <a:ext cx="2024913" cy="369332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id-ID" dirty="0">
                <a:latin typeface="Montserrat Light" panose="00000400000000000000" pitchFamily="50" charset="0"/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3217086359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7115052-28EF-4A61-B769-EAC7F8FB9A18}"/>
              </a:ext>
            </a:extLst>
          </p:cNvPr>
          <p:cNvSpPr/>
          <p:nvPr/>
        </p:nvSpPr>
        <p:spPr>
          <a:xfrm flipV="1">
            <a:off x="1" y="0"/>
            <a:ext cx="12192000" cy="3032760"/>
          </a:xfrm>
          <a:custGeom>
            <a:avLst/>
            <a:gdLst>
              <a:gd name="connsiteX0" fmla="*/ 7270378 w 12192000"/>
              <a:gd name="connsiteY0" fmla="*/ 986 h 2921463"/>
              <a:gd name="connsiteX1" fmla="*/ 7644250 w 12192000"/>
              <a:gd name="connsiteY1" fmla="*/ 85776 h 2921463"/>
              <a:gd name="connsiteX2" fmla="*/ 9565660 w 12192000"/>
              <a:gd name="connsiteY2" fmla="*/ 1354306 h 2921463"/>
              <a:gd name="connsiteX3" fmla="*/ 10546240 w 12192000"/>
              <a:gd name="connsiteY3" fmla="*/ 841155 h 2921463"/>
              <a:gd name="connsiteX4" fmla="*/ 11731318 w 12192000"/>
              <a:gd name="connsiteY4" fmla="*/ 832589 h 2921463"/>
              <a:gd name="connsiteX5" fmla="*/ 12060596 w 12192000"/>
              <a:gd name="connsiteY5" fmla="*/ 1793374 h 2921463"/>
              <a:gd name="connsiteX6" fmla="*/ 12155583 w 12192000"/>
              <a:gd name="connsiteY6" fmla="*/ 1891229 h 2921463"/>
              <a:gd name="connsiteX7" fmla="*/ 12192000 w 12192000"/>
              <a:gd name="connsiteY7" fmla="*/ 1940369 h 2921463"/>
              <a:gd name="connsiteX8" fmla="*/ 12191999 w 12192000"/>
              <a:gd name="connsiteY8" fmla="*/ 2921463 h 2921463"/>
              <a:gd name="connsiteX9" fmla="*/ 0 w 12192000"/>
              <a:gd name="connsiteY9" fmla="*/ 2921463 h 2921463"/>
              <a:gd name="connsiteX10" fmla="*/ 0 w 12192000"/>
              <a:gd name="connsiteY10" fmla="*/ 1746996 h 2921463"/>
              <a:gd name="connsiteX11" fmla="*/ 10731 w 12192000"/>
              <a:gd name="connsiteY11" fmla="*/ 1732629 h 2921463"/>
              <a:gd name="connsiteX12" fmla="*/ 740506 w 12192000"/>
              <a:gd name="connsiteY12" fmla="*/ 1131186 h 2921463"/>
              <a:gd name="connsiteX13" fmla="*/ 2706202 w 12192000"/>
              <a:gd name="connsiteY13" fmla="*/ 321515 h 2921463"/>
              <a:gd name="connsiteX14" fmla="*/ 5578457 w 12192000"/>
              <a:gd name="connsiteY14" fmla="*/ 651087 h 2921463"/>
              <a:gd name="connsiteX15" fmla="*/ 7270378 w 12192000"/>
              <a:gd name="connsiteY15" fmla="*/ 986 h 2921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92000" h="2921463">
                <a:moveTo>
                  <a:pt x="7270378" y="986"/>
                </a:moveTo>
                <a:cubicBezTo>
                  <a:pt x="7392348" y="-5346"/>
                  <a:pt x="7516120" y="18320"/>
                  <a:pt x="7644250" y="85776"/>
                </a:cubicBezTo>
                <a:cubicBezTo>
                  <a:pt x="8627738" y="602417"/>
                  <a:pt x="8532610" y="943933"/>
                  <a:pt x="9565660" y="1354306"/>
                </a:cubicBezTo>
                <a:cubicBezTo>
                  <a:pt x="9969443" y="1516060"/>
                  <a:pt x="10185294" y="928108"/>
                  <a:pt x="10546240" y="841155"/>
                </a:cubicBezTo>
                <a:cubicBezTo>
                  <a:pt x="10907183" y="754202"/>
                  <a:pt x="11474930" y="740960"/>
                  <a:pt x="11731318" y="832589"/>
                </a:cubicBezTo>
                <a:cubicBezTo>
                  <a:pt x="12101963" y="1084189"/>
                  <a:pt x="11945176" y="1690209"/>
                  <a:pt x="12060596" y="1793374"/>
                </a:cubicBezTo>
                <a:cubicBezTo>
                  <a:pt x="12094653" y="1823919"/>
                  <a:pt x="12126297" y="1856640"/>
                  <a:pt x="12155583" y="1891229"/>
                </a:cubicBezTo>
                <a:lnTo>
                  <a:pt x="12192000" y="1940369"/>
                </a:lnTo>
                <a:lnTo>
                  <a:pt x="12191999" y="2921463"/>
                </a:lnTo>
                <a:lnTo>
                  <a:pt x="0" y="2921463"/>
                </a:lnTo>
                <a:lnTo>
                  <a:pt x="0" y="1746996"/>
                </a:lnTo>
                <a:lnTo>
                  <a:pt x="10731" y="1732629"/>
                </a:lnTo>
                <a:cubicBezTo>
                  <a:pt x="210560" y="1489118"/>
                  <a:pt x="466316" y="1287727"/>
                  <a:pt x="740506" y="1131186"/>
                </a:cubicBezTo>
                <a:cubicBezTo>
                  <a:pt x="1361660" y="774330"/>
                  <a:pt x="1899875" y="401531"/>
                  <a:pt x="2706202" y="321515"/>
                </a:cubicBezTo>
                <a:cubicBezTo>
                  <a:pt x="3512528" y="241498"/>
                  <a:pt x="4755448" y="690377"/>
                  <a:pt x="5578457" y="651087"/>
                </a:cubicBezTo>
                <a:cubicBezTo>
                  <a:pt x="6247153" y="619163"/>
                  <a:pt x="6741842" y="28423"/>
                  <a:pt x="7270378" y="98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Graphic 1">
            <a:extLst>
              <a:ext uri="{FF2B5EF4-FFF2-40B4-BE49-F238E27FC236}">
                <a16:creationId xmlns:a16="http://schemas.microsoft.com/office/drawing/2014/main" id="{8C7664AE-AB4A-4198-B302-A4718778547F}"/>
              </a:ext>
            </a:extLst>
          </p:cNvPr>
          <p:cNvSpPr/>
          <p:nvPr/>
        </p:nvSpPr>
        <p:spPr>
          <a:xfrm rot="18116419">
            <a:off x="1253135" y="1221749"/>
            <a:ext cx="2169368" cy="2662406"/>
          </a:xfrm>
          <a:custGeom>
            <a:avLst/>
            <a:gdLst>
              <a:gd name="connsiteX0" fmla="*/ 1437874 w 2724150"/>
              <a:gd name="connsiteY0" fmla="*/ 3284794 h 3343275"/>
              <a:gd name="connsiteX1" fmla="*/ 1567414 w 2724150"/>
              <a:gd name="connsiteY1" fmla="*/ 3313369 h 3343275"/>
              <a:gd name="connsiteX2" fmla="*/ 2029377 w 2724150"/>
              <a:gd name="connsiteY2" fmla="*/ 3319084 h 3343275"/>
              <a:gd name="connsiteX3" fmla="*/ 2121769 w 2724150"/>
              <a:gd name="connsiteY3" fmla="*/ 3293367 h 3343275"/>
              <a:gd name="connsiteX4" fmla="*/ 2715176 w 2724150"/>
              <a:gd name="connsiteY4" fmla="*/ 2526604 h 3343275"/>
              <a:gd name="connsiteX5" fmla="*/ 2580874 w 2724150"/>
              <a:gd name="connsiteY5" fmla="*/ 2000824 h 3343275"/>
              <a:gd name="connsiteX6" fmla="*/ 2145582 w 2724150"/>
              <a:gd name="connsiteY6" fmla="*/ 1634112 h 3343275"/>
              <a:gd name="connsiteX7" fmla="*/ 1812207 w 2724150"/>
              <a:gd name="connsiteY7" fmla="*/ 1380747 h 3343275"/>
              <a:gd name="connsiteX8" fmla="*/ 1526457 w 2724150"/>
              <a:gd name="connsiteY8" fmla="*/ 886399 h 3343275"/>
              <a:gd name="connsiteX9" fmla="*/ 1455019 w 2724150"/>
              <a:gd name="connsiteY9" fmla="*/ 406339 h 3343275"/>
              <a:gd name="connsiteX10" fmla="*/ 1247374 w 2724150"/>
              <a:gd name="connsiteY10" fmla="*/ 89157 h 3343275"/>
              <a:gd name="connsiteX11" fmla="*/ 821606 w 2724150"/>
              <a:gd name="connsiteY11" fmla="*/ 28197 h 3343275"/>
              <a:gd name="connsiteX12" fmla="*/ 456799 w 2724150"/>
              <a:gd name="connsiteY12" fmla="*/ 272037 h 3343275"/>
              <a:gd name="connsiteX13" fmla="*/ 59606 w 2724150"/>
              <a:gd name="connsiteY13" fmla="*/ 1978917 h 3343275"/>
              <a:gd name="connsiteX14" fmla="*/ 196766 w 2724150"/>
              <a:gd name="connsiteY14" fmla="*/ 2350392 h 3343275"/>
              <a:gd name="connsiteX15" fmla="*/ 361549 w 2724150"/>
              <a:gd name="connsiteY15" fmla="*/ 2615187 h 3343275"/>
              <a:gd name="connsiteX16" fmla="*/ 1114977 w 2724150"/>
              <a:gd name="connsiteY16" fmla="*/ 3189544 h 3343275"/>
              <a:gd name="connsiteX17" fmla="*/ 1437874 w 2724150"/>
              <a:gd name="connsiteY17" fmla="*/ 3284794 h 3343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724150" h="3343275">
                <a:moveTo>
                  <a:pt x="1437874" y="3284794"/>
                </a:moveTo>
                <a:cubicBezTo>
                  <a:pt x="1480736" y="3294319"/>
                  <a:pt x="1523599" y="3303844"/>
                  <a:pt x="1567414" y="3313369"/>
                </a:cubicBezTo>
                <a:cubicBezTo>
                  <a:pt x="1716004" y="3346707"/>
                  <a:pt x="1880786" y="3351469"/>
                  <a:pt x="2029377" y="3319084"/>
                </a:cubicBezTo>
                <a:cubicBezTo>
                  <a:pt x="2060809" y="3312417"/>
                  <a:pt x="2091289" y="3303844"/>
                  <a:pt x="2121769" y="3293367"/>
                </a:cubicBezTo>
                <a:cubicBezTo>
                  <a:pt x="2445619" y="3183829"/>
                  <a:pt x="2690412" y="2867599"/>
                  <a:pt x="2715176" y="2526604"/>
                </a:cubicBezTo>
                <a:cubicBezTo>
                  <a:pt x="2728512" y="2342772"/>
                  <a:pt x="2678029" y="2157034"/>
                  <a:pt x="2580874" y="2000824"/>
                </a:cubicBezTo>
                <a:cubicBezTo>
                  <a:pt x="2470384" y="1823659"/>
                  <a:pt x="2319889" y="1735077"/>
                  <a:pt x="2145582" y="1634112"/>
                </a:cubicBezTo>
                <a:cubicBezTo>
                  <a:pt x="2024614" y="1563627"/>
                  <a:pt x="1910314" y="1480759"/>
                  <a:pt x="1812207" y="1380747"/>
                </a:cubicBezTo>
                <a:cubicBezTo>
                  <a:pt x="1676952" y="1243587"/>
                  <a:pt x="1572177" y="1073089"/>
                  <a:pt x="1526457" y="886399"/>
                </a:cubicBezTo>
                <a:cubicBezTo>
                  <a:pt x="1488357" y="728284"/>
                  <a:pt x="1499786" y="564454"/>
                  <a:pt x="1455019" y="406339"/>
                </a:cubicBezTo>
                <a:cubicBezTo>
                  <a:pt x="1419777" y="282514"/>
                  <a:pt x="1353102" y="163452"/>
                  <a:pt x="1247374" y="89157"/>
                </a:cubicBezTo>
                <a:cubicBezTo>
                  <a:pt x="1126407" y="3432"/>
                  <a:pt x="964481" y="-11808"/>
                  <a:pt x="821606" y="28197"/>
                </a:cubicBezTo>
                <a:cubicBezTo>
                  <a:pt x="678731" y="68202"/>
                  <a:pt x="554906" y="160594"/>
                  <a:pt x="456799" y="272037"/>
                </a:cubicBezTo>
                <a:cubicBezTo>
                  <a:pt x="62464" y="715902"/>
                  <a:pt x="-80411" y="1411227"/>
                  <a:pt x="59606" y="1978917"/>
                </a:cubicBezTo>
                <a:cubicBezTo>
                  <a:pt x="91039" y="2107504"/>
                  <a:pt x="137711" y="2232282"/>
                  <a:pt x="196766" y="2350392"/>
                </a:cubicBezTo>
                <a:cubicBezTo>
                  <a:pt x="243439" y="2443737"/>
                  <a:pt x="298684" y="2532319"/>
                  <a:pt x="361549" y="2615187"/>
                </a:cubicBezTo>
                <a:cubicBezTo>
                  <a:pt x="554906" y="2869504"/>
                  <a:pt x="818749" y="3069529"/>
                  <a:pt x="1114977" y="3189544"/>
                </a:cubicBezTo>
                <a:cubicBezTo>
                  <a:pt x="1220704" y="3231454"/>
                  <a:pt x="1328336" y="3260029"/>
                  <a:pt x="1437874" y="3284794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A11A881-EE63-43A7-A4AD-5BC2C0D6A7CC}"/>
              </a:ext>
            </a:extLst>
          </p:cNvPr>
          <p:cNvSpPr/>
          <p:nvPr/>
        </p:nvSpPr>
        <p:spPr>
          <a:xfrm>
            <a:off x="1161972" y="735463"/>
            <a:ext cx="2511545" cy="251154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raphic 1">
            <a:extLst>
              <a:ext uri="{FF2B5EF4-FFF2-40B4-BE49-F238E27FC236}">
                <a16:creationId xmlns:a16="http://schemas.microsoft.com/office/drawing/2014/main" id="{110A52FA-70A5-4118-B217-2323819F6B0C}"/>
              </a:ext>
            </a:extLst>
          </p:cNvPr>
          <p:cNvSpPr/>
          <p:nvPr/>
        </p:nvSpPr>
        <p:spPr>
          <a:xfrm rot="18116419">
            <a:off x="5009069" y="1221749"/>
            <a:ext cx="2169368" cy="2662406"/>
          </a:xfrm>
          <a:custGeom>
            <a:avLst/>
            <a:gdLst>
              <a:gd name="connsiteX0" fmla="*/ 1437874 w 2724150"/>
              <a:gd name="connsiteY0" fmla="*/ 3284794 h 3343275"/>
              <a:gd name="connsiteX1" fmla="*/ 1567414 w 2724150"/>
              <a:gd name="connsiteY1" fmla="*/ 3313369 h 3343275"/>
              <a:gd name="connsiteX2" fmla="*/ 2029377 w 2724150"/>
              <a:gd name="connsiteY2" fmla="*/ 3319084 h 3343275"/>
              <a:gd name="connsiteX3" fmla="*/ 2121769 w 2724150"/>
              <a:gd name="connsiteY3" fmla="*/ 3293367 h 3343275"/>
              <a:gd name="connsiteX4" fmla="*/ 2715176 w 2724150"/>
              <a:gd name="connsiteY4" fmla="*/ 2526604 h 3343275"/>
              <a:gd name="connsiteX5" fmla="*/ 2580874 w 2724150"/>
              <a:gd name="connsiteY5" fmla="*/ 2000824 h 3343275"/>
              <a:gd name="connsiteX6" fmla="*/ 2145582 w 2724150"/>
              <a:gd name="connsiteY6" fmla="*/ 1634112 h 3343275"/>
              <a:gd name="connsiteX7" fmla="*/ 1812207 w 2724150"/>
              <a:gd name="connsiteY7" fmla="*/ 1380747 h 3343275"/>
              <a:gd name="connsiteX8" fmla="*/ 1526457 w 2724150"/>
              <a:gd name="connsiteY8" fmla="*/ 886399 h 3343275"/>
              <a:gd name="connsiteX9" fmla="*/ 1455019 w 2724150"/>
              <a:gd name="connsiteY9" fmla="*/ 406339 h 3343275"/>
              <a:gd name="connsiteX10" fmla="*/ 1247374 w 2724150"/>
              <a:gd name="connsiteY10" fmla="*/ 89157 h 3343275"/>
              <a:gd name="connsiteX11" fmla="*/ 821606 w 2724150"/>
              <a:gd name="connsiteY11" fmla="*/ 28197 h 3343275"/>
              <a:gd name="connsiteX12" fmla="*/ 456799 w 2724150"/>
              <a:gd name="connsiteY12" fmla="*/ 272037 h 3343275"/>
              <a:gd name="connsiteX13" fmla="*/ 59606 w 2724150"/>
              <a:gd name="connsiteY13" fmla="*/ 1978917 h 3343275"/>
              <a:gd name="connsiteX14" fmla="*/ 196766 w 2724150"/>
              <a:gd name="connsiteY14" fmla="*/ 2350392 h 3343275"/>
              <a:gd name="connsiteX15" fmla="*/ 361549 w 2724150"/>
              <a:gd name="connsiteY15" fmla="*/ 2615187 h 3343275"/>
              <a:gd name="connsiteX16" fmla="*/ 1114977 w 2724150"/>
              <a:gd name="connsiteY16" fmla="*/ 3189544 h 3343275"/>
              <a:gd name="connsiteX17" fmla="*/ 1437874 w 2724150"/>
              <a:gd name="connsiteY17" fmla="*/ 3284794 h 3343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724150" h="3343275">
                <a:moveTo>
                  <a:pt x="1437874" y="3284794"/>
                </a:moveTo>
                <a:cubicBezTo>
                  <a:pt x="1480736" y="3294319"/>
                  <a:pt x="1523599" y="3303844"/>
                  <a:pt x="1567414" y="3313369"/>
                </a:cubicBezTo>
                <a:cubicBezTo>
                  <a:pt x="1716004" y="3346707"/>
                  <a:pt x="1880786" y="3351469"/>
                  <a:pt x="2029377" y="3319084"/>
                </a:cubicBezTo>
                <a:cubicBezTo>
                  <a:pt x="2060809" y="3312417"/>
                  <a:pt x="2091289" y="3303844"/>
                  <a:pt x="2121769" y="3293367"/>
                </a:cubicBezTo>
                <a:cubicBezTo>
                  <a:pt x="2445619" y="3183829"/>
                  <a:pt x="2690412" y="2867599"/>
                  <a:pt x="2715176" y="2526604"/>
                </a:cubicBezTo>
                <a:cubicBezTo>
                  <a:pt x="2728512" y="2342772"/>
                  <a:pt x="2678029" y="2157034"/>
                  <a:pt x="2580874" y="2000824"/>
                </a:cubicBezTo>
                <a:cubicBezTo>
                  <a:pt x="2470384" y="1823659"/>
                  <a:pt x="2319889" y="1735077"/>
                  <a:pt x="2145582" y="1634112"/>
                </a:cubicBezTo>
                <a:cubicBezTo>
                  <a:pt x="2024614" y="1563627"/>
                  <a:pt x="1910314" y="1480759"/>
                  <a:pt x="1812207" y="1380747"/>
                </a:cubicBezTo>
                <a:cubicBezTo>
                  <a:pt x="1676952" y="1243587"/>
                  <a:pt x="1572177" y="1073089"/>
                  <a:pt x="1526457" y="886399"/>
                </a:cubicBezTo>
                <a:cubicBezTo>
                  <a:pt x="1488357" y="728284"/>
                  <a:pt x="1499786" y="564454"/>
                  <a:pt x="1455019" y="406339"/>
                </a:cubicBezTo>
                <a:cubicBezTo>
                  <a:pt x="1419777" y="282514"/>
                  <a:pt x="1353102" y="163452"/>
                  <a:pt x="1247374" y="89157"/>
                </a:cubicBezTo>
                <a:cubicBezTo>
                  <a:pt x="1126407" y="3432"/>
                  <a:pt x="964481" y="-11808"/>
                  <a:pt x="821606" y="28197"/>
                </a:cubicBezTo>
                <a:cubicBezTo>
                  <a:pt x="678731" y="68202"/>
                  <a:pt x="554906" y="160594"/>
                  <a:pt x="456799" y="272037"/>
                </a:cubicBezTo>
                <a:cubicBezTo>
                  <a:pt x="62464" y="715902"/>
                  <a:pt x="-80411" y="1411227"/>
                  <a:pt x="59606" y="1978917"/>
                </a:cubicBezTo>
                <a:cubicBezTo>
                  <a:pt x="91039" y="2107504"/>
                  <a:pt x="137711" y="2232282"/>
                  <a:pt x="196766" y="2350392"/>
                </a:cubicBezTo>
                <a:cubicBezTo>
                  <a:pt x="243439" y="2443737"/>
                  <a:pt x="298684" y="2532319"/>
                  <a:pt x="361549" y="2615187"/>
                </a:cubicBezTo>
                <a:cubicBezTo>
                  <a:pt x="554906" y="2869504"/>
                  <a:pt x="818749" y="3069529"/>
                  <a:pt x="1114977" y="3189544"/>
                </a:cubicBezTo>
                <a:cubicBezTo>
                  <a:pt x="1220704" y="3231454"/>
                  <a:pt x="1328336" y="3260029"/>
                  <a:pt x="1437874" y="3284794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32BD995-786E-4917-AE50-32634778F779}"/>
              </a:ext>
            </a:extLst>
          </p:cNvPr>
          <p:cNvSpPr/>
          <p:nvPr/>
        </p:nvSpPr>
        <p:spPr>
          <a:xfrm>
            <a:off x="4917906" y="735463"/>
            <a:ext cx="2511545" cy="251154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Graphic 1">
            <a:extLst>
              <a:ext uri="{FF2B5EF4-FFF2-40B4-BE49-F238E27FC236}">
                <a16:creationId xmlns:a16="http://schemas.microsoft.com/office/drawing/2014/main" id="{AE1B12E4-C3C8-4563-92E4-062B1254B150}"/>
              </a:ext>
            </a:extLst>
          </p:cNvPr>
          <p:cNvSpPr/>
          <p:nvPr/>
        </p:nvSpPr>
        <p:spPr>
          <a:xfrm rot="18116419">
            <a:off x="8765003" y="1221749"/>
            <a:ext cx="2169368" cy="2662406"/>
          </a:xfrm>
          <a:custGeom>
            <a:avLst/>
            <a:gdLst>
              <a:gd name="connsiteX0" fmla="*/ 1437874 w 2724150"/>
              <a:gd name="connsiteY0" fmla="*/ 3284794 h 3343275"/>
              <a:gd name="connsiteX1" fmla="*/ 1567414 w 2724150"/>
              <a:gd name="connsiteY1" fmla="*/ 3313369 h 3343275"/>
              <a:gd name="connsiteX2" fmla="*/ 2029377 w 2724150"/>
              <a:gd name="connsiteY2" fmla="*/ 3319084 h 3343275"/>
              <a:gd name="connsiteX3" fmla="*/ 2121769 w 2724150"/>
              <a:gd name="connsiteY3" fmla="*/ 3293367 h 3343275"/>
              <a:gd name="connsiteX4" fmla="*/ 2715176 w 2724150"/>
              <a:gd name="connsiteY4" fmla="*/ 2526604 h 3343275"/>
              <a:gd name="connsiteX5" fmla="*/ 2580874 w 2724150"/>
              <a:gd name="connsiteY5" fmla="*/ 2000824 h 3343275"/>
              <a:gd name="connsiteX6" fmla="*/ 2145582 w 2724150"/>
              <a:gd name="connsiteY6" fmla="*/ 1634112 h 3343275"/>
              <a:gd name="connsiteX7" fmla="*/ 1812207 w 2724150"/>
              <a:gd name="connsiteY7" fmla="*/ 1380747 h 3343275"/>
              <a:gd name="connsiteX8" fmla="*/ 1526457 w 2724150"/>
              <a:gd name="connsiteY8" fmla="*/ 886399 h 3343275"/>
              <a:gd name="connsiteX9" fmla="*/ 1455019 w 2724150"/>
              <a:gd name="connsiteY9" fmla="*/ 406339 h 3343275"/>
              <a:gd name="connsiteX10" fmla="*/ 1247374 w 2724150"/>
              <a:gd name="connsiteY10" fmla="*/ 89157 h 3343275"/>
              <a:gd name="connsiteX11" fmla="*/ 821606 w 2724150"/>
              <a:gd name="connsiteY11" fmla="*/ 28197 h 3343275"/>
              <a:gd name="connsiteX12" fmla="*/ 456799 w 2724150"/>
              <a:gd name="connsiteY12" fmla="*/ 272037 h 3343275"/>
              <a:gd name="connsiteX13" fmla="*/ 59606 w 2724150"/>
              <a:gd name="connsiteY13" fmla="*/ 1978917 h 3343275"/>
              <a:gd name="connsiteX14" fmla="*/ 196766 w 2724150"/>
              <a:gd name="connsiteY14" fmla="*/ 2350392 h 3343275"/>
              <a:gd name="connsiteX15" fmla="*/ 361549 w 2724150"/>
              <a:gd name="connsiteY15" fmla="*/ 2615187 h 3343275"/>
              <a:gd name="connsiteX16" fmla="*/ 1114977 w 2724150"/>
              <a:gd name="connsiteY16" fmla="*/ 3189544 h 3343275"/>
              <a:gd name="connsiteX17" fmla="*/ 1437874 w 2724150"/>
              <a:gd name="connsiteY17" fmla="*/ 3284794 h 3343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724150" h="3343275">
                <a:moveTo>
                  <a:pt x="1437874" y="3284794"/>
                </a:moveTo>
                <a:cubicBezTo>
                  <a:pt x="1480736" y="3294319"/>
                  <a:pt x="1523599" y="3303844"/>
                  <a:pt x="1567414" y="3313369"/>
                </a:cubicBezTo>
                <a:cubicBezTo>
                  <a:pt x="1716004" y="3346707"/>
                  <a:pt x="1880786" y="3351469"/>
                  <a:pt x="2029377" y="3319084"/>
                </a:cubicBezTo>
                <a:cubicBezTo>
                  <a:pt x="2060809" y="3312417"/>
                  <a:pt x="2091289" y="3303844"/>
                  <a:pt x="2121769" y="3293367"/>
                </a:cubicBezTo>
                <a:cubicBezTo>
                  <a:pt x="2445619" y="3183829"/>
                  <a:pt x="2690412" y="2867599"/>
                  <a:pt x="2715176" y="2526604"/>
                </a:cubicBezTo>
                <a:cubicBezTo>
                  <a:pt x="2728512" y="2342772"/>
                  <a:pt x="2678029" y="2157034"/>
                  <a:pt x="2580874" y="2000824"/>
                </a:cubicBezTo>
                <a:cubicBezTo>
                  <a:pt x="2470384" y="1823659"/>
                  <a:pt x="2319889" y="1735077"/>
                  <a:pt x="2145582" y="1634112"/>
                </a:cubicBezTo>
                <a:cubicBezTo>
                  <a:pt x="2024614" y="1563627"/>
                  <a:pt x="1910314" y="1480759"/>
                  <a:pt x="1812207" y="1380747"/>
                </a:cubicBezTo>
                <a:cubicBezTo>
                  <a:pt x="1676952" y="1243587"/>
                  <a:pt x="1572177" y="1073089"/>
                  <a:pt x="1526457" y="886399"/>
                </a:cubicBezTo>
                <a:cubicBezTo>
                  <a:pt x="1488357" y="728284"/>
                  <a:pt x="1499786" y="564454"/>
                  <a:pt x="1455019" y="406339"/>
                </a:cubicBezTo>
                <a:cubicBezTo>
                  <a:pt x="1419777" y="282514"/>
                  <a:pt x="1353102" y="163452"/>
                  <a:pt x="1247374" y="89157"/>
                </a:cubicBezTo>
                <a:cubicBezTo>
                  <a:pt x="1126407" y="3432"/>
                  <a:pt x="964481" y="-11808"/>
                  <a:pt x="821606" y="28197"/>
                </a:cubicBezTo>
                <a:cubicBezTo>
                  <a:pt x="678731" y="68202"/>
                  <a:pt x="554906" y="160594"/>
                  <a:pt x="456799" y="272037"/>
                </a:cubicBezTo>
                <a:cubicBezTo>
                  <a:pt x="62464" y="715902"/>
                  <a:pt x="-80411" y="1411227"/>
                  <a:pt x="59606" y="1978917"/>
                </a:cubicBezTo>
                <a:cubicBezTo>
                  <a:pt x="91039" y="2107504"/>
                  <a:pt x="137711" y="2232282"/>
                  <a:pt x="196766" y="2350392"/>
                </a:cubicBezTo>
                <a:cubicBezTo>
                  <a:pt x="243439" y="2443737"/>
                  <a:pt x="298684" y="2532319"/>
                  <a:pt x="361549" y="2615187"/>
                </a:cubicBezTo>
                <a:cubicBezTo>
                  <a:pt x="554906" y="2869504"/>
                  <a:pt x="818749" y="3069529"/>
                  <a:pt x="1114977" y="3189544"/>
                </a:cubicBezTo>
                <a:cubicBezTo>
                  <a:pt x="1220704" y="3231454"/>
                  <a:pt x="1328336" y="3260029"/>
                  <a:pt x="1437874" y="3284794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7D3CA1A-9952-4CF3-B465-E8C0C64CF09C}"/>
              </a:ext>
            </a:extLst>
          </p:cNvPr>
          <p:cNvSpPr/>
          <p:nvPr/>
        </p:nvSpPr>
        <p:spPr>
          <a:xfrm>
            <a:off x="8673840" y="735463"/>
            <a:ext cx="2511545" cy="251154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D57F49F-5F0C-43AE-A191-0C89AC2EF770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7487D2-7467-4972-B163-806EA08C15A5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chemeClr val="bg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4E2D630-560B-4684-B966-8EA375AE4D20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B24AC8C-E91B-455A-929A-3E43A1AABC85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26" name="Star: 4 Points 25">
              <a:extLst>
                <a:ext uri="{FF2B5EF4-FFF2-40B4-BE49-F238E27FC236}">
                  <a16:creationId xmlns:a16="http://schemas.microsoft.com/office/drawing/2014/main" id="{0BF4169D-5D4C-4A5B-B99D-DB44A43B08CE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7" name="Star: 4 Points 26">
              <a:extLst>
                <a:ext uri="{FF2B5EF4-FFF2-40B4-BE49-F238E27FC236}">
                  <a16:creationId xmlns:a16="http://schemas.microsoft.com/office/drawing/2014/main" id="{45FAA7D0-5A93-469C-881E-0095AFA2BE64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8" name="Star: 4 Points 27">
              <a:extLst>
                <a:ext uri="{FF2B5EF4-FFF2-40B4-BE49-F238E27FC236}">
                  <a16:creationId xmlns:a16="http://schemas.microsoft.com/office/drawing/2014/main" id="{EFFC2D30-6F26-4023-9A88-6DC05122BC1E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39" name="Oval 38">
            <a:extLst>
              <a:ext uri="{FF2B5EF4-FFF2-40B4-BE49-F238E27FC236}">
                <a16:creationId xmlns:a16="http://schemas.microsoft.com/office/drawing/2014/main" id="{342397B8-8AB6-49F8-99CF-B59C83AC0181}"/>
              </a:ext>
            </a:extLst>
          </p:cNvPr>
          <p:cNvSpPr/>
          <p:nvPr/>
        </p:nvSpPr>
        <p:spPr>
          <a:xfrm>
            <a:off x="5882168" y="4394188"/>
            <a:ext cx="332509" cy="332509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97E74309-6C86-4ED6-B60D-12793CFD82D6}"/>
              </a:ext>
            </a:extLst>
          </p:cNvPr>
          <p:cNvSpPr/>
          <p:nvPr/>
        </p:nvSpPr>
        <p:spPr>
          <a:xfrm>
            <a:off x="5882168" y="5150673"/>
            <a:ext cx="332509" cy="33250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D2241BD-FD3C-4765-A5AE-FFE27054D32D}"/>
              </a:ext>
            </a:extLst>
          </p:cNvPr>
          <p:cNvSpPr/>
          <p:nvPr/>
        </p:nvSpPr>
        <p:spPr>
          <a:xfrm>
            <a:off x="6399404" y="4289546"/>
            <a:ext cx="4573478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these.</a:t>
            </a:r>
            <a:r>
              <a:rPr lang="id-ID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E91A1B0-151D-4702-BF01-B56AFCBF52A0}"/>
              </a:ext>
            </a:extLst>
          </p:cNvPr>
          <p:cNvSpPr/>
          <p:nvPr/>
        </p:nvSpPr>
        <p:spPr>
          <a:xfrm>
            <a:off x="6399404" y="5101016"/>
            <a:ext cx="4573478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these.</a:t>
            </a:r>
            <a:r>
              <a:rPr lang="id-ID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865EF00-F8D8-4490-8CFC-1881157B2894}"/>
              </a:ext>
            </a:extLst>
          </p:cNvPr>
          <p:cNvSpPr txBox="1"/>
          <p:nvPr/>
        </p:nvSpPr>
        <p:spPr>
          <a:xfrm>
            <a:off x="1219118" y="4191765"/>
            <a:ext cx="43141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b="1" dirty="0">
                <a:solidFill>
                  <a:schemeClr val="bg1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Phylosophy</a:t>
            </a:r>
            <a:endParaRPr lang="en-US" sz="4000" b="1" dirty="0">
              <a:solidFill>
                <a:schemeClr val="bg1"/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  <a:p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Section</a:t>
            </a:r>
            <a:r>
              <a:rPr lang="id-ID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 Here</a:t>
            </a:r>
            <a:r>
              <a:rPr lang="en-US" sz="4000" b="1" dirty="0">
                <a:solidFill>
                  <a:schemeClr val="bg1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1"/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08658BA-CA5B-4EB8-BFD2-171D3258E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118" y="5515204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bg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8B4B5BBE-EA2D-46D6-A126-D7F374E1FC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70" t="13994" r="71709" b="55924"/>
          <a:stretch>
            <a:fillRect/>
          </a:stretch>
        </p:blipFill>
        <p:spPr>
          <a:xfrm>
            <a:off x="1386215" y="959705"/>
            <a:ext cx="2063060" cy="2063060"/>
          </a:xfrm>
          <a:custGeom>
            <a:avLst/>
            <a:gdLst>
              <a:gd name="connsiteX0" fmla="*/ 1031530 w 2063060"/>
              <a:gd name="connsiteY0" fmla="*/ 0 h 2063060"/>
              <a:gd name="connsiteX1" fmla="*/ 2063060 w 2063060"/>
              <a:gd name="connsiteY1" fmla="*/ 1031530 h 2063060"/>
              <a:gd name="connsiteX2" fmla="*/ 1031530 w 2063060"/>
              <a:gd name="connsiteY2" fmla="*/ 2063060 h 2063060"/>
              <a:gd name="connsiteX3" fmla="*/ 0 w 2063060"/>
              <a:gd name="connsiteY3" fmla="*/ 1031530 h 2063060"/>
              <a:gd name="connsiteX4" fmla="*/ 1031530 w 2063060"/>
              <a:gd name="connsiteY4" fmla="*/ 0 h 2063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3060" h="2063060">
                <a:moveTo>
                  <a:pt x="1031530" y="0"/>
                </a:moveTo>
                <a:cubicBezTo>
                  <a:pt x="1601228" y="0"/>
                  <a:pt x="2063060" y="461832"/>
                  <a:pt x="2063060" y="1031530"/>
                </a:cubicBezTo>
                <a:cubicBezTo>
                  <a:pt x="2063060" y="1601228"/>
                  <a:pt x="1601228" y="2063060"/>
                  <a:pt x="1031530" y="2063060"/>
                </a:cubicBezTo>
                <a:cubicBezTo>
                  <a:pt x="461832" y="2063060"/>
                  <a:pt x="0" y="1601228"/>
                  <a:pt x="0" y="1031530"/>
                </a:cubicBezTo>
                <a:cubicBezTo>
                  <a:pt x="0" y="461832"/>
                  <a:pt x="461832" y="0"/>
                  <a:pt x="1031530" y="0"/>
                </a:cubicBezTo>
                <a:close/>
              </a:path>
            </a:pathLst>
          </a:cu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5CE0D49C-CDCA-4302-856F-D2B316D7EB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70" t="13994" r="71709" b="55924"/>
          <a:stretch>
            <a:fillRect/>
          </a:stretch>
        </p:blipFill>
        <p:spPr>
          <a:xfrm>
            <a:off x="5142148" y="959705"/>
            <a:ext cx="2063060" cy="2063060"/>
          </a:xfrm>
          <a:custGeom>
            <a:avLst/>
            <a:gdLst>
              <a:gd name="connsiteX0" fmla="*/ 1031530 w 2063060"/>
              <a:gd name="connsiteY0" fmla="*/ 0 h 2063060"/>
              <a:gd name="connsiteX1" fmla="*/ 2063060 w 2063060"/>
              <a:gd name="connsiteY1" fmla="*/ 1031530 h 2063060"/>
              <a:gd name="connsiteX2" fmla="*/ 1031530 w 2063060"/>
              <a:gd name="connsiteY2" fmla="*/ 2063060 h 2063060"/>
              <a:gd name="connsiteX3" fmla="*/ 0 w 2063060"/>
              <a:gd name="connsiteY3" fmla="*/ 1031530 h 2063060"/>
              <a:gd name="connsiteX4" fmla="*/ 1031530 w 2063060"/>
              <a:gd name="connsiteY4" fmla="*/ 0 h 2063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3060" h="2063060">
                <a:moveTo>
                  <a:pt x="1031530" y="0"/>
                </a:moveTo>
                <a:cubicBezTo>
                  <a:pt x="1601228" y="0"/>
                  <a:pt x="2063060" y="461832"/>
                  <a:pt x="2063060" y="1031530"/>
                </a:cubicBezTo>
                <a:cubicBezTo>
                  <a:pt x="2063060" y="1601228"/>
                  <a:pt x="1601228" y="2063060"/>
                  <a:pt x="1031530" y="2063060"/>
                </a:cubicBezTo>
                <a:cubicBezTo>
                  <a:pt x="461832" y="2063060"/>
                  <a:pt x="0" y="1601228"/>
                  <a:pt x="0" y="1031530"/>
                </a:cubicBezTo>
                <a:cubicBezTo>
                  <a:pt x="0" y="461832"/>
                  <a:pt x="461832" y="0"/>
                  <a:pt x="1031530" y="0"/>
                </a:cubicBezTo>
                <a:close/>
              </a:path>
            </a:pathLst>
          </a:cu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4F70254-318F-4B7E-A795-5B38B89896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70" t="13994" r="71709" b="55924"/>
          <a:stretch>
            <a:fillRect/>
          </a:stretch>
        </p:blipFill>
        <p:spPr>
          <a:xfrm>
            <a:off x="8898083" y="959705"/>
            <a:ext cx="2063060" cy="2063060"/>
          </a:xfrm>
          <a:custGeom>
            <a:avLst/>
            <a:gdLst>
              <a:gd name="connsiteX0" fmla="*/ 1031530 w 2063060"/>
              <a:gd name="connsiteY0" fmla="*/ 0 h 2063060"/>
              <a:gd name="connsiteX1" fmla="*/ 2063060 w 2063060"/>
              <a:gd name="connsiteY1" fmla="*/ 1031530 h 2063060"/>
              <a:gd name="connsiteX2" fmla="*/ 1031530 w 2063060"/>
              <a:gd name="connsiteY2" fmla="*/ 2063060 h 2063060"/>
              <a:gd name="connsiteX3" fmla="*/ 0 w 2063060"/>
              <a:gd name="connsiteY3" fmla="*/ 1031530 h 2063060"/>
              <a:gd name="connsiteX4" fmla="*/ 1031530 w 2063060"/>
              <a:gd name="connsiteY4" fmla="*/ 0 h 2063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3060" h="2063060">
                <a:moveTo>
                  <a:pt x="1031530" y="0"/>
                </a:moveTo>
                <a:cubicBezTo>
                  <a:pt x="1601228" y="0"/>
                  <a:pt x="2063060" y="461832"/>
                  <a:pt x="2063060" y="1031530"/>
                </a:cubicBezTo>
                <a:cubicBezTo>
                  <a:pt x="2063060" y="1601228"/>
                  <a:pt x="1601228" y="2063060"/>
                  <a:pt x="1031530" y="2063060"/>
                </a:cubicBezTo>
                <a:cubicBezTo>
                  <a:pt x="461832" y="2063060"/>
                  <a:pt x="0" y="1601228"/>
                  <a:pt x="0" y="1031530"/>
                </a:cubicBezTo>
                <a:cubicBezTo>
                  <a:pt x="0" y="461832"/>
                  <a:pt x="461832" y="0"/>
                  <a:pt x="103153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7346906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raphic 1">
            <a:extLst>
              <a:ext uri="{FF2B5EF4-FFF2-40B4-BE49-F238E27FC236}">
                <a16:creationId xmlns:a16="http://schemas.microsoft.com/office/drawing/2014/main" id="{8C7664AE-AB4A-4198-B302-A4718778547F}"/>
              </a:ext>
            </a:extLst>
          </p:cNvPr>
          <p:cNvSpPr/>
          <p:nvPr/>
        </p:nvSpPr>
        <p:spPr>
          <a:xfrm rot="9320290">
            <a:off x="5973494" y="352943"/>
            <a:ext cx="5012834" cy="6152115"/>
          </a:xfrm>
          <a:custGeom>
            <a:avLst/>
            <a:gdLst>
              <a:gd name="connsiteX0" fmla="*/ 1437874 w 2724150"/>
              <a:gd name="connsiteY0" fmla="*/ 3284794 h 3343275"/>
              <a:gd name="connsiteX1" fmla="*/ 1567414 w 2724150"/>
              <a:gd name="connsiteY1" fmla="*/ 3313369 h 3343275"/>
              <a:gd name="connsiteX2" fmla="*/ 2029377 w 2724150"/>
              <a:gd name="connsiteY2" fmla="*/ 3319084 h 3343275"/>
              <a:gd name="connsiteX3" fmla="*/ 2121769 w 2724150"/>
              <a:gd name="connsiteY3" fmla="*/ 3293367 h 3343275"/>
              <a:gd name="connsiteX4" fmla="*/ 2715176 w 2724150"/>
              <a:gd name="connsiteY4" fmla="*/ 2526604 h 3343275"/>
              <a:gd name="connsiteX5" fmla="*/ 2580874 w 2724150"/>
              <a:gd name="connsiteY5" fmla="*/ 2000824 h 3343275"/>
              <a:gd name="connsiteX6" fmla="*/ 2145582 w 2724150"/>
              <a:gd name="connsiteY6" fmla="*/ 1634112 h 3343275"/>
              <a:gd name="connsiteX7" fmla="*/ 1812207 w 2724150"/>
              <a:gd name="connsiteY7" fmla="*/ 1380747 h 3343275"/>
              <a:gd name="connsiteX8" fmla="*/ 1526457 w 2724150"/>
              <a:gd name="connsiteY8" fmla="*/ 886399 h 3343275"/>
              <a:gd name="connsiteX9" fmla="*/ 1455019 w 2724150"/>
              <a:gd name="connsiteY9" fmla="*/ 406339 h 3343275"/>
              <a:gd name="connsiteX10" fmla="*/ 1247374 w 2724150"/>
              <a:gd name="connsiteY10" fmla="*/ 89157 h 3343275"/>
              <a:gd name="connsiteX11" fmla="*/ 821606 w 2724150"/>
              <a:gd name="connsiteY11" fmla="*/ 28197 h 3343275"/>
              <a:gd name="connsiteX12" fmla="*/ 456799 w 2724150"/>
              <a:gd name="connsiteY12" fmla="*/ 272037 h 3343275"/>
              <a:gd name="connsiteX13" fmla="*/ 59606 w 2724150"/>
              <a:gd name="connsiteY13" fmla="*/ 1978917 h 3343275"/>
              <a:gd name="connsiteX14" fmla="*/ 196766 w 2724150"/>
              <a:gd name="connsiteY14" fmla="*/ 2350392 h 3343275"/>
              <a:gd name="connsiteX15" fmla="*/ 361549 w 2724150"/>
              <a:gd name="connsiteY15" fmla="*/ 2615187 h 3343275"/>
              <a:gd name="connsiteX16" fmla="*/ 1114977 w 2724150"/>
              <a:gd name="connsiteY16" fmla="*/ 3189544 h 3343275"/>
              <a:gd name="connsiteX17" fmla="*/ 1437874 w 2724150"/>
              <a:gd name="connsiteY17" fmla="*/ 3284794 h 3343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724150" h="3343275">
                <a:moveTo>
                  <a:pt x="1437874" y="3284794"/>
                </a:moveTo>
                <a:cubicBezTo>
                  <a:pt x="1480736" y="3294319"/>
                  <a:pt x="1523599" y="3303844"/>
                  <a:pt x="1567414" y="3313369"/>
                </a:cubicBezTo>
                <a:cubicBezTo>
                  <a:pt x="1716004" y="3346707"/>
                  <a:pt x="1880786" y="3351469"/>
                  <a:pt x="2029377" y="3319084"/>
                </a:cubicBezTo>
                <a:cubicBezTo>
                  <a:pt x="2060809" y="3312417"/>
                  <a:pt x="2091289" y="3303844"/>
                  <a:pt x="2121769" y="3293367"/>
                </a:cubicBezTo>
                <a:cubicBezTo>
                  <a:pt x="2445619" y="3183829"/>
                  <a:pt x="2690412" y="2867599"/>
                  <a:pt x="2715176" y="2526604"/>
                </a:cubicBezTo>
                <a:cubicBezTo>
                  <a:pt x="2728512" y="2342772"/>
                  <a:pt x="2678029" y="2157034"/>
                  <a:pt x="2580874" y="2000824"/>
                </a:cubicBezTo>
                <a:cubicBezTo>
                  <a:pt x="2470384" y="1823659"/>
                  <a:pt x="2319889" y="1735077"/>
                  <a:pt x="2145582" y="1634112"/>
                </a:cubicBezTo>
                <a:cubicBezTo>
                  <a:pt x="2024614" y="1563627"/>
                  <a:pt x="1910314" y="1480759"/>
                  <a:pt x="1812207" y="1380747"/>
                </a:cubicBezTo>
                <a:cubicBezTo>
                  <a:pt x="1676952" y="1243587"/>
                  <a:pt x="1572177" y="1073089"/>
                  <a:pt x="1526457" y="886399"/>
                </a:cubicBezTo>
                <a:cubicBezTo>
                  <a:pt x="1488357" y="728284"/>
                  <a:pt x="1499786" y="564454"/>
                  <a:pt x="1455019" y="406339"/>
                </a:cubicBezTo>
                <a:cubicBezTo>
                  <a:pt x="1419777" y="282514"/>
                  <a:pt x="1353102" y="163452"/>
                  <a:pt x="1247374" y="89157"/>
                </a:cubicBezTo>
                <a:cubicBezTo>
                  <a:pt x="1126407" y="3432"/>
                  <a:pt x="964481" y="-11808"/>
                  <a:pt x="821606" y="28197"/>
                </a:cubicBezTo>
                <a:cubicBezTo>
                  <a:pt x="678731" y="68202"/>
                  <a:pt x="554906" y="160594"/>
                  <a:pt x="456799" y="272037"/>
                </a:cubicBezTo>
                <a:cubicBezTo>
                  <a:pt x="62464" y="715902"/>
                  <a:pt x="-80411" y="1411227"/>
                  <a:pt x="59606" y="1978917"/>
                </a:cubicBezTo>
                <a:cubicBezTo>
                  <a:pt x="91039" y="2107504"/>
                  <a:pt x="137711" y="2232282"/>
                  <a:pt x="196766" y="2350392"/>
                </a:cubicBezTo>
                <a:cubicBezTo>
                  <a:pt x="243439" y="2443737"/>
                  <a:pt x="298684" y="2532319"/>
                  <a:pt x="361549" y="2615187"/>
                </a:cubicBezTo>
                <a:cubicBezTo>
                  <a:pt x="554906" y="2869504"/>
                  <a:pt x="818749" y="3069529"/>
                  <a:pt x="1114977" y="3189544"/>
                </a:cubicBezTo>
                <a:cubicBezTo>
                  <a:pt x="1220704" y="3231454"/>
                  <a:pt x="1328336" y="3260029"/>
                  <a:pt x="1437874" y="3284794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C905777-8ABB-49D5-96A6-5526FC60AB13}"/>
              </a:ext>
            </a:extLst>
          </p:cNvPr>
          <p:cNvSpPr/>
          <p:nvPr/>
        </p:nvSpPr>
        <p:spPr>
          <a:xfrm>
            <a:off x="5606002" y="1371575"/>
            <a:ext cx="4984831" cy="498483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BEF7E63-C400-4B8D-A997-C52094BE8FC1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35F313E-DFBD-40E6-9C3E-43D69FB2DC30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EE96808-0B3A-4F5A-B3EC-6E1B8E327471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29CF5A2-50A3-4BA3-BB3F-B676CB9480F9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359838B-D953-45B5-8E8F-44AEA2321FA2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23" name="Star: 4 Points 22">
              <a:extLst>
                <a:ext uri="{FF2B5EF4-FFF2-40B4-BE49-F238E27FC236}">
                  <a16:creationId xmlns:a16="http://schemas.microsoft.com/office/drawing/2014/main" id="{64246D91-F250-4E79-A693-7E977D71B48C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4" name="Star: 4 Points 23">
              <a:extLst>
                <a:ext uri="{FF2B5EF4-FFF2-40B4-BE49-F238E27FC236}">
                  <a16:creationId xmlns:a16="http://schemas.microsoft.com/office/drawing/2014/main" id="{F16B1DE7-07A2-420A-B7FE-212466C5A719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5" name="Star: 4 Points 24">
              <a:extLst>
                <a:ext uri="{FF2B5EF4-FFF2-40B4-BE49-F238E27FC236}">
                  <a16:creationId xmlns:a16="http://schemas.microsoft.com/office/drawing/2014/main" id="{89B4699C-D642-416A-A584-A48ADDEACB6C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04ABF5BA-E88E-436F-9CC7-C17F074CE836}"/>
              </a:ext>
            </a:extLst>
          </p:cNvPr>
          <p:cNvSpPr txBox="1"/>
          <p:nvPr/>
        </p:nvSpPr>
        <p:spPr>
          <a:xfrm>
            <a:off x="677473" y="1089955"/>
            <a:ext cx="41133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Culture</a:t>
            </a:r>
            <a:endParaRPr lang="en-US" sz="4000" b="1" dirty="0">
              <a:solidFill>
                <a:schemeClr val="accent3"/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  <a:p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Section</a:t>
            </a:r>
            <a:r>
              <a:rPr lang="id-ID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 Here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2">
                  <a:lumMod val="25000"/>
                </a:schemeClr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FD37A2A-B9B1-4670-B27B-4938FC0A4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473" y="2413394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tx2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B6E3FFF-511C-4DE2-8231-935AD1EC38F7}"/>
              </a:ext>
            </a:extLst>
          </p:cNvPr>
          <p:cNvSpPr/>
          <p:nvPr/>
        </p:nvSpPr>
        <p:spPr>
          <a:xfrm>
            <a:off x="682679" y="3249159"/>
            <a:ext cx="4244742" cy="611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0F77929-A2CF-4A02-939E-251D042F9F2E}"/>
              </a:ext>
            </a:extLst>
          </p:cNvPr>
          <p:cNvSpPr/>
          <p:nvPr/>
        </p:nvSpPr>
        <p:spPr>
          <a:xfrm>
            <a:off x="677473" y="2987549"/>
            <a:ext cx="18402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Insert Subtitle Here</a:t>
            </a:r>
            <a:endParaRPr 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4C5A412-BD4A-4D8B-922D-7C342F4F1F6B}"/>
              </a:ext>
            </a:extLst>
          </p:cNvPr>
          <p:cNvSpPr txBox="1"/>
          <p:nvPr/>
        </p:nvSpPr>
        <p:spPr>
          <a:xfrm>
            <a:off x="645963" y="4384560"/>
            <a:ext cx="1970311" cy="888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B24AFF9-57B8-450D-BA8E-31F43ACAD262}"/>
              </a:ext>
            </a:extLst>
          </p:cNvPr>
          <p:cNvSpPr txBox="1"/>
          <p:nvPr/>
        </p:nvSpPr>
        <p:spPr>
          <a:xfrm>
            <a:off x="645963" y="4076783"/>
            <a:ext cx="17704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Description</a:t>
            </a:r>
            <a:endParaRPr lang="en-ID" sz="1400" b="1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8B72074-2481-4004-9658-AC1536C465CB}"/>
              </a:ext>
            </a:extLst>
          </p:cNvPr>
          <p:cNvSpPr txBox="1"/>
          <p:nvPr/>
        </p:nvSpPr>
        <p:spPr>
          <a:xfrm>
            <a:off x="3169310" y="4402145"/>
            <a:ext cx="2123992" cy="888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5E09F95-E9A9-4810-8A52-D27A684AD272}"/>
              </a:ext>
            </a:extLst>
          </p:cNvPr>
          <p:cNvSpPr txBox="1"/>
          <p:nvPr/>
        </p:nvSpPr>
        <p:spPr>
          <a:xfrm>
            <a:off x="3169310" y="4094368"/>
            <a:ext cx="17704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Description</a:t>
            </a:r>
            <a:endParaRPr lang="en-ID" sz="1400" b="1" dirty="0">
              <a:solidFill>
                <a:schemeClr val="accent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4" name="Rectangle: Rounded Corners 3">
            <a:extLst>
              <a:ext uri="{FF2B5EF4-FFF2-40B4-BE49-F238E27FC236}">
                <a16:creationId xmlns:a16="http://schemas.microsoft.com/office/drawing/2014/main" id="{9E256294-884F-446F-9E08-D1902756AED3}"/>
              </a:ext>
            </a:extLst>
          </p:cNvPr>
          <p:cNvSpPr/>
          <p:nvPr/>
        </p:nvSpPr>
        <p:spPr>
          <a:xfrm>
            <a:off x="738440" y="5455795"/>
            <a:ext cx="933622" cy="293534"/>
          </a:xfrm>
          <a:prstGeom prst="roundRect">
            <a:avLst>
              <a:gd name="adj" fmla="val 418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download</a:t>
            </a:r>
            <a:endParaRPr lang="id-ID" sz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5" name="Rectangle: Rounded Corners 3">
            <a:extLst>
              <a:ext uri="{FF2B5EF4-FFF2-40B4-BE49-F238E27FC236}">
                <a16:creationId xmlns:a16="http://schemas.microsoft.com/office/drawing/2014/main" id="{B19E1A27-62A2-40E2-85E3-A3BBA5DEFAA7}"/>
              </a:ext>
            </a:extLst>
          </p:cNvPr>
          <p:cNvSpPr/>
          <p:nvPr/>
        </p:nvSpPr>
        <p:spPr>
          <a:xfrm>
            <a:off x="3262197" y="5474512"/>
            <a:ext cx="933622" cy="293534"/>
          </a:xfrm>
          <a:prstGeom prst="roundRect">
            <a:avLst>
              <a:gd name="adj" fmla="val 418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download</a:t>
            </a:r>
            <a:endParaRPr lang="id-ID" sz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F755CFA4-8C21-4A2B-9A51-F8107CEDD6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31" t="26489" r="16783" b="13804"/>
          <a:stretch>
            <a:fillRect/>
          </a:stretch>
        </p:blipFill>
        <p:spPr>
          <a:xfrm>
            <a:off x="6051071" y="1816644"/>
            <a:ext cx="4094692" cy="4094692"/>
          </a:xfrm>
          <a:custGeom>
            <a:avLst/>
            <a:gdLst>
              <a:gd name="connsiteX0" fmla="*/ 2047346 w 4094692"/>
              <a:gd name="connsiteY0" fmla="*/ 0 h 4094692"/>
              <a:gd name="connsiteX1" fmla="*/ 4094692 w 4094692"/>
              <a:gd name="connsiteY1" fmla="*/ 2047346 h 4094692"/>
              <a:gd name="connsiteX2" fmla="*/ 2047346 w 4094692"/>
              <a:gd name="connsiteY2" fmla="*/ 4094692 h 4094692"/>
              <a:gd name="connsiteX3" fmla="*/ 0 w 4094692"/>
              <a:gd name="connsiteY3" fmla="*/ 2047346 h 4094692"/>
              <a:gd name="connsiteX4" fmla="*/ 2047346 w 4094692"/>
              <a:gd name="connsiteY4" fmla="*/ 0 h 4094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94692" h="4094692">
                <a:moveTo>
                  <a:pt x="2047346" y="0"/>
                </a:moveTo>
                <a:cubicBezTo>
                  <a:pt x="3178064" y="0"/>
                  <a:pt x="4094692" y="916628"/>
                  <a:pt x="4094692" y="2047346"/>
                </a:cubicBezTo>
                <a:cubicBezTo>
                  <a:pt x="4094692" y="3178064"/>
                  <a:pt x="3178064" y="4094692"/>
                  <a:pt x="2047346" y="4094692"/>
                </a:cubicBezTo>
                <a:cubicBezTo>
                  <a:pt x="916628" y="4094692"/>
                  <a:pt x="0" y="3178064"/>
                  <a:pt x="0" y="2047346"/>
                </a:cubicBezTo>
                <a:cubicBezTo>
                  <a:pt x="0" y="916628"/>
                  <a:pt x="916628" y="0"/>
                  <a:pt x="2047346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89821582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14FA351-A90F-4059-A617-84D07D9276D9}"/>
              </a:ext>
            </a:extLst>
          </p:cNvPr>
          <p:cNvSpPr/>
          <p:nvPr/>
        </p:nvSpPr>
        <p:spPr>
          <a:xfrm>
            <a:off x="1" y="3825240"/>
            <a:ext cx="12192000" cy="3032760"/>
          </a:xfrm>
          <a:custGeom>
            <a:avLst/>
            <a:gdLst>
              <a:gd name="connsiteX0" fmla="*/ 7270378 w 12192000"/>
              <a:gd name="connsiteY0" fmla="*/ 986 h 2921463"/>
              <a:gd name="connsiteX1" fmla="*/ 7644250 w 12192000"/>
              <a:gd name="connsiteY1" fmla="*/ 85776 h 2921463"/>
              <a:gd name="connsiteX2" fmla="*/ 9565660 w 12192000"/>
              <a:gd name="connsiteY2" fmla="*/ 1354306 h 2921463"/>
              <a:gd name="connsiteX3" fmla="*/ 10546240 w 12192000"/>
              <a:gd name="connsiteY3" fmla="*/ 841155 h 2921463"/>
              <a:gd name="connsiteX4" fmla="*/ 11731318 w 12192000"/>
              <a:gd name="connsiteY4" fmla="*/ 832589 h 2921463"/>
              <a:gd name="connsiteX5" fmla="*/ 12060596 w 12192000"/>
              <a:gd name="connsiteY5" fmla="*/ 1793374 h 2921463"/>
              <a:gd name="connsiteX6" fmla="*/ 12155583 w 12192000"/>
              <a:gd name="connsiteY6" fmla="*/ 1891229 h 2921463"/>
              <a:gd name="connsiteX7" fmla="*/ 12192000 w 12192000"/>
              <a:gd name="connsiteY7" fmla="*/ 1940369 h 2921463"/>
              <a:gd name="connsiteX8" fmla="*/ 12191999 w 12192000"/>
              <a:gd name="connsiteY8" fmla="*/ 2921463 h 2921463"/>
              <a:gd name="connsiteX9" fmla="*/ 0 w 12192000"/>
              <a:gd name="connsiteY9" fmla="*/ 2921463 h 2921463"/>
              <a:gd name="connsiteX10" fmla="*/ 0 w 12192000"/>
              <a:gd name="connsiteY10" fmla="*/ 1746996 h 2921463"/>
              <a:gd name="connsiteX11" fmla="*/ 10731 w 12192000"/>
              <a:gd name="connsiteY11" fmla="*/ 1732629 h 2921463"/>
              <a:gd name="connsiteX12" fmla="*/ 740506 w 12192000"/>
              <a:gd name="connsiteY12" fmla="*/ 1131186 h 2921463"/>
              <a:gd name="connsiteX13" fmla="*/ 2706202 w 12192000"/>
              <a:gd name="connsiteY13" fmla="*/ 321515 h 2921463"/>
              <a:gd name="connsiteX14" fmla="*/ 5578457 w 12192000"/>
              <a:gd name="connsiteY14" fmla="*/ 651087 h 2921463"/>
              <a:gd name="connsiteX15" fmla="*/ 7270378 w 12192000"/>
              <a:gd name="connsiteY15" fmla="*/ 986 h 2921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92000" h="2921463">
                <a:moveTo>
                  <a:pt x="7270378" y="986"/>
                </a:moveTo>
                <a:cubicBezTo>
                  <a:pt x="7392348" y="-5346"/>
                  <a:pt x="7516120" y="18320"/>
                  <a:pt x="7644250" y="85776"/>
                </a:cubicBezTo>
                <a:cubicBezTo>
                  <a:pt x="8627738" y="602417"/>
                  <a:pt x="8532610" y="943933"/>
                  <a:pt x="9565660" y="1354306"/>
                </a:cubicBezTo>
                <a:cubicBezTo>
                  <a:pt x="9969443" y="1516060"/>
                  <a:pt x="10185294" y="928108"/>
                  <a:pt x="10546240" y="841155"/>
                </a:cubicBezTo>
                <a:cubicBezTo>
                  <a:pt x="10907183" y="754202"/>
                  <a:pt x="11474930" y="740960"/>
                  <a:pt x="11731318" y="832589"/>
                </a:cubicBezTo>
                <a:cubicBezTo>
                  <a:pt x="12101963" y="1084189"/>
                  <a:pt x="11945176" y="1690209"/>
                  <a:pt x="12060596" y="1793374"/>
                </a:cubicBezTo>
                <a:cubicBezTo>
                  <a:pt x="12094653" y="1823919"/>
                  <a:pt x="12126297" y="1856640"/>
                  <a:pt x="12155583" y="1891229"/>
                </a:cubicBezTo>
                <a:lnTo>
                  <a:pt x="12192000" y="1940369"/>
                </a:lnTo>
                <a:lnTo>
                  <a:pt x="12191999" y="2921463"/>
                </a:lnTo>
                <a:lnTo>
                  <a:pt x="0" y="2921463"/>
                </a:lnTo>
                <a:lnTo>
                  <a:pt x="0" y="1746996"/>
                </a:lnTo>
                <a:lnTo>
                  <a:pt x="10731" y="1732629"/>
                </a:lnTo>
                <a:cubicBezTo>
                  <a:pt x="210560" y="1489118"/>
                  <a:pt x="466316" y="1287727"/>
                  <a:pt x="740506" y="1131186"/>
                </a:cubicBezTo>
                <a:cubicBezTo>
                  <a:pt x="1361660" y="774330"/>
                  <a:pt x="1899875" y="401531"/>
                  <a:pt x="2706202" y="321515"/>
                </a:cubicBezTo>
                <a:cubicBezTo>
                  <a:pt x="3512528" y="241498"/>
                  <a:pt x="4755448" y="690377"/>
                  <a:pt x="5578457" y="651087"/>
                </a:cubicBezTo>
                <a:cubicBezTo>
                  <a:pt x="6247153" y="619163"/>
                  <a:pt x="6741842" y="28423"/>
                  <a:pt x="7270378" y="98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Graphic 1">
            <a:extLst>
              <a:ext uri="{FF2B5EF4-FFF2-40B4-BE49-F238E27FC236}">
                <a16:creationId xmlns:a16="http://schemas.microsoft.com/office/drawing/2014/main" id="{6BF98575-20F0-4EB0-BD7D-AB555DF51A5B}"/>
              </a:ext>
            </a:extLst>
          </p:cNvPr>
          <p:cNvSpPr/>
          <p:nvPr/>
        </p:nvSpPr>
        <p:spPr>
          <a:xfrm flipV="1">
            <a:off x="977564" y="3511155"/>
            <a:ext cx="2758501" cy="2887600"/>
          </a:xfrm>
          <a:custGeom>
            <a:avLst/>
            <a:gdLst>
              <a:gd name="connsiteX0" fmla="*/ 155896 w 4611805"/>
              <a:gd name="connsiteY0" fmla="*/ 1772806 h 4444710"/>
              <a:gd name="connsiteX1" fmla="*/ 1311075 w 4611805"/>
              <a:gd name="connsiteY1" fmla="*/ 874952 h 4444710"/>
              <a:gd name="connsiteX2" fmla="*/ 3339601 w 4611805"/>
              <a:gd name="connsiteY2" fmla="*/ 71785 h 4444710"/>
              <a:gd name="connsiteX3" fmla="*/ 4124945 w 4611805"/>
              <a:gd name="connsiteY3" fmla="*/ 1426364 h 4444710"/>
              <a:gd name="connsiteX4" fmla="*/ 2994273 w 4611805"/>
              <a:gd name="connsiteY4" fmla="*/ 2738612 h 4444710"/>
              <a:gd name="connsiteX5" fmla="*/ 571404 w 4611805"/>
              <a:gd name="connsiteY5" fmla="*/ 4398416 h 4444710"/>
              <a:gd name="connsiteX6" fmla="*/ 155896 w 4611805"/>
              <a:gd name="connsiteY6" fmla="*/ 1772806 h 4444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11805" h="4444710">
                <a:moveTo>
                  <a:pt x="155896" y="1772806"/>
                </a:moveTo>
                <a:cubicBezTo>
                  <a:pt x="-317538" y="1218053"/>
                  <a:pt x="436614" y="584208"/>
                  <a:pt x="1311075" y="874952"/>
                </a:cubicBezTo>
                <a:cubicBezTo>
                  <a:pt x="2186650" y="1167924"/>
                  <a:pt x="2449545" y="-304734"/>
                  <a:pt x="3339601" y="71785"/>
                </a:cubicBezTo>
                <a:cubicBezTo>
                  <a:pt x="4049195" y="371441"/>
                  <a:pt x="3123492" y="1324993"/>
                  <a:pt x="4124945" y="1426364"/>
                </a:cubicBezTo>
                <a:cubicBezTo>
                  <a:pt x="5125283" y="1527734"/>
                  <a:pt x="4463589" y="3311188"/>
                  <a:pt x="2994273" y="2738612"/>
                </a:cubicBezTo>
                <a:cubicBezTo>
                  <a:pt x="1524956" y="2166035"/>
                  <a:pt x="2142091" y="4816152"/>
                  <a:pt x="571404" y="4398416"/>
                </a:cubicBezTo>
                <a:cubicBezTo>
                  <a:pt x="-483519" y="4117697"/>
                  <a:pt x="1009191" y="2772031"/>
                  <a:pt x="155896" y="1772806"/>
                </a:cubicBezTo>
                <a:close/>
              </a:path>
            </a:pathLst>
          </a:custGeom>
          <a:solidFill>
            <a:schemeClr val="accent2"/>
          </a:solidFill>
          <a:ln w="1112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9D5B3CA-18FE-4B3E-A222-45BCAE77E68E}"/>
              </a:ext>
            </a:extLst>
          </p:cNvPr>
          <p:cNvSpPr/>
          <p:nvPr/>
        </p:nvSpPr>
        <p:spPr>
          <a:xfrm flipV="1">
            <a:off x="1456594" y="3429000"/>
            <a:ext cx="2082098" cy="208209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Graphic 1">
            <a:extLst>
              <a:ext uri="{FF2B5EF4-FFF2-40B4-BE49-F238E27FC236}">
                <a16:creationId xmlns:a16="http://schemas.microsoft.com/office/drawing/2014/main" id="{F04986D1-9671-4CA3-A6FB-F854941ECBC2}"/>
              </a:ext>
            </a:extLst>
          </p:cNvPr>
          <p:cNvSpPr/>
          <p:nvPr/>
        </p:nvSpPr>
        <p:spPr>
          <a:xfrm flipV="1">
            <a:off x="4716750" y="3511155"/>
            <a:ext cx="2758501" cy="2887600"/>
          </a:xfrm>
          <a:custGeom>
            <a:avLst/>
            <a:gdLst>
              <a:gd name="connsiteX0" fmla="*/ 155896 w 4611805"/>
              <a:gd name="connsiteY0" fmla="*/ 1772806 h 4444710"/>
              <a:gd name="connsiteX1" fmla="*/ 1311075 w 4611805"/>
              <a:gd name="connsiteY1" fmla="*/ 874952 h 4444710"/>
              <a:gd name="connsiteX2" fmla="*/ 3339601 w 4611805"/>
              <a:gd name="connsiteY2" fmla="*/ 71785 h 4444710"/>
              <a:gd name="connsiteX3" fmla="*/ 4124945 w 4611805"/>
              <a:gd name="connsiteY3" fmla="*/ 1426364 h 4444710"/>
              <a:gd name="connsiteX4" fmla="*/ 2994273 w 4611805"/>
              <a:gd name="connsiteY4" fmla="*/ 2738612 h 4444710"/>
              <a:gd name="connsiteX5" fmla="*/ 571404 w 4611805"/>
              <a:gd name="connsiteY5" fmla="*/ 4398416 h 4444710"/>
              <a:gd name="connsiteX6" fmla="*/ 155896 w 4611805"/>
              <a:gd name="connsiteY6" fmla="*/ 1772806 h 4444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11805" h="4444710">
                <a:moveTo>
                  <a:pt x="155896" y="1772806"/>
                </a:moveTo>
                <a:cubicBezTo>
                  <a:pt x="-317538" y="1218053"/>
                  <a:pt x="436614" y="584208"/>
                  <a:pt x="1311075" y="874952"/>
                </a:cubicBezTo>
                <a:cubicBezTo>
                  <a:pt x="2186650" y="1167924"/>
                  <a:pt x="2449545" y="-304734"/>
                  <a:pt x="3339601" y="71785"/>
                </a:cubicBezTo>
                <a:cubicBezTo>
                  <a:pt x="4049195" y="371441"/>
                  <a:pt x="3123492" y="1324993"/>
                  <a:pt x="4124945" y="1426364"/>
                </a:cubicBezTo>
                <a:cubicBezTo>
                  <a:pt x="5125283" y="1527734"/>
                  <a:pt x="4463589" y="3311188"/>
                  <a:pt x="2994273" y="2738612"/>
                </a:cubicBezTo>
                <a:cubicBezTo>
                  <a:pt x="1524956" y="2166035"/>
                  <a:pt x="2142091" y="4816152"/>
                  <a:pt x="571404" y="4398416"/>
                </a:cubicBezTo>
                <a:cubicBezTo>
                  <a:pt x="-483519" y="4117697"/>
                  <a:pt x="1009191" y="2772031"/>
                  <a:pt x="155896" y="1772806"/>
                </a:cubicBezTo>
                <a:close/>
              </a:path>
            </a:pathLst>
          </a:custGeom>
          <a:solidFill>
            <a:schemeClr val="accent2"/>
          </a:solidFill>
          <a:ln w="1112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3342B45-4F22-4464-8FF3-A6D7415AAE59}"/>
              </a:ext>
            </a:extLst>
          </p:cNvPr>
          <p:cNvSpPr/>
          <p:nvPr/>
        </p:nvSpPr>
        <p:spPr>
          <a:xfrm flipV="1">
            <a:off x="5195780" y="3429000"/>
            <a:ext cx="2082098" cy="208209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Graphic 1">
            <a:extLst>
              <a:ext uri="{FF2B5EF4-FFF2-40B4-BE49-F238E27FC236}">
                <a16:creationId xmlns:a16="http://schemas.microsoft.com/office/drawing/2014/main" id="{64B8AB70-23B4-40B4-A66D-F7FFE8A4066C}"/>
              </a:ext>
            </a:extLst>
          </p:cNvPr>
          <p:cNvSpPr/>
          <p:nvPr/>
        </p:nvSpPr>
        <p:spPr>
          <a:xfrm flipV="1">
            <a:off x="8455935" y="3552233"/>
            <a:ext cx="2758501" cy="2887600"/>
          </a:xfrm>
          <a:custGeom>
            <a:avLst/>
            <a:gdLst>
              <a:gd name="connsiteX0" fmla="*/ 155896 w 4611805"/>
              <a:gd name="connsiteY0" fmla="*/ 1772806 h 4444710"/>
              <a:gd name="connsiteX1" fmla="*/ 1311075 w 4611805"/>
              <a:gd name="connsiteY1" fmla="*/ 874952 h 4444710"/>
              <a:gd name="connsiteX2" fmla="*/ 3339601 w 4611805"/>
              <a:gd name="connsiteY2" fmla="*/ 71785 h 4444710"/>
              <a:gd name="connsiteX3" fmla="*/ 4124945 w 4611805"/>
              <a:gd name="connsiteY3" fmla="*/ 1426364 h 4444710"/>
              <a:gd name="connsiteX4" fmla="*/ 2994273 w 4611805"/>
              <a:gd name="connsiteY4" fmla="*/ 2738612 h 4444710"/>
              <a:gd name="connsiteX5" fmla="*/ 571404 w 4611805"/>
              <a:gd name="connsiteY5" fmla="*/ 4398416 h 4444710"/>
              <a:gd name="connsiteX6" fmla="*/ 155896 w 4611805"/>
              <a:gd name="connsiteY6" fmla="*/ 1772806 h 4444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11805" h="4444710">
                <a:moveTo>
                  <a:pt x="155896" y="1772806"/>
                </a:moveTo>
                <a:cubicBezTo>
                  <a:pt x="-317538" y="1218053"/>
                  <a:pt x="436614" y="584208"/>
                  <a:pt x="1311075" y="874952"/>
                </a:cubicBezTo>
                <a:cubicBezTo>
                  <a:pt x="2186650" y="1167924"/>
                  <a:pt x="2449545" y="-304734"/>
                  <a:pt x="3339601" y="71785"/>
                </a:cubicBezTo>
                <a:cubicBezTo>
                  <a:pt x="4049195" y="371441"/>
                  <a:pt x="3123492" y="1324993"/>
                  <a:pt x="4124945" y="1426364"/>
                </a:cubicBezTo>
                <a:cubicBezTo>
                  <a:pt x="5125283" y="1527734"/>
                  <a:pt x="4463589" y="3311188"/>
                  <a:pt x="2994273" y="2738612"/>
                </a:cubicBezTo>
                <a:cubicBezTo>
                  <a:pt x="1524956" y="2166035"/>
                  <a:pt x="2142091" y="4816152"/>
                  <a:pt x="571404" y="4398416"/>
                </a:cubicBezTo>
                <a:cubicBezTo>
                  <a:pt x="-483519" y="4117697"/>
                  <a:pt x="1009191" y="2772031"/>
                  <a:pt x="155896" y="1772806"/>
                </a:cubicBezTo>
                <a:close/>
              </a:path>
            </a:pathLst>
          </a:custGeom>
          <a:solidFill>
            <a:schemeClr val="accent2"/>
          </a:solidFill>
          <a:ln w="1112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B04986F-2214-45DD-9A66-39CDC403BCE8}"/>
              </a:ext>
            </a:extLst>
          </p:cNvPr>
          <p:cNvSpPr/>
          <p:nvPr/>
        </p:nvSpPr>
        <p:spPr>
          <a:xfrm flipV="1">
            <a:off x="8934965" y="3470078"/>
            <a:ext cx="2082098" cy="208209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ABB53A1-BDFB-4EF7-AA66-AFAB7E9F4BDF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509FD94-80DC-4ADF-A0D9-54BEC6C71C53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A190A10-7DE8-449B-97B2-19F9B3F66951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AEBA9D8-E8E1-45A8-B127-D5483E73480C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5D98E92-7D25-42FD-AC69-BD5541782528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26" name="Star: 4 Points 25">
              <a:extLst>
                <a:ext uri="{FF2B5EF4-FFF2-40B4-BE49-F238E27FC236}">
                  <a16:creationId xmlns:a16="http://schemas.microsoft.com/office/drawing/2014/main" id="{E2280666-FF75-45F7-9308-E69C49852629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7" name="Star: 4 Points 26">
              <a:extLst>
                <a:ext uri="{FF2B5EF4-FFF2-40B4-BE49-F238E27FC236}">
                  <a16:creationId xmlns:a16="http://schemas.microsoft.com/office/drawing/2014/main" id="{63D232D4-CA03-4BEC-823F-468A2516A364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8" name="Star: 4 Points 27">
              <a:extLst>
                <a:ext uri="{FF2B5EF4-FFF2-40B4-BE49-F238E27FC236}">
                  <a16:creationId xmlns:a16="http://schemas.microsoft.com/office/drawing/2014/main" id="{84C0C3BC-4120-4E70-9B8E-255824DED75F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201782EE-91AA-4DC5-A0DC-5B774F93F9DF}"/>
              </a:ext>
            </a:extLst>
          </p:cNvPr>
          <p:cNvSpPr txBox="1"/>
          <p:nvPr/>
        </p:nvSpPr>
        <p:spPr>
          <a:xfrm>
            <a:off x="2484487" y="629137"/>
            <a:ext cx="7223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000" b="1" dirty="0">
                <a:latin typeface="Montserrat Medium" panose="00000600000000000000" pitchFamily="50" charset="0"/>
                <a:cs typeface="Poppins SemiBold" panose="00000700000000000000" pitchFamily="50" charset="0"/>
              </a:rPr>
              <a:t>Astetics</a:t>
            </a:r>
            <a:r>
              <a:rPr lang="id-ID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 </a:t>
            </a:r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Section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2">
                  <a:lumMod val="25000"/>
                </a:schemeClr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EA38365-F7EE-4A9E-B8CA-E2C623B51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8558" y="1166656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tx2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F157D3C-056D-40F2-A08E-66EDB80E9CCC}"/>
              </a:ext>
            </a:extLst>
          </p:cNvPr>
          <p:cNvSpPr/>
          <p:nvPr/>
        </p:nvSpPr>
        <p:spPr>
          <a:xfrm>
            <a:off x="1483783" y="1962804"/>
            <a:ext cx="9224434" cy="1212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b="1" dirty="0">
                <a:solidFill>
                  <a:schemeClr val="accent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Insert Title Here</a:t>
            </a:r>
          </a:p>
          <a:p>
            <a:pPr algn="ctr">
              <a:lnSpc>
                <a:spcPct val="150000"/>
              </a:lnSpc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 of my entire soul, like these sweet morning has taken its.</a:t>
            </a:r>
            <a:r>
              <a:rPr lang="id-ID" sz="12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</a:t>
            </a:r>
            <a:endParaRPr lang="id-ID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entire soul, like these sweet morning has taken its</a:t>
            </a:r>
            <a:r>
              <a:rPr lang="id-ID" sz="12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 of my entire soul, like these</a:t>
            </a:r>
            <a:endParaRPr lang="id-ID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 sweet morning has taken its</a:t>
            </a:r>
            <a:r>
              <a:rPr lang="id-ID" sz="12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E7E6DCCD-F20C-4D7E-AC64-A565D76F3A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72" t="52711" r="72500" b="22351"/>
          <a:stretch>
            <a:fillRect/>
          </a:stretch>
        </p:blipFill>
        <p:spPr>
          <a:xfrm>
            <a:off x="1642494" y="3614898"/>
            <a:ext cx="1710300" cy="1710300"/>
          </a:xfrm>
          <a:custGeom>
            <a:avLst/>
            <a:gdLst>
              <a:gd name="connsiteX0" fmla="*/ 855150 w 1710300"/>
              <a:gd name="connsiteY0" fmla="*/ 0 h 1710300"/>
              <a:gd name="connsiteX1" fmla="*/ 1710300 w 1710300"/>
              <a:gd name="connsiteY1" fmla="*/ 855150 h 1710300"/>
              <a:gd name="connsiteX2" fmla="*/ 855150 w 1710300"/>
              <a:gd name="connsiteY2" fmla="*/ 1710300 h 1710300"/>
              <a:gd name="connsiteX3" fmla="*/ 0 w 1710300"/>
              <a:gd name="connsiteY3" fmla="*/ 855150 h 1710300"/>
              <a:gd name="connsiteX4" fmla="*/ 855150 w 1710300"/>
              <a:gd name="connsiteY4" fmla="*/ 0 h 171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0300" h="1710300">
                <a:moveTo>
                  <a:pt x="855150" y="0"/>
                </a:moveTo>
                <a:cubicBezTo>
                  <a:pt x="1327436" y="0"/>
                  <a:pt x="1710300" y="382864"/>
                  <a:pt x="1710300" y="855150"/>
                </a:cubicBezTo>
                <a:cubicBezTo>
                  <a:pt x="1710300" y="1327436"/>
                  <a:pt x="1327436" y="1710300"/>
                  <a:pt x="855150" y="1710300"/>
                </a:cubicBezTo>
                <a:cubicBezTo>
                  <a:pt x="382864" y="1710300"/>
                  <a:pt x="0" y="1327436"/>
                  <a:pt x="0" y="855150"/>
                </a:cubicBezTo>
                <a:cubicBezTo>
                  <a:pt x="0" y="382864"/>
                  <a:pt x="382864" y="0"/>
                  <a:pt x="855150" y="0"/>
                </a:cubicBezTo>
                <a:close/>
              </a:path>
            </a:pathLst>
          </a:cu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3423F6F-6888-450D-B20B-542BB61C01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72" t="52711" r="72500" b="22351"/>
          <a:stretch>
            <a:fillRect/>
          </a:stretch>
        </p:blipFill>
        <p:spPr>
          <a:xfrm>
            <a:off x="5381678" y="3614898"/>
            <a:ext cx="1710300" cy="1710300"/>
          </a:xfrm>
          <a:custGeom>
            <a:avLst/>
            <a:gdLst>
              <a:gd name="connsiteX0" fmla="*/ 855150 w 1710300"/>
              <a:gd name="connsiteY0" fmla="*/ 0 h 1710300"/>
              <a:gd name="connsiteX1" fmla="*/ 1710300 w 1710300"/>
              <a:gd name="connsiteY1" fmla="*/ 855150 h 1710300"/>
              <a:gd name="connsiteX2" fmla="*/ 855150 w 1710300"/>
              <a:gd name="connsiteY2" fmla="*/ 1710300 h 1710300"/>
              <a:gd name="connsiteX3" fmla="*/ 0 w 1710300"/>
              <a:gd name="connsiteY3" fmla="*/ 855150 h 1710300"/>
              <a:gd name="connsiteX4" fmla="*/ 855150 w 1710300"/>
              <a:gd name="connsiteY4" fmla="*/ 0 h 171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0300" h="1710300">
                <a:moveTo>
                  <a:pt x="855150" y="0"/>
                </a:moveTo>
                <a:cubicBezTo>
                  <a:pt x="1327436" y="0"/>
                  <a:pt x="1710300" y="382864"/>
                  <a:pt x="1710300" y="855150"/>
                </a:cubicBezTo>
                <a:cubicBezTo>
                  <a:pt x="1710300" y="1327436"/>
                  <a:pt x="1327436" y="1710300"/>
                  <a:pt x="855150" y="1710300"/>
                </a:cubicBezTo>
                <a:cubicBezTo>
                  <a:pt x="382864" y="1710300"/>
                  <a:pt x="0" y="1327436"/>
                  <a:pt x="0" y="855150"/>
                </a:cubicBezTo>
                <a:cubicBezTo>
                  <a:pt x="0" y="382864"/>
                  <a:pt x="382864" y="0"/>
                  <a:pt x="855150" y="0"/>
                </a:cubicBezTo>
                <a:close/>
              </a:path>
            </a:pathLst>
          </a:cu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9590467-4FB0-42C3-A34A-D21A9952E3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72" t="52711" r="72500" b="22351"/>
          <a:stretch>
            <a:fillRect/>
          </a:stretch>
        </p:blipFill>
        <p:spPr>
          <a:xfrm>
            <a:off x="9120864" y="3655975"/>
            <a:ext cx="1710300" cy="1710300"/>
          </a:xfrm>
          <a:custGeom>
            <a:avLst/>
            <a:gdLst>
              <a:gd name="connsiteX0" fmla="*/ 855150 w 1710300"/>
              <a:gd name="connsiteY0" fmla="*/ 0 h 1710300"/>
              <a:gd name="connsiteX1" fmla="*/ 1710300 w 1710300"/>
              <a:gd name="connsiteY1" fmla="*/ 855150 h 1710300"/>
              <a:gd name="connsiteX2" fmla="*/ 855150 w 1710300"/>
              <a:gd name="connsiteY2" fmla="*/ 1710300 h 1710300"/>
              <a:gd name="connsiteX3" fmla="*/ 0 w 1710300"/>
              <a:gd name="connsiteY3" fmla="*/ 855150 h 1710300"/>
              <a:gd name="connsiteX4" fmla="*/ 855150 w 1710300"/>
              <a:gd name="connsiteY4" fmla="*/ 0 h 171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0300" h="1710300">
                <a:moveTo>
                  <a:pt x="855150" y="0"/>
                </a:moveTo>
                <a:cubicBezTo>
                  <a:pt x="1327436" y="0"/>
                  <a:pt x="1710300" y="382864"/>
                  <a:pt x="1710300" y="855150"/>
                </a:cubicBezTo>
                <a:cubicBezTo>
                  <a:pt x="1710300" y="1327436"/>
                  <a:pt x="1327436" y="1710300"/>
                  <a:pt x="855150" y="1710300"/>
                </a:cubicBezTo>
                <a:cubicBezTo>
                  <a:pt x="382864" y="1710300"/>
                  <a:pt x="0" y="1327436"/>
                  <a:pt x="0" y="855150"/>
                </a:cubicBezTo>
                <a:cubicBezTo>
                  <a:pt x="0" y="382864"/>
                  <a:pt x="382864" y="0"/>
                  <a:pt x="85515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406886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raphic 1">
            <a:extLst>
              <a:ext uri="{FF2B5EF4-FFF2-40B4-BE49-F238E27FC236}">
                <a16:creationId xmlns:a16="http://schemas.microsoft.com/office/drawing/2014/main" id="{43C33C0A-2699-498F-B1B5-66CEDE0B61BD}"/>
              </a:ext>
            </a:extLst>
          </p:cNvPr>
          <p:cNvSpPr/>
          <p:nvPr/>
        </p:nvSpPr>
        <p:spPr>
          <a:xfrm>
            <a:off x="592245" y="610214"/>
            <a:ext cx="6191400" cy="3896862"/>
          </a:xfrm>
          <a:custGeom>
            <a:avLst/>
            <a:gdLst>
              <a:gd name="connsiteX0" fmla="*/ 5859034 w 5876925"/>
              <a:gd name="connsiteY0" fmla="*/ 1627108 h 3352800"/>
              <a:gd name="connsiteX1" fmla="*/ 5485654 w 5876925"/>
              <a:gd name="connsiteY1" fmla="*/ 2000488 h 3352800"/>
              <a:gd name="connsiteX2" fmla="*/ 4977018 w 5876925"/>
              <a:gd name="connsiteY2" fmla="*/ 1963340 h 3352800"/>
              <a:gd name="connsiteX3" fmla="*/ 4064523 w 5876925"/>
              <a:gd name="connsiteY3" fmla="*/ 2311955 h 3352800"/>
              <a:gd name="connsiteX4" fmla="*/ 3262518 w 5876925"/>
              <a:gd name="connsiteY4" fmla="*/ 3076813 h 3352800"/>
              <a:gd name="connsiteX5" fmla="*/ 2459561 w 5876925"/>
              <a:gd name="connsiteY5" fmla="*/ 2947273 h 3352800"/>
              <a:gd name="connsiteX6" fmla="*/ 1768998 w 5876925"/>
              <a:gd name="connsiteY6" fmla="*/ 3014900 h 3352800"/>
              <a:gd name="connsiteX7" fmla="*/ 488838 w 5876925"/>
              <a:gd name="connsiteY7" fmla="*/ 3329225 h 3352800"/>
              <a:gd name="connsiteX8" fmla="*/ 188801 w 5876925"/>
              <a:gd name="connsiteY8" fmla="*/ 1805225 h 3352800"/>
              <a:gd name="connsiteX9" fmla="*/ 693626 w 5876925"/>
              <a:gd name="connsiteY9" fmla="*/ 624125 h 3352800"/>
              <a:gd name="connsiteX10" fmla="*/ 1493726 w 5876925"/>
              <a:gd name="connsiteY10" fmla="*/ 71675 h 3352800"/>
              <a:gd name="connsiteX11" fmla="*/ 4084526 w 5876925"/>
              <a:gd name="connsiteY11" fmla="*/ 401240 h 3352800"/>
              <a:gd name="connsiteX12" fmla="*/ 4956063 w 5876925"/>
              <a:gd name="connsiteY12" fmla="*/ 770810 h 3352800"/>
              <a:gd name="connsiteX13" fmla="*/ 5219906 w 5876925"/>
              <a:gd name="connsiteY13" fmla="*/ 1010840 h 3352800"/>
              <a:gd name="connsiteX14" fmla="*/ 5854271 w 5876925"/>
              <a:gd name="connsiteY14" fmla="*/ 1638538 h 3352800"/>
              <a:gd name="connsiteX0" fmla="*/ 5851891 w 5853052"/>
              <a:gd name="connsiteY0" fmla="*/ 1619964 h 3341909"/>
              <a:gd name="connsiteX1" fmla="*/ 5478511 w 5853052"/>
              <a:gd name="connsiteY1" fmla="*/ 1993344 h 3341909"/>
              <a:gd name="connsiteX2" fmla="*/ 4969875 w 5853052"/>
              <a:gd name="connsiteY2" fmla="*/ 1956196 h 3341909"/>
              <a:gd name="connsiteX3" fmla="*/ 4057380 w 5853052"/>
              <a:gd name="connsiteY3" fmla="*/ 2304811 h 3341909"/>
              <a:gd name="connsiteX4" fmla="*/ 3255375 w 5853052"/>
              <a:gd name="connsiteY4" fmla="*/ 3069669 h 3341909"/>
              <a:gd name="connsiteX5" fmla="*/ 2452418 w 5853052"/>
              <a:gd name="connsiteY5" fmla="*/ 2940129 h 3341909"/>
              <a:gd name="connsiteX6" fmla="*/ 1761855 w 5853052"/>
              <a:gd name="connsiteY6" fmla="*/ 3007756 h 3341909"/>
              <a:gd name="connsiteX7" fmla="*/ 481695 w 5853052"/>
              <a:gd name="connsiteY7" fmla="*/ 3322081 h 3341909"/>
              <a:gd name="connsiteX8" fmla="*/ 181658 w 5853052"/>
              <a:gd name="connsiteY8" fmla="*/ 1798081 h 3341909"/>
              <a:gd name="connsiteX9" fmla="*/ 686483 w 5853052"/>
              <a:gd name="connsiteY9" fmla="*/ 616981 h 3341909"/>
              <a:gd name="connsiteX10" fmla="*/ 1486583 w 5853052"/>
              <a:gd name="connsiteY10" fmla="*/ 64531 h 3341909"/>
              <a:gd name="connsiteX11" fmla="*/ 4077383 w 5853052"/>
              <a:gd name="connsiteY11" fmla="*/ 394096 h 3341909"/>
              <a:gd name="connsiteX12" fmla="*/ 4948920 w 5853052"/>
              <a:gd name="connsiteY12" fmla="*/ 763666 h 3341909"/>
              <a:gd name="connsiteX13" fmla="*/ 5847128 w 5853052"/>
              <a:gd name="connsiteY13" fmla="*/ 1631394 h 3341909"/>
              <a:gd name="connsiteX0" fmla="*/ 5851891 w 5853052"/>
              <a:gd name="connsiteY0" fmla="*/ 1619964 h 3341908"/>
              <a:gd name="connsiteX1" fmla="*/ 5478511 w 5853052"/>
              <a:gd name="connsiteY1" fmla="*/ 1993344 h 3341908"/>
              <a:gd name="connsiteX2" fmla="*/ 4969875 w 5853052"/>
              <a:gd name="connsiteY2" fmla="*/ 1956196 h 3341908"/>
              <a:gd name="connsiteX3" fmla="*/ 4057380 w 5853052"/>
              <a:gd name="connsiteY3" fmla="*/ 2304811 h 3341908"/>
              <a:gd name="connsiteX4" fmla="*/ 3255375 w 5853052"/>
              <a:gd name="connsiteY4" fmla="*/ 3069669 h 3341908"/>
              <a:gd name="connsiteX5" fmla="*/ 2452418 w 5853052"/>
              <a:gd name="connsiteY5" fmla="*/ 2940129 h 3341908"/>
              <a:gd name="connsiteX6" fmla="*/ 1761855 w 5853052"/>
              <a:gd name="connsiteY6" fmla="*/ 3007756 h 3341908"/>
              <a:gd name="connsiteX7" fmla="*/ 481695 w 5853052"/>
              <a:gd name="connsiteY7" fmla="*/ 3322081 h 3341908"/>
              <a:gd name="connsiteX8" fmla="*/ 181658 w 5853052"/>
              <a:gd name="connsiteY8" fmla="*/ 1798081 h 3341908"/>
              <a:gd name="connsiteX9" fmla="*/ 686483 w 5853052"/>
              <a:gd name="connsiteY9" fmla="*/ 616981 h 3341908"/>
              <a:gd name="connsiteX10" fmla="*/ 1486583 w 5853052"/>
              <a:gd name="connsiteY10" fmla="*/ 64531 h 3341908"/>
              <a:gd name="connsiteX11" fmla="*/ 4077383 w 5853052"/>
              <a:gd name="connsiteY11" fmla="*/ 394096 h 3341908"/>
              <a:gd name="connsiteX12" fmla="*/ 4948920 w 5853052"/>
              <a:gd name="connsiteY12" fmla="*/ 763666 h 3341908"/>
              <a:gd name="connsiteX13" fmla="*/ 5847128 w 5853052"/>
              <a:gd name="connsiteY13" fmla="*/ 1631394 h 3341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853052" h="3341908">
                <a:moveTo>
                  <a:pt x="5851891" y="1619964"/>
                </a:moveTo>
                <a:cubicBezTo>
                  <a:pt x="5871893" y="1793319"/>
                  <a:pt x="5629005" y="1933336"/>
                  <a:pt x="5478511" y="1993344"/>
                </a:cubicBezTo>
                <a:cubicBezTo>
                  <a:pt x="5305155" y="2061924"/>
                  <a:pt x="5148945" y="1998106"/>
                  <a:pt x="4969875" y="1956196"/>
                </a:cubicBezTo>
                <a:cubicBezTo>
                  <a:pt x="4601258" y="1868566"/>
                  <a:pt x="4247880" y="2010489"/>
                  <a:pt x="4057380" y="2304811"/>
                </a:cubicBezTo>
                <a:cubicBezTo>
                  <a:pt x="3844020" y="2633424"/>
                  <a:pt x="3671618" y="2938224"/>
                  <a:pt x="3255375" y="3069669"/>
                </a:cubicBezTo>
                <a:cubicBezTo>
                  <a:pt x="2948670" y="3166824"/>
                  <a:pt x="2726738" y="3056334"/>
                  <a:pt x="2452418" y="2940129"/>
                </a:cubicBezTo>
                <a:cubicBezTo>
                  <a:pt x="2237153" y="2848689"/>
                  <a:pt x="1967595" y="2944891"/>
                  <a:pt x="1761855" y="3007756"/>
                </a:cubicBezTo>
                <a:cubicBezTo>
                  <a:pt x="1333230" y="3140154"/>
                  <a:pt x="979853" y="3418284"/>
                  <a:pt x="481695" y="3322081"/>
                </a:cubicBezTo>
                <a:cubicBezTo>
                  <a:pt x="-238395" y="3183969"/>
                  <a:pt x="17828" y="2240994"/>
                  <a:pt x="181658" y="1798081"/>
                </a:cubicBezTo>
                <a:cubicBezTo>
                  <a:pt x="327390" y="1405651"/>
                  <a:pt x="482648" y="981789"/>
                  <a:pt x="686483" y="616981"/>
                </a:cubicBezTo>
                <a:cubicBezTo>
                  <a:pt x="851265" y="322659"/>
                  <a:pt x="1143683" y="134064"/>
                  <a:pt x="1486583" y="64531"/>
                </a:cubicBezTo>
                <a:cubicBezTo>
                  <a:pt x="2345738" y="-109776"/>
                  <a:pt x="3248708" y="92154"/>
                  <a:pt x="4077383" y="394096"/>
                </a:cubicBezTo>
                <a:cubicBezTo>
                  <a:pt x="4372658" y="501729"/>
                  <a:pt x="4653963" y="557450"/>
                  <a:pt x="4948920" y="763666"/>
                </a:cubicBezTo>
                <a:cubicBezTo>
                  <a:pt x="5243877" y="969882"/>
                  <a:pt x="5904531" y="1256680"/>
                  <a:pt x="5847128" y="1631394"/>
                </a:cubicBezTo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7DCC87E-BF08-4731-BB67-DC1140214917}"/>
              </a:ext>
            </a:extLst>
          </p:cNvPr>
          <p:cNvSpPr/>
          <p:nvPr/>
        </p:nvSpPr>
        <p:spPr>
          <a:xfrm>
            <a:off x="1591902" y="2001824"/>
            <a:ext cx="4192087" cy="419208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9008920-25E2-46EF-9A43-64F8187C9500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F1E096D-A080-4307-9466-89CE9258C6EB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56C3331-9529-4618-BF60-A7DA1E551FE3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DC2917-B63A-4D50-98F2-5D9CCB4A9D7E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F8E44A5-1A49-4EB3-ABF7-558F17A09F3F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13" name="Star: 4 Points 12">
              <a:extLst>
                <a:ext uri="{FF2B5EF4-FFF2-40B4-BE49-F238E27FC236}">
                  <a16:creationId xmlns:a16="http://schemas.microsoft.com/office/drawing/2014/main" id="{CFABA269-C256-4F49-BE31-C13242DA37FD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4" name="Star: 4 Points 13">
              <a:extLst>
                <a:ext uri="{FF2B5EF4-FFF2-40B4-BE49-F238E27FC236}">
                  <a16:creationId xmlns:a16="http://schemas.microsoft.com/office/drawing/2014/main" id="{FEC2D7EA-F718-459E-B102-D18AB2B4F569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5" name="Star: 4 Points 14">
              <a:extLst>
                <a:ext uri="{FF2B5EF4-FFF2-40B4-BE49-F238E27FC236}">
                  <a16:creationId xmlns:a16="http://schemas.microsoft.com/office/drawing/2014/main" id="{7EF570D2-5BEC-4FFE-B027-1E217BF32F6A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7123EF41-4B7D-4F57-9CEC-84827E8F8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5347" y="2351415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tx2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6C6B7B1-77A2-4811-AF5E-3CBDD8B09FFF}"/>
              </a:ext>
            </a:extLst>
          </p:cNvPr>
          <p:cNvSpPr txBox="1"/>
          <p:nvPr/>
        </p:nvSpPr>
        <p:spPr>
          <a:xfrm>
            <a:off x="7277870" y="1013921"/>
            <a:ext cx="3844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Building</a:t>
            </a:r>
            <a:endParaRPr lang="en-US" sz="4000" b="1" dirty="0">
              <a:solidFill>
                <a:schemeClr val="accent3"/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  <a:p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Section</a:t>
            </a:r>
            <a:r>
              <a:rPr lang="id-ID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 Here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2">
                  <a:lumMod val="25000"/>
                </a:schemeClr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18" name="Arrow: Bent 17">
            <a:extLst>
              <a:ext uri="{FF2B5EF4-FFF2-40B4-BE49-F238E27FC236}">
                <a16:creationId xmlns:a16="http://schemas.microsoft.com/office/drawing/2014/main" id="{99DBDE25-3586-4EFB-9B84-0333CEEA01ED}"/>
              </a:ext>
            </a:extLst>
          </p:cNvPr>
          <p:cNvSpPr/>
          <p:nvPr/>
        </p:nvSpPr>
        <p:spPr>
          <a:xfrm rot="7613534" flipH="1">
            <a:off x="7059750" y="3223989"/>
            <a:ext cx="189681" cy="173220"/>
          </a:xfrm>
          <a:prstGeom prst="ben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4945588-DE00-4ED7-9E1B-CB8BE0BBC83E}"/>
              </a:ext>
            </a:extLst>
          </p:cNvPr>
          <p:cNvSpPr/>
          <p:nvPr/>
        </p:nvSpPr>
        <p:spPr>
          <a:xfrm>
            <a:off x="7344169" y="3175724"/>
            <a:ext cx="4002820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</a:t>
            </a:r>
            <a:r>
              <a:rPr lang="en-US" sz="1200" dirty="0" err="1">
                <a:latin typeface="Segoe UI" panose="020B0502040204020203" pitchFamily="34" charset="0"/>
                <a:cs typeface="Segoe UI" panose="020B0502040204020203" pitchFamily="34" charset="0"/>
              </a:rPr>
              <a:t>whic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 possession of my entire h</a:t>
            </a:r>
          </a:p>
        </p:txBody>
      </p:sp>
      <p:sp>
        <p:nvSpPr>
          <p:cNvPr id="20" name="Arrow: Bent 19">
            <a:extLst>
              <a:ext uri="{FF2B5EF4-FFF2-40B4-BE49-F238E27FC236}">
                <a16:creationId xmlns:a16="http://schemas.microsoft.com/office/drawing/2014/main" id="{3D6106BD-11AE-4EE6-897C-0E14BFFAD981}"/>
              </a:ext>
            </a:extLst>
          </p:cNvPr>
          <p:cNvSpPr/>
          <p:nvPr/>
        </p:nvSpPr>
        <p:spPr>
          <a:xfrm rot="7613534" flipH="1">
            <a:off x="7059749" y="4186377"/>
            <a:ext cx="189681" cy="173220"/>
          </a:xfrm>
          <a:prstGeom prst="ben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5BFDBA1-E127-4ACA-9B7D-AB515078C6A2}"/>
              </a:ext>
            </a:extLst>
          </p:cNvPr>
          <p:cNvSpPr/>
          <p:nvPr/>
        </p:nvSpPr>
        <p:spPr>
          <a:xfrm>
            <a:off x="7344168" y="4138112"/>
            <a:ext cx="4002820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</a:t>
            </a:r>
            <a:r>
              <a:rPr lang="en-US" sz="1200" dirty="0" err="1">
                <a:latin typeface="Segoe UI" panose="020B0502040204020203" pitchFamily="34" charset="0"/>
                <a:cs typeface="Segoe UI" panose="020B0502040204020203" pitchFamily="34" charset="0"/>
              </a:rPr>
              <a:t>whic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 possession of my entire h</a:t>
            </a:r>
          </a:p>
        </p:txBody>
      </p:sp>
      <p:sp>
        <p:nvSpPr>
          <p:cNvPr id="22" name="Arrow: Bent 21">
            <a:extLst>
              <a:ext uri="{FF2B5EF4-FFF2-40B4-BE49-F238E27FC236}">
                <a16:creationId xmlns:a16="http://schemas.microsoft.com/office/drawing/2014/main" id="{6C47AE51-7858-47AE-A35B-0FED6315876C}"/>
              </a:ext>
            </a:extLst>
          </p:cNvPr>
          <p:cNvSpPr/>
          <p:nvPr/>
        </p:nvSpPr>
        <p:spPr>
          <a:xfrm rot="7613534" flipH="1">
            <a:off x="7059748" y="5155796"/>
            <a:ext cx="189681" cy="173220"/>
          </a:xfrm>
          <a:prstGeom prst="ben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AF25C0E-94C8-4613-B7BF-56AF303E4989}"/>
              </a:ext>
            </a:extLst>
          </p:cNvPr>
          <p:cNvSpPr/>
          <p:nvPr/>
        </p:nvSpPr>
        <p:spPr>
          <a:xfrm>
            <a:off x="7344167" y="5107531"/>
            <a:ext cx="4002820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</a:t>
            </a:r>
            <a:r>
              <a:rPr lang="en-US" sz="1200" dirty="0" err="1">
                <a:latin typeface="Segoe UI" panose="020B0502040204020203" pitchFamily="34" charset="0"/>
                <a:cs typeface="Segoe UI" panose="020B0502040204020203" pitchFamily="34" charset="0"/>
              </a:rPr>
              <a:t>whic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 possession of my entire h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3DE82BFD-BC15-494F-A7F6-0A3E7C6803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13" t="33147" r="54774" b="13674"/>
          <a:stretch>
            <a:fillRect/>
          </a:stretch>
        </p:blipFill>
        <p:spPr>
          <a:xfrm>
            <a:off x="1866960" y="2273210"/>
            <a:ext cx="3647011" cy="3647011"/>
          </a:xfrm>
          <a:custGeom>
            <a:avLst/>
            <a:gdLst>
              <a:gd name="connsiteX0" fmla="*/ 607847 w 3647011"/>
              <a:gd name="connsiteY0" fmla="*/ 0 h 3647011"/>
              <a:gd name="connsiteX1" fmla="*/ 3039164 w 3647011"/>
              <a:gd name="connsiteY1" fmla="*/ 0 h 3647011"/>
              <a:gd name="connsiteX2" fmla="*/ 3647011 w 3647011"/>
              <a:gd name="connsiteY2" fmla="*/ 607847 h 3647011"/>
              <a:gd name="connsiteX3" fmla="*/ 3647011 w 3647011"/>
              <a:gd name="connsiteY3" fmla="*/ 3039164 h 3647011"/>
              <a:gd name="connsiteX4" fmla="*/ 3039164 w 3647011"/>
              <a:gd name="connsiteY4" fmla="*/ 3647011 h 3647011"/>
              <a:gd name="connsiteX5" fmla="*/ 607847 w 3647011"/>
              <a:gd name="connsiteY5" fmla="*/ 3647011 h 3647011"/>
              <a:gd name="connsiteX6" fmla="*/ 0 w 3647011"/>
              <a:gd name="connsiteY6" fmla="*/ 3039164 h 3647011"/>
              <a:gd name="connsiteX7" fmla="*/ 0 w 3647011"/>
              <a:gd name="connsiteY7" fmla="*/ 607847 h 3647011"/>
              <a:gd name="connsiteX8" fmla="*/ 607847 w 3647011"/>
              <a:gd name="connsiteY8" fmla="*/ 0 h 3647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47011" h="3647011">
                <a:moveTo>
                  <a:pt x="607847" y="0"/>
                </a:moveTo>
                <a:lnTo>
                  <a:pt x="3039164" y="0"/>
                </a:lnTo>
                <a:cubicBezTo>
                  <a:pt x="3374869" y="0"/>
                  <a:pt x="3647011" y="272142"/>
                  <a:pt x="3647011" y="607847"/>
                </a:cubicBezTo>
                <a:lnTo>
                  <a:pt x="3647011" y="3039164"/>
                </a:lnTo>
                <a:cubicBezTo>
                  <a:pt x="3647011" y="3374869"/>
                  <a:pt x="3374869" y="3647011"/>
                  <a:pt x="3039164" y="3647011"/>
                </a:cubicBezTo>
                <a:lnTo>
                  <a:pt x="607847" y="3647011"/>
                </a:lnTo>
                <a:cubicBezTo>
                  <a:pt x="272142" y="3647011"/>
                  <a:pt x="0" y="3374869"/>
                  <a:pt x="0" y="3039164"/>
                </a:cubicBezTo>
                <a:lnTo>
                  <a:pt x="0" y="607847"/>
                </a:lnTo>
                <a:cubicBezTo>
                  <a:pt x="0" y="272142"/>
                  <a:pt x="272142" y="0"/>
                  <a:pt x="607847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37904181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01BB75D-FFCA-4156-9761-275FCB52CA4C}"/>
              </a:ext>
            </a:extLst>
          </p:cNvPr>
          <p:cNvSpPr/>
          <p:nvPr/>
        </p:nvSpPr>
        <p:spPr>
          <a:xfrm flipH="1">
            <a:off x="1" y="4206240"/>
            <a:ext cx="12192000" cy="2651760"/>
          </a:xfrm>
          <a:custGeom>
            <a:avLst/>
            <a:gdLst>
              <a:gd name="connsiteX0" fmla="*/ 7270378 w 12192000"/>
              <a:gd name="connsiteY0" fmla="*/ 986 h 2921463"/>
              <a:gd name="connsiteX1" fmla="*/ 7644250 w 12192000"/>
              <a:gd name="connsiteY1" fmla="*/ 85776 h 2921463"/>
              <a:gd name="connsiteX2" fmla="*/ 9565660 w 12192000"/>
              <a:gd name="connsiteY2" fmla="*/ 1354306 h 2921463"/>
              <a:gd name="connsiteX3" fmla="*/ 10546240 w 12192000"/>
              <a:gd name="connsiteY3" fmla="*/ 841155 h 2921463"/>
              <a:gd name="connsiteX4" fmla="*/ 11731318 w 12192000"/>
              <a:gd name="connsiteY4" fmla="*/ 832589 h 2921463"/>
              <a:gd name="connsiteX5" fmla="*/ 12060596 w 12192000"/>
              <a:gd name="connsiteY5" fmla="*/ 1793374 h 2921463"/>
              <a:gd name="connsiteX6" fmla="*/ 12155583 w 12192000"/>
              <a:gd name="connsiteY6" fmla="*/ 1891229 h 2921463"/>
              <a:gd name="connsiteX7" fmla="*/ 12192000 w 12192000"/>
              <a:gd name="connsiteY7" fmla="*/ 1940369 h 2921463"/>
              <a:gd name="connsiteX8" fmla="*/ 12191999 w 12192000"/>
              <a:gd name="connsiteY8" fmla="*/ 2921463 h 2921463"/>
              <a:gd name="connsiteX9" fmla="*/ 0 w 12192000"/>
              <a:gd name="connsiteY9" fmla="*/ 2921463 h 2921463"/>
              <a:gd name="connsiteX10" fmla="*/ 0 w 12192000"/>
              <a:gd name="connsiteY10" fmla="*/ 1746996 h 2921463"/>
              <a:gd name="connsiteX11" fmla="*/ 10731 w 12192000"/>
              <a:gd name="connsiteY11" fmla="*/ 1732629 h 2921463"/>
              <a:gd name="connsiteX12" fmla="*/ 740506 w 12192000"/>
              <a:gd name="connsiteY12" fmla="*/ 1131186 h 2921463"/>
              <a:gd name="connsiteX13" fmla="*/ 2706202 w 12192000"/>
              <a:gd name="connsiteY13" fmla="*/ 321515 h 2921463"/>
              <a:gd name="connsiteX14" fmla="*/ 5578457 w 12192000"/>
              <a:gd name="connsiteY14" fmla="*/ 651087 h 2921463"/>
              <a:gd name="connsiteX15" fmla="*/ 7270378 w 12192000"/>
              <a:gd name="connsiteY15" fmla="*/ 986 h 2921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92000" h="2921463">
                <a:moveTo>
                  <a:pt x="7270378" y="986"/>
                </a:moveTo>
                <a:cubicBezTo>
                  <a:pt x="7392348" y="-5346"/>
                  <a:pt x="7516120" y="18320"/>
                  <a:pt x="7644250" y="85776"/>
                </a:cubicBezTo>
                <a:cubicBezTo>
                  <a:pt x="8627738" y="602417"/>
                  <a:pt x="8532610" y="943933"/>
                  <a:pt x="9565660" y="1354306"/>
                </a:cubicBezTo>
                <a:cubicBezTo>
                  <a:pt x="9969443" y="1516060"/>
                  <a:pt x="10185294" y="928108"/>
                  <a:pt x="10546240" y="841155"/>
                </a:cubicBezTo>
                <a:cubicBezTo>
                  <a:pt x="10907183" y="754202"/>
                  <a:pt x="11474930" y="740960"/>
                  <a:pt x="11731318" y="832589"/>
                </a:cubicBezTo>
                <a:cubicBezTo>
                  <a:pt x="12101963" y="1084189"/>
                  <a:pt x="11945176" y="1690209"/>
                  <a:pt x="12060596" y="1793374"/>
                </a:cubicBezTo>
                <a:cubicBezTo>
                  <a:pt x="12094653" y="1823919"/>
                  <a:pt x="12126297" y="1856640"/>
                  <a:pt x="12155583" y="1891229"/>
                </a:cubicBezTo>
                <a:lnTo>
                  <a:pt x="12192000" y="1940369"/>
                </a:lnTo>
                <a:lnTo>
                  <a:pt x="12191999" y="2921463"/>
                </a:lnTo>
                <a:lnTo>
                  <a:pt x="0" y="2921463"/>
                </a:lnTo>
                <a:lnTo>
                  <a:pt x="0" y="1746996"/>
                </a:lnTo>
                <a:lnTo>
                  <a:pt x="10731" y="1732629"/>
                </a:lnTo>
                <a:cubicBezTo>
                  <a:pt x="210560" y="1489118"/>
                  <a:pt x="466316" y="1287727"/>
                  <a:pt x="740506" y="1131186"/>
                </a:cubicBezTo>
                <a:cubicBezTo>
                  <a:pt x="1361660" y="774330"/>
                  <a:pt x="1899875" y="401531"/>
                  <a:pt x="2706202" y="321515"/>
                </a:cubicBezTo>
                <a:cubicBezTo>
                  <a:pt x="3512528" y="241498"/>
                  <a:pt x="4755448" y="690377"/>
                  <a:pt x="5578457" y="651087"/>
                </a:cubicBezTo>
                <a:cubicBezTo>
                  <a:pt x="6247153" y="619163"/>
                  <a:pt x="6741842" y="28423"/>
                  <a:pt x="7270378" y="98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Graphic 1">
            <a:extLst>
              <a:ext uri="{FF2B5EF4-FFF2-40B4-BE49-F238E27FC236}">
                <a16:creationId xmlns:a16="http://schemas.microsoft.com/office/drawing/2014/main" id="{68DAFC91-5D6B-41E8-A358-D1596D5229C3}"/>
              </a:ext>
            </a:extLst>
          </p:cNvPr>
          <p:cNvSpPr/>
          <p:nvPr/>
        </p:nvSpPr>
        <p:spPr>
          <a:xfrm>
            <a:off x="768819" y="3429000"/>
            <a:ext cx="3095322" cy="2271567"/>
          </a:xfrm>
          <a:custGeom>
            <a:avLst/>
            <a:gdLst>
              <a:gd name="connsiteX0" fmla="*/ 471871 w 2362200"/>
              <a:gd name="connsiteY0" fmla="*/ 1733060 h 1733550"/>
              <a:gd name="connsiteX1" fmla="*/ 2018731 w 2362200"/>
              <a:gd name="connsiteY1" fmla="*/ 1733060 h 1733550"/>
              <a:gd name="connsiteX2" fmla="*/ 2362584 w 2362200"/>
              <a:gd name="connsiteY2" fmla="*/ 1395875 h 1733550"/>
              <a:gd name="connsiteX3" fmla="*/ 2314959 w 2362200"/>
              <a:gd name="connsiteY3" fmla="*/ 1081550 h 1733550"/>
              <a:gd name="connsiteX4" fmla="*/ 1997776 w 2362200"/>
              <a:gd name="connsiteY4" fmla="*/ 587203 h 1733550"/>
              <a:gd name="connsiteX5" fmla="*/ 1601536 w 2362200"/>
              <a:gd name="connsiteY5" fmla="*/ 14750 h 1733550"/>
              <a:gd name="connsiteX6" fmla="*/ 1143384 w 2362200"/>
              <a:gd name="connsiteY6" fmla="*/ 325265 h 1733550"/>
              <a:gd name="connsiteX7" fmla="*/ 513781 w 2362200"/>
              <a:gd name="connsiteY7" fmla="*/ 14750 h 1733550"/>
              <a:gd name="connsiteX8" fmla="*/ 74678 w 2362200"/>
              <a:gd name="connsiteY8" fmla="*/ 1486363 h 1733550"/>
              <a:gd name="connsiteX9" fmla="*/ 78488 w 2362200"/>
              <a:gd name="connsiteY9" fmla="*/ 1499698 h 1733550"/>
              <a:gd name="connsiteX10" fmla="*/ 400433 w 2362200"/>
              <a:gd name="connsiteY10" fmla="*/ 1734013 h 1733550"/>
              <a:gd name="connsiteX11" fmla="*/ 471871 w 2362200"/>
              <a:gd name="connsiteY11" fmla="*/ 1734013 h 1733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62200" h="1733550">
                <a:moveTo>
                  <a:pt x="471871" y="1733060"/>
                </a:moveTo>
                <a:lnTo>
                  <a:pt x="2018731" y="1733060"/>
                </a:lnTo>
                <a:cubicBezTo>
                  <a:pt x="2206374" y="1733060"/>
                  <a:pt x="2357821" y="1583518"/>
                  <a:pt x="2362584" y="1395875"/>
                </a:cubicBezTo>
                <a:cubicBezTo>
                  <a:pt x="2365441" y="1290148"/>
                  <a:pt x="2354964" y="1176800"/>
                  <a:pt x="2314959" y="1081550"/>
                </a:cubicBezTo>
                <a:cubicBezTo>
                  <a:pt x="2209231" y="821518"/>
                  <a:pt x="1997776" y="800563"/>
                  <a:pt x="1997776" y="587203"/>
                </a:cubicBezTo>
                <a:cubicBezTo>
                  <a:pt x="1997776" y="374795"/>
                  <a:pt x="1900621" y="14750"/>
                  <a:pt x="1601536" y="14750"/>
                </a:cubicBezTo>
                <a:cubicBezTo>
                  <a:pt x="1302451" y="14750"/>
                  <a:pt x="1256731" y="362413"/>
                  <a:pt x="1143384" y="325265"/>
                </a:cubicBezTo>
                <a:cubicBezTo>
                  <a:pt x="1030036" y="288118"/>
                  <a:pt x="890971" y="-47162"/>
                  <a:pt x="513781" y="14750"/>
                </a:cubicBezTo>
                <a:cubicBezTo>
                  <a:pt x="135638" y="76663"/>
                  <a:pt x="-121537" y="716743"/>
                  <a:pt x="74678" y="1486363"/>
                </a:cubicBezTo>
                <a:cubicBezTo>
                  <a:pt x="74678" y="1486363"/>
                  <a:pt x="76583" y="1491125"/>
                  <a:pt x="78488" y="1499698"/>
                </a:cubicBezTo>
                <a:cubicBezTo>
                  <a:pt x="124208" y="1639715"/>
                  <a:pt x="253748" y="1734013"/>
                  <a:pt x="400433" y="1734013"/>
                </a:cubicBezTo>
                <a:lnTo>
                  <a:pt x="471871" y="1734013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  <a:effectLst>
            <a:outerShdw blurRad="673100" sx="102000" sy="102000" algn="ctr" rotWithShape="0">
              <a:prstClr val="black">
                <a:alpha val="11000"/>
              </a:prstClr>
            </a:outerShdw>
          </a:effectLst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Graphic 1">
            <a:extLst>
              <a:ext uri="{FF2B5EF4-FFF2-40B4-BE49-F238E27FC236}">
                <a16:creationId xmlns:a16="http://schemas.microsoft.com/office/drawing/2014/main" id="{607FA37E-23AB-41CC-8445-3647A1ED02E7}"/>
              </a:ext>
            </a:extLst>
          </p:cNvPr>
          <p:cNvSpPr/>
          <p:nvPr/>
        </p:nvSpPr>
        <p:spPr>
          <a:xfrm>
            <a:off x="4548339" y="3428999"/>
            <a:ext cx="3095322" cy="2271567"/>
          </a:xfrm>
          <a:custGeom>
            <a:avLst/>
            <a:gdLst>
              <a:gd name="connsiteX0" fmla="*/ 471871 w 2362200"/>
              <a:gd name="connsiteY0" fmla="*/ 1733060 h 1733550"/>
              <a:gd name="connsiteX1" fmla="*/ 2018731 w 2362200"/>
              <a:gd name="connsiteY1" fmla="*/ 1733060 h 1733550"/>
              <a:gd name="connsiteX2" fmla="*/ 2362584 w 2362200"/>
              <a:gd name="connsiteY2" fmla="*/ 1395875 h 1733550"/>
              <a:gd name="connsiteX3" fmla="*/ 2314959 w 2362200"/>
              <a:gd name="connsiteY3" fmla="*/ 1081550 h 1733550"/>
              <a:gd name="connsiteX4" fmla="*/ 1997776 w 2362200"/>
              <a:gd name="connsiteY4" fmla="*/ 587203 h 1733550"/>
              <a:gd name="connsiteX5" fmla="*/ 1601536 w 2362200"/>
              <a:gd name="connsiteY5" fmla="*/ 14750 h 1733550"/>
              <a:gd name="connsiteX6" fmla="*/ 1143384 w 2362200"/>
              <a:gd name="connsiteY6" fmla="*/ 325265 h 1733550"/>
              <a:gd name="connsiteX7" fmla="*/ 513781 w 2362200"/>
              <a:gd name="connsiteY7" fmla="*/ 14750 h 1733550"/>
              <a:gd name="connsiteX8" fmla="*/ 74678 w 2362200"/>
              <a:gd name="connsiteY8" fmla="*/ 1486363 h 1733550"/>
              <a:gd name="connsiteX9" fmla="*/ 78488 w 2362200"/>
              <a:gd name="connsiteY9" fmla="*/ 1499698 h 1733550"/>
              <a:gd name="connsiteX10" fmla="*/ 400433 w 2362200"/>
              <a:gd name="connsiteY10" fmla="*/ 1734013 h 1733550"/>
              <a:gd name="connsiteX11" fmla="*/ 471871 w 2362200"/>
              <a:gd name="connsiteY11" fmla="*/ 1734013 h 1733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62200" h="1733550">
                <a:moveTo>
                  <a:pt x="471871" y="1733060"/>
                </a:moveTo>
                <a:lnTo>
                  <a:pt x="2018731" y="1733060"/>
                </a:lnTo>
                <a:cubicBezTo>
                  <a:pt x="2206374" y="1733060"/>
                  <a:pt x="2357821" y="1583518"/>
                  <a:pt x="2362584" y="1395875"/>
                </a:cubicBezTo>
                <a:cubicBezTo>
                  <a:pt x="2365441" y="1290148"/>
                  <a:pt x="2354964" y="1176800"/>
                  <a:pt x="2314959" y="1081550"/>
                </a:cubicBezTo>
                <a:cubicBezTo>
                  <a:pt x="2209231" y="821518"/>
                  <a:pt x="1997776" y="800563"/>
                  <a:pt x="1997776" y="587203"/>
                </a:cubicBezTo>
                <a:cubicBezTo>
                  <a:pt x="1997776" y="374795"/>
                  <a:pt x="1900621" y="14750"/>
                  <a:pt x="1601536" y="14750"/>
                </a:cubicBezTo>
                <a:cubicBezTo>
                  <a:pt x="1302451" y="14750"/>
                  <a:pt x="1256731" y="362413"/>
                  <a:pt x="1143384" y="325265"/>
                </a:cubicBezTo>
                <a:cubicBezTo>
                  <a:pt x="1030036" y="288118"/>
                  <a:pt x="890971" y="-47162"/>
                  <a:pt x="513781" y="14750"/>
                </a:cubicBezTo>
                <a:cubicBezTo>
                  <a:pt x="135638" y="76663"/>
                  <a:pt x="-121537" y="716743"/>
                  <a:pt x="74678" y="1486363"/>
                </a:cubicBezTo>
                <a:cubicBezTo>
                  <a:pt x="74678" y="1486363"/>
                  <a:pt x="76583" y="1491125"/>
                  <a:pt x="78488" y="1499698"/>
                </a:cubicBezTo>
                <a:cubicBezTo>
                  <a:pt x="124208" y="1639715"/>
                  <a:pt x="253748" y="1734013"/>
                  <a:pt x="400433" y="1734013"/>
                </a:cubicBezTo>
                <a:lnTo>
                  <a:pt x="471871" y="1734013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  <a:effectLst>
            <a:outerShdw blurRad="673100" sx="102000" sy="102000" algn="ctr" rotWithShape="0">
              <a:prstClr val="black">
                <a:alpha val="11000"/>
              </a:prstClr>
            </a:outerShdw>
          </a:effectLst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Graphic 1">
            <a:extLst>
              <a:ext uri="{FF2B5EF4-FFF2-40B4-BE49-F238E27FC236}">
                <a16:creationId xmlns:a16="http://schemas.microsoft.com/office/drawing/2014/main" id="{00681C9B-1311-4980-B5FB-12BCD4C3CE0E}"/>
              </a:ext>
            </a:extLst>
          </p:cNvPr>
          <p:cNvSpPr/>
          <p:nvPr/>
        </p:nvSpPr>
        <p:spPr>
          <a:xfrm>
            <a:off x="8327859" y="3428998"/>
            <a:ext cx="3095322" cy="2271567"/>
          </a:xfrm>
          <a:custGeom>
            <a:avLst/>
            <a:gdLst>
              <a:gd name="connsiteX0" fmla="*/ 471871 w 2362200"/>
              <a:gd name="connsiteY0" fmla="*/ 1733060 h 1733550"/>
              <a:gd name="connsiteX1" fmla="*/ 2018731 w 2362200"/>
              <a:gd name="connsiteY1" fmla="*/ 1733060 h 1733550"/>
              <a:gd name="connsiteX2" fmla="*/ 2362584 w 2362200"/>
              <a:gd name="connsiteY2" fmla="*/ 1395875 h 1733550"/>
              <a:gd name="connsiteX3" fmla="*/ 2314959 w 2362200"/>
              <a:gd name="connsiteY3" fmla="*/ 1081550 h 1733550"/>
              <a:gd name="connsiteX4" fmla="*/ 1997776 w 2362200"/>
              <a:gd name="connsiteY4" fmla="*/ 587203 h 1733550"/>
              <a:gd name="connsiteX5" fmla="*/ 1601536 w 2362200"/>
              <a:gd name="connsiteY5" fmla="*/ 14750 h 1733550"/>
              <a:gd name="connsiteX6" fmla="*/ 1143384 w 2362200"/>
              <a:gd name="connsiteY6" fmla="*/ 325265 h 1733550"/>
              <a:gd name="connsiteX7" fmla="*/ 513781 w 2362200"/>
              <a:gd name="connsiteY7" fmla="*/ 14750 h 1733550"/>
              <a:gd name="connsiteX8" fmla="*/ 74678 w 2362200"/>
              <a:gd name="connsiteY8" fmla="*/ 1486363 h 1733550"/>
              <a:gd name="connsiteX9" fmla="*/ 78488 w 2362200"/>
              <a:gd name="connsiteY9" fmla="*/ 1499698 h 1733550"/>
              <a:gd name="connsiteX10" fmla="*/ 400433 w 2362200"/>
              <a:gd name="connsiteY10" fmla="*/ 1734013 h 1733550"/>
              <a:gd name="connsiteX11" fmla="*/ 471871 w 2362200"/>
              <a:gd name="connsiteY11" fmla="*/ 1734013 h 1733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62200" h="1733550">
                <a:moveTo>
                  <a:pt x="471871" y="1733060"/>
                </a:moveTo>
                <a:lnTo>
                  <a:pt x="2018731" y="1733060"/>
                </a:lnTo>
                <a:cubicBezTo>
                  <a:pt x="2206374" y="1733060"/>
                  <a:pt x="2357821" y="1583518"/>
                  <a:pt x="2362584" y="1395875"/>
                </a:cubicBezTo>
                <a:cubicBezTo>
                  <a:pt x="2365441" y="1290148"/>
                  <a:pt x="2354964" y="1176800"/>
                  <a:pt x="2314959" y="1081550"/>
                </a:cubicBezTo>
                <a:cubicBezTo>
                  <a:pt x="2209231" y="821518"/>
                  <a:pt x="1997776" y="800563"/>
                  <a:pt x="1997776" y="587203"/>
                </a:cubicBezTo>
                <a:cubicBezTo>
                  <a:pt x="1997776" y="374795"/>
                  <a:pt x="1900621" y="14750"/>
                  <a:pt x="1601536" y="14750"/>
                </a:cubicBezTo>
                <a:cubicBezTo>
                  <a:pt x="1302451" y="14750"/>
                  <a:pt x="1256731" y="362413"/>
                  <a:pt x="1143384" y="325265"/>
                </a:cubicBezTo>
                <a:cubicBezTo>
                  <a:pt x="1030036" y="288118"/>
                  <a:pt x="890971" y="-47162"/>
                  <a:pt x="513781" y="14750"/>
                </a:cubicBezTo>
                <a:cubicBezTo>
                  <a:pt x="135638" y="76663"/>
                  <a:pt x="-121537" y="716743"/>
                  <a:pt x="74678" y="1486363"/>
                </a:cubicBezTo>
                <a:cubicBezTo>
                  <a:pt x="74678" y="1486363"/>
                  <a:pt x="76583" y="1491125"/>
                  <a:pt x="78488" y="1499698"/>
                </a:cubicBezTo>
                <a:cubicBezTo>
                  <a:pt x="124208" y="1639715"/>
                  <a:pt x="253748" y="1734013"/>
                  <a:pt x="400433" y="1734013"/>
                </a:cubicBezTo>
                <a:lnTo>
                  <a:pt x="471871" y="1734013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  <a:effectLst>
            <a:outerShdw blurRad="673100" sx="102000" sy="102000" algn="ctr" rotWithShape="0">
              <a:prstClr val="black">
                <a:alpha val="11000"/>
              </a:prstClr>
            </a:outerShdw>
          </a:effectLst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8CB597A-9CE6-41C8-A137-DA80919B6681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9C3A53E-38F0-46E0-B1BF-7FBAF992F92E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chemeClr val="bg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21A6BFE-B30B-4685-B330-25E28F2D6F8A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chemeClr val="bg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C96C925-B084-44D3-9E66-8B6821E37A99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2086836-6017-4407-A154-88B2F6FA72FB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23" name="Star: 4 Points 22">
              <a:extLst>
                <a:ext uri="{FF2B5EF4-FFF2-40B4-BE49-F238E27FC236}">
                  <a16:creationId xmlns:a16="http://schemas.microsoft.com/office/drawing/2014/main" id="{12AF9FAE-9442-425F-9FCD-13DD9D1A231F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4" name="Star: 4 Points 23">
              <a:extLst>
                <a:ext uri="{FF2B5EF4-FFF2-40B4-BE49-F238E27FC236}">
                  <a16:creationId xmlns:a16="http://schemas.microsoft.com/office/drawing/2014/main" id="{5DF5BF35-9301-4429-B4B9-87FD8E518FAA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5" name="Star: 4 Points 24">
              <a:extLst>
                <a:ext uri="{FF2B5EF4-FFF2-40B4-BE49-F238E27FC236}">
                  <a16:creationId xmlns:a16="http://schemas.microsoft.com/office/drawing/2014/main" id="{00C92473-6431-4DF2-8F7C-C6F4396B1B1D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79C232B0-FCE6-4948-8809-AE706D1F0A6C}"/>
              </a:ext>
            </a:extLst>
          </p:cNvPr>
          <p:cNvSpPr txBox="1"/>
          <p:nvPr/>
        </p:nvSpPr>
        <p:spPr>
          <a:xfrm>
            <a:off x="2484487" y="629137"/>
            <a:ext cx="7223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000" b="1" dirty="0">
                <a:solidFill>
                  <a:schemeClr val="bg1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Designer</a:t>
            </a:r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 Section</a:t>
            </a:r>
            <a:r>
              <a:rPr lang="en-US" sz="4000" b="1" dirty="0">
                <a:solidFill>
                  <a:schemeClr val="bg1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1"/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3D3EC1D-B875-438E-8FF0-79912D932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8558" y="1166656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bg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6132DE0-62F5-40CE-A5B0-BA04C56318EA}"/>
              </a:ext>
            </a:extLst>
          </p:cNvPr>
          <p:cNvSpPr/>
          <p:nvPr/>
        </p:nvSpPr>
        <p:spPr>
          <a:xfrm>
            <a:off x="1794050" y="2110297"/>
            <a:ext cx="8603900" cy="958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Segoe UI Light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 my whole heart. I am alone, possession of my entire soul, like these sweet mornings</a:t>
            </a:r>
            <a:r>
              <a:rPr lang="id-ID" sz="1200" dirty="0">
                <a:solidFill>
                  <a:schemeClr val="bg1"/>
                </a:solidFill>
                <a:latin typeface="Segoe UI Light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sz="1200" dirty="0">
                <a:solidFill>
                  <a:schemeClr val="bg1"/>
                </a:solidFill>
                <a:latin typeface="Segoe UI Light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 my whole heart. I am alone, possession of my entire soul, like these sweet</a:t>
            </a:r>
          </a:p>
          <a:p>
            <a:pPr algn="ctr">
              <a:lnSpc>
                <a:spcPct val="120000"/>
              </a:lnSpc>
            </a:pPr>
            <a:endParaRPr lang="en-US" sz="1200" dirty="0">
              <a:solidFill>
                <a:schemeClr val="bg1"/>
              </a:solidFill>
              <a:latin typeface="Segoe UI Light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69D6D8C7-7CC4-4CBF-AF60-7D3E27C411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1" t="53952" r="69956" b="19200"/>
          <a:stretch>
            <a:fillRect/>
          </a:stretch>
        </p:blipFill>
        <p:spPr>
          <a:xfrm>
            <a:off x="979119" y="3700014"/>
            <a:ext cx="2683798" cy="1841270"/>
          </a:xfrm>
          <a:custGeom>
            <a:avLst/>
            <a:gdLst>
              <a:gd name="connsiteX0" fmla="*/ 654604 w 2683798"/>
              <a:gd name="connsiteY0" fmla="*/ 515 h 1841270"/>
              <a:gd name="connsiteX1" fmla="*/ 1294395 w 2683798"/>
              <a:gd name="connsiteY1" fmla="*/ 339196 h 1841270"/>
              <a:gd name="connsiteX2" fmla="*/ 1816317 w 2683798"/>
              <a:gd name="connsiteY2" fmla="*/ 8110 h 1841270"/>
              <a:gd name="connsiteX3" fmla="*/ 2267710 w 2683798"/>
              <a:gd name="connsiteY3" fmla="*/ 618486 h 1841270"/>
              <a:gd name="connsiteX4" fmla="*/ 2629042 w 2683798"/>
              <a:gd name="connsiteY4" fmla="*/ 1145583 h 1841270"/>
              <a:gd name="connsiteX5" fmla="*/ 2683296 w 2683798"/>
              <a:gd name="connsiteY5" fmla="*/ 1480731 h 1841270"/>
              <a:gd name="connsiteX6" fmla="*/ 2291582 w 2683798"/>
              <a:gd name="connsiteY6" fmla="*/ 1840254 h 1841270"/>
              <a:gd name="connsiteX7" fmla="*/ 529414 w 2683798"/>
              <a:gd name="connsiteY7" fmla="*/ 1840254 h 1841270"/>
              <a:gd name="connsiteX8" fmla="*/ 529414 w 2683798"/>
              <a:gd name="connsiteY8" fmla="*/ 1841270 h 1841270"/>
              <a:gd name="connsiteX9" fmla="*/ 448032 w 2683798"/>
              <a:gd name="connsiteY9" fmla="*/ 1841270 h 1841270"/>
              <a:gd name="connsiteX10" fmla="*/ 81276 w 2683798"/>
              <a:gd name="connsiteY10" fmla="*/ 1591432 h 1841270"/>
              <a:gd name="connsiteX11" fmla="*/ 76935 w 2683798"/>
              <a:gd name="connsiteY11" fmla="*/ 1577214 h 1841270"/>
              <a:gd name="connsiteX12" fmla="*/ 577157 w 2683798"/>
              <a:gd name="connsiteY12" fmla="*/ 8110 h 1841270"/>
              <a:gd name="connsiteX13" fmla="*/ 654604 w 2683798"/>
              <a:gd name="connsiteY13" fmla="*/ 515 h 1841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683798" h="1841270">
                <a:moveTo>
                  <a:pt x="654604" y="515"/>
                </a:moveTo>
                <a:cubicBezTo>
                  <a:pt x="1026537" y="-14459"/>
                  <a:pt x="1173340" y="302063"/>
                  <a:pt x="1294395" y="339196"/>
                </a:cubicBezTo>
                <a:cubicBezTo>
                  <a:pt x="1423519" y="378805"/>
                  <a:pt x="1475603" y="8110"/>
                  <a:pt x="1816317" y="8110"/>
                </a:cubicBezTo>
                <a:cubicBezTo>
                  <a:pt x="2157032" y="8110"/>
                  <a:pt x="2267710" y="392007"/>
                  <a:pt x="2267710" y="618486"/>
                </a:cubicBezTo>
                <a:cubicBezTo>
                  <a:pt x="2267710" y="845981"/>
                  <a:pt x="2508597" y="868325"/>
                  <a:pt x="2629042" y="1145583"/>
                </a:cubicBezTo>
                <a:cubicBezTo>
                  <a:pt x="2674615" y="1247143"/>
                  <a:pt x="2686550" y="1368000"/>
                  <a:pt x="2683296" y="1480731"/>
                </a:cubicBezTo>
                <a:cubicBezTo>
                  <a:pt x="2677870" y="1680805"/>
                  <a:pt x="2505343" y="1840254"/>
                  <a:pt x="2291582" y="1840254"/>
                </a:cubicBezTo>
                <a:lnTo>
                  <a:pt x="529414" y="1840254"/>
                </a:lnTo>
                <a:lnTo>
                  <a:pt x="529414" y="1841270"/>
                </a:lnTo>
                <a:lnTo>
                  <a:pt x="448032" y="1841270"/>
                </a:lnTo>
                <a:cubicBezTo>
                  <a:pt x="280930" y="1841270"/>
                  <a:pt x="133359" y="1740725"/>
                  <a:pt x="81276" y="1591432"/>
                </a:cubicBezTo>
                <a:cubicBezTo>
                  <a:pt x="79106" y="1582291"/>
                  <a:pt x="76935" y="1577214"/>
                  <a:pt x="76935" y="1577214"/>
                </a:cubicBezTo>
                <a:cubicBezTo>
                  <a:pt x="-146591" y="756609"/>
                  <a:pt x="146380" y="74125"/>
                  <a:pt x="577157" y="8110"/>
                </a:cubicBezTo>
                <a:cubicBezTo>
                  <a:pt x="604013" y="3984"/>
                  <a:pt x="629809" y="1513"/>
                  <a:pt x="654604" y="515"/>
                </a:cubicBezTo>
                <a:close/>
              </a:path>
            </a:pathLst>
          </a:cu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90686CE-C170-441F-A6DD-0942D7B186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1" t="53952" r="69956" b="19200"/>
          <a:stretch>
            <a:fillRect/>
          </a:stretch>
        </p:blipFill>
        <p:spPr>
          <a:xfrm>
            <a:off x="4754101" y="3700012"/>
            <a:ext cx="2683798" cy="1841270"/>
          </a:xfrm>
          <a:custGeom>
            <a:avLst/>
            <a:gdLst>
              <a:gd name="connsiteX0" fmla="*/ 654604 w 2683798"/>
              <a:gd name="connsiteY0" fmla="*/ 515 h 1841270"/>
              <a:gd name="connsiteX1" fmla="*/ 1294395 w 2683798"/>
              <a:gd name="connsiteY1" fmla="*/ 339196 h 1841270"/>
              <a:gd name="connsiteX2" fmla="*/ 1816317 w 2683798"/>
              <a:gd name="connsiteY2" fmla="*/ 8110 h 1841270"/>
              <a:gd name="connsiteX3" fmla="*/ 2267710 w 2683798"/>
              <a:gd name="connsiteY3" fmla="*/ 618486 h 1841270"/>
              <a:gd name="connsiteX4" fmla="*/ 2629042 w 2683798"/>
              <a:gd name="connsiteY4" fmla="*/ 1145583 h 1841270"/>
              <a:gd name="connsiteX5" fmla="*/ 2683296 w 2683798"/>
              <a:gd name="connsiteY5" fmla="*/ 1480731 h 1841270"/>
              <a:gd name="connsiteX6" fmla="*/ 2291582 w 2683798"/>
              <a:gd name="connsiteY6" fmla="*/ 1840254 h 1841270"/>
              <a:gd name="connsiteX7" fmla="*/ 529414 w 2683798"/>
              <a:gd name="connsiteY7" fmla="*/ 1840254 h 1841270"/>
              <a:gd name="connsiteX8" fmla="*/ 529414 w 2683798"/>
              <a:gd name="connsiteY8" fmla="*/ 1841270 h 1841270"/>
              <a:gd name="connsiteX9" fmla="*/ 448032 w 2683798"/>
              <a:gd name="connsiteY9" fmla="*/ 1841270 h 1841270"/>
              <a:gd name="connsiteX10" fmla="*/ 81276 w 2683798"/>
              <a:gd name="connsiteY10" fmla="*/ 1591432 h 1841270"/>
              <a:gd name="connsiteX11" fmla="*/ 76935 w 2683798"/>
              <a:gd name="connsiteY11" fmla="*/ 1577214 h 1841270"/>
              <a:gd name="connsiteX12" fmla="*/ 577157 w 2683798"/>
              <a:gd name="connsiteY12" fmla="*/ 8110 h 1841270"/>
              <a:gd name="connsiteX13" fmla="*/ 654604 w 2683798"/>
              <a:gd name="connsiteY13" fmla="*/ 515 h 1841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683798" h="1841270">
                <a:moveTo>
                  <a:pt x="654604" y="515"/>
                </a:moveTo>
                <a:cubicBezTo>
                  <a:pt x="1026537" y="-14459"/>
                  <a:pt x="1173340" y="302063"/>
                  <a:pt x="1294395" y="339196"/>
                </a:cubicBezTo>
                <a:cubicBezTo>
                  <a:pt x="1423519" y="378805"/>
                  <a:pt x="1475603" y="8110"/>
                  <a:pt x="1816317" y="8110"/>
                </a:cubicBezTo>
                <a:cubicBezTo>
                  <a:pt x="2157032" y="8110"/>
                  <a:pt x="2267710" y="392007"/>
                  <a:pt x="2267710" y="618486"/>
                </a:cubicBezTo>
                <a:cubicBezTo>
                  <a:pt x="2267710" y="845981"/>
                  <a:pt x="2508597" y="868325"/>
                  <a:pt x="2629042" y="1145583"/>
                </a:cubicBezTo>
                <a:cubicBezTo>
                  <a:pt x="2674615" y="1247143"/>
                  <a:pt x="2686550" y="1368000"/>
                  <a:pt x="2683296" y="1480731"/>
                </a:cubicBezTo>
                <a:cubicBezTo>
                  <a:pt x="2677870" y="1680805"/>
                  <a:pt x="2505343" y="1840254"/>
                  <a:pt x="2291582" y="1840254"/>
                </a:cubicBezTo>
                <a:lnTo>
                  <a:pt x="529414" y="1840254"/>
                </a:lnTo>
                <a:lnTo>
                  <a:pt x="529414" y="1841270"/>
                </a:lnTo>
                <a:lnTo>
                  <a:pt x="448032" y="1841270"/>
                </a:lnTo>
                <a:cubicBezTo>
                  <a:pt x="280930" y="1841270"/>
                  <a:pt x="133359" y="1740725"/>
                  <a:pt x="81276" y="1591432"/>
                </a:cubicBezTo>
                <a:cubicBezTo>
                  <a:pt x="79106" y="1582291"/>
                  <a:pt x="76935" y="1577214"/>
                  <a:pt x="76935" y="1577214"/>
                </a:cubicBezTo>
                <a:cubicBezTo>
                  <a:pt x="-146591" y="756609"/>
                  <a:pt x="146380" y="74125"/>
                  <a:pt x="577157" y="8110"/>
                </a:cubicBezTo>
                <a:cubicBezTo>
                  <a:pt x="604013" y="3984"/>
                  <a:pt x="629809" y="1513"/>
                  <a:pt x="654604" y="515"/>
                </a:cubicBezTo>
                <a:close/>
              </a:path>
            </a:pathLst>
          </a:cu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BC4B608-EE24-460B-A04F-3EB5E15C8D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1" t="53952" r="69956" b="19200"/>
          <a:stretch>
            <a:fillRect/>
          </a:stretch>
        </p:blipFill>
        <p:spPr>
          <a:xfrm>
            <a:off x="8529083" y="3700012"/>
            <a:ext cx="2683798" cy="1841270"/>
          </a:xfrm>
          <a:custGeom>
            <a:avLst/>
            <a:gdLst>
              <a:gd name="connsiteX0" fmla="*/ 654604 w 2683798"/>
              <a:gd name="connsiteY0" fmla="*/ 515 h 1841270"/>
              <a:gd name="connsiteX1" fmla="*/ 1294395 w 2683798"/>
              <a:gd name="connsiteY1" fmla="*/ 339196 h 1841270"/>
              <a:gd name="connsiteX2" fmla="*/ 1816317 w 2683798"/>
              <a:gd name="connsiteY2" fmla="*/ 8110 h 1841270"/>
              <a:gd name="connsiteX3" fmla="*/ 2267710 w 2683798"/>
              <a:gd name="connsiteY3" fmla="*/ 618486 h 1841270"/>
              <a:gd name="connsiteX4" fmla="*/ 2629042 w 2683798"/>
              <a:gd name="connsiteY4" fmla="*/ 1145583 h 1841270"/>
              <a:gd name="connsiteX5" fmla="*/ 2683296 w 2683798"/>
              <a:gd name="connsiteY5" fmla="*/ 1480731 h 1841270"/>
              <a:gd name="connsiteX6" fmla="*/ 2291582 w 2683798"/>
              <a:gd name="connsiteY6" fmla="*/ 1840254 h 1841270"/>
              <a:gd name="connsiteX7" fmla="*/ 529414 w 2683798"/>
              <a:gd name="connsiteY7" fmla="*/ 1840254 h 1841270"/>
              <a:gd name="connsiteX8" fmla="*/ 529414 w 2683798"/>
              <a:gd name="connsiteY8" fmla="*/ 1841270 h 1841270"/>
              <a:gd name="connsiteX9" fmla="*/ 448032 w 2683798"/>
              <a:gd name="connsiteY9" fmla="*/ 1841270 h 1841270"/>
              <a:gd name="connsiteX10" fmla="*/ 81276 w 2683798"/>
              <a:gd name="connsiteY10" fmla="*/ 1591432 h 1841270"/>
              <a:gd name="connsiteX11" fmla="*/ 76935 w 2683798"/>
              <a:gd name="connsiteY11" fmla="*/ 1577214 h 1841270"/>
              <a:gd name="connsiteX12" fmla="*/ 577157 w 2683798"/>
              <a:gd name="connsiteY12" fmla="*/ 8110 h 1841270"/>
              <a:gd name="connsiteX13" fmla="*/ 654604 w 2683798"/>
              <a:gd name="connsiteY13" fmla="*/ 515 h 1841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683798" h="1841270">
                <a:moveTo>
                  <a:pt x="654604" y="515"/>
                </a:moveTo>
                <a:cubicBezTo>
                  <a:pt x="1026537" y="-14459"/>
                  <a:pt x="1173340" y="302063"/>
                  <a:pt x="1294395" y="339196"/>
                </a:cubicBezTo>
                <a:cubicBezTo>
                  <a:pt x="1423519" y="378805"/>
                  <a:pt x="1475603" y="8110"/>
                  <a:pt x="1816317" y="8110"/>
                </a:cubicBezTo>
                <a:cubicBezTo>
                  <a:pt x="2157032" y="8110"/>
                  <a:pt x="2267710" y="392007"/>
                  <a:pt x="2267710" y="618486"/>
                </a:cubicBezTo>
                <a:cubicBezTo>
                  <a:pt x="2267710" y="845981"/>
                  <a:pt x="2508597" y="868325"/>
                  <a:pt x="2629042" y="1145583"/>
                </a:cubicBezTo>
                <a:cubicBezTo>
                  <a:pt x="2674615" y="1247143"/>
                  <a:pt x="2686550" y="1368000"/>
                  <a:pt x="2683296" y="1480731"/>
                </a:cubicBezTo>
                <a:cubicBezTo>
                  <a:pt x="2677870" y="1680805"/>
                  <a:pt x="2505343" y="1840254"/>
                  <a:pt x="2291582" y="1840254"/>
                </a:cubicBezTo>
                <a:lnTo>
                  <a:pt x="529414" y="1840254"/>
                </a:lnTo>
                <a:lnTo>
                  <a:pt x="529414" y="1841270"/>
                </a:lnTo>
                <a:lnTo>
                  <a:pt x="448032" y="1841270"/>
                </a:lnTo>
                <a:cubicBezTo>
                  <a:pt x="280930" y="1841270"/>
                  <a:pt x="133359" y="1740725"/>
                  <a:pt x="81276" y="1591432"/>
                </a:cubicBezTo>
                <a:cubicBezTo>
                  <a:pt x="79106" y="1582291"/>
                  <a:pt x="76935" y="1577214"/>
                  <a:pt x="76935" y="1577214"/>
                </a:cubicBezTo>
                <a:cubicBezTo>
                  <a:pt x="-146591" y="756609"/>
                  <a:pt x="146380" y="74125"/>
                  <a:pt x="577157" y="8110"/>
                </a:cubicBezTo>
                <a:cubicBezTo>
                  <a:pt x="604013" y="3984"/>
                  <a:pt x="629809" y="1513"/>
                  <a:pt x="654604" y="51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636590580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raphic 1">
            <a:extLst>
              <a:ext uri="{FF2B5EF4-FFF2-40B4-BE49-F238E27FC236}">
                <a16:creationId xmlns:a16="http://schemas.microsoft.com/office/drawing/2014/main" id="{D83B9D98-E615-4128-AD1A-EEBD6C3A0E2C}"/>
              </a:ext>
            </a:extLst>
          </p:cNvPr>
          <p:cNvSpPr/>
          <p:nvPr/>
        </p:nvSpPr>
        <p:spPr>
          <a:xfrm>
            <a:off x="5811520" y="-32581"/>
            <a:ext cx="6380481" cy="6819793"/>
          </a:xfrm>
          <a:custGeom>
            <a:avLst/>
            <a:gdLst>
              <a:gd name="connsiteX0" fmla="*/ 7144 w 2905125"/>
              <a:gd name="connsiteY0" fmla="*/ 7144 h 3105150"/>
              <a:gd name="connsiteX1" fmla="*/ 466249 w 2905125"/>
              <a:gd name="connsiteY1" fmla="*/ 453866 h 3105150"/>
              <a:gd name="connsiteX2" fmla="*/ 619601 w 2905125"/>
              <a:gd name="connsiteY2" fmla="*/ 1364456 h 3105150"/>
              <a:gd name="connsiteX3" fmla="*/ 1604486 w 2905125"/>
              <a:gd name="connsiteY3" fmla="*/ 1536859 h 3105150"/>
              <a:gd name="connsiteX4" fmla="*/ 2193131 w 2905125"/>
              <a:gd name="connsiteY4" fmla="*/ 2384584 h 3105150"/>
              <a:gd name="connsiteX5" fmla="*/ 2902744 w 2905125"/>
              <a:gd name="connsiteY5" fmla="*/ 3101816 h 3105150"/>
              <a:gd name="connsiteX6" fmla="*/ 2902744 w 2905125"/>
              <a:gd name="connsiteY6" fmla="*/ 7144 h 3105150"/>
              <a:gd name="connsiteX7" fmla="*/ 7144 w 2905125"/>
              <a:gd name="connsiteY7" fmla="*/ 7144 h 3105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05125" h="3105150">
                <a:moveTo>
                  <a:pt x="7144" y="7144"/>
                </a:moveTo>
                <a:cubicBezTo>
                  <a:pt x="7144" y="7144"/>
                  <a:pt x="431959" y="119539"/>
                  <a:pt x="466249" y="453866"/>
                </a:cubicBezTo>
                <a:cubicBezTo>
                  <a:pt x="500539" y="789146"/>
                  <a:pt x="309086" y="1013936"/>
                  <a:pt x="619601" y="1364456"/>
                </a:cubicBezTo>
                <a:cubicBezTo>
                  <a:pt x="931069" y="1714976"/>
                  <a:pt x="1347311" y="1463516"/>
                  <a:pt x="1604486" y="1536859"/>
                </a:cubicBezTo>
                <a:cubicBezTo>
                  <a:pt x="1799749" y="1592104"/>
                  <a:pt x="2097881" y="1691164"/>
                  <a:pt x="2193131" y="2384584"/>
                </a:cubicBezTo>
                <a:cubicBezTo>
                  <a:pt x="2288381" y="3078004"/>
                  <a:pt x="2902744" y="3101816"/>
                  <a:pt x="2902744" y="3101816"/>
                </a:cubicBezTo>
                <a:lnTo>
                  <a:pt x="2902744" y="7144"/>
                </a:lnTo>
                <a:lnTo>
                  <a:pt x="7144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970EFB7-3197-4D00-A4C7-FD7C79E76706}"/>
              </a:ext>
            </a:extLst>
          </p:cNvPr>
          <p:cNvSpPr/>
          <p:nvPr/>
        </p:nvSpPr>
        <p:spPr>
          <a:xfrm>
            <a:off x="6368002" y="784185"/>
            <a:ext cx="4984831" cy="498483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69A89E-0988-43AD-A89B-4247C74BDBE4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49FB359-5BBC-4F0A-AF26-F891B887BE60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chemeClr val="bg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B0884B1-C6D2-4721-A70D-B8422A7825C1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6E9BD66-676C-4122-83C8-C93BAA6978FB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18" name="Star: 4 Points 17">
              <a:extLst>
                <a:ext uri="{FF2B5EF4-FFF2-40B4-BE49-F238E27FC236}">
                  <a16:creationId xmlns:a16="http://schemas.microsoft.com/office/drawing/2014/main" id="{96CA6966-7BB9-4360-9AE6-3D8A68FC5AC8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9" name="Star: 4 Points 18">
              <a:extLst>
                <a:ext uri="{FF2B5EF4-FFF2-40B4-BE49-F238E27FC236}">
                  <a16:creationId xmlns:a16="http://schemas.microsoft.com/office/drawing/2014/main" id="{E8BFA9F9-E993-4CE2-BBCA-9DC931EB47E7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0" name="Star: 4 Points 19">
              <a:extLst>
                <a:ext uri="{FF2B5EF4-FFF2-40B4-BE49-F238E27FC236}">
                  <a16:creationId xmlns:a16="http://schemas.microsoft.com/office/drawing/2014/main" id="{ABEBA22E-8DD8-4DF2-8E6B-84006C4B6526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83712CDC-97DB-4C24-8E31-A6E8062FE27C}"/>
              </a:ext>
            </a:extLst>
          </p:cNvPr>
          <p:cNvSpPr txBox="1"/>
          <p:nvPr/>
        </p:nvSpPr>
        <p:spPr>
          <a:xfrm>
            <a:off x="614579" y="1154157"/>
            <a:ext cx="41217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Business</a:t>
            </a:r>
            <a:endParaRPr lang="en-US" sz="4000" b="1" dirty="0">
              <a:solidFill>
                <a:schemeClr val="accent3"/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  <a:p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Section</a:t>
            </a:r>
            <a:r>
              <a:rPr lang="id-ID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 Here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2">
                  <a:lumMod val="25000"/>
                </a:schemeClr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5E9A668-4106-463C-BC98-A081FA3C6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579" y="2477596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tx2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20C8A6A-9B38-4C9B-8A64-0F74045DAAED}"/>
              </a:ext>
            </a:extLst>
          </p:cNvPr>
          <p:cNvSpPr txBox="1"/>
          <p:nvPr/>
        </p:nvSpPr>
        <p:spPr>
          <a:xfrm>
            <a:off x="614579" y="3552563"/>
            <a:ext cx="4517080" cy="888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  <a:r>
              <a:rPr lang="id-ID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  <a:p>
            <a:pPr>
              <a:lnSpc>
                <a:spcPct val="150000"/>
              </a:lnSpc>
            </a:pPr>
            <a:endParaRPr lang="en-US" sz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" name="Text Placeholder 17">
            <a:extLst>
              <a:ext uri="{FF2B5EF4-FFF2-40B4-BE49-F238E27FC236}">
                <a16:creationId xmlns:a16="http://schemas.microsoft.com/office/drawing/2014/main" id="{25F76D81-65DE-40E8-BBB9-AC9DCDC9F5A2}"/>
              </a:ext>
            </a:extLst>
          </p:cNvPr>
          <p:cNvSpPr txBox="1">
            <a:spLocks/>
          </p:cNvSpPr>
          <p:nvPr/>
        </p:nvSpPr>
        <p:spPr>
          <a:xfrm>
            <a:off x="614579" y="3208412"/>
            <a:ext cx="1488076" cy="5606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Animal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82EE206-0980-4211-A1EF-2EEA5233FCEE}"/>
              </a:ext>
            </a:extLst>
          </p:cNvPr>
          <p:cNvSpPr txBox="1"/>
          <p:nvPr/>
        </p:nvSpPr>
        <p:spPr>
          <a:xfrm>
            <a:off x="614579" y="4654487"/>
            <a:ext cx="4517080" cy="888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  <a:r>
              <a:rPr lang="id-ID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  <a:p>
            <a:pPr>
              <a:lnSpc>
                <a:spcPct val="150000"/>
              </a:lnSpc>
            </a:pPr>
            <a:endParaRPr lang="en-US" sz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8" name="Text Placeholder 17">
            <a:extLst>
              <a:ext uri="{FF2B5EF4-FFF2-40B4-BE49-F238E27FC236}">
                <a16:creationId xmlns:a16="http://schemas.microsoft.com/office/drawing/2014/main" id="{9D7D8EC5-AAEA-48FB-B04E-FDC584886732}"/>
              </a:ext>
            </a:extLst>
          </p:cNvPr>
          <p:cNvSpPr txBox="1">
            <a:spLocks/>
          </p:cNvSpPr>
          <p:nvPr/>
        </p:nvSpPr>
        <p:spPr>
          <a:xfrm>
            <a:off x="614579" y="4310336"/>
            <a:ext cx="1488076" cy="5606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Animal</a:t>
            </a:r>
            <a:r>
              <a:rPr lang="id-ID" sz="1800" b="1" dirty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2</a:t>
            </a:r>
            <a:endParaRPr lang="en-US" sz="1800" b="1" dirty="0">
              <a:solidFill>
                <a:schemeClr val="accent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E07B6B4-D14C-45D7-A34C-3276B5225CD8}"/>
              </a:ext>
            </a:extLst>
          </p:cNvPr>
          <p:cNvSpPr/>
          <p:nvPr/>
        </p:nvSpPr>
        <p:spPr>
          <a:xfrm>
            <a:off x="614579" y="5429484"/>
            <a:ext cx="1592827" cy="27435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>
                <a:solidFill>
                  <a:schemeClr val="bg1"/>
                </a:solidFill>
                <a:latin typeface="Segoe UI Light" panose="020B0502040204020203" pitchFamily="34" charset="0"/>
                <a:cs typeface="Segoe UI Semilight" panose="020B0402040204020203" pitchFamily="34" charset="0"/>
              </a:rPr>
              <a:t>download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8A7D42DA-2071-4460-B491-5B645A3C9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81" t="17924" r="10533" b="22369"/>
          <a:stretch>
            <a:fillRect/>
          </a:stretch>
        </p:blipFill>
        <p:spPr>
          <a:xfrm>
            <a:off x="6813072" y="1229254"/>
            <a:ext cx="4094692" cy="4094692"/>
          </a:xfrm>
          <a:custGeom>
            <a:avLst/>
            <a:gdLst>
              <a:gd name="connsiteX0" fmla="*/ 2047346 w 4094692"/>
              <a:gd name="connsiteY0" fmla="*/ 0 h 4094692"/>
              <a:gd name="connsiteX1" fmla="*/ 4094692 w 4094692"/>
              <a:gd name="connsiteY1" fmla="*/ 2047346 h 4094692"/>
              <a:gd name="connsiteX2" fmla="*/ 2047346 w 4094692"/>
              <a:gd name="connsiteY2" fmla="*/ 4094692 h 4094692"/>
              <a:gd name="connsiteX3" fmla="*/ 0 w 4094692"/>
              <a:gd name="connsiteY3" fmla="*/ 2047346 h 4094692"/>
              <a:gd name="connsiteX4" fmla="*/ 2047346 w 4094692"/>
              <a:gd name="connsiteY4" fmla="*/ 0 h 4094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94692" h="4094692">
                <a:moveTo>
                  <a:pt x="2047346" y="0"/>
                </a:moveTo>
                <a:cubicBezTo>
                  <a:pt x="3178064" y="0"/>
                  <a:pt x="4094692" y="916628"/>
                  <a:pt x="4094692" y="2047346"/>
                </a:cubicBezTo>
                <a:cubicBezTo>
                  <a:pt x="4094692" y="3178064"/>
                  <a:pt x="3178064" y="4094692"/>
                  <a:pt x="2047346" y="4094692"/>
                </a:cubicBezTo>
                <a:cubicBezTo>
                  <a:pt x="916628" y="4094692"/>
                  <a:pt x="0" y="3178064"/>
                  <a:pt x="0" y="2047346"/>
                </a:cubicBezTo>
                <a:cubicBezTo>
                  <a:pt x="0" y="916628"/>
                  <a:pt x="916628" y="0"/>
                  <a:pt x="2047346" y="0"/>
                </a:cubicBezTo>
                <a:close/>
              </a:path>
            </a:pathLst>
          </a:cu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EF0E7C09-CEFF-4E6C-A820-ECDF8087C052}"/>
              </a:ext>
            </a:extLst>
          </p:cNvPr>
          <p:cNvSpPr/>
          <p:nvPr/>
        </p:nvSpPr>
        <p:spPr>
          <a:xfrm>
            <a:off x="5575523" y="3074498"/>
            <a:ext cx="3127416" cy="312741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4A7CE112-8BBF-4A09-85F5-E83157B1B8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21" t="48902" r="30908" b="13638"/>
          <a:stretch>
            <a:fillRect/>
          </a:stretch>
        </p:blipFill>
        <p:spPr>
          <a:xfrm>
            <a:off x="5854754" y="3353729"/>
            <a:ext cx="2568956" cy="2568956"/>
          </a:xfrm>
          <a:custGeom>
            <a:avLst/>
            <a:gdLst>
              <a:gd name="connsiteX0" fmla="*/ 1284478 w 2568956"/>
              <a:gd name="connsiteY0" fmla="*/ 0 h 2568956"/>
              <a:gd name="connsiteX1" fmla="*/ 2568956 w 2568956"/>
              <a:gd name="connsiteY1" fmla="*/ 1284478 h 2568956"/>
              <a:gd name="connsiteX2" fmla="*/ 1284478 w 2568956"/>
              <a:gd name="connsiteY2" fmla="*/ 2568956 h 2568956"/>
              <a:gd name="connsiteX3" fmla="*/ 0 w 2568956"/>
              <a:gd name="connsiteY3" fmla="*/ 1284478 h 2568956"/>
              <a:gd name="connsiteX4" fmla="*/ 1284478 w 2568956"/>
              <a:gd name="connsiteY4" fmla="*/ 0 h 2568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68956" h="2568956">
                <a:moveTo>
                  <a:pt x="1284478" y="0"/>
                </a:moveTo>
                <a:cubicBezTo>
                  <a:pt x="1993876" y="0"/>
                  <a:pt x="2568956" y="575080"/>
                  <a:pt x="2568956" y="1284478"/>
                </a:cubicBezTo>
                <a:cubicBezTo>
                  <a:pt x="2568956" y="1993876"/>
                  <a:pt x="1993876" y="2568956"/>
                  <a:pt x="1284478" y="2568956"/>
                </a:cubicBezTo>
                <a:cubicBezTo>
                  <a:pt x="575080" y="2568956"/>
                  <a:pt x="0" y="1993876"/>
                  <a:pt x="0" y="1284478"/>
                </a:cubicBezTo>
                <a:cubicBezTo>
                  <a:pt x="0" y="575080"/>
                  <a:pt x="575080" y="0"/>
                  <a:pt x="128447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06909597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>
            <a:extLst>
              <a:ext uri="{FF2B5EF4-FFF2-40B4-BE49-F238E27FC236}">
                <a16:creationId xmlns:a16="http://schemas.microsoft.com/office/drawing/2014/main" id="{7DEBE968-C895-439B-912B-222F05A539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8E785E7-1F38-4056-877E-6525CC36CABF}"/>
              </a:ext>
            </a:extLst>
          </p:cNvPr>
          <p:cNvSpPr/>
          <p:nvPr/>
        </p:nvSpPr>
        <p:spPr>
          <a:xfrm>
            <a:off x="-21460" y="0"/>
            <a:ext cx="12234920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6216C464-EC33-4021-9961-83FAB2E9EA0B}"/>
              </a:ext>
            </a:extLst>
          </p:cNvPr>
          <p:cNvSpPr/>
          <p:nvPr/>
        </p:nvSpPr>
        <p:spPr>
          <a:xfrm flipH="1">
            <a:off x="-42920" y="5577840"/>
            <a:ext cx="12234920" cy="1280160"/>
          </a:xfrm>
          <a:custGeom>
            <a:avLst/>
            <a:gdLst>
              <a:gd name="connsiteX0" fmla="*/ 7252058 w 12192000"/>
              <a:gd name="connsiteY0" fmla="*/ 895 h 1280160"/>
              <a:gd name="connsiteX1" fmla="*/ 5443817 w 12192000"/>
              <a:gd name="connsiteY1" fmla="*/ 590980 h 1280160"/>
              <a:gd name="connsiteX2" fmla="*/ 2374094 w 12192000"/>
              <a:gd name="connsiteY2" fmla="*/ 291834 h 1280160"/>
              <a:gd name="connsiteX3" fmla="*/ 273257 w 12192000"/>
              <a:gd name="connsiteY3" fmla="*/ 1026758 h 1280160"/>
              <a:gd name="connsiteX4" fmla="*/ 57796 w 12192000"/>
              <a:gd name="connsiteY4" fmla="*/ 1140919 h 1280160"/>
              <a:gd name="connsiteX5" fmla="*/ 0 w 12192000"/>
              <a:gd name="connsiteY5" fmla="*/ 1177466 h 1280160"/>
              <a:gd name="connsiteX6" fmla="*/ 0 w 12192000"/>
              <a:gd name="connsiteY6" fmla="*/ 1280160 h 1280160"/>
              <a:gd name="connsiteX7" fmla="*/ 12192000 w 12192000"/>
              <a:gd name="connsiteY7" fmla="*/ 1280160 h 1280160"/>
              <a:gd name="connsiteX8" fmla="*/ 12192000 w 12192000"/>
              <a:gd name="connsiteY8" fmla="*/ 926984 h 1280160"/>
              <a:gd name="connsiteX9" fmla="*/ 12143480 w 12192000"/>
              <a:gd name="connsiteY9" fmla="*/ 854926 h 1280160"/>
              <a:gd name="connsiteX10" fmla="*/ 12019687 w 12192000"/>
              <a:gd name="connsiteY10" fmla="*/ 755726 h 1280160"/>
              <a:gd name="connsiteX11" fmla="*/ 10753135 w 12192000"/>
              <a:gd name="connsiteY11" fmla="*/ 763502 h 1280160"/>
              <a:gd name="connsiteX12" fmla="*/ 9705140 w 12192000"/>
              <a:gd name="connsiteY12" fmla="*/ 1229280 h 1280160"/>
              <a:gd name="connsiteX13" fmla="*/ 7651633 w 12192000"/>
              <a:gd name="connsiteY13" fmla="*/ 77858 h 1280160"/>
              <a:gd name="connsiteX14" fmla="*/ 7252058 w 12192000"/>
              <a:gd name="connsiteY14" fmla="*/ 895 h 1280160"/>
              <a:gd name="connsiteX0" fmla="*/ 7252058 w 12192000"/>
              <a:gd name="connsiteY0" fmla="*/ 895 h 1280160"/>
              <a:gd name="connsiteX1" fmla="*/ 5443817 w 12192000"/>
              <a:gd name="connsiteY1" fmla="*/ 590980 h 1280160"/>
              <a:gd name="connsiteX2" fmla="*/ 2374094 w 12192000"/>
              <a:gd name="connsiteY2" fmla="*/ 291834 h 1280160"/>
              <a:gd name="connsiteX3" fmla="*/ 273257 w 12192000"/>
              <a:gd name="connsiteY3" fmla="*/ 1026758 h 1280160"/>
              <a:gd name="connsiteX4" fmla="*/ 57796 w 12192000"/>
              <a:gd name="connsiteY4" fmla="*/ 1140919 h 1280160"/>
              <a:gd name="connsiteX5" fmla="*/ 0 w 12192000"/>
              <a:gd name="connsiteY5" fmla="*/ 1177466 h 1280160"/>
              <a:gd name="connsiteX6" fmla="*/ 0 w 12192000"/>
              <a:gd name="connsiteY6" fmla="*/ 1280160 h 1280160"/>
              <a:gd name="connsiteX7" fmla="*/ 12192000 w 12192000"/>
              <a:gd name="connsiteY7" fmla="*/ 1280160 h 1280160"/>
              <a:gd name="connsiteX8" fmla="*/ 12192000 w 12192000"/>
              <a:gd name="connsiteY8" fmla="*/ 926984 h 1280160"/>
              <a:gd name="connsiteX9" fmla="*/ 12143480 w 12192000"/>
              <a:gd name="connsiteY9" fmla="*/ 854926 h 1280160"/>
              <a:gd name="connsiteX10" fmla="*/ 12019687 w 12192000"/>
              <a:gd name="connsiteY10" fmla="*/ 755726 h 1280160"/>
              <a:gd name="connsiteX11" fmla="*/ 10753135 w 12192000"/>
              <a:gd name="connsiteY11" fmla="*/ 763502 h 1280160"/>
              <a:gd name="connsiteX12" fmla="*/ 9720380 w 12192000"/>
              <a:gd name="connsiteY12" fmla="*/ 1076880 h 1280160"/>
              <a:gd name="connsiteX13" fmla="*/ 7651633 w 12192000"/>
              <a:gd name="connsiteY13" fmla="*/ 77858 h 1280160"/>
              <a:gd name="connsiteX14" fmla="*/ 7252058 w 12192000"/>
              <a:gd name="connsiteY14" fmla="*/ 895 h 1280160"/>
              <a:gd name="connsiteX0" fmla="*/ 7252058 w 12234920"/>
              <a:gd name="connsiteY0" fmla="*/ 895 h 1280160"/>
              <a:gd name="connsiteX1" fmla="*/ 5443817 w 12234920"/>
              <a:gd name="connsiteY1" fmla="*/ 590980 h 1280160"/>
              <a:gd name="connsiteX2" fmla="*/ 2374094 w 12234920"/>
              <a:gd name="connsiteY2" fmla="*/ 291834 h 1280160"/>
              <a:gd name="connsiteX3" fmla="*/ 273257 w 12234920"/>
              <a:gd name="connsiteY3" fmla="*/ 1026758 h 1280160"/>
              <a:gd name="connsiteX4" fmla="*/ 57796 w 12234920"/>
              <a:gd name="connsiteY4" fmla="*/ 1140919 h 1280160"/>
              <a:gd name="connsiteX5" fmla="*/ 0 w 12234920"/>
              <a:gd name="connsiteY5" fmla="*/ 1177466 h 1280160"/>
              <a:gd name="connsiteX6" fmla="*/ 0 w 12234920"/>
              <a:gd name="connsiteY6" fmla="*/ 1280160 h 1280160"/>
              <a:gd name="connsiteX7" fmla="*/ 12192000 w 12234920"/>
              <a:gd name="connsiteY7" fmla="*/ 1280160 h 1280160"/>
              <a:gd name="connsiteX8" fmla="*/ 12192000 w 12234920"/>
              <a:gd name="connsiteY8" fmla="*/ 926984 h 1280160"/>
              <a:gd name="connsiteX9" fmla="*/ 12234920 w 12234920"/>
              <a:gd name="connsiteY9" fmla="*/ 656806 h 1280160"/>
              <a:gd name="connsiteX10" fmla="*/ 12019687 w 12234920"/>
              <a:gd name="connsiteY10" fmla="*/ 755726 h 1280160"/>
              <a:gd name="connsiteX11" fmla="*/ 10753135 w 12234920"/>
              <a:gd name="connsiteY11" fmla="*/ 763502 h 1280160"/>
              <a:gd name="connsiteX12" fmla="*/ 9720380 w 12234920"/>
              <a:gd name="connsiteY12" fmla="*/ 1076880 h 1280160"/>
              <a:gd name="connsiteX13" fmla="*/ 7651633 w 12234920"/>
              <a:gd name="connsiteY13" fmla="*/ 77858 h 1280160"/>
              <a:gd name="connsiteX14" fmla="*/ 7252058 w 12234920"/>
              <a:gd name="connsiteY14" fmla="*/ 895 h 1280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234920" h="1280160">
                <a:moveTo>
                  <a:pt x="7252058" y="895"/>
                </a:moveTo>
                <a:cubicBezTo>
                  <a:pt x="6687185" y="25799"/>
                  <a:pt x="6158486" y="562003"/>
                  <a:pt x="5443817" y="590980"/>
                </a:cubicBezTo>
                <a:cubicBezTo>
                  <a:pt x="4564226" y="626643"/>
                  <a:pt x="3235855" y="219204"/>
                  <a:pt x="2374094" y="291834"/>
                </a:cubicBezTo>
                <a:cubicBezTo>
                  <a:pt x="1512332" y="364463"/>
                  <a:pt x="937115" y="702846"/>
                  <a:pt x="273257" y="1026758"/>
                </a:cubicBezTo>
                <a:cubicBezTo>
                  <a:pt x="199997" y="1062280"/>
                  <a:pt x="127968" y="1100347"/>
                  <a:pt x="57796" y="1140919"/>
                </a:cubicBezTo>
                <a:lnTo>
                  <a:pt x="0" y="1177466"/>
                </a:lnTo>
                <a:lnTo>
                  <a:pt x="0" y="1280160"/>
                </a:lnTo>
                <a:lnTo>
                  <a:pt x="12192000" y="1280160"/>
                </a:lnTo>
                <a:lnTo>
                  <a:pt x="12192000" y="926984"/>
                </a:lnTo>
                <a:lnTo>
                  <a:pt x="12234920" y="656806"/>
                </a:lnTo>
                <a:cubicBezTo>
                  <a:pt x="12201351" y="619726"/>
                  <a:pt x="12069203" y="784273"/>
                  <a:pt x="12019687" y="755726"/>
                </a:cubicBezTo>
                <a:cubicBezTo>
                  <a:pt x="11745672" y="672556"/>
                  <a:pt x="11136353" y="709976"/>
                  <a:pt x="10753135" y="763502"/>
                </a:cubicBezTo>
                <a:cubicBezTo>
                  <a:pt x="10369917" y="817028"/>
                  <a:pt x="10151923" y="1223701"/>
                  <a:pt x="9720380" y="1076880"/>
                </a:cubicBezTo>
                <a:cubicBezTo>
                  <a:pt x="8616308" y="704391"/>
                  <a:pt x="8702736" y="546803"/>
                  <a:pt x="7651633" y="77858"/>
                </a:cubicBezTo>
                <a:cubicBezTo>
                  <a:pt x="7514695" y="16629"/>
                  <a:pt x="7382413" y="-4853"/>
                  <a:pt x="7252058" y="89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AD36EB3-8269-425D-87F5-C0286D579130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bg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FC31BCB-B395-482F-95A8-8C6AA7F9AD1F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412572-04AC-42DB-B4F2-DA31BDBF9E40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0E41D66-8EE8-4FB8-8C90-0A2E52541BDE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bg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E929E80-DFAB-4325-B299-4E026C4BCD01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13" name="Star: 4 Points 12">
              <a:extLst>
                <a:ext uri="{FF2B5EF4-FFF2-40B4-BE49-F238E27FC236}">
                  <a16:creationId xmlns:a16="http://schemas.microsoft.com/office/drawing/2014/main" id="{7FBFA06B-9645-4CCC-8F64-730B9601EA05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bg1"/>
                </a:solidFill>
              </a:endParaRPr>
            </a:p>
          </p:txBody>
        </p:sp>
        <p:sp>
          <p:nvSpPr>
            <p:cNvPr id="14" name="Star: 4 Points 13">
              <a:extLst>
                <a:ext uri="{FF2B5EF4-FFF2-40B4-BE49-F238E27FC236}">
                  <a16:creationId xmlns:a16="http://schemas.microsoft.com/office/drawing/2014/main" id="{1848F29F-2D2A-4897-94FB-756A2F7D798D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bg1"/>
                </a:solidFill>
              </a:endParaRPr>
            </a:p>
          </p:txBody>
        </p:sp>
        <p:sp>
          <p:nvSpPr>
            <p:cNvPr id="15" name="Star: 4 Points 14">
              <a:extLst>
                <a:ext uri="{FF2B5EF4-FFF2-40B4-BE49-F238E27FC236}">
                  <a16:creationId xmlns:a16="http://schemas.microsoft.com/office/drawing/2014/main" id="{6AB0AB9E-10FD-4384-9341-0D336148A73B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bg1"/>
                </a:solidFill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B057ED73-D0D1-4787-81CC-815E0FC3CF7C}"/>
              </a:ext>
            </a:extLst>
          </p:cNvPr>
          <p:cNvSpPr txBox="1"/>
          <p:nvPr/>
        </p:nvSpPr>
        <p:spPr>
          <a:xfrm>
            <a:off x="2484487" y="629137"/>
            <a:ext cx="7223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In</a:t>
            </a:r>
            <a:r>
              <a:rPr lang="id-ID" sz="4000" b="1" dirty="0">
                <a:solidFill>
                  <a:schemeClr val="bg1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fographic</a:t>
            </a:r>
            <a:r>
              <a:rPr lang="en-US" sz="4000" b="1" dirty="0">
                <a:solidFill>
                  <a:schemeClr val="bg1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 </a:t>
            </a:r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Section</a:t>
            </a:r>
            <a:r>
              <a:rPr lang="en-US" sz="4000" b="1" dirty="0">
                <a:solidFill>
                  <a:schemeClr val="bg1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1"/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7DA10AB-0042-4F4B-983C-39AB922AE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8558" y="1166656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bg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C0C07528-1E6F-4CED-8B00-30D4705FDD8C}"/>
              </a:ext>
            </a:extLst>
          </p:cNvPr>
          <p:cNvSpPr>
            <a:spLocks/>
          </p:cNvSpPr>
          <p:nvPr/>
        </p:nvSpPr>
        <p:spPr bwMode="auto">
          <a:xfrm>
            <a:off x="1252397" y="2397276"/>
            <a:ext cx="1553971" cy="1555448"/>
          </a:xfrm>
          <a:custGeom>
            <a:avLst/>
            <a:gdLst>
              <a:gd name="T0" fmla="*/ 445 w 445"/>
              <a:gd name="T1" fmla="*/ 223 h 445"/>
              <a:gd name="T2" fmla="*/ 433 w 445"/>
              <a:gd name="T3" fmla="*/ 296 h 445"/>
              <a:gd name="T4" fmla="*/ 429 w 445"/>
              <a:gd name="T5" fmla="*/ 306 h 445"/>
              <a:gd name="T6" fmla="*/ 327 w 445"/>
              <a:gd name="T7" fmla="*/ 420 h 445"/>
              <a:gd name="T8" fmla="*/ 307 w 445"/>
              <a:gd name="T9" fmla="*/ 429 h 445"/>
              <a:gd name="T10" fmla="*/ 226 w 445"/>
              <a:gd name="T11" fmla="*/ 445 h 445"/>
              <a:gd name="T12" fmla="*/ 223 w 445"/>
              <a:gd name="T13" fmla="*/ 445 h 445"/>
              <a:gd name="T14" fmla="*/ 195 w 445"/>
              <a:gd name="T15" fmla="*/ 444 h 445"/>
              <a:gd name="T16" fmla="*/ 124 w 445"/>
              <a:gd name="T17" fmla="*/ 423 h 445"/>
              <a:gd name="T18" fmla="*/ 104 w 445"/>
              <a:gd name="T19" fmla="*/ 412 h 445"/>
              <a:gd name="T20" fmla="*/ 13 w 445"/>
              <a:gd name="T21" fmla="*/ 297 h 445"/>
              <a:gd name="T22" fmla="*/ 10 w 445"/>
              <a:gd name="T23" fmla="*/ 288 h 445"/>
              <a:gd name="T24" fmla="*/ 0 w 445"/>
              <a:gd name="T25" fmla="*/ 223 h 445"/>
              <a:gd name="T26" fmla="*/ 207 w 445"/>
              <a:gd name="T27" fmla="*/ 1 h 445"/>
              <a:gd name="T28" fmla="*/ 223 w 445"/>
              <a:gd name="T29" fmla="*/ 0 h 445"/>
              <a:gd name="T30" fmla="*/ 231 w 445"/>
              <a:gd name="T31" fmla="*/ 0 h 445"/>
              <a:gd name="T32" fmla="*/ 445 w 445"/>
              <a:gd name="T33" fmla="*/ 223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45" h="445">
                <a:moveTo>
                  <a:pt x="445" y="223"/>
                </a:moveTo>
                <a:cubicBezTo>
                  <a:pt x="445" y="248"/>
                  <a:pt x="441" y="273"/>
                  <a:pt x="433" y="296"/>
                </a:cubicBezTo>
                <a:cubicBezTo>
                  <a:pt x="432" y="299"/>
                  <a:pt x="431" y="303"/>
                  <a:pt x="429" y="306"/>
                </a:cubicBezTo>
                <a:cubicBezTo>
                  <a:pt x="410" y="355"/>
                  <a:pt x="373" y="395"/>
                  <a:pt x="327" y="420"/>
                </a:cubicBezTo>
                <a:cubicBezTo>
                  <a:pt x="320" y="423"/>
                  <a:pt x="313" y="426"/>
                  <a:pt x="307" y="429"/>
                </a:cubicBezTo>
                <a:cubicBezTo>
                  <a:pt x="282" y="439"/>
                  <a:pt x="255" y="445"/>
                  <a:pt x="226" y="445"/>
                </a:cubicBezTo>
                <a:cubicBezTo>
                  <a:pt x="225" y="445"/>
                  <a:pt x="224" y="445"/>
                  <a:pt x="223" y="445"/>
                </a:cubicBezTo>
                <a:cubicBezTo>
                  <a:pt x="213" y="445"/>
                  <a:pt x="204" y="445"/>
                  <a:pt x="195" y="444"/>
                </a:cubicBezTo>
                <a:cubicBezTo>
                  <a:pt x="170" y="441"/>
                  <a:pt x="146" y="433"/>
                  <a:pt x="124" y="423"/>
                </a:cubicBezTo>
                <a:cubicBezTo>
                  <a:pt x="117" y="419"/>
                  <a:pt x="111" y="416"/>
                  <a:pt x="104" y="412"/>
                </a:cubicBezTo>
                <a:cubicBezTo>
                  <a:pt x="62" y="385"/>
                  <a:pt x="30" y="345"/>
                  <a:pt x="13" y="297"/>
                </a:cubicBezTo>
                <a:cubicBezTo>
                  <a:pt x="12" y="294"/>
                  <a:pt x="11" y="291"/>
                  <a:pt x="10" y="288"/>
                </a:cubicBezTo>
                <a:cubicBezTo>
                  <a:pt x="3" y="267"/>
                  <a:pt x="0" y="245"/>
                  <a:pt x="0" y="223"/>
                </a:cubicBezTo>
                <a:cubicBezTo>
                  <a:pt x="0" y="105"/>
                  <a:pt x="91" y="9"/>
                  <a:pt x="207" y="1"/>
                </a:cubicBezTo>
                <a:cubicBezTo>
                  <a:pt x="212" y="0"/>
                  <a:pt x="217" y="0"/>
                  <a:pt x="223" y="0"/>
                </a:cubicBezTo>
                <a:cubicBezTo>
                  <a:pt x="226" y="0"/>
                  <a:pt x="228" y="0"/>
                  <a:pt x="231" y="0"/>
                </a:cubicBezTo>
                <a:cubicBezTo>
                  <a:pt x="350" y="5"/>
                  <a:pt x="445" y="103"/>
                  <a:pt x="445" y="2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  <a:latin typeface="+mj-lt"/>
            </a:endParaRPr>
          </a:p>
        </p:txBody>
      </p:sp>
      <p:sp>
        <p:nvSpPr>
          <p:cNvPr id="19" name="Freeform 57">
            <a:extLst>
              <a:ext uri="{FF2B5EF4-FFF2-40B4-BE49-F238E27FC236}">
                <a16:creationId xmlns:a16="http://schemas.microsoft.com/office/drawing/2014/main" id="{CDB513D7-5E58-4C9A-986A-6033B31DCCC1}"/>
              </a:ext>
            </a:extLst>
          </p:cNvPr>
          <p:cNvSpPr>
            <a:spLocks/>
          </p:cNvSpPr>
          <p:nvPr/>
        </p:nvSpPr>
        <p:spPr bwMode="auto">
          <a:xfrm>
            <a:off x="3965937" y="2397276"/>
            <a:ext cx="1558403" cy="1555448"/>
          </a:xfrm>
          <a:custGeom>
            <a:avLst/>
            <a:gdLst>
              <a:gd name="T0" fmla="*/ 446 w 446"/>
              <a:gd name="T1" fmla="*/ 223 h 445"/>
              <a:gd name="T2" fmla="*/ 443 w 446"/>
              <a:gd name="T3" fmla="*/ 258 h 445"/>
              <a:gd name="T4" fmla="*/ 443 w 446"/>
              <a:gd name="T5" fmla="*/ 258 h 445"/>
              <a:gd name="T6" fmla="*/ 442 w 446"/>
              <a:gd name="T7" fmla="*/ 262 h 445"/>
              <a:gd name="T8" fmla="*/ 442 w 446"/>
              <a:gd name="T9" fmla="*/ 262 h 445"/>
              <a:gd name="T10" fmla="*/ 440 w 446"/>
              <a:gd name="T11" fmla="*/ 272 h 445"/>
              <a:gd name="T12" fmla="*/ 440 w 446"/>
              <a:gd name="T13" fmla="*/ 272 h 445"/>
              <a:gd name="T14" fmla="*/ 431 w 446"/>
              <a:gd name="T15" fmla="*/ 303 h 445"/>
              <a:gd name="T16" fmla="*/ 429 w 446"/>
              <a:gd name="T17" fmla="*/ 308 h 445"/>
              <a:gd name="T18" fmla="*/ 406 w 446"/>
              <a:gd name="T19" fmla="*/ 350 h 445"/>
              <a:gd name="T20" fmla="*/ 401 w 446"/>
              <a:gd name="T21" fmla="*/ 357 h 445"/>
              <a:gd name="T22" fmla="*/ 392 w 446"/>
              <a:gd name="T23" fmla="*/ 367 h 445"/>
              <a:gd name="T24" fmla="*/ 388 w 446"/>
              <a:gd name="T25" fmla="*/ 373 h 445"/>
              <a:gd name="T26" fmla="*/ 360 w 446"/>
              <a:gd name="T27" fmla="*/ 398 h 445"/>
              <a:gd name="T28" fmla="*/ 250 w 446"/>
              <a:gd name="T29" fmla="*/ 444 h 445"/>
              <a:gd name="T30" fmla="*/ 223 w 446"/>
              <a:gd name="T31" fmla="*/ 445 h 445"/>
              <a:gd name="T32" fmla="*/ 203 w 446"/>
              <a:gd name="T33" fmla="*/ 445 h 445"/>
              <a:gd name="T34" fmla="*/ 86 w 446"/>
              <a:gd name="T35" fmla="*/ 398 h 445"/>
              <a:gd name="T36" fmla="*/ 58 w 446"/>
              <a:gd name="T37" fmla="*/ 372 h 445"/>
              <a:gd name="T38" fmla="*/ 54 w 446"/>
              <a:gd name="T39" fmla="*/ 367 h 445"/>
              <a:gd name="T40" fmla="*/ 45 w 446"/>
              <a:gd name="T41" fmla="*/ 357 h 445"/>
              <a:gd name="T42" fmla="*/ 40 w 446"/>
              <a:gd name="T43" fmla="*/ 350 h 445"/>
              <a:gd name="T44" fmla="*/ 17 w 446"/>
              <a:gd name="T45" fmla="*/ 308 h 445"/>
              <a:gd name="T46" fmla="*/ 15 w 446"/>
              <a:gd name="T47" fmla="*/ 303 h 445"/>
              <a:gd name="T48" fmla="*/ 5 w 446"/>
              <a:gd name="T49" fmla="*/ 271 h 445"/>
              <a:gd name="T50" fmla="*/ 5 w 446"/>
              <a:gd name="T51" fmla="*/ 271 h 445"/>
              <a:gd name="T52" fmla="*/ 4 w 446"/>
              <a:gd name="T53" fmla="*/ 261 h 445"/>
              <a:gd name="T54" fmla="*/ 4 w 446"/>
              <a:gd name="T55" fmla="*/ 261 h 445"/>
              <a:gd name="T56" fmla="*/ 3 w 446"/>
              <a:gd name="T57" fmla="*/ 257 h 445"/>
              <a:gd name="T58" fmla="*/ 3 w 446"/>
              <a:gd name="T59" fmla="*/ 257 h 445"/>
              <a:gd name="T60" fmla="*/ 0 w 446"/>
              <a:gd name="T61" fmla="*/ 223 h 445"/>
              <a:gd name="T62" fmla="*/ 223 w 446"/>
              <a:gd name="T63" fmla="*/ 0 h 445"/>
              <a:gd name="T64" fmla="*/ 446 w 446"/>
              <a:gd name="T65" fmla="*/ 223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46" h="445">
                <a:moveTo>
                  <a:pt x="446" y="223"/>
                </a:moveTo>
                <a:cubicBezTo>
                  <a:pt x="446" y="235"/>
                  <a:pt x="445" y="247"/>
                  <a:pt x="443" y="258"/>
                </a:cubicBezTo>
                <a:cubicBezTo>
                  <a:pt x="443" y="258"/>
                  <a:pt x="443" y="258"/>
                  <a:pt x="443" y="258"/>
                </a:cubicBezTo>
                <a:cubicBezTo>
                  <a:pt x="443" y="259"/>
                  <a:pt x="443" y="261"/>
                  <a:pt x="442" y="262"/>
                </a:cubicBezTo>
                <a:cubicBezTo>
                  <a:pt x="442" y="262"/>
                  <a:pt x="442" y="262"/>
                  <a:pt x="442" y="262"/>
                </a:cubicBezTo>
                <a:cubicBezTo>
                  <a:pt x="442" y="265"/>
                  <a:pt x="441" y="269"/>
                  <a:pt x="440" y="272"/>
                </a:cubicBezTo>
                <a:cubicBezTo>
                  <a:pt x="440" y="272"/>
                  <a:pt x="440" y="272"/>
                  <a:pt x="440" y="272"/>
                </a:cubicBezTo>
                <a:cubicBezTo>
                  <a:pt x="438" y="283"/>
                  <a:pt x="435" y="293"/>
                  <a:pt x="431" y="303"/>
                </a:cubicBezTo>
                <a:cubicBezTo>
                  <a:pt x="430" y="305"/>
                  <a:pt x="429" y="306"/>
                  <a:pt x="429" y="308"/>
                </a:cubicBezTo>
                <a:cubicBezTo>
                  <a:pt x="423" y="323"/>
                  <a:pt x="415" y="337"/>
                  <a:pt x="406" y="350"/>
                </a:cubicBezTo>
                <a:cubicBezTo>
                  <a:pt x="404" y="352"/>
                  <a:pt x="402" y="355"/>
                  <a:pt x="401" y="357"/>
                </a:cubicBezTo>
                <a:cubicBezTo>
                  <a:pt x="398" y="361"/>
                  <a:pt x="395" y="364"/>
                  <a:pt x="392" y="367"/>
                </a:cubicBezTo>
                <a:cubicBezTo>
                  <a:pt x="391" y="369"/>
                  <a:pt x="389" y="371"/>
                  <a:pt x="388" y="373"/>
                </a:cubicBezTo>
                <a:cubicBezTo>
                  <a:pt x="379" y="382"/>
                  <a:pt x="370" y="391"/>
                  <a:pt x="360" y="398"/>
                </a:cubicBezTo>
                <a:cubicBezTo>
                  <a:pt x="329" y="423"/>
                  <a:pt x="291" y="439"/>
                  <a:pt x="250" y="444"/>
                </a:cubicBezTo>
                <a:cubicBezTo>
                  <a:pt x="241" y="445"/>
                  <a:pt x="232" y="445"/>
                  <a:pt x="223" y="445"/>
                </a:cubicBezTo>
                <a:cubicBezTo>
                  <a:pt x="216" y="445"/>
                  <a:pt x="210" y="445"/>
                  <a:pt x="203" y="445"/>
                </a:cubicBezTo>
                <a:cubicBezTo>
                  <a:pt x="159" y="441"/>
                  <a:pt x="118" y="424"/>
                  <a:pt x="86" y="398"/>
                </a:cubicBezTo>
                <a:cubicBezTo>
                  <a:pt x="76" y="390"/>
                  <a:pt x="66" y="382"/>
                  <a:pt x="58" y="372"/>
                </a:cubicBezTo>
                <a:cubicBezTo>
                  <a:pt x="57" y="371"/>
                  <a:pt x="55" y="369"/>
                  <a:pt x="54" y="367"/>
                </a:cubicBezTo>
                <a:cubicBezTo>
                  <a:pt x="51" y="364"/>
                  <a:pt x="48" y="361"/>
                  <a:pt x="45" y="357"/>
                </a:cubicBezTo>
                <a:cubicBezTo>
                  <a:pt x="44" y="355"/>
                  <a:pt x="42" y="352"/>
                  <a:pt x="40" y="350"/>
                </a:cubicBezTo>
                <a:cubicBezTo>
                  <a:pt x="31" y="337"/>
                  <a:pt x="23" y="323"/>
                  <a:pt x="17" y="308"/>
                </a:cubicBezTo>
                <a:cubicBezTo>
                  <a:pt x="17" y="306"/>
                  <a:pt x="16" y="305"/>
                  <a:pt x="15" y="303"/>
                </a:cubicBezTo>
                <a:cubicBezTo>
                  <a:pt x="11" y="293"/>
                  <a:pt x="8" y="282"/>
                  <a:pt x="5" y="271"/>
                </a:cubicBezTo>
                <a:cubicBezTo>
                  <a:pt x="5" y="271"/>
                  <a:pt x="5" y="271"/>
                  <a:pt x="5" y="271"/>
                </a:cubicBezTo>
                <a:cubicBezTo>
                  <a:pt x="5" y="267"/>
                  <a:pt x="4" y="264"/>
                  <a:pt x="4" y="261"/>
                </a:cubicBezTo>
                <a:cubicBezTo>
                  <a:pt x="4" y="261"/>
                  <a:pt x="4" y="261"/>
                  <a:pt x="4" y="261"/>
                </a:cubicBezTo>
                <a:cubicBezTo>
                  <a:pt x="3" y="259"/>
                  <a:pt x="3" y="258"/>
                  <a:pt x="3" y="257"/>
                </a:cubicBezTo>
                <a:cubicBezTo>
                  <a:pt x="3" y="257"/>
                  <a:pt x="3" y="257"/>
                  <a:pt x="3" y="257"/>
                </a:cubicBezTo>
                <a:cubicBezTo>
                  <a:pt x="1" y="246"/>
                  <a:pt x="0" y="234"/>
                  <a:pt x="0" y="223"/>
                </a:cubicBezTo>
                <a:cubicBezTo>
                  <a:pt x="0" y="100"/>
                  <a:pt x="100" y="0"/>
                  <a:pt x="223" y="0"/>
                </a:cubicBezTo>
                <a:cubicBezTo>
                  <a:pt x="346" y="0"/>
                  <a:pt x="446" y="100"/>
                  <a:pt x="446" y="223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Oval 168">
            <a:extLst>
              <a:ext uri="{FF2B5EF4-FFF2-40B4-BE49-F238E27FC236}">
                <a16:creationId xmlns:a16="http://schemas.microsoft.com/office/drawing/2014/main" id="{A6008E2F-4A7D-43D3-A083-98EFCD354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7543" y="2397276"/>
            <a:ext cx="1556925" cy="155544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  <a:latin typeface="+mj-lt"/>
            </a:endParaRPr>
          </a:p>
        </p:txBody>
      </p:sp>
      <p:sp>
        <p:nvSpPr>
          <p:cNvPr id="21" name="Oval 212">
            <a:extLst>
              <a:ext uri="{FF2B5EF4-FFF2-40B4-BE49-F238E27FC236}">
                <a16:creationId xmlns:a16="http://schemas.microsoft.com/office/drawing/2014/main" id="{FF468704-50C1-4D24-A576-9303F2D41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85633" y="2397276"/>
            <a:ext cx="1553971" cy="155544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  <a:latin typeface="+mj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1FA464-D17E-49E0-88A3-94046ECDDBCC}"/>
              </a:ext>
            </a:extLst>
          </p:cNvPr>
          <p:cNvSpPr txBox="1"/>
          <p:nvPr/>
        </p:nvSpPr>
        <p:spPr>
          <a:xfrm>
            <a:off x="1081859" y="4303874"/>
            <a:ext cx="1895045" cy="1027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2D72885-6C74-43BA-937E-A14777D39AB2}"/>
              </a:ext>
            </a:extLst>
          </p:cNvPr>
          <p:cNvSpPr txBox="1"/>
          <p:nvPr/>
        </p:nvSpPr>
        <p:spPr>
          <a:xfrm>
            <a:off x="3797615" y="4303874"/>
            <a:ext cx="1895045" cy="1027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78F799F-621B-40E1-8807-BBE50EAD6760}"/>
              </a:ext>
            </a:extLst>
          </p:cNvPr>
          <p:cNvSpPr txBox="1"/>
          <p:nvPr/>
        </p:nvSpPr>
        <p:spPr>
          <a:xfrm>
            <a:off x="6538482" y="4303874"/>
            <a:ext cx="1895045" cy="1027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4CA9893-678F-4D61-BB59-745C7928355C}"/>
              </a:ext>
            </a:extLst>
          </p:cNvPr>
          <p:cNvSpPr txBox="1"/>
          <p:nvPr/>
        </p:nvSpPr>
        <p:spPr>
          <a:xfrm>
            <a:off x="9215096" y="4303874"/>
            <a:ext cx="1895045" cy="1027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</a:t>
            </a:r>
          </a:p>
        </p:txBody>
      </p:sp>
      <p:grpSp>
        <p:nvGrpSpPr>
          <p:cNvPr id="26" name="Graphic 27" descr="City">
            <a:extLst>
              <a:ext uri="{FF2B5EF4-FFF2-40B4-BE49-F238E27FC236}">
                <a16:creationId xmlns:a16="http://schemas.microsoft.com/office/drawing/2014/main" id="{84F8F82E-FCA1-4152-B203-79532BF6266F}"/>
              </a:ext>
            </a:extLst>
          </p:cNvPr>
          <p:cNvGrpSpPr/>
          <p:nvPr/>
        </p:nvGrpSpPr>
        <p:grpSpPr>
          <a:xfrm>
            <a:off x="1697702" y="2843320"/>
            <a:ext cx="663360" cy="663360"/>
            <a:chOff x="1697702" y="2843320"/>
            <a:chExt cx="663360" cy="663360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36FFE87-412C-4962-AA8F-71B7DC2A702C}"/>
                </a:ext>
              </a:extLst>
            </p:cNvPr>
            <p:cNvSpPr/>
            <p:nvPr/>
          </p:nvSpPr>
          <p:spPr>
            <a:xfrm>
              <a:off x="1749257" y="3136725"/>
              <a:ext cx="172750" cy="255670"/>
            </a:xfrm>
            <a:custGeom>
              <a:avLst/>
              <a:gdLst>
                <a:gd name="connsiteX0" fmla="*/ 45185 w 172750"/>
                <a:gd name="connsiteY0" fmla="*/ 155745 h 255670"/>
                <a:gd name="connsiteX1" fmla="*/ 72825 w 172750"/>
                <a:gd name="connsiteY1" fmla="*/ 155745 h 255670"/>
                <a:gd name="connsiteX2" fmla="*/ 72825 w 172750"/>
                <a:gd name="connsiteY2" fmla="*/ 183385 h 255670"/>
                <a:gd name="connsiteX3" fmla="*/ 45185 w 172750"/>
                <a:gd name="connsiteY3" fmla="*/ 183385 h 255670"/>
                <a:gd name="connsiteX4" fmla="*/ 45185 w 172750"/>
                <a:gd name="connsiteY4" fmla="*/ 155745 h 255670"/>
                <a:gd name="connsiteX5" fmla="*/ 45185 w 172750"/>
                <a:gd name="connsiteY5" fmla="*/ 100465 h 255670"/>
                <a:gd name="connsiteX6" fmla="*/ 72825 w 172750"/>
                <a:gd name="connsiteY6" fmla="*/ 100465 h 255670"/>
                <a:gd name="connsiteX7" fmla="*/ 72825 w 172750"/>
                <a:gd name="connsiteY7" fmla="*/ 128105 h 255670"/>
                <a:gd name="connsiteX8" fmla="*/ 45185 w 172750"/>
                <a:gd name="connsiteY8" fmla="*/ 128105 h 255670"/>
                <a:gd name="connsiteX9" fmla="*/ 45185 w 172750"/>
                <a:gd name="connsiteY9" fmla="*/ 100465 h 255670"/>
                <a:gd name="connsiteX10" fmla="*/ 45185 w 172750"/>
                <a:gd name="connsiteY10" fmla="*/ 45185 h 255670"/>
                <a:gd name="connsiteX11" fmla="*/ 72825 w 172750"/>
                <a:gd name="connsiteY11" fmla="*/ 45185 h 255670"/>
                <a:gd name="connsiteX12" fmla="*/ 72825 w 172750"/>
                <a:gd name="connsiteY12" fmla="*/ 72825 h 255670"/>
                <a:gd name="connsiteX13" fmla="*/ 45185 w 172750"/>
                <a:gd name="connsiteY13" fmla="*/ 72825 h 255670"/>
                <a:gd name="connsiteX14" fmla="*/ 45185 w 172750"/>
                <a:gd name="connsiteY14" fmla="*/ 45185 h 255670"/>
                <a:gd name="connsiteX15" fmla="*/ 100465 w 172750"/>
                <a:gd name="connsiteY15" fmla="*/ 155745 h 255670"/>
                <a:gd name="connsiteX16" fmla="*/ 128105 w 172750"/>
                <a:gd name="connsiteY16" fmla="*/ 155745 h 255670"/>
                <a:gd name="connsiteX17" fmla="*/ 128105 w 172750"/>
                <a:gd name="connsiteY17" fmla="*/ 183385 h 255670"/>
                <a:gd name="connsiteX18" fmla="*/ 100465 w 172750"/>
                <a:gd name="connsiteY18" fmla="*/ 183385 h 255670"/>
                <a:gd name="connsiteX19" fmla="*/ 100465 w 172750"/>
                <a:gd name="connsiteY19" fmla="*/ 155745 h 255670"/>
                <a:gd name="connsiteX20" fmla="*/ 100465 w 172750"/>
                <a:gd name="connsiteY20" fmla="*/ 100465 h 255670"/>
                <a:gd name="connsiteX21" fmla="*/ 128105 w 172750"/>
                <a:gd name="connsiteY21" fmla="*/ 100465 h 255670"/>
                <a:gd name="connsiteX22" fmla="*/ 128105 w 172750"/>
                <a:gd name="connsiteY22" fmla="*/ 128105 h 255670"/>
                <a:gd name="connsiteX23" fmla="*/ 100465 w 172750"/>
                <a:gd name="connsiteY23" fmla="*/ 128105 h 255670"/>
                <a:gd name="connsiteX24" fmla="*/ 100465 w 172750"/>
                <a:gd name="connsiteY24" fmla="*/ 100465 h 255670"/>
                <a:gd name="connsiteX25" fmla="*/ 100465 w 172750"/>
                <a:gd name="connsiteY25" fmla="*/ 45185 h 255670"/>
                <a:gd name="connsiteX26" fmla="*/ 128105 w 172750"/>
                <a:gd name="connsiteY26" fmla="*/ 45185 h 255670"/>
                <a:gd name="connsiteX27" fmla="*/ 128105 w 172750"/>
                <a:gd name="connsiteY27" fmla="*/ 72825 h 255670"/>
                <a:gd name="connsiteX28" fmla="*/ 100465 w 172750"/>
                <a:gd name="connsiteY28" fmla="*/ 72825 h 255670"/>
                <a:gd name="connsiteX29" fmla="*/ 100465 w 172750"/>
                <a:gd name="connsiteY29" fmla="*/ 45185 h 255670"/>
                <a:gd name="connsiteX30" fmla="*/ 3725 w 172750"/>
                <a:gd name="connsiteY30" fmla="*/ 252485 h 255670"/>
                <a:gd name="connsiteX31" fmla="*/ 72825 w 172750"/>
                <a:gd name="connsiteY31" fmla="*/ 252485 h 255670"/>
                <a:gd name="connsiteX32" fmla="*/ 72825 w 172750"/>
                <a:gd name="connsiteY32" fmla="*/ 211025 h 255670"/>
                <a:gd name="connsiteX33" fmla="*/ 100465 w 172750"/>
                <a:gd name="connsiteY33" fmla="*/ 211025 h 255670"/>
                <a:gd name="connsiteX34" fmla="*/ 100465 w 172750"/>
                <a:gd name="connsiteY34" fmla="*/ 252485 h 255670"/>
                <a:gd name="connsiteX35" fmla="*/ 169565 w 172750"/>
                <a:gd name="connsiteY35" fmla="*/ 252485 h 255670"/>
                <a:gd name="connsiteX36" fmla="*/ 169565 w 172750"/>
                <a:gd name="connsiteY36" fmla="*/ 3725 h 255670"/>
                <a:gd name="connsiteX37" fmla="*/ 3725 w 172750"/>
                <a:gd name="connsiteY37" fmla="*/ 3725 h 255670"/>
                <a:gd name="connsiteX38" fmla="*/ 3725 w 172750"/>
                <a:gd name="connsiteY38" fmla="*/ 252485 h 255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72750" h="255670">
                  <a:moveTo>
                    <a:pt x="45185" y="155745"/>
                  </a:moveTo>
                  <a:lnTo>
                    <a:pt x="72825" y="155745"/>
                  </a:lnTo>
                  <a:lnTo>
                    <a:pt x="72825" y="183385"/>
                  </a:lnTo>
                  <a:lnTo>
                    <a:pt x="45185" y="183385"/>
                  </a:lnTo>
                  <a:lnTo>
                    <a:pt x="45185" y="155745"/>
                  </a:lnTo>
                  <a:close/>
                  <a:moveTo>
                    <a:pt x="45185" y="100465"/>
                  </a:moveTo>
                  <a:lnTo>
                    <a:pt x="72825" y="100465"/>
                  </a:lnTo>
                  <a:lnTo>
                    <a:pt x="72825" y="128105"/>
                  </a:lnTo>
                  <a:lnTo>
                    <a:pt x="45185" y="128105"/>
                  </a:lnTo>
                  <a:lnTo>
                    <a:pt x="45185" y="100465"/>
                  </a:lnTo>
                  <a:close/>
                  <a:moveTo>
                    <a:pt x="45185" y="45185"/>
                  </a:moveTo>
                  <a:lnTo>
                    <a:pt x="72825" y="45185"/>
                  </a:lnTo>
                  <a:lnTo>
                    <a:pt x="72825" y="72825"/>
                  </a:lnTo>
                  <a:lnTo>
                    <a:pt x="45185" y="72825"/>
                  </a:lnTo>
                  <a:lnTo>
                    <a:pt x="45185" y="45185"/>
                  </a:lnTo>
                  <a:close/>
                  <a:moveTo>
                    <a:pt x="100465" y="155745"/>
                  </a:moveTo>
                  <a:lnTo>
                    <a:pt x="128105" y="155745"/>
                  </a:lnTo>
                  <a:lnTo>
                    <a:pt x="128105" y="183385"/>
                  </a:lnTo>
                  <a:lnTo>
                    <a:pt x="100465" y="183385"/>
                  </a:lnTo>
                  <a:lnTo>
                    <a:pt x="100465" y="155745"/>
                  </a:lnTo>
                  <a:close/>
                  <a:moveTo>
                    <a:pt x="100465" y="100465"/>
                  </a:moveTo>
                  <a:lnTo>
                    <a:pt x="128105" y="100465"/>
                  </a:lnTo>
                  <a:lnTo>
                    <a:pt x="128105" y="128105"/>
                  </a:lnTo>
                  <a:lnTo>
                    <a:pt x="100465" y="128105"/>
                  </a:lnTo>
                  <a:lnTo>
                    <a:pt x="100465" y="100465"/>
                  </a:lnTo>
                  <a:close/>
                  <a:moveTo>
                    <a:pt x="100465" y="45185"/>
                  </a:moveTo>
                  <a:lnTo>
                    <a:pt x="128105" y="45185"/>
                  </a:lnTo>
                  <a:lnTo>
                    <a:pt x="128105" y="72825"/>
                  </a:lnTo>
                  <a:lnTo>
                    <a:pt x="100465" y="72825"/>
                  </a:lnTo>
                  <a:lnTo>
                    <a:pt x="100465" y="45185"/>
                  </a:lnTo>
                  <a:close/>
                  <a:moveTo>
                    <a:pt x="3725" y="252485"/>
                  </a:moveTo>
                  <a:lnTo>
                    <a:pt x="72825" y="252485"/>
                  </a:lnTo>
                  <a:lnTo>
                    <a:pt x="72825" y="211025"/>
                  </a:lnTo>
                  <a:lnTo>
                    <a:pt x="100465" y="211025"/>
                  </a:lnTo>
                  <a:lnTo>
                    <a:pt x="100465" y="252485"/>
                  </a:lnTo>
                  <a:lnTo>
                    <a:pt x="169565" y="252485"/>
                  </a:lnTo>
                  <a:lnTo>
                    <a:pt x="169565" y="3725"/>
                  </a:lnTo>
                  <a:lnTo>
                    <a:pt x="3725" y="3725"/>
                  </a:lnTo>
                  <a:lnTo>
                    <a:pt x="3725" y="252485"/>
                  </a:lnTo>
                  <a:close/>
                </a:path>
              </a:pathLst>
            </a:custGeom>
            <a:solidFill>
              <a:schemeClr val="bg1"/>
            </a:solidFill>
            <a:ln w="68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2E6F0403-6D4E-4D41-9D79-7AD6F72679AE}"/>
                </a:ext>
              </a:extLst>
            </p:cNvPr>
            <p:cNvSpPr/>
            <p:nvPr/>
          </p:nvSpPr>
          <p:spPr>
            <a:xfrm>
              <a:off x="1942737" y="3192005"/>
              <a:ext cx="172750" cy="200390"/>
            </a:xfrm>
            <a:custGeom>
              <a:avLst/>
              <a:gdLst>
                <a:gd name="connsiteX0" fmla="*/ 45185 w 172750"/>
                <a:gd name="connsiteY0" fmla="*/ 100465 h 200390"/>
                <a:gd name="connsiteX1" fmla="*/ 72825 w 172750"/>
                <a:gd name="connsiteY1" fmla="*/ 100465 h 200390"/>
                <a:gd name="connsiteX2" fmla="*/ 72825 w 172750"/>
                <a:gd name="connsiteY2" fmla="*/ 128105 h 200390"/>
                <a:gd name="connsiteX3" fmla="*/ 45185 w 172750"/>
                <a:gd name="connsiteY3" fmla="*/ 128105 h 200390"/>
                <a:gd name="connsiteX4" fmla="*/ 45185 w 172750"/>
                <a:gd name="connsiteY4" fmla="*/ 100465 h 200390"/>
                <a:gd name="connsiteX5" fmla="*/ 45185 w 172750"/>
                <a:gd name="connsiteY5" fmla="*/ 45185 h 200390"/>
                <a:gd name="connsiteX6" fmla="*/ 72825 w 172750"/>
                <a:gd name="connsiteY6" fmla="*/ 45185 h 200390"/>
                <a:gd name="connsiteX7" fmla="*/ 72825 w 172750"/>
                <a:gd name="connsiteY7" fmla="*/ 72825 h 200390"/>
                <a:gd name="connsiteX8" fmla="*/ 45185 w 172750"/>
                <a:gd name="connsiteY8" fmla="*/ 72825 h 200390"/>
                <a:gd name="connsiteX9" fmla="*/ 45185 w 172750"/>
                <a:gd name="connsiteY9" fmla="*/ 45185 h 200390"/>
                <a:gd name="connsiteX10" fmla="*/ 100465 w 172750"/>
                <a:gd name="connsiteY10" fmla="*/ 100465 h 200390"/>
                <a:gd name="connsiteX11" fmla="*/ 128105 w 172750"/>
                <a:gd name="connsiteY11" fmla="*/ 100465 h 200390"/>
                <a:gd name="connsiteX12" fmla="*/ 128105 w 172750"/>
                <a:gd name="connsiteY12" fmla="*/ 128105 h 200390"/>
                <a:gd name="connsiteX13" fmla="*/ 100465 w 172750"/>
                <a:gd name="connsiteY13" fmla="*/ 128105 h 200390"/>
                <a:gd name="connsiteX14" fmla="*/ 100465 w 172750"/>
                <a:gd name="connsiteY14" fmla="*/ 100465 h 200390"/>
                <a:gd name="connsiteX15" fmla="*/ 100465 w 172750"/>
                <a:gd name="connsiteY15" fmla="*/ 45185 h 200390"/>
                <a:gd name="connsiteX16" fmla="*/ 128105 w 172750"/>
                <a:gd name="connsiteY16" fmla="*/ 45185 h 200390"/>
                <a:gd name="connsiteX17" fmla="*/ 128105 w 172750"/>
                <a:gd name="connsiteY17" fmla="*/ 72825 h 200390"/>
                <a:gd name="connsiteX18" fmla="*/ 100465 w 172750"/>
                <a:gd name="connsiteY18" fmla="*/ 72825 h 200390"/>
                <a:gd name="connsiteX19" fmla="*/ 100465 w 172750"/>
                <a:gd name="connsiteY19" fmla="*/ 45185 h 200390"/>
                <a:gd name="connsiteX20" fmla="*/ 3725 w 172750"/>
                <a:gd name="connsiteY20" fmla="*/ 197205 h 200390"/>
                <a:gd name="connsiteX21" fmla="*/ 72825 w 172750"/>
                <a:gd name="connsiteY21" fmla="*/ 197205 h 200390"/>
                <a:gd name="connsiteX22" fmla="*/ 72825 w 172750"/>
                <a:gd name="connsiteY22" fmla="*/ 155745 h 200390"/>
                <a:gd name="connsiteX23" fmla="*/ 100465 w 172750"/>
                <a:gd name="connsiteY23" fmla="*/ 155745 h 200390"/>
                <a:gd name="connsiteX24" fmla="*/ 100465 w 172750"/>
                <a:gd name="connsiteY24" fmla="*/ 197205 h 200390"/>
                <a:gd name="connsiteX25" fmla="*/ 169565 w 172750"/>
                <a:gd name="connsiteY25" fmla="*/ 197205 h 200390"/>
                <a:gd name="connsiteX26" fmla="*/ 169565 w 172750"/>
                <a:gd name="connsiteY26" fmla="*/ 3725 h 200390"/>
                <a:gd name="connsiteX27" fmla="*/ 3725 w 172750"/>
                <a:gd name="connsiteY27" fmla="*/ 3725 h 200390"/>
                <a:gd name="connsiteX28" fmla="*/ 3725 w 172750"/>
                <a:gd name="connsiteY28" fmla="*/ 197205 h 200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72750" h="200390">
                  <a:moveTo>
                    <a:pt x="45185" y="100465"/>
                  </a:moveTo>
                  <a:lnTo>
                    <a:pt x="72825" y="100465"/>
                  </a:lnTo>
                  <a:lnTo>
                    <a:pt x="72825" y="128105"/>
                  </a:lnTo>
                  <a:lnTo>
                    <a:pt x="45185" y="128105"/>
                  </a:lnTo>
                  <a:lnTo>
                    <a:pt x="45185" y="100465"/>
                  </a:lnTo>
                  <a:close/>
                  <a:moveTo>
                    <a:pt x="45185" y="45185"/>
                  </a:moveTo>
                  <a:lnTo>
                    <a:pt x="72825" y="45185"/>
                  </a:lnTo>
                  <a:lnTo>
                    <a:pt x="72825" y="72825"/>
                  </a:lnTo>
                  <a:lnTo>
                    <a:pt x="45185" y="72825"/>
                  </a:lnTo>
                  <a:lnTo>
                    <a:pt x="45185" y="45185"/>
                  </a:lnTo>
                  <a:close/>
                  <a:moveTo>
                    <a:pt x="100465" y="100465"/>
                  </a:moveTo>
                  <a:lnTo>
                    <a:pt x="128105" y="100465"/>
                  </a:lnTo>
                  <a:lnTo>
                    <a:pt x="128105" y="128105"/>
                  </a:lnTo>
                  <a:lnTo>
                    <a:pt x="100465" y="128105"/>
                  </a:lnTo>
                  <a:lnTo>
                    <a:pt x="100465" y="100465"/>
                  </a:lnTo>
                  <a:close/>
                  <a:moveTo>
                    <a:pt x="100465" y="45185"/>
                  </a:moveTo>
                  <a:lnTo>
                    <a:pt x="128105" y="45185"/>
                  </a:lnTo>
                  <a:lnTo>
                    <a:pt x="128105" y="72825"/>
                  </a:lnTo>
                  <a:lnTo>
                    <a:pt x="100465" y="72825"/>
                  </a:lnTo>
                  <a:lnTo>
                    <a:pt x="100465" y="45185"/>
                  </a:lnTo>
                  <a:close/>
                  <a:moveTo>
                    <a:pt x="3725" y="197205"/>
                  </a:moveTo>
                  <a:lnTo>
                    <a:pt x="72825" y="197205"/>
                  </a:lnTo>
                  <a:lnTo>
                    <a:pt x="72825" y="155745"/>
                  </a:lnTo>
                  <a:lnTo>
                    <a:pt x="100465" y="155745"/>
                  </a:lnTo>
                  <a:lnTo>
                    <a:pt x="100465" y="197205"/>
                  </a:lnTo>
                  <a:lnTo>
                    <a:pt x="169565" y="197205"/>
                  </a:lnTo>
                  <a:lnTo>
                    <a:pt x="169565" y="3725"/>
                  </a:lnTo>
                  <a:lnTo>
                    <a:pt x="3725" y="3725"/>
                  </a:lnTo>
                  <a:lnTo>
                    <a:pt x="3725" y="197205"/>
                  </a:lnTo>
                  <a:close/>
                </a:path>
              </a:pathLst>
            </a:custGeom>
            <a:solidFill>
              <a:schemeClr val="bg1"/>
            </a:solidFill>
            <a:ln w="68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C7E0AC73-B03D-47EA-A185-29F988F608A0}"/>
                </a:ext>
              </a:extLst>
            </p:cNvPr>
            <p:cNvSpPr/>
            <p:nvPr/>
          </p:nvSpPr>
          <p:spPr>
            <a:xfrm>
              <a:off x="2136217" y="2970885"/>
              <a:ext cx="172750" cy="421510"/>
            </a:xfrm>
            <a:custGeom>
              <a:avLst/>
              <a:gdLst>
                <a:gd name="connsiteX0" fmla="*/ 128105 w 172750"/>
                <a:gd name="connsiteY0" fmla="*/ 79735 h 421510"/>
                <a:gd name="connsiteX1" fmla="*/ 100465 w 172750"/>
                <a:gd name="connsiteY1" fmla="*/ 79735 h 421510"/>
                <a:gd name="connsiteX2" fmla="*/ 100465 w 172750"/>
                <a:gd name="connsiteY2" fmla="*/ 52095 h 421510"/>
                <a:gd name="connsiteX3" fmla="*/ 128105 w 172750"/>
                <a:gd name="connsiteY3" fmla="*/ 52095 h 421510"/>
                <a:gd name="connsiteX4" fmla="*/ 128105 w 172750"/>
                <a:gd name="connsiteY4" fmla="*/ 79735 h 421510"/>
                <a:gd name="connsiteX5" fmla="*/ 128105 w 172750"/>
                <a:gd name="connsiteY5" fmla="*/ 128105 h 421510"/>
                <a:gd name="connsiteX6" fmla="*/ 100465 w 172750"/>
                <a:gd name="connsiteY6" fmla="*/ 128105 h 421510"/>
                <a:gd name="connsiteX7" fmla="*/ 100465 w 172750"/>
                <a:gd name="connsiteY7" fmla="*/ 100465 h 421510"/>
                <a:gd name="connsiteX8" fmla="*/ 128105 w 172750"/>
                <a:gd name="connsiteY8" fmla="*/ 100465 h 421510"/>
                <a:gd name="connsiteX9" fmla="*/ 128105 w 172750"/>
                <a:gd name="connsiteY9" fmla="*/ 128105 h 421510"/>
                <a:gd name="connsiteX10" fmla="*/ 128105 w 172750"/>
                <a:gd name="connsiteY10" fmla="*/ 183385 h 421510"/>
                <a:gd name="connsiteX11" fmla="*/ 100465 w 172750"/>
                <a:gd name="connsiteY11" fmla="*/ 183385 h 421510"/>
                <a:gd name="connsiteX12" fmla="*/ 100465 w 172750"/>
                <a:gd name="connsiteY12" fmla="*/ 155745 h 421510"/>
                <a:gd name="connsiteX13" fmla="*/ 128105 w 172750"/>
                <a:gd name="connsiteY13" fmla="*/ 155745 h 421510"/>
                <a:gd name="connsiteX14" fmla="*/ 128105 w 172750"/>
                <a:gd name="connsiteY14" fmla="*/ 183385 h 421510"/>
                <a:gd name="connsiteX15" fmla="*/ 128105 w 172750"/>
                <a:gd name="connsiteY15" fmla="*/ 238665 h 421510"/>
                <a:gd name="connsiteX16" fmla="*/ 100465 w 172750"/>
                <a:gd name="connsiteY16" fmla="*/ 238665 h 421510"/>
                <a:gd name="connsiteX17" fmla="*/ 100465 w 172750"/>
                <a:gd name="connsiteY17" fmla="*/ 211025 h 421510"/>
                <a:gd name="connsiteX18" fmla="*/ 128105 w 172750"/>
                <a:gd name="connsiteY18" fmla="*/ 211025 h 421510"/>
                <a:gd name="connsiteX19" fmla="*/ 128105 w 172750"/>
                <a:gd name="connsiteY19" fmla="*/ 238665 h 421510"/>
                <a:gd name="connsiteX20" fmla="*/ 128105 w 172750"/>
                <a:gd name="connsiteY20" fmla="*/ 293945 h 421510"/>
                <a:gd name="connsiteX21" fmla="*/ 100465 w 172750"/>
                <a:gd name="connsiteY21" fmla="*/ 293945 h 421510"/>
                <a:gd name="connsiteX22" fmla="*/ 100465 w 172750"/>
                <a:gd name="connsiteY22" fmla="*/ 266305 h 421510"/>
                <a:gd name="connsiteX23" fmla="*/ 128105 w 172750"/>
                <a:gd name="connsiteY23" fmla="*/ 266305 h 421510"/>
                <a:gd name="connsiteX24" fmla="*/ 128105 w 172750"/>
                <a:gd name="connsiteY24" fmla="*/ 293945 h 421510"/>
                <a:gd name="connsiteX25" fmla="*/ 128105 w 172750"/>
                <a:gd name="connsiteY25" fmla="*/ 349225 h 421510"/>
                <a:gd name="connsiteX26" fmla="*/ 100465 w 172750"/>
                <a:gd name="connsiteY26" fmla="*/ 349225 h 421510"/>
                <a:gd name="connsiteX27" fmla="*/ 100465 w 172750"/>
                <a:gd name="connsiteY27" fmla="*/ 321585 h 421510"/>
                <a:gd name="connsiteX28" fmla="*/ 128105 w 172750"/>
                <a:gd name="connsiteY28" fmla="*/ 321585 h 421510"/>
                <a:gd name="connsiteX29" fmla="*/ 128105 w 172750"/>
                <a:gd name="connsiteY29" fmla="*/ 349225 h 421510"/>
                <a:gd name="connsiteX30" fmla="*/ 72825 w 172750"/>
                <a:gd name="connsiteY30" fmla="*/ 79735 h 421510"/>
                <a:gd name="connsiteX31" fmla="*/ 45185 w 172750"/>
                <a:gd name="connsiteY31" fmla="*/ 79735 h 421510"/>
                <a:gd name="connsiteX32" fmla="*/ 45185 w 172750"/>
                <a:gd name="connsiteY32" fmla="*/ 52095 h 421510"/>
                <a:gd name="connsiteX33" fmla="*/ 72825 w 172750"/>
                <a:gd name="connsiteY33" fmla="*/ 52095 h 421510"/>
                <a:gd name="connsiteX34" fmla="*/ 72825 w 172750"/>
                <a:gd name="connsiteY34" fmla="*/ 79735 h 421510"/>
                <a:gd name="connsiteX35" fmla="*/ 72825 w 172750"/>
                <a:gd name="connsiteY35" fmla="*/ 128105 h 421510"/>
                <a:gd name="connsiteX36" fmla="*/ 45185 w 172750"/>
                <a:gd name="connsiteY36" fmla="*/ 128105 h 421510"/>
                <a:gd name="connsiteX37" fmla="*/ 45185 w 172750"/>
                <a:gd name="connsiteY37" fmla="*/ 100465 h 421510"/>
                <a:gd name="connsiteX38" fmla="*/ 72825 w 172750"/>
                <a:gd name="connsiteY38" fmla="*/ 100465 h 421510"/>
                <a:gd name="connsiteX39" fmla="*/ 72825 w 172750"/>
                <a:gd name="connsiteY39" fmla="*/ 128105 h 421510"/>
                <a:gd name="connsiteX40" fmla="*/ 72825 w 172750"/>
                <a:gd name="connsiteY40" fmla="*/ 183385 h 421510"/>
                <a:gd name="connsiteX41" fmla="*/ 45185 w 172750"/>
                <a:gd name="connsiteY41" fmla="*/ 183385 h 421510"/>
                <a:gd name="connsiteX42" fmla="*/ 45185 w 172750"/>
                <a:gd name="connsiteY42" fmla="*/ 155745 h 421510"/>
                <a:gd name="connsiteX43" fmla="*/ 72825 w 172750"/>
                <a:gd name="connsiteY43" fmla="*/ 155745 h 421510"/>
                <a:gd name="connsiteX44" fmla="*/ 72825 w 172750"/>
                <a:gd name="connsiteY44" fmla="*/ 183385 h 421510"/>
                <a:gd name="connsiteX45" fmla="*/ 72825 w 172750"/>
                <a:gd name="connsiteY45" fmla="*/ 238665 h 421510"/>
                <a:gd name="connsiteX46" fmla="*/ 45185 w 172750"/>
                <a:gd name="connsiteY46" fmla="*/ 238665 h 421510"/>
                <a:gd name="connsiteX47" fmla="*/ 45185 w 172750"/>
                <a:gd name="connsiteY47" fmla="*/ 211025 h 421510"/>
                <a:gd name="connsiteX48" fmla="*/ 72825 w 172750"/>
                <a:gd name="connsiteY48" fmla="*/ 211025 h 421510"/>
                <a:gd name="connsiteX49" fmla="*/ 72825 w 172750"/>
                <a:gd name="connsiteY49" fmla="*/ 238665 h 421510"/>
                <a:gd name="connsiteX50" fmla="*/ 72825 w 172750"/>
                <a:gd name="connsiteY50" fmla="*/ 293945 h 421510"/>
                <a:gd name="connsiteX51" fmla="*/ 45185 w 172750"/>
                <a:gd name="connsiteY51" fmla="*/ 293945 h 421510"/>
                <a:gd name="connsiteX52" fmla="*/ 45185 w 172750"/>
                <a:gd name="connsiteY52" fmla="*/ 266305 h 421510"/>
                <a:gd name="connsiteX53" fmla="*/ 72825 w 172750"/>
                <a:gd name="connsiteY53" fmla="*/ 266305 h 421510"/>
                <a:gd name="connsiteX54" fmla="*/ 72825 w 172750"/>
                <a:gd name="connsiteY54" fmla="*/ 293945 h 421510"/>
                <a:gd name="connsiteX55" fmla="*/ 72825 w 172750"/>
                <a:gd name="connsiteY55" fmla="*/ 349225 h 421510"/>
                <a:gd name="connsiteX56" fmla="*/ 45185 w 172750"/>
                <a:gd name="connsiteY56" fmla="*/ 349225 h 421510"/>
                <a:gd name="connsiteX57" fmla="*/ 45185 w 172750"/>
                <a:gd name="connsiteY57" fmla="*/ 321585 h 421510"/>
                <a:gd name="connsiteX58" fmla="*/ 72825 w 172750"/>
                <a:gd name="connsiteY58" fmla="*/ 321585 h 421510"/>
                <a:gd name="connsiteX59" fmla="*/ 72825 w 172750"/>
                <a:gd name="connsiteY59" fmla="*/ 349225 h 421510"/>
                <a:gd name="connsiteX60" fmla="*/ 3725 w 172750"/>
                <a:gd name="connsiteY60" fmla="*/ 3725 h 421510"/>
                <a:gd name="connsiteX61" fmla="*/ 3725 w 172750"/>
                <a:gd name="connsiteY61" fmla="*/ 418325 h 421510"/>
                <a:gd name="connsiteX62" fmla="*/ 72825 w 172750"/>
                <a:gd name="connsiteY62" fmla="*/ 418325 h 421510"/>
                <a:gd name="connsiteX63" fmla="*/ 72825 w 172750"/>
                <a:gd name="connsiteY63" fmla="*/ 376865 h 421510"/>
                <a:gd name="connsiteX64" fmla="*/ 100465 w 172750"/>
                <a:gd name="connsiteY64" fmla="*/ 376865 h 421510"/>
                <a:gd name="connsiteX65" fmla="*/ 100465 w 172750"/>
                <a:gd name="connsiteY65" fmla="*/ 418325 h 421510"/>
                <a:gd name="connsiteX66" fmla="*/ 169565 w 172750"/>
                <a:gd name="connsiteY66" fmla="*/ 418325 h 421510"/>
                <a:gd name="connsiteX67" fmla="*/ 169565 w 172750"/>
                <a:gd name="connsiteY67" fmla="*/ 24455 h 421510"/>
                <a:gd name="connsiteX68" fmla="*/ 3725 w 172750"/>
                <a:gd name="connsiteY68" fmla="*/ 3725 h 4215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172750" h="421510">
                  <a:moveTo>
                    <a:pt x="128105" y="79735"/>
                  </a:moveTo>
                  <a:lnTo>
                    <a:pt x="100465" y="79735"/>
                  </a:lnTo>
                  <a:lnTo>
                    <a:pt x="100465" y="52095"/>
                  </a:lnTo>
                  <a:lnTo>
                    <a:pt x="128105" y="52095"/>
                  </a:lnTo>
                  <a:lnTo>
                    <a:pt x="128105" y="79735"/>
                  </a:lnTo>
                  <a:close/>
                  <a:moveTo>
                    <a:pt x="128105" y="128105"/>
                  </a:moveTo>
                  <a:lnTo>
                    <a:pt x="100465" y="128105"/>
                  </a:lnTo>
                  <a:lnTo>
                    <a:pt x="100465" y="100465"/>
                  </a:lnTo>
                  <a:lnTo>
                    <a:pt x="128105" y="100465"/>
                  </a:lnTo>
                  <a:lnTo>
                    <a:pt x="128105" y="128105"/>
                  </a:lnTo>
                  <a:close/>
                  <a:moveTo>
                    <a:pt x="128105" y="183385"/>
                  </a:moveTo>
                  <a:lnTo>
                    <a:pt x="100465" y="183385"/>
                  </a:lnTo>
                  <a:lnTo>
                    <a:pt x="100465" y="155745"/>
                  </a:lnTo>
                  <a:lnTo>
                    <a:pt x="128105" y="155745"/>
                  </a:lnTo>
                  <a:lnTo>
                    <a:pt x="128105" y="183385"/>
                  </a:lnTo>
                  <a:close/>
                  <a:moveTo>
                    <a:pt x="128105" y="238665"/>
                  </a:moveTo>
                  <a:lnTo>
                    <a:pt x="100465" y="238665"/>
                  </a:lnTo>
                  <a:lnTo>
                    <a:pt x="100465" y="211025"/>
                  </a:lnTo>
                  <a:lnTo>
                    <a:pt x="128105" y="211025"/>
                  </a:lnTo>
                  <a:lnTo>
                    <a:pt x="128105" y="238665"/>
                  </a:lnTo>
                  <a:close/>
                  <a:moveTo>
                    <a:pt x="128105" y="293945"/>
                  </a:moveTo>
                  <a:lnTo>
                    <a:pt x="100465" y="293945"/>
                  </a:lnTo>
                  <a:lnTo>
                    <a:pt x="100465" y="266305"/>
                  </a:lnTo>
                  <a:lnTo>
                    <a:pt x="128105" y="266305"/>
                  </a:lnTo>
                  <a:lnTo>
                    <a:pt x="128105" y="293945"/>
                  </a:lnTo>
                  <a:close/>
                  <a:moveTo>
                    <a:pt x="128105" y="349225"/>
                  </a:moveTo>
                  <a:lnTo>
                    <a:pt x="100465" y="349225"/>
                  </a:lnTo>
                  <a:lnTo>
                    <a:pt x="100465" y="321585"/>
                  </a:lnTo>
                  <a:lnTo>
                    <a:pt x="128105" y="321585"/>
                  </a:lnTo>
                  <a:lnTo>
                    <a:pt x="128105" y="349225"/>
                  </a:lnTo>
                  <a:close/>
                  <a:moveTo>
                    <a:pt x="72825" y="79735"/>
                  </a:moveTo>
                  <a:lnTo>
                    <a:pt x="45185" y="79735"/>
                  </a:lnTo>
                  <a:lnTo>
                    <a:pt x="45185" y="52095"/>
                  </a:lnTo>
                  <a:lnTo>
                    <a:pt x="72825" y="52095"/>
                  </a:lnTo>
                  <a:lnTo>
                    <a:pt x="72825" y="79735"/>
                  </a:lnTo>
                  <a:close/>
                  <a:moveTo>
                    <a:pt x="72825" y="128105"/>
                  </a:moveTo>
                  <a:lnTo>
                    <a:pt x="45185" y="128105"/>
                  </a:lnTo>
                  <a:lnTo>
                    <a:pt x="45185" y="100465"/>
                  </a:lnTo>
                  <a:lnTo>
                    <a:pt x="72825" y="100465"/>
                  </a:lnTo>
                  <a:lnTo>
                    <a:pt x="72825" y="128105"/>
                  </a:lnTo>
                  <a:close/>
                  <a:moveTo>
                    <a:pt x="72825" y="183385"/>
                  </a:moveTo>
                  <a:lnTo>
                    <a:pt x="45185" y="183385"/>
                  </a:lnTo>
                  <a:lnTo>
                    <a:pt x="45185" y="155745"/>
                  </a:lnTo>
                  <a:lnTo>
                    <a:pt x="72825" y="155745"/>
                  </a:lnTo>
                  <a:lnTo>
                    <a:pt x="72825" y="183385"/>
                  </a:lnTo>
                  <a:close/>
                  <a:moveTo>
                    <a:pt x="72825" y="238665"/>
                  </a:moveTo>
                  <a:lnTo>
                    <a:pt x="45185" y="238665"/>
                  </a:lnTo>
                  <a:lnTo>
                    <a:pt x="45185" y="211025"/>
                  </a:lnTo>
                  <a:lnTo>
                    <a:pt x="72825" y="211025"/>
                  </a:lnTo>
                  <a:lnTo>
                    <a:pt x="72825" y="238665"/>
                  </a:lnTo>
                  <a:close/>
                  <a:moveTo>
                    <a:pt x="72825" y="293945"/>
                  </a:moveTo>
                  <a:lnTo>
                    <a:pt x="45185" y="293945"/>
                  </a:lnTo>
                  <a:lnTo>
                    <a:pt x="45185" y="266305"/>
                  </a:lnTo>
                  <a:lnTo>
                    <a:pt x="72825" y="266305"/>
                  </a:lnTo>
                  <a:lnTo>
                    <a:pt x="72825" y="293945"/>
                  </a:lnTo>
                  <a:close/>
                  <a:moveTo>
                    <a:pt x="72825" y="349225"/>
                  </a:moveTo>
                  <a:lnTo>
                    <a:pt x="45185" y="349225"/>
                  </a:lnTo>
                  <a:lnTo>
                    <a:pt x="45185" y="321585"/>
                  </a:lnTo>
                  <a:lnTo>
                    <a:pt x="72825" y="321585"/>
                  </a:lnTo>
                  <a:lnTo>
                    <a:pt x="72825" y="349225"/>
                  </a:lnTo>
                  <a:close/>
                  <a:moveTo>
                    <a:pt x="3725" y="3725"/>
                  </a:moveTo>
                  <a:lnTo>
                    <a:pt x="3725" y="418325"/>
                  </a:lnTo>
                  <a:lnTo>
                    <a:pt x="72825" y="418325"/>
                  </a:lnTo>
                  <a:lnTo>
                    <a:pt x="72825" y="376865"/>
                  </a:lnTo>
                  <a:lnTo>
                    <a:pt x="100465" y="376865"/>
                  </a:lnTo>
                  <a:lnTo>
                    <a:pt x="100465" y="418325"/>
                  </a:lnTo>
                  <a:lnTo>
                    <a:pt x="169565" y="418325"/>
                  </a:lnTo>
                  <a:lnTo>
                    <a:pt x="169565" y="24455"/>
                  </a:lnTo>
                  <a:lnTo>
                    <a:pt x="3725" y="3725"/>
                  </a:lnTo>
                  <a:close/>
                </a:path>
              </a:pathLst>
            </a:custGeom>
            <a:solidFill>
              <a:schemeClr val="bg1"/>
            </a:solidFill>
            <a:ln w="68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3C4DAF1-5B00-4D2C-9257-0A957A9D3373}"/>
                </a:ext>
              </a:extLst>
            </p:cNvPr>
            <p:cNvSpPr/>
            <p:nvPr/>
          </p:nvSpPr>
          <p:spPr>
            <a:xfrm>
              <a:off x="1845997" y="2957065"/>
              <a:ext cx="172750" cy="214210"/>
            </a:xfrm>
            <a:custGeom>
              <a:avLst/>
              <a:gdLst>
                <a:gd name="connsiteX0" fmla="*/ 100465 w 172750"/>
                <a:gd name="connsiteY0" fmla="*/ 100465 h 214210"/>
                <a:gd name="connsiteX1" fmla="*/ 128105 w 172750"/>
                <a:gd name="connsiteY1" fmla="*/ 100465 h 214210"/>
                <a:gd name="connsiteX2" fmla="*/ 128105 w 172750"/>
                <a:gd name="connsiteY2" fmla="*/ 128105 h 214210"/>
                <a:gd name="connsiteX3" fmla="*/ 100465 w 172750"/>
                <a:gd name="connsiteY3" fmla="*/ 128105 h 214210"/>
                <a:gd name="connsiteX4" fmla="*/ 100465 w 172750"/>
                <a:gd name="connsiteY4" fmla="*/ 100465 h 214210"/>
                <a:gd name="connsiteX5" fmla="*/ 100465 w 172750"/>
                <a:gd name="connsiteY5" fmla="*/ 45185 h 214210"/>
                <a:gd name="connsiteX6" fmla="*/ 128105 w 172750"/>
                <a:gd name="connsiteY6" fmla="*/ 45185 h 214210"/>
                <a:gd name="connsiteX7" fmla="*/ 128105 w 172750"/>
                <a:gd name="connsiteY7" fmla="*/ 72825 h 214210"/>
                <a:gd name="connsiteX8" fmla="*/ 100465 w 172750"/>
                <a:gd name="connsiteY8" fmla="*/ 72825 h 214210"/>
                <a:gd name="connsiteX9" fmla="*/ 100465 w 172750"/>
                <a:gd name="connsiteY9" fmla="*/ 45185 h 214210"/>
                <a:gd name="connsiteX10" fmla="*/ 72825 w 172750"/>
                <a:gd name="connsiteY10" fmla="*/ 72825 h 214210"/>
                <a:gd name="connsiteX11" fmla="*/ 45185 w 172750"/>
                <a:gd name="connsiteY11" fmla="*/ 72825 h 214210"/>
                <a:gd name="connsiteX12" fmla="*/ 45185 w 172750"/>
                <a:gd name="connsiteY12" fmla="*/ 45185 h 214210"/>
                <a:gd name="connsiteX13" fmla="*/ 72825 w 172750"/>
                <a:gd name="connsiteY13" fmla="*/ 45185 h 214210"/>
                <a:gd name="connsiteX14" fmla="*/ 72825 w 172750"/>
                <a:gd name="connsiteY14" fmla="*/ 72825 h 214210"/>
                <a:gd name="connsiteX15" fmla="*/ 72825 w 172750"/>
                <a:gd name="connsiteY15" fmla="*/ 128105 h 214210"/>
                <a:gd name="connsiteX16" fmla="*/ 45185 w 172750"/>
                <a:gd name="connsiteY16" fmla="*/ 128105 h 214210"/>
                <a:gd name="connsiteX17" fmla="*/ 45185 w 172750"/>
                <a:gd name="connsiteY17" fmla="*/ 100465 h 214210"/>
                <a:gd name="connsiteX18" fmla="*/ 72825 w 172750"/>
                <a:gd name="connsiteY18" fmla="*/ 100465 h 214210"/>
                <a:gd name="connsiteX19" fmla="*/ 72825 w 172750"/>
                <a:gd name="connsiteY19" fmla="*/ 128105 h 214210"/>
                <a:gd name="connsiteX20" fmla="*/ 100465 w 172750"/>
                <a:gd name="connsiteY20" fmla="*/ 211025 h 214210"/>
                <a:gd name="connsiteX21" fmla="*/ 169565 w 172750"/>
                <a:gd name="connsiteY21" fmla="*/ 211025 h 214210"/>
                <a:gd name="connsiteX22" fmla="*/ 169565 w 172750"/>
                <a:gd name="connsiteY22" fmla="*/ 3725 h 214210"/>
                <a:gd name="connsiteX23" fmla="*/ 3725 w 172750"/>
                <a:gd name="connsiteY23" fmla="*/ 3725 h 214210"/>
                <a:gd name="connsiteX24" fmla="*/ 3725 w 172750"/>
                <a:gd name="connsiteY24" fmla="*/ 155745 h 214210"/>
                <a:gd name="connsiteX25" fmla="*/ 100465 w 172750"/>
                <a:gd name="connsiteY25" fmla="*/ 155745 h 214210"/>
                <a:gd name="connsiteX26" fmla="*/ 100465 w 172750"/>
                <a:gd name="connsiteY26" fmla="*/ 211025 h 214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72750" h="214210">
                  <a:moveTo>
                    <a:pt x="100465" y="100465"/>
                  </a:moveTo>
                  <a:lnTo>
                    <a:pt x="128105" y="100465"/>
                  </a:lnTo>
                  <a:lnTo>
                    <a:pt x="128105" y="128105"/>
                  </a:lnTo>
                  <a:lnTo>
                    <a:pt x="100465" y="128105"/>
                  </a:lnTo>
                  <a:lnTo>
                    <a:pt x="100465" y="100465"/>
                  </a:lnTo>
                  <a:close/>
                  <a:moveTo>
                    <a:pt x="100465" y="45185"/>
                  </a:moveTo>
                  <a:lnTo>
                    <a:pt x="128105" y="45185"/>
                  </a:lnTo>
                  <a:lnTo>
                    <a:pt x="128105" y="72825"/>
                  </a:lnTo>
                  <a:lnTo>
                    <a:pt x="100465" y="72825"/>
                  </a:lnTo>
                  <a:lnTo>
                    <a:pt x="100465" y="45185"/>
                  </a:lnTo>
                  <a:close/>
                  <a:moveTo>
                    <a:pt x="72825" y="72825"/>
                  </a:moveTo>
                  <a:lnTo>
                    <a:pt x="45185" y="72825"/>
                  </a:lnTo>
                  <a:lnTo>
                    <a:pt x="45185" y="45185"/>
                  </a:lnTo>
                  <a:lnTo>
                    <a:pt x="72825" y="45185"/>
                  </a:lnTo>
                  <a:lnTo>
                    <a:pt x="72825" y="72825"/>
                  </a:lnTo>
                  <a:close/>
                  <a:moveTo>
                    <a:pt x="72825" y="128105"/>
                  </a:moveTo>
                  <a:lnTo>
                    <a:pt x="45185" y="128105"/>
                  </a:lnTo>
                  <a:lnTo>
                    <a:pt x="45185" y="100465"/>
                  </a:lnTo>
                  <a:lnTo>
                    <a:pt x="72825" y="100465"/>
                  </a:lnTo>
                  <a:lnTo>
                    <a:pt x="72825" y="128105"/>
                  </a:lnTo>
                  <a:close/>
                  <a:moveTo>
                    <a:pt x="100465" y="211025"/>
                  </a:moveTo>
                  <a:lnTo>
                    <a:pt x="169565" y="211025"/>
                  </a:lnTo>
                  <a:lnTo>
                    <a:pt x="169565" y="3725"/>
                  </a:lnTo>
                  <a:lnTo>
                    <a:pt x="3725" y="3725"/>
                  </a:lnTo>
                  <a:lnTo>
                    <a:pt x="3725" y="155745"/>
                  </a:lnTo>
                  <a:lnTo>
                    <a:pt x="100465" y="155745"/>
                  </a:lnTo>
                  <a:lnTo>
                    <a:pt x="100465" y="211025"/>
                  </a:lnTo>
                  <a:close/>
                </a:path>
              </a:pathLst>
            </a:custGeom>
            <a:solidFill>
              <a:schemeClr val="bg1"/>
            </a:solidFill>
            <a:ln w="68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31" name="Graphic 29" descr="Factory">
            <a:extLst>
              <a:ext uri="{FF2B5EF4-FFF2-40B4-BE49-F238E27FC236}">
                <a16:creationId xmlns:a16="http://schemas.microsoft.com/office/drawing/2014/main" id="{FBF19931-D6CC-455D-A65D-3CD69DF09864}"/>
              </a:ext>
            </a:extLst>
          </p:cNvPr>
          <p:cNvSpPr/>
          <p:nvPr/>
        </p:nvSpPr>
        <p:spPr>
          <a:xfrm>
            <a:off x="4505016" y="2934878"/>
            <a:ext cx="476790" cy="476790"/>
          </a:xfrm>
          <a:custGeom>
            <a:avLst/>
            <a:gdLst>
              <a:gd name="connsiteX0" fmla="*/ 419783 w 476790"/>
              <a:gd name="connsiteY0" fmla="*/ 426693 h 476790"/>
              <a:gd name="connsiteX1" fmla="*/ 336863 w 476790"/>
              <a:gd name="connsiteY1" fmla="*/ 426693 h 476790"/>
              <a:gd name="connsiteX2" fmla="*/ 336863 w 476790"/>
              <a:gd name="connsiteY2" fmla="*/ 364503 h 476790"/>
              <a:gd name="connsiteX3" fmla="*/ 419783 w 476790"/>
              <a:gd name="connsiteY3" fmla="*/ 364503 h 476790"/>
              <a:gd name="connsiteX4" fmla="*/ 419783 w 476790"/>
              <a:gd name="connsiteY4" fmla="*/ 426693 h 476790"/>
              <a:gd name="connsiteX5" fmla="*/ 281583 w 476790"/>
              <a:gd name="connsiteY5" fmla="*/ 426693 h 476790"/>
              <a:gd name="connsiteX6" fmla="*/ 198663 w 476790"/>
              <a:gd name="connsiteY6" fmla="*/ 426693 h 476790"/>
              <a:gd name="connsiteX7" fmla="*/ 198663 w 476790"/>
              <a:gd name="connsiteY7" fmla="*/ 364503 h 476790"/>
              <a:gd name="connsiteX8" fmla="*/ 281583 w 476790"/>
              <a:gd name="connsiteY8" fmla="*/ 364503 h 476790"/>
              <a:gd name="connsiteX9" fmla="*/ 281583 w 476790"/>
              <a:gd name="connsiteY9" fmla="*/ 426693 h 476790"/>
              <a:gd name="connsiteX10" fmla="*/ 143383 w 476790"/>
              <a:gd name="connsiteY10" fmla="*/ 426693 h 476790"/>
              <a:gd name="connsiteX11" fmla="*/ 60463 w 476790"/>
              <a:gd name="connsiteY11" fmla="*/ 426693 h 476790"/>
              <a:gd name="connsiteX12" fmla="*/ 60463 w 476790"/>
              <a:gd name="connsiteY12" fmla="*/ 364503 h 476790"/>
              <a:gd name="connsiteX13" fmla="*/ 143383 w 476790"/>
              <a:gd name="connsiteY13" fmla="*/ 364503 h 476790"/>
              <a:gd name="connsiteX14" fmla="*/ 143383 w 476790"/>
              <a:gd name="connsiteY14" fmla="*/ 426693 h 476790"/>
              <a:gd name="connsiteX15" fmla="*/ 288493 w 476790"/>
              <a:gd name="connsiteY15" fmla="*/ 288493 h 476790"/>
              <a:gd name="connsiteX16" fmla="*/ 288493 w 476790"/>
              <a:gd name="connsiteY16" fmla="*/ 191753 h 476790"/>
              <a:gd name="connsiteX17" fmla="*/ 101923 w 476790"/>
              <a:gd name="connsiteY17" fmla="*/ 288493 h 476790"/>
              <a:gd name="connsiteX18" fmla="*/ 81193 w 476790"/>
              <a:gd name="connsiteY18" fmla="*/ 5183 h 476790"/>
              <a:gd name="connsiteX19" fmla="*/ 25913 w 476790"/>
              <a:gd name="connsiteY19" fmla="*/ 5183 h 476790"/>
              <a:gd name="connsiteX20" fmla="*/ 5183 w 476790"/>
              <a:gd name="connsiteY20" fmla="*/ 288493 h 476790"/>
              <a:gd name="connsiteX21" fmla="*/ 5183 w 476790"/>
              <a:gd name="connsiteY21" fmla="*/ 475063 h 476790"/>
              <a:gd name="connsiteX22" fmla="*/ 475063 w 476790"/>
              <a:gd name="connsiteY22" fmla="*/ 475063 h 476790"/>
              <a:gd name="connsiteX23" fmla="*/ 475063 w 476790"/>
              <a:gd name="connsiteY23" fmla="*/ 288493 h 476790"/>
              <a:gd name="connsiteX24" fmla="*/ 475063 w 476790"/>
              <a:gd name="connsiteY24" fmla="*/ 191753 h 476790"/>
              <a:gd name="connsiteX25" fmla="*/ 288493 w 476790"/>
              <a:gd name="connsiteY25" fmla="*/ 288493 h 476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76790" h="476790">
                <a:moveTo>
                  <a:pt x="419783" y="426693"/>
                </a:moveTo>
                <a:lnTo>
                  <a:pt x="336863" y="426693"/>
                </a:lnTo>
                <a:lnTo>
                  <a:pt x="336863" y="364503"/>
                </a:lnTo>
                <a:lnTo>
                  <a:pt x="419783" y="364503"/>
                </a:lnTo>
                <a:lnTo>
                  <a:pt x="419783" y="426693"/>
                </a:lnTo>
                <a:close/>
                <a:moveTo>
                  <a:pt x="281583" y="426693"/>
                </a:moveTo>
                <a:lnTo>
                  <a:pt x="198663" y="426693"/>
                </a:lnTo>
                <a:lnTo>
                  <a:pt x="198663" y="364503"/>
                </a:lnTo>
                <a:lnTo>
                  <a:pt x="281583" y="364503"/>
                </a:lnTo>
                <a:lnTo>
                  <a:pt x="281583" y="426693"/>
                </a:lnTo>
                <a:close/>
                <a:moveTo>
                  <a:pt x="143383" y="426693"/>
                </a:moveTo>
                <a:lnTo>
                  <a:pt x="60463" y="426693"/>
                </a:lnTo>
                <a:lnTo>
                  <a:pt x="60463" y="364503"/>
                </a:lnTo>
                <a:lnTo>
                  <a:pt x="143383" y="364503"/>
                </a:lnTo>
                <a:lnTo>
                  <a:pt x="143383" y="426693"/>
                </a:lnTo>
                <a:close/>
                <a:moveTo>
                  <a:pt x="288493" y="288493"/>
                </a:moveTo>
                <a:lnTo>
                  <a:pt x="288493" y="191753"/>
                </a:lnTo>
                <a:lnTo>
                  <a:pt x="101923" y="288493"/>
                </a:lnTo>
                <a:lnTo>
                  <a:pt x="81193" y="5183"/>
                </a:lnTo>
                <a:lnTo>
                  <a:pt x="25913" y="5183"/>
                </a:lnTo>
                <a:lnTo>
                  <a:pt x="5183" y="288493"/>
                </a:lnTo>
                <a:lnTo>
                  <a:pt x="5183" y="475063"/>
                </a:lnTo>
                <a:lnTo>
                  <a:pt x="475063" y="475063"/>
                </a:lnTo>
                <a:lnTo>
                  <a:pt x="475063" y="288493"/>
                </a:lnTo>
                <a:lnTo>
                  <a:pt x="475063" y="191753"/>
                </a:lnTo>
                <a:lnTo>
                  <a:pt x="288493" y="288493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32" name="Graphic 31" descr="Schoolhouse">
            <a:extLst>
              <a:ext uri="{FF2B5EF4-FFF2-40B4-BE49-F238E27FC236}">
                <a16:creationId xmlns:a16="http://schemas.microsoft.com/office/drawing/2014/main" id="{6C3B5766-9545-462D-858D-9A16405EC45D}"/>
              </a:ext>
            </a:extLst>
          </p:cNvPr>
          <p:cNvGrpSpPr/>
          <p:nvPr/>
        </p:nvGrpSpPr>
        <p:grpSpPr>
          <a:xfrm>
            <a:off x="7153683" y="2843320"/>
            <a:ext cx="663360" cy="663360"/>
            <a:chOff x="7153683" y="2843320"/>
            <a:chExt cx="663360" cy="663360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DA38EA9E-2D78-4443-B859-7FF358B7B1F3}"/>
                </a:ext>
              </a:extLst>
            </p:cNvPr>
            <p:cNvSpPr/>
            <p:nvPr/>
          </p:nvSpPr>
          <p:spPr>
            <a:xfrm>
              <a:off x="7360022" y="2957065"/>
              <a:ext cx="241850" cy="138200"/>
            </a:xfrm>
            <a:custGeom>
              <a:avLst/>
              <a:gdLst>
                <a:gd name="connsiteX0" fmla="*/ 125341 w 241850"/>
                <a:gd name="connsiteY0" fmla="*/ 36893 h 138200"/>
                <a:gd name="connsiteX1" fmla="*/ 224845 w 241850"/>
                <a:gd name="connsiteY1" fmla="*/ 137088 h 138200"/>
                <a:gd name="connsiteX2" fmla="*/ 244193 w 241850"/>
                <a:gd name="connsiteY2" fmla="*/ 117740 h 138200"/>
                <a:gd name="connsiteX3" fmla="*/ 125341 w 241850"/>
                <a:gd name="connsiteY3" fmla="*/ 3725 h 138200"/>
                <a:gd name="connsiteX4" fmla="*/ 3725 w 241850"/>
                <a:gd name="connsiteY4" fmla="*/ 119813 h 138200"/>
                <a:gd name="connsiteX5" fmla="*/ 23073 w 241850"/>
                <a:gd name="connsiteY5" fmla="*/ 139161 h 138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1850" h="138200">
                  <a:moveTo>
                    <a:pt x="125341" y="36893"/>
                  </a:moveTo>
                  <a:lnTo>
                    <a:pt x="224845" y="137088"/>
                  </a:lnTo>
                  <a:lnTo>
                    <a:pt x="244193" y="117740"/>
                  </a:lnTo>
                  <a:lnTo>
                    <a:pt x="125341" y="3725"/>
                  </a:lnTo>
                  <a:lnTo>
                    <a:pt x="3725" y="119813"/>
                  </a:lnTo>
                  <a:lnTo>
                    <a:pt x="23073" y="139161"/>
                  </a:lnTo>
                  <a:close/>
                </a:path>
              </a:pathLst>
            </a:custGeom>
            <a:solidFill>
              <a:schemeClr val="bg1"/>
            </a:solidFill>
            <a:ln w="68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35E74ADC-7EF8-4612-9946-46C9F36E6F7C}"/>
                </a:ext>
              </a:extLst>
            </p:cNvPr>
            <p:cNvSpPr/>
            <p:nvPr/>
          </p:nvSpPr>
          <p:spPr>
            <a:xfrm>
              <a:off x="7232878" y="3025474"/>
              <a:ext cx="504430" cy="366230"/>
            </a:xfrm>
            <a:custGeom>
              <a:avLst/>
              <a:gdLst>
                <a:gd name="connsiteX0" fmla="*/ 473605 w 504430"/>
                <a:gd name="connsiteY0" fmla="*/ 217935 h 366230"/>
                <a:gd name="connsiteX1" fmla="*/ 418325 w 504430"/>
                <a:gd name="connsiteY1" fmla="*/ 217935 h 366230"/>
                <a:gd name="connsiteX2" fmla="*/ 418325 w 504430"/>
                <a:gd name="connsiteY2" fmla="*/ 162655 h 366230"/>
                <a:gd name="connsiteX3" fmla="*/ 473605 w 504430"/>
                <a:gd name="connsiteY3" fmla="*/ 162655 h 366230"/>
                <a:gd name="connsiteX4" fmla="*/ 473605 w 504430"/>
                <a:gd name="connsiteY4" fmla="*/ 217935 h 366230"/>
                <a:gd name="connsiteX5" fmla="*/ 473605 w 504430"/>
                <a:gd name="connsiteY5" fmla="*/ 300855 h 366230"/>
                <a:gd name="connsiteX6" fmla="*/ 418325 w 504430"/>
                <a:gd name="connsiteY6" fmla="*/ 300855 h 366230"/>
                <a:gd name="connsiteX7" fmla="*/ 418325 w 504430"/>
                <a:gd name="connsiteY7" fmla="*/ 245575 h 366230"/>
                <a:gd name="connsiteX8" fmla="*/ 473605 w 504430"/>
                <a:gd name="connsiteY8" fmla="*/ 245575 h 366230"/>
                <a:gd name="connsiteX9" fmla="*/ 473605 w 504430"/>
                <a:gd name="connsiteY9" fmla="*/ 300855 h 366230"/>
                <a:gd name="connsiteX10" fmla="*/ 390685 w 504430"/>
                <a:gd name="connsiteY10" fmla="*/ 217935 h 366230"/>
                <a:gd name="connsiteX11" fmla="*/ 335405 w 504430"/>
                <a:gd name="connsiteY11" fmla="*/ 217935 h 366230"/>
                <a:gd name="connsiteX12" fmla="*/ 335405 w 504430"/>
                <a:gd name="connsiteY12" fmla="*/ 162655 h 366230"/>
                <a:gd name="connsiteX13" fmla="*/ 390685 w 504430"/>
                <a:gd name="connsiteY13" fmla="*/ 162655 h 366230"/>
                <a:gd name="connsiteX14" fmla="*/ 390685 w 504430"/>
                <a:gd name="connsiteY14" fmla="*/ 217935 h 366230"/>
                <a:gd name="connsiteX15" fmla="*/ 390685 w 504430"/>
                <a:gd name="connsiteY15" fmla="*/ 300855 h 366230"/>
                <a:gd name="connsiteX16" fmla="*/ 335405 w 504430"/>
                <a:gd name="connsiteY16" fmla="*/ 300855 h 366230"/>
                <a:gd name="connsiteX17" fmla="*/ 335405 w 504430"/>
                <a:gd name="connsiteY17" fmla="*/ 245575 h 366230"/>
                <a:gd name="connsiteX18" fmla="*/ 390685 w 504430"/>
                <a:gd name="connsiteY18" fmla="*/ 245575 h 366230"/>
                <a:gd name="connsiteX19" fmla="*/ 390685 w 504430"/>
                <a:gd name="connsiteY19" fmla="*/ 300855 h 366230"/>
                <a:gd name="connsiteX20" fmla="*/ 300855 w 504430"/>
                <a:gd name="connsiteY20" fmla="*/ 217935 h 366230"/>
                <a:gd name="connsiteX21" fmla="*/ 204115 w 504430"/>
                <a:gd name="connsiteY21" fmla="*/ 217935 h 366230"/>
                <a:gd name="connsiteX22" fmla="*/ 204115 w 504430"/>
                <a:gd name="connsiteY22" fmla="*/ 190295 h 366230"/>
                <a:gd name="connsiteX23" fmla="*/ 300855 w 504430"/>
                <a:gd name="connsiteY23" fmla="*/ 190295 h 366230"/>
                <a:gd name="connsiteX24" fmla="*/ 300855 w 504430"/>
                <a:gd name="connsiteY24" fmla="*/ 217935 h 366230"/>
                <a:gd name="connsiteX25" fmla="*/ 252485 w 504430"/>
                <a:gd name="connsiteY25" fmla="*/ 86645 h 366230"/>
                <a:gd name="connsiteX26" fmla="*/ 273215 w 504430"/>
                <a:gd name="connsiteY26" fmla="*/ 107375 h 366230"/>
                <a:gd name="connsiteX27" fmla="*/ 252485 w 504430"/>
                <a:gd name="connsiteY27" fmla="*/ 128105 h 366230"/>
                <a:gd name="connsiteX28" fmla="*/ 231755 w 504430"/>
                <a:gd name="connsiteY28" fmla="*/ 107375 h 366230"/>
                <a:gd name="connsiteX29" fmla="*/ 252485 w 504430"/>
                <a:gd name="connsiteY29" fmla="*/ 86645 h 366230"/>
                <a:gd name="connsiteX30" fmla="*/ 169565 w 504430"/>
                <a:gd name="connsiteY30" fmla="*/ 217935 h 366230"/>
                <a:gd name="connsiteX31" fmla="*/ 114285 w 504430"/>
                <a:gd name="connsiteY31" fmla="*/ 217935 h 366230"/>
                <a:gd name="connsiteX32" fmla="*/ 114285 w 504430"/>
                <a:gd name="connsiteY32" fmla="*/ 162655 h 366230"/>
                <a:gd name="connsiteX33" fmla="*/ 169565 w 504430"/>
                <a:gd name="connsiteY33" fmla="*/ 162655 h 366230"/>
                <a:gd name="connsiteX34" fmla="*/ 169565 w 504430"/>
                <a:gd name="connsiteY34" fmla="*/ 217935 h 366230"/>
                <a:gd name="connsiteX35" fmla="*/ 169565 w 504430"/>
                <a:gd name="connsiteY35" fmla="*/ 300855 h 366230"/>
                <a:gd name="connsiteX36" fmla="*/ 114285 w 504430"/>
                <a:gd name="connsiteY36" fmla="*/ 300855 h 366230"/>
                <a:gd name="connsiteX37" fmla="*/ 114285 w 504430"/>
                <a:gd name="connsiteY37" fmla="*/ 245575 h 366230"/>
                <a:gd name="connsiteX38" fmla="*/ 169565 w 504430"/>
                <a:gd name="connsiteY38" fmla="*/ 245575 h 366230"/>
                <a:gd name="connsiteX39" fmla="*/ 169565 w 504430"/>
                <a:gd name="connsiteY39" fmla="*/ 300855 h 366230"/>
                <a:gd name="connsiteX40" fmla="*/ 86645 w 504430"/>
                <a:gd name="connsiteY40" fmla="*/ 217935 h 366230"/>
                <a:gd name="connsiteX41" fmla="*/ 31365 w 504430"/>
                <a:gd name="connsiteY41" fmla="*/ 217935 h 366230"/>
                <a:gd name="connsiteX42" fmla="*/ 31365 w 504430"/>
                <a:gd name="connsiteY42" fmla="*/ 162655 h 366230"/>
                <a:gd name="connsiteX43" fmla="*/ 86645 w 504430"/>
                <a:gd name="connsiteY43" fmla="*/ 162655 h 366230"/>
                <a:gd name="connsiteX44" fmla="*/ 86645 w 504430"/>
                <a:gd name="connsiteY44" fmla="*/ 217935 h 366230"/>
                <a:gd name="connsiteX45" fmla="*/ 86645 w 504430"/>
                <a:gd name="connsiteY45" fmla="*/ 300855 h 366230"/>
                <a:gd name="connsiteX46" fmla="*/ 31365 w 504430"/>
                <a:gd name="connsiteY46" fmla="*/ 300855 h 366230"/>
                <a:gd name="connsiteX47" fmla="*/ 31365 w 504430"/>
                <a:gd name="connsiteY47" fmla="*/ 245575 h 366230"/>
                <a:gd name="connsiteX48" fmla="*/ 86645 w 504430"/>
                <a:gd name="connsiteY48" fmla="*/ 245575 h 366230"/>
                <a:gd name="connsiteX49" fmla="*/ 86645 w 504430"/>
                <a:gd name="connsiteY49" fmla="*/ 300855 h 366230"/>
                <a:gd name="connsiteX50" fmla="*/ 335405 w 504430"/>
                <a:gd name="connsiteY50" fmla="*/ 128105 h 366230"/>
                <a:gd name="connsiteX51" fmla="*/ 335405 w 504430"/>
                <a:gd name="connsiteY51" fmla="*/ 86645 h 366230"/>
                <a:gd name="connsiteX52" fmla="*/ 252485 w 504430"/>
                <a:gd name="connsiteY52" fmla="*/ 3725 h 366230"/>
                <a:gd name="connsiteX53" fmla="*/ 169565 w 504430"/>
                <a:gd name="connsiteY53" fmla="*/ 86645 h 366230"/>
                <a:gd name="connsiteX54" fmla="*/ 169565 w 504430"/>
                <a:gd name="connsiteY54" fmla="*/ 128105 h 366230"/>
                <a:gd name="connsiteX55" fmla="*/ 3725 w 504430"/>
                <a:gd name="connsiteY55" fmla="*/ 128105 h 366230"/>
                <a:gd name="connsiteX56" fmla="*/ 3725 w 504430"/>
                <a:gd name="connsiteY56" fmla="*/ 363045 h 366230"/>
                <a:gd name="connsiteX57" fmla="*/ 204115 w 504430"/>
                <a:gd name="connsiteY57" fmla="*/ 363045 h 366230"/>
                <a:gd name="connsiteX58" fmla="*/ 204115 w 504430"/>
                <a:gd name="connsiteY58" fmla="*/ 287035 h 366230"/>
                <a:gd name="connsiteX59" fmla="*/ 252485 w 504430"/>
                <a:gd name="connsiteY59" fmla="*/ 245575 h 366230"/>
                <a:gd name="connsiteX60" fmla="*/ 300855 w 504430"/>
                <a:gd name="connsiteY60" fmla="*/ 287035 h 366230"/>
                <a:gd name="connsiteX61" fmla="*/ 300855 w 504430"/>
                <a:gd name="connsiteY61" fmla="*/ 363045 h 366230"/>
                <a:gd name="connsiteX62" fmla="*/ 501245 w 504430"/>
                <a:gd name="connsiteY62" fmla="*/ 363045 h 366230"/>
                <a:gd name="connsiteX63" fmla="*/ 501245 w 504430"/>
                <a:gd name="connsiteY63" fmla="*/ 128105 h 366230"/>
                <a:gd name="connsiteX64" fmla="*/ 335405 w 504430"/>
                <a:gd name="connsiteY64" fmla="*/ 128105 h 36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04430" h="366230">
                  <a:moveTo>
                    <a:pt x="473605" y="217935"/>
                  </a:moveTo>
                  <a:lnTo>
                    <a:pt x="418325" y="217935"/>
                  </a:lnTo>
                  <a:lnTo>
                    <a:pt x="418325" y="162655"/>
                  </a:lnTo>
                  <a:lnTo>
                    <a:pt x="473605" y="162655"/>
                  </a:lnTo>
                  <a:lnTo>
                    <a:pt x="473605" y="217935"/>
                  </a:lnTo>
                  <a:close/>
                  <a:moveTo>
                    <a:pt x="473605" y="300855"/>
                  </a:moveTo>
                  <a:lnTo>
                    <a:pt x="418325" y="300855"/>
                  </a:lnTo>
                  <a:lnTo>
                    <a:pt x="418325" y="245575"/>
                  </a:lnTo>
                  <a:lnTo>
                    <a:pt x="473605" y="245575"/>
                  </a:lnTo>
                  <a:lnTo>
                    <a:pt x="473605" y="300855"/>
                  </a:lnTo>
                  <a:close/>
                  <a:moveTo>
                    <a:pt x="390685" y="217935"/>
                  </a:moveTo>
                  <a:lnTo>
                    <a:pt x="335405" y="217935"/>
                  </a:lnTo>
                  <a:lnTo>
                    <a:pt x="335405" y="162655"/>
                  </a:lnTo>
                  <a:lnTo>
                    <a:pt x="390685" y="162655"/>
                  </a:lnTo>
                  <a:lnTo>
                    <a:pt x="390685" y="217935"/>
                  </a:lnTo>
                  <a:close/>
                  <a:moveTo>
                    <a:pt x="390685" y="300855"/>
                  </a:moveTo>
                  <a:lnTo>
                    <a:pt x="335405" y="300855"/>
                  </a:lnTo>
                  <a:lnTo>
                    <a:pt x="335405" y="245575"/>
                  </a:lnTo>
                  <a:lnTo>
                    <a:pt x="390685" y="245575"/>
                  </a:lnTo>
                  <a:lnTo>
                    <a:pt x="390685" y="300855"/>
                  </a:lnTo>
                  <a:close/>
                  <a:moveTo>
                    <a:pt x="300855" y="217935"/>
                  </a:moveTo>
                  <a:lnTo>
                    <a:pt x="204115" y="217935"/>
                  </a:lnTo>
                  <a:lnTo>
                    <a:pt x="204115" y="190295"/>
                  </a:lnTo>
                  <a:lnTo>
                    <a:pt x="300855" y="190295"/>
                  </a:lnTo>
                  <a:lnTo>
                    <a:pt x="300855" y="217935"/>
                  </a:lnTo>
                  <a:close/>
                  <a:moveTo>
                    <a:pt x="252485" y="86645"/>
                  </a:moveTo>
                  <a:cubicBezTo>
                    <a:pt x="264232" y="86645"/>
                    <a:pt x="273215" y="95628"/>
                    <a:pt x="273215" y="107375"/>
                  </a:cubicBezTo>
                  <a:cubicBezTo>
                    <a:pt x="273215" y="119122"/>
                    <a:pt x="264232" y="128105"/>
                    <a:pt x="252485" y="128105"/>
                  </a:cubicBezTo>
                  <a:cubicBezTo>
                    <a:pt x="240738" y="128105"/>
                    <a:pt x="231755" y="119122"/>
                    <a:pt x="231755" y="107375"/>
                  </a:cubicBezTo>
                  <a:cubicBezTo>
                    <a:pt x="231755" y="95628"/>
                    <a:pt x="240738" y="86645"/>
                    <a:pt x="252485" y="86645"/>
                  </a:cubicBezTo>
                  <a:close/>
                  <a:moveTo>
                    <a:pt x="169565" y="217935"/>
                  </a:moveTo>
                  <a:lnTo>
                    <a:pt x="114285" y="217935"/>
                  </a:lnTo>
                  <a:lnTo>
                    <a:pt x="114285" y="162655"/>
                  </a:lnTo>
                  <a:lnTo>
                    <a:pt x="169565" y="162655"/>
                  </a:lnTo>
                  <a:lnTo>
                    <a:pt x="169565" y="217935"/>
                  </a:lnTo>
                  <a:close/>
                  <a:moveTo>
                    <a:pt x="169565" y="300855"/>
                  </a:moveTo>
                  <a:lnTo>
                    <a:pt x="114285" y="300855"/>
                  </a:lnTo>
                  <a:lnTo>
                    <a:pt x="114285" y="245575"/>
                  </a:lnTo>
                  <a:lnTo>
                    <a:pt x="169565" y="245575"/>
                  </a:lnTo>
                  <a:lnTo>
                    <a:pt x="169565" y="300855"/>
                  </a:lnTo>
                  <a:close/>
                  <a:moveTo>
                    <a:pt x="86645" y="217935"/>
                  </a:moveTo>
                  <a:lnTo>
                    <a:pt x="31365" y="217935"/>
                  </a:lnTo>
                  <a:lnTo>
                    <a:pt x="31365" y="162655"/>
                  </a:lnTo>
                  <a:lnTo>
                    <a:pt x="86645" y="162655"/>
                  </a:lnTo>
                  <a:lnTo>
                    <a:pt x="86645" y="217935"/>
                  </a:lnTo>
                  <a:close/>
                  <a:moveTo>
                    <a:pt x="86645" y="300855"/>
                  </a:moveTo>
                  <a:lnTo>
                    <a:pt x="31365" y="300855"/>
                  </a:lnTo>
                  <a:lnTo>
                    <a:pt x="31365" y="245575"/>
                  </a:lnTo>
                  <a:lnTo>
                    <a:pt x="86645" y="245575"/>
                  </a:lnTo>
                  <a:lnTo>
                    <a:pt x="86645" y="300855"/>
                  </a:lnTo>
                  <a:close/>
                  <a:moveTo>
                    <a:pt x="335405" y="128105"/>
                  </a:moveTo>
                  <a:lnTo>
                    <a:pt x="335405" y="86645"/>
                  </a:lnTo>
                  <a:lnTo>
                    <a:pt x="252485" y="3725"/>
                  </a:lnTo>
                  <a:lnTo>
                    <a:pt x="169565" y="86645"/>
                  </a:lnTo>
                  <a:lnTo>
                    <a:pt x="169565" y="128105"/>
                  </a:lnTo>
                  <a:lnTo>
                    <a:pt x="3725" y="128105"/>
                  </a:lnTo>
                  <a:lnTo>
                    <a:pt x="3725" y="363045"/>
                  </a:lnTo>
                  <a:lnTo>
                    <a:pt x="204115" y="363045"/>
                  </a:lnTo>
                  <a:lnTo>
                    <a:pt x="204115" y="287035"/>
                  </a:lnTo>
                  <a:cubicBezTo>
                    <a:pt x="204115" y="267687"/>
                    <a:pt x="217935" y="245575"/>
                    <a:pt x="252485" y="245575"/>
                  </a:cubicBezTo>
                  <a:cubicBezTo>
                    <a:pt x="287035" y="245575"/>
                    <a:pt x="300855" y="267687"/>
                    <a:pt x="300855" y="287035"/>
                  </a:cubicBezTo>
                  <a:lnTo>
                    <a:pt x="300855" y="363045"/>
                  </a:lnTo>
                  <a:lnTo>
                    <a:pt x="501245" y="363045"/>
                  </a:lnTo>
                  <a:lnTo>
                    <a:pt x="501245" y="128105"/>
                  </a:lnTo>
                  <a:lnTo>
                    <a:pt x="335405" y="128105"/>
                  </a:lnTo>
                  <a:close/>
                </a:path>
              </a:pathLst>
            </a:custGeom>
            <a:solidFill>
              <a:schemeClr val="bg1"/>
            </a:solidFill>
            <a:ln w="68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35" name="Graphic 33" descr="Kiosk">
            <a:extLst>
              <a:ext uri="{FF2B5EF4-FFF2-40B4-BE49-F238E27FC236}">
                <a16:creationId xmlns:a16="http://schemas.microsoft.com/office/drawing/2014/main" id="{CE48C39F-0F77-406A-B0E6-D0C496CC0B11}"/>
              </a:ext>
            </a:extLst>
          </p:cNvPr>
          <p:cNvSpPr/>
          <p:nvPr/>
        </p:nvSpPr>
        <p:spPr>
          <a:xfrm>
            <a:off x="9910133" y="2963445"/>
            <a:ext cx="504430" cy="511340"/>
          </a:xfrm>
          <a:custGeom>
            <a:avLst/>
            <a:gdLst>
              <a:gd name="connsiteX0" fmla="*/ 501245 w 504430"/>
              <a:gd name="connsiteY0" fmla="*/ 128105 h 511340"/>
              <a:gd name="connsiteX1" fmla="*/ 501245 w 504430"/>
              <a:gd name="connsiteY1" fmla="*/ 105164 h 511340"/>
              <a:gd name="connsiteX2" fmla="*/ 499379 w 504430"/>
              <a:gd name="connsiteY2" fmla="*/ 96181 h 511340"/>
              <a:gd name="connsiteX3" fmla="*/ 458749 w 504430"/>
              <a:gd name="connsiteY3" fmla="*/ 3725 h 511340"/>
              <a:gd name="connsiteX4" fmla="*/ 46222 w 504430"/>
              <a:gd name="connsiteY4" fmla="*/ 3725 h 511340"/>
              <a:gd name="connsiteX5" fmla="*/ 5591 w 504430"/>
              <a:gd name="connsiteY5" fmla="*/ 96181 h 511340"/>
              <a:gd name="connsiteX6" fmla="*/ 3725 w 504430"/>
              <a:gd name="connsiteY6" fmla="*/ 105164 h 511340"/>
              <a:gd name="connsiteX7" fmla="*/ 3725 w 504430"/>
              <a:gd name="connsiteY7" fmla="*/ 128105 h 511340"/>
              <a:gd name="connsiteX8" fmla="*/ 31365 w 504430"/>
              <a:gd name="connsiteY8" fmla="*/ 155745 h 511340"/>
              <a:gd name="connsiteX9" fmla="*/ 31365 w 504430"/>
              <a:gd name="connsiteY9" fmla="*/ 321585 h 511340"/>
              <a:gd name="connsiteX10" fmla="*/ 3725 w 504430"/>
              <a:gd name="connsiteY10" fmla="*/ 321585 h 511340"/>
              <a:gd name="connsiteX11" fmla="*/ 3725 w 504430"/>
              <a:gd name="connsiteY11" fmla="*/ 363045 h 511340"/>
              <a:gd name="connsiteX12" fmla="*/ 31365 w 504430"/>
              <a:gd name="connsiteY12" fmla="*/ 363045 h 511340"/>
              <a:gd name="connsiteX13" fmla="*/ 31365 w 504430"/>
              <a:gd name="connsiteY13" fmla="*/ 508155 h 511340"/>
              <a:gd name="connsiteX14" fmla="*/ 473605 w 504430"/>
              <a:gd name="connsiteY14" fmla="*/ 508155 h 511340"/>
              <a:gd name="connsiteX15" fmla="*/ 473605 w 504430"/>
              <a:gd name="connsiteY15" fmla="*/ 363045 h 511340"/>
              <a:gd name="connsiteX16" fmla="*/ 501245 w 504430"/>
              <a:gd name="connsiteY16" fmla="*/ 363045 h 511340"/>
              <a:gd name="connsiteX17" fmla="*/ 501245 w 504430"/>
              <a:gd name="connsiteY17" fmla="*/ 321585 h 511340"/>
              <a:gd name="connsiteX18" fmla="*/ 473605 w 504430"/>
              <a:gd name="connsiteY18" fmla="*/ 321585 h 511340"/>
              <a:gd name="connsiteX19" fmla="*/ 473605 w 504430"/>
              <a:gd name="connsiteY19" fmla="*/ 155745 h 511340"/>
              <a:gd name="connsiteX20" fmla="*/ 501245 w 504430"/>
              <a:gd name="connsiteY20" fmla="*/ 128105 h 511340"/>
              <a:gd name="connsiteX21" fmla="*/ 419707 w 504430"/>
              <a:gd name="connsiteY21" fmla="*/ 45185 h 511340"/>
              <a:gd name="connsiteX22" fmla="*/ 445965 w 504430"/>
              <a:gd name="connsiteY22" fmla="*/ 100465 h 511340"/>
              <a:gd name="connsiteX23" fmla="*/ 445965 w 504430"/>
              <a:gd name="connsiteY23" fmla="*/ 128105 h 511340"/>
              <a:gd name="connsiteX24" fmla="*/ 418325 w 504430"/>
              <a:gd name="connsiteY24" fmla="*/ 155745 h 511340"/>
              <a:gd name="connsiteX25" fmla="*/ 390685 w 504430"/>
              <a:gd name="connsiteY25" fmla="*/ 128105 h 511340"/>
              <a:gd name="connsiteX26" fmla="*/ 390685 w 504430"/>
              <a:gd name="connsiteY26" fmla="*/ 100465 h 511340"/>
              <a:gd name="connsiteX27" fmla="*/ 364427 w 504430"/>
              <a:gd name="connsiteY27" fmla="*/ 45185 h 511340"/>
              <a:gd name="connsiteX28" fmla="*/ 318821 w 504430"/>
              <a:gd name="connsiteY28" fmla="*/ 45185 h 511340"/>
              <a:gd name="connsiteX29" fmla="*/ 335405 w 504430"/>
              <a:gd name="connsiteY29" fmla="*/ 100465 h 511340"/>
              <a:gd name="connsiteX30" fmla="*/ 335405 w 504430"/>
              <a:gd name="connsiteY30" fmla="*/ 128105 h 511340"/>
              <a:gd name="connsiteX31" fmla="*/ 307765 w 504430"/>
              <a:gd name="connsiteY31" fmla="*/ 155745 h 511340"/>
              <a:gd name="connsiteX32" fmla="*/ 280125 w 504430"/>
              <a:gd name="connsiteY32" fmla="*/ 128105 h 511340"/>
              <a:gd name="connsiteX33" fmla="*/ 280125 w 504430"/>
              <a:gd name="connsiteY33" fmla="*/ 100465 h 511340"/>
              <a:gd name="connsiteX34" fmla="*/ 270451 w 504430"/>
              <a:gd name="connsiteY34" fmla="*/ 45185 h 511340"/>
              <a:gd name="connsiteX35" fmla="*/ 169565 w 504430"/>
              <a:gd name="connsiteY35" fmla="*/ 100465 h 511340"/>
              <a:gd name="connsiteX36" fmla="*/ 186149 w 504430"/>
              <a:gd name="connsiteY36" fmla="*/ 45185 h 511340"/>
              <a:gd name="connsiteX37" fmla="*/ 234519 w 504430"/>
              <a:gd name="connsiteY37" fmla="*/ 45185 h 511340"/>
              <a:gd name="connsiteX38" fmla="*/ 224845 w 504430"/>
              <a:gd name="connsiteY38" fmla="*/ 100465 h 511340"/>
              <a:gd name="connsiteX39" fmla="*/ 224845 w 504430"/>
              <a:gd name="connsiteY39" fmla="*/ 128105 h 511340"/>
              <a:gd name="connsiteX40" fmla="*/ 197205 w 504430"/>
              <a:gd name="connsiteY40" fmla="*/ 155745 h 511340"/>
              <a:gd name="connsiteX41" fmla="*/ 169565 w 504430"/>
              <a:gd name="connsiteY41" fmla="*/ 128105 h 511340"/>
              <a:gd name="connsiteX42" fmla="*/ 59005 w 504430"/>
              <a:gd name="connsiteY42" fmla="*/ 100465 h 511340"/>
              <a:gd name="connsiteX43" fmla="*/ 85263 w 504430"/>
              <a:gd name="connsiteY43" fmla="*/ 45185 h 511340"/>
              <a:gd name="connsiteX44" fmla="*/ 140543 w 504430"/>
              <a:gd name="connsiteY44" fmla="*/ 45185 h 511340"/>
              <a:gd name="connsiteX45" fmla="*/ 114285 w 504430"/>
              <a:gd name="connsiteY45" fmla="*/ 100465 h 511340"/>
              <a:gd name="connsiteX46" fmla="*/ 114285 w 504430"/>
              <a:gd name="connsiteY46" fmla="*/ 128105 h 511340"/>
              <a:gd name="connsiteX47" fmla="*/ 86645 w 504430"/>
              <a:gd name="connsiteY47" fmla="*/ 155745 h 511340"/>
              <a:gd name="connsiteX48" fmla="*/ 59005 w 504430"/>
              <a:gd name="connsiteY48" fmla="*/ 128105 h 511340"/>
              <a:gd name="connsiteX49" fmla="*/ 72825 w 504430"/>
              <a:gd name="connsiteY49" fmla="*/ 321585 h 511340"/>
              <a:gd name="connsiteX50" fmla="*/ 72825 w 504430"/>
              <a:gd name="connsiteY50" fmla="*/ 204115 h 511340"/>
              <a:gd name="connsiteX51" fmla="*/ 432145 w 504430"/>
              <a:gd name="connsiteY51" fmla="*/ 204115 h 511340"/>
              <a:gd name="connsiteX52" fmla="*/ 432145 w 504430"/>
              <a:gd name="connsiteY52" fmla="*/ 321585 h 511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504430" h="511340">
                <a:moveTo>
                  <a:pt x="501245" y="128105"/>
                </a:moveTo>
                <a:lnTo>
                  <a:pt x="501245" y="105164"/>
                </a:lnTo>
                <a:cubicBezTo>
                  <a:pt x="501254" y="102072"/>
                  <a:pt x="500618" y="99013"/>
                  <a:pt x="499379" y="96181"/>
                </a:cubicBezTo>
                <a:lnTo>
                  <a:pt x="458749" y="3725"/>
                </a:lnTo>
                <a:lnTo>
                  <a:pt x="46222" y="3725"/>
                </a:lnTo>
                <a:lnTo>
                  <a:pt x="5591" y="96181"/>
                </a:lnTo>
                <a:cubicBezTo>
                  <a:pt x="4352" y="99013"/>
                  <a:pt x="3716" y="102072"/>
                  <a:pt x="3725" y="105164"/>
                </a:cubicBezTo>
                <a:lnTo>
                  <a:pt x="3725" y="128105"/>
                </a:lnTo>
                <a:cubicBezTo>
                  <a:pt x="3725" y="143370"/>
                  <a:pt x="16100" y="155745"/>
                  <a:pt x="31365" y="155745"/>
                </a:cubicBezTo>
                <a:lnTo>
                  <a:pt x="31365" y="321585"/>
                </a:lnTo>
                <a:lnTo>
                  <a:pt x="3725" y="321585"/>
                </a:lnTo>
                <a:lnTo>
                  <a:pt x="3725" y="363045"/>
                </a:lnTo>
                <a:lnTo>
                  <a:pt x="31365" y="363045"/>
                </a:lnTo>
                <a:lnTo>
                  <a:pt x="31365" y="508155"/>
                </a:lnTo>
                <a:lnTo>
                  <a:pt x="473605" y="508155"/>
                </a:lnTo>
                <a:lnTo>
                  <a:pt x="473605" y="363045"/>
                </a:lnTo>
                <a:lnTo>
                  <a:pt x="501245" y="363045"/>
                </a:lnTo>
                <a:lnTo>
                  <a:pt x="501245" y="321585"/>
                </a:lnTo>
                <a:lnTo>
                  <a:pt x="473605" y="321585"/>
                </a:lnTo>
                <a:lnTo>
                  <a:pt x="473605" y="155745"/>
                </a:lnTo>
                <a:cubicBezTo>
                  <a:pt x="488870" y="155745"/>
                  <a:pt x="501245" y="143370"/>
                  <a:pt x="501245" y="128105"/>
                </a:cubicBezTo>
                <a:close/>
                <a:moveTo>
                  <a:pt x="419707" y="45185"/>
                </a:moveTo>
                <a:lnTo>
                  <a:pt x="445965" y="100465"/>
                </a:lnTo>
                <a:lnTo>
                  <a:pt x="445965" y="128105"/>
                </a:lnTo>
                <a:cubicBezTo>
                  <a:pt x="445965" y="143370"/>
                  <a:pt x="433590" y="155745"/>
                  <a:pt x="418325" y="155745"/>
                </a:cubicBezTo>
                <a:cubicBezTo>
                  <a:pt x="403060" y="155745"/>
                  <a:pt x="390685" y="143370"/>
                  <a:pt x="390685" y="128105"/>
                </a:cubicBezTo>
                <a:lnTo>
                  <a:pt x="390685" y="100465"/>
                </a:lnTo>
                <a:lnTo>
                  <a:pt x="364427" y="45185"/>
                </a:lnTo>
                <a:close/>
                <a:moveTo>
                  <a:pt x="318821" y="45185"/>
                </a:moveTo>
                <a:lnTo>
                  <a:pt x="335405" y="100465"/>
                </a:lnTo>
                <a:lnTo>
                  <a:pt x="335405" y="128105"/>
                </a:lnTo>
                <a:cubicBezTo>
                  <a:pt x="335405" y="143370"/>
                  <a:pt x="323030" y="155745"/>
                  <a:pt x="307765" y="155745"/>
                </a:cubicBezTo>
                <a:cubicBezTo>
                  <a:pt x="292500" y="155745"/>
                  <a:pt x="280125" y="143370"/>
                  <a:pt x="280125" y="128105"/>
                </a:cubicBezTo>
                <a:lnTo>
                  <a:pt x="280125" y="100465"/>
                </a:lnTo>
                <a:lnTo>
                  <a:pt x="270451" y="45185"/>
                </a:lnTo>
                <a:close/>
                <a:moveTo>
                  <a:pt x="169565" y="100465"/>
                </a:moveTo>
                <a:lnTo>
                  <a:pt x="186149" y="45185"/>
                </a:lnTo>
                <a:lnTo>
                  <a:pt x="234519" y="45185"/>
                </a:lnTo>
                <a:lnTo>
                  <a:pt x="224845" y="100465"/>
                </a:lnTo>
                <a:lnTo>
                  <a:pt x="224845" y="128105"/>
                </a:lnTo>
                <a:cubicBezTo>
                  <a:pt x="224845" y="143370"/>
                  <a:pt x="212470" y="155745"/>
                  <a:pt x="197205" y="155745"/>
                </a:cubicBezTo>
                <a:cubicBezTo>
                  <a:pt x="181940" y="155745"/>
                  <a:pt x="169565" y="143370"/>
                  <a:pt x="169565" y="128105"/>
                </a:cubicBezTo>
                <a:close/>
                <a:moveTo>
                  <a:pt x="59005" y="100465"/>
                </a:moveTo>
                <a:lnTo>
                  <a:pt x="85263" y="45185"/>
                </a:lnTo>
                <a:lnTo>
                  <a:pt x="140543" y="45185"/>
                </a:lnTo>
                <a:lnTo>
                  <a:pt x="114285" y="100465"/>
                </a:lnTo>
                <a:lnTo>
                  <a:pt x="114285" y="128105"/>
                </a:lnTo>
                <a:cubicBezTo>
                  <a:pt x="114285" y="143370"/>
                  <a:pt x="101910" y="155745"/>
                  <a:pt x="86645" y="155745"/>
                </a:cubicBezTo>
                <a:cubicBezTo>
                  <a:pt x="71380" y="155745"/>
                  <a:pt x="59005" y="143370"/>
                  <a:pt x="59005" y="128105"/>
                </a:cubicBezTo>
                <a:close/>
                <a:moveTo>
                  <a:pt x="72825" y="321585"/>
                </a:moveTo>
                <a:lnTo>
                  <a:pt x="72825" y="204115"/>
                </a:lnTo>
                <a:lnTo>
                  <a:pt x="432145" y="204115"/>
                </a:lnTo>
                <a:lnTo>
                  <a:pt x="432145" y="321585"/>
                </a:lnTo>
                <a:close/>
              </a:path>
            </a:pathLst>
          </a:custGeom>
          <a:solidFill>
            <a:schemeClr val="bg1"/>
          </a:solidFill>
          <a:ln w="68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843051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02895E4C-D2F2-4FF3-80F4-55CDC580475B}"/>
              </a:ext>
            </a:extLst>
          </p:cNvPr>
          <p:cNvSpPr/>
          <p:nvPr/>
        </p:nvSpPr>
        <p:spPr>
          <a:xfrm>
            <a:off x="1" y="4206240"/>
            <a:ext cx="12192000" cy="2651760"/>
          </a:xfrm>
          <a:custGeom>
            <a:avLst/>
            <a:gdLst>
              <a:gd name="connsiteX0" fmla="*/ 7270378 w 12192000"/>
              <a:gd name="connsiteY0" fmla="*/ 986 h 2921463"/>
              <a:gd name="connsiteX1" fmla="*/ 7644250 w 12192000"/>
              <a:gd name="connsiteY1" fmla="*/ 85776 h 2921463"/>
              <a:gd name="connsiteX2" fmla="*/ 9565660 w 12192000"/>
              <a:gd name="connsiteY2" fmla="*/ 1354306 h 2921463"/>
              <a:gd name="connsiteX3" fmla="*/ 10546240 w 12192000"/>
              <a:gd name="connsiteY3" fmla="*/ 841155 h 2921463"/>
              <a:gd name="connsiteX4" fmla="*/ 11731318 w 12192000"/>
              <a:gd name="connsiteY4" fmla="*/ 832589 h 2921463"/>
              <a:gd name="connsiteX5" fmla="*/ 12060596 w 12192000"/>
              <a:gd name="connsiteY5" fmla="*/ 1793374 h 2921463"/>
              <a:gd name="connsiteX6" fmla="*/ 12155583 w 12192000"/>
              <a:gd name="connsiteY6" fmla="*/ 1891229 h 2921463"/>
              <a:gd name="connsiteX7" fmla="*/ 12192000 w 12192000"/>
              <a:gd name="connsiteY7" fmla="*/ 1940369 h 2921463"/>
              <a:gd name="connsiteX8" fmla="*/ 12191999 w 12192000"/>
              <a:gd name="connsiteY8" fmla="*/ 2921463 h 2921463"/>
              <a:gd name="connsiteX9" fmla="*/ 0 w 12192000"/>
              <a:gd name="connsiteY9" fmla="*/ 2921463 h 2921463"/>
              <a:gd name="connsiteX10" fmla="*/ 0 w 12192000"/>
              <a:gd name="connsiteY10" fmla="*/ 1746996 h 2921463"/>
              <a:gd name="connsiteX11" fmla="*/ 10731 w 12192000"/>
              <a:gd name="connsiteY11" fmla="*/ 1732629 h 2921463"/>
              <a:gd name="connsiteX12" fmla="*/ 740506 w 12192000"/>
              <a:gd name="connsiteY12" fmla="*/ 1131186 h 2921463"/>
              <a:gd name="connsiteX13" fmla="*/ 2706202 w 12192000"/>
              <a:gd name="connsiteY13" fmla="*/ 321515 h 2921463"/>
              <a:gd name="connsiteX14" fmla="*/ 5578457 w 12192000"/>
              <a:gd name="connsiteY14" fmla="*/ 651087 h 2921463"/>
              <a:gd name="connsiteX15" fmla="*/ 7270378 w 12192000"/>
              <a:gd name="connsiteY15" fmla="*/ 986 h 2921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92000" h="2921463">
                <a:moveTo>
                  <a:pt x="7270378" y="986"/>
                </a:moveTo>
                <a:cubicBezTo>
                  <a:pt x="7392348" y="-5346"/>
                  <a:pt x="7516120" y="18320"/>
                  <a:pt x="7644250" y="85776"/>
                </a:cubicBezTo>
                <a:cubicBezTo>
                  <a:pt x="8627738" y="602417"/>
                  <a:pt x="8532610" y="943933"/>
                  <a:pt x="9565660" y="1354306"/>
                </a:cubicBezTo>
                <a:cubicBezTo>
                  <a:pt x="9969443" y="1516060"/>
                  <a:pt x="10185294" y="928108"/>
                  <a:pt x="10546240" y="841155"/>
                </a:cubicBezTo>
                <a:cubicBezTo>
                  <a:pt x="10907183" y="754202"/>
                  <a:pt x="11474930" y="740960"/>
                  <a:pt x="11731318" y="832589"/>
                </a:cubicBezTo>
                <a:cubicBezTo>
                  <a:pt x="12101963" y="1084189"/>
                  <a:pt x="11945176" y="1690209"/>
                  <a:pt x="12060596" y="1793374"/>
                </a:cubicBezTo>
                <a:cubicBezTo>
                  <a:pt x="12094653" y="1823919"/>
                  <a:pt x="12126297" y="1856640"/>
                  <a:pt x="12155583" y="1891229"/>
                </a:cubicBezTo>
                <a:lnTo>
                  <a:pt x="12192000" y="1940369"/>
                </a:lnTo>
                <a:lnTo>
                  <a:pt x="12191999" y="2921463"/>
                </a:lnTo>
                <a:lnTo>
                  <a:pt x="0" y="2921463"/>
                </a:lnTo>
                <a:lnTo>
                  <a:pt x="0" y="1746996"/>
                </a:lnTo>
                <a:lnTo>
                  <a:pt x="10731" y="1732629"/>
                </a:lnTo>
                <a:cubicBezTo>
                  <a:pt x="210560" y="1489118"/>
                  <a:pt x="466316" y="1287727"/>
                  <a:pt x="740506" y="1131186"/>
                </a:cubicBezTo>
                <a:cubicBezTo>
                  <a:pt x="1361660" y="774330"/>
                  <a:pt x="1899875" y="401531"/>
                  <a:pt x="2706202" y="321515"/>
                </a:cubicBezTo>
                <a:cubicBezTo>
                  <a:pt x="3512528" y="241498"/>
                  <a:pt x="4755448" y="690377"/>
                  <a:pt x="5578457" y="651087"/>
                </a:cubicBezTo>
                <a:cubicBezTo>
                  <a:pt x="6247153" y="619163"/>
                  <a:pt x="6741842" y="28423"/>
                  <a:pt x="7270378" y="98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Graphic 1">
            <a:extLst>
              <a:ext uri="{FF2B5EF4-FFF2-40B4-BE49-F238E27FC236}">
                <a16:creationId xmlns:a16="http://schemas.microsoft.com/office/drawing/2014/main" id="{68DAFC91-5D6B-41E8-A358-D1596D5229C3}"/>
              </a:ext>
            </a:extLst>
          </p:cNvPr>
          <p:cNvSpPr/>
          <p:nvPr/>
        </p:nvSpPr>
        <p:spPr>
          <a:xfrm>
            <a:off x="735292" y="3040571"/>
            <a:ext cx="2961390" cy="2173278"/>
          </a:xfrm>
          <a:custGeom>
            <a:avLst/>
            <a:gdLst>
              <a:gd name="connsiteX0" fmla="*/ 471871 w 2362200"/>
              <a:gd name="connsiteY0" fmla="*/ 1733060 h 1733550"/>
              <a:gd name="connsiteX1" fmla="*/ 2018731 w 2362200"/>
              <a:gd name="connsiteY1" fmla="*/ 1733060 h 1733550"/>
              <a:gd name="connsiteX2" fmla="*/ 2362584 w 2362200"/>
              <a:gd name="connsiteY2" fmla="*/ 1395875 h 1733550"/>
              <a:gd name="connsiteX3" fmla="*/ 2314959 w 2362200"/>
              <a:gd name="connsiteY3" fmla="*/ 1081550 h 1733550"/>
              <a:gd name="connsiteX4" fmla="*/ 1997776 w 2362200"/>
              <a:gd name="connsiteY4" fmla="*/ 587203 h 1733550"/>
              <a:gd name="connsiteX5" fmla="*/ 1601536 w 2362200"/>
              <a:gd name="connsiteY5" fmla="*/ 14750 h 1733550"/>
              <a:gd name="connsiteX6" fmla="*/ 1143384 w 2362200"/>
              <a:gd name="connsiteY6" fmla="*/ 325265 h 1733550"/>
              <a:gd name="connsiteX7" fmla="*/ 513781 w 2362200"/>
              <a:gd name="connsiteY7" fmla="*/ 14750 h 1733550"/>
              <a:gd name="connsiteX8" fmla="*/ 74678 w 2362200"/>
              <a:gd name="connsiteY8" fmla="*/ 1486363 h 1733550"/>
              <a:gd name="connsiteX9" fmla="*/ 78488 w 2362200"/>
              <a:gd name="connsiteY9" fmla="*/ 1499698 h 1733550"/>
              <a:gd name="connsiteX10" fmla="*/ 400433 w 2362200"/>
              <a:gd name="connsiteY10" fmla="*/ 1734013 h 1733550"/>
              <a:gd name="connsiteX11" fmla="*/ 471871 w 2362200"/>
              <a:gd name="connsiteY11" fmla="*/ 1734013 h 1733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62200" h="1733550">
                <a:moveTo>
                  <a:pt x="471871" y="1733060"/>
                </a:moveTo>
                <a:lnTo>
                  <a:pt x="2018731" y="1733060"/>
                </a:lnTo>
                <a:cubicBezTo>
                  <a:pt x="2206374" y="1733060"/>
                  <a:pt x="2357821" y="1583518"/>
                  <a:pt x="2362584" y="1395875"/>
                </a:cubicBezTo>
                <a:cubicBezTo>
                  <a:pt x="2365441" y="1290148"/>
                  <a:pt x="2354964" y="1176800"/>
                  <a:pt x="2314959" y="1081550"/>
                </a:cubicBezTo>
                <a:cubicBezTo>
                  <a:pt x="2209231" y="821518"/>
                  <a:pt x="1997776" y="800563"/>
                  <a:pt x="1997776" y="587203"/>
                </a:cubicBezTo>
                <a:cubicBezTo>
                  <a:pt x="1997776" y="374795"/>
                  <a:pt x="1900621" y="14750"/>
                  <a:pt x="1601536" y="14750"/>
                </a:cubicBezTo>
                <a:cubicBezTo>
                  <a:pt x="1302451" y="14750"/>
                  <a:pt x="1256731" y="362413"/>
                  <a:pt x="1143384" y="325265"/>
                </a:cubicBezTo>
                <a:cubicBezTo>
                  <a:pt x="1030036" y="288118"/>
                  <a:pt x="890971" y="-47162"/>
                  <a:pt x="513781" y="14750"/>
                </a:cubicBezTo>
                <a:cubicBezTo>
                  <a:pt x="135638" y="76663"/>
                  <a:pt x="-121537" y="716743"/>
                  <a:pt x="74678" y="1486363"/>
                </a:cubicBezTo>
                <a:cubicBezTo>
                  <a:pt x="74678" y="1486363"/>
                  <a:pt x="76583" y="1491125"/>
                  <a:pt x="78488" y="1499698"/>
                </a:cubicBezTo>
                <a:cubicBezTo>
                  <a:pt x="124208" y="1639715"/>
                  <a:pt x="253748" y="1734013"/>
                  <a:pt x="400433" y="1734013"/>
                </a:cubicBezTo>
                <a:lnTo>
                  <a:pt x="471871" y="1734013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AF46B82-8443-4F4C-A243-2A1C8E13AABC}"/>
              </a:ext>
            </a:extLst>
          </p:cNvPr>
          <p:cNvSpPr/>
          <p:nvPr/>
        </p:nvSpPr>
        <p:spPr>
          <a:xfrm>
            <a:off x="886384" y="3604435"/>
            <a:ext cx="2659205" cy="265920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raphic 1">
            <a:extLst>
              <a:ext uri="{FF2B5EF4-FFF2-40B4-BE49-F238E27FC236}">
                <a16:creationId xmlns:a16="http://schemas.microsoft.com/office/drawing/2014/main" id="{EC7DD5CC-A22E-4001-8309-6B6A79D85324}"/>
              </a:ext>
            </a:extLst>
          </p:cNvPr>
          <p:cNvSpPr/>
          <p:nvPr/>
        </p:nvSpPr>
        <p:spPr>
          <a:xfrm>
            <a:off x="4615306" y="3040571"/>
            <a:ext cx="2961390" cy="2173278"/>
          </a:xfrm>
          <a:custGeom>
            <a:avLst/>
            <a:gdLst>
              <a:gd name="connsiteX0" fmla="*/ 471871 w 2362200"/>
              <a:gd name="connsiteY0" fmla="*/ 1733060 h 1733550"/>
              <a:gd name="connsiteX1" fmla="*/ 2018731 w 2362200"/>
              <a:gd name="connsiteY1" fmla="*/ 1733060 h 1733550"/>
              <a:gd name="connsiteX2" fmla="*/ 2362584 w 2362200"/>
              <a:gd name="connsiteY2" fmla="*/ 1395875 h 1733550"/>
              <a:gd name="connsiteX3" fmla="*/ 2314959 w 2362200"/>
              <a:gd name="connsiteY3" fmla="*/ 1081550 h 1733550"/>
              <a:gd name="connsiteX4" fmla="*/ 1997776 w 2362200"/>
              <a:gd name="connsiteY4" fmla="*/ 587203 h 1733550"/>
              <a:gd name="connsiteX5" fmla="*/ 1601536 w 2362200"/>
              <a:gd name="connsiteY5" fmla="*/ 14750 h 1733550"/>
              <a:gd name="connsiteX6" fmla="*/ 1143384 w 2362200"/>
              <a:gd name="connsiteY6" fmla="*/ 325265 h 1733550"/>
              <a:gd name="connsiteX7" fmla="*/ 513781 w 2362200"/>
              <a:gd name="connsiteY7" fmla="*/ 14750 h 1733550"/>
              <a:gd name="connsiteX8" fmla="*/ 74678 w 2362200"/>
              <a:gd name="connsiteY8" fmla="*/ 1486363 h 1733550"/>
              <a:gd name="connsiteX9" fmla="*/ 78488 w 2362200"/>
              <a:gd name="connsiteY9" fmla="*/ 1499698 h 1733550"/>
              <a:gd name="connsiteX10" fmla="*/ 400433 w 2362200"/>
              <a:gd name="connsiteY10" fmla="*/ 1734013 h 1733550"/>
              <a:gd name="connsiteX11" fmla="*/ 471871 w 2362200"/>
              <a:gd name="connsiteY11" fmla="*/ 1734013 h 1733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62200" h="1733550">
                <a:moveTo>
                  <a:pt x="471871" y="1733060"/>
                </a:moveTo>
                <a:lnTo>
                  <a:pt x="2018731" y="1733060"/>
                </a:lnTo>
                <a:cubicBezTo>
                  <a:pt x="2206374" y="1733060"/>
                  <a:pt x="2357821" y="1583518"/>
                  <a:pt x="2362584" y="1395875"/>
                </a:cubicBezTo>
                <a:cubicBezTo>
                  <a:pt x="2365441" y="1290148"/>
                  <a:pt x="2354964" y="1176800"/>
                  <a:pt x="2314959" y="1081550"/>
                </a:cubicBezTo>
                <a:cubicBezTo>
                  <a:pt x="2209231" y="821518"/>
                  <a:pt x="1997776" y="800563"/>
                  <a:pt x="1997776" y="587203"/>
                </a:cubicBezTo>
                <a:cubicBezTo>
                  <a:pt x="1997776" y="374795"/>
                  <a:pt x="1900621" y="14750"/>
                  <a:pt x="1601536" y="14750"/>
                </a:cubicBezTo>
                <a:cubicBezTo>
                  <a:pt x="1302451" y="14750"/>
                  <a:pt x="1256731" y="362413"/>
                  <a:pt x="1143384" y="325265"/>
                </a:cubicBezTo>
                <a:cubicBezTo>
                  <a:pt x="1030036" y="288118"/>
                  <a:pt x="890971" y="-47162"/>
                  <a:pt x="513781" y="14750"/>
                </a:cubicBezTo>
                <a:cubicBezTo>
                  <a:pt x="135638" y="76663"/>
                  <a:pt x="-121537" y="716743"/>
                  <a:pt x="74678" y="1486363"/>
                </a:cubicBezTo>
                <a:cubicBezTo>
                  <a:pt x="74678" y="1486363"/>
                  <a:pt x="76583" y="1491125"/>
                  <a:pt x="78488" y="1499698"/>
                </a:cubicBezTo>
                <a:cubicBezTo>
                  <a:pt x="124208" y="1639715"/>
                  <a:pt x="253748" y="1734013"/>
                  <a:pt x="400433" y="1734013"/>
                </a:cubicBezTo>
                <a:lnTo>
                  <a:pt x="471871" y="1734013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398D0AD-B5B8-4E7A-9D65-FDC6BBEF1D0A}"/>
              </a:ext>
            </a:extLst>
          </p:cNvPr>
          <p:cNvSpPr/>
          <p:nvPr/>
        </p:nvSpPr>
        <p:spPr>
          <a:xfrm>
            <a:off x="4766398" y="3604435"/>
            <a:ext cx="2659205" cy="265920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Graphic 1">
            <a:extLst>
              <a:ext uri="{FF2B5EF4-FFF2-40B4-BE49-F238E27FC236}">
                <a16:creationId xmlns:a16="http://schemas.microsoft.com/office/drawing/2014/main" id="{E80B0050-0FA5-43D1-A026-029BD9F29727}"/>
              </a:ext>
            </a:extLst>
          </p:cNvPr>
          <p:cNvSpPr/>
          <p:nvPr/>
        </p:nvSpPr>
        <p:spPr>
          <a:xfrm>
            <a:off x="8495319" y="3040571"/>
            <a:ext cx="2961390" cy="2173278"/>
          </a:xfrm>
          <a:custGeom>
            <a:avLst/>
            <a:gdLst>
              <a:gd name="connsiteX0" fmla="*/ 471871 w 2362200"/>
              <a:gd name="connsiteY0" fmla="*/ 1733060 h 1733550"/>
              <a:gd name="connsiteX1" fmla="*/ 2018731 w 2362200"/>
              <a:gd name="connsiteY1" fmla="*/ 1733060 h 1733550"/>
              <a:gd name="connsiteX2" fmla="*/ 2362584 w 2362200"/>
              <a:gd name="connsiteY2" fmla="*/ 1395875 h 1733550"/>
              <a:gd name="connsiteX3" fmla="*/ 2314959 w 2362200"/>
              <a:gd name="connsiteY3" fmla="*/ 1081550 h 1733550"/>
              <a:gd name="connsiteX4" fmla="*/ 1997776 w 2362200"/>
              <a:gd name="connsiteY4" fmla="*/ 587203 h 1733550"/>
              <a:gd name="connsiteX5" fmla="*/ 1601536 w 2362200"/>
              <a:gd name="connsiteY5" fmla="*/ 14750 h 1733550"/>
              <a:gd name="connsiteX6" fmla="*/ 1143384 w 2362200"/>
              <a:gd name="connsiteY6" fmla="*/ 325265 h 1733550"/>
              <a:gd name="connsiteX7" fmla="*/ 513781 w 2362200"/>
              <a:gd name="connsiteY7" fmla="*/ 14750 h 1733550"/>
              <a:gd name="connsiteX8" fmla="*/ 74678 w 2362200"/>
              <a:gd name="connsiteY8" fmla="*/ 1486363 h 1733550"/>
              <a:gd name="connsiteX9" fmla="*/ 78488 w 2362200"/>
              <a:gd name="connsiteY9" fmla="*/ 1499698 h 1733550"/>
              <a:gd name="connsiteX10" fmla="*/ 400433 w 2362200"/>
              <a:gd name="connsiteY10" fmla="*/ 1734013 h 1733550"/>
              <a:gd name="connsiteX11" fmla="*/ 471871 w 2362200"/>
              <a:gd name="connsiteY11" fmla="*/ 1734013 h 1733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62200" h="1733550">
                <a:moveTo>
                  <a:pt x="471871" y="1733060"/>
                </a:moveTo>
                <a:lnTo>
                  <a:pt x="2018731" y="1733060"/>
                </a:lnTo>
                <a:cubicBezTo>
                  <a:pt x="2206374" y="1733060"/>
                  <a:pt x="2357821" y="1583518"/>
                  <a:pt x="2362584" y="1395875"/>
                </a:cubicBezTo>
                <a:cubicBezTo>
                  <a:pt x="2365441" y="1290148"/>
                  <a:pt x="2354964" y="1176800"/>
                  <a:pt x="2314959" y="1081550"/>
                </a:cubicBezTo>
                <a:cubicBezTo>
                  <a:pt x="2209231" y="821518"/>
                  <a:pt x="1997776" y="800563"/>
                  <a:pt x="1997776" y="587203"/>
                </a:cubicBezTo>
                <a:cubicBezTo>
                  <a:pt x="1997776" y="374795"/>
                  <a:pt x="1900621" y="14750"/>
                  <a:pt x="1601536" y="14750"/>
                </a:cubicBezTo>
                <a:cubicBezTo>
                  <a:pt x="1302451" y="14750"/>
                  <a:pt x="1256731" y="362413"/>
                  <a:pt x="1143384" y="325265"/>
                </a:cubicBezTo>
                <a:cubicBezTo>
                  <a:pt x="1030036" y="288118"/>
                  <a:pt x="890971" y="-47162"/>
                  <a:pt x="513781" y="14750"/>
                </a:cubicBezTo>
                <a:cubicBezTo>
                  <a:pt x="135638" y="76663"/>
                  <a:pt x="-121537" y="716743"/>
                  <a:pt x="74678" y="1486363"/>
                </a:cubicBezTo>
                <a:cubicBezTo>
                  <a:pt x="74678" y="1486363"/>
                  <a:pt x="76583" y="1491125"/>
                  <a:pt x="78488" y="1499698"/>
                </a:cubicBezTo>
                <a:cubicBezTo>
                  <a:pt x="124208" y="1639715"/>
                  <a:pt x="253748" y="1734013"/>
                  <a:pt x="400433" y="1734013"/>
                </a:cubicBezTo>
                <a:lnTo>
                  <a:pt x="471871" y="1734013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C61C658-6679-4910-B7DD-F93669AF81B9}"/>
              </a:ext>
            </a:extLst>
          </p:cNvPr>
          <p:cNvSpPr/>
          <p:nvPr/>
        </p:nvSpPr>
        <p:spPr>
          <a:xfrm>
            <a:off x="8646411" y="3604435"/>
            <a:ext cx="2659205" cy="265920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8868E15-5A19-4494-9538-6803B832803A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D260403-115D-43BE-BBBF-870999936197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chemeClr val="bg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8AE5237-086A-4D3E-8EF1-500A37916735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2825A72-0B7D-45FF-9EF1-F042433F50D2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8E1E6DF-FAB5-4669-B087-EBDA75B80BF7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37" name="Star: 4 Points 36">
              <a:extLst>
                <a:ext uri="{FF2B5EF4-FFF2-40B4-BE49-F238E27FC236}">
                  <a16:creationId xmlns:a16="http://schemas.microsoft.com/office/drawing/2014/main" id="{DC9988A1-80F3-41AB-8C6C-7BFBD5D5487D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8" name="Star: 4 Points 37">
              <a:extLst>
                <a:ext uri="{FF2B5EF4-FFF2-40B4-BE49-F238E27FC236}">
                  <a16:creationId xmlns:a16="http://schemas.microsoft.com/office/drawing/2014/main" id="{4E641415-312F-4C44-AEE1-80F0763F87D8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9" name="Star: 4 Points 38">
              <a:extLst>
                <a:ext uri="{FF2B5EF4-FFF2-40B4-BE49-F238E27FC236}">
                  <a16:creationId xmlns:a16="http://schemas.microsoft.com/office/drawing/2014/main" id="{2B0D353C-F338-4F7D-B125-2ABCF240370E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49976159-6D5A-4FAD-976E-B44591E72CEC}"/>
              </a:ext>
            </a:extLst>
          </p:cNvPr>
          <p:cNvSpPr txBox="1"/>
          <p:nvPr/>
        </p:nvSpPr>
        <p:spPr>
          <a:xfrm>
            <a:off x="2484487" y="629137"/>
            <a:ext cx="7223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Architecture</a:t>
            </a:r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 Section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2">
                  <a:lumMod val="25000"/>
                </a:schemeClr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93DDDC5-675A-42B6-B2AC-CAE6EACCE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8558" y="1166656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tx2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070E71A-7FAE-45CB-BEA9-82A6D1F82557}"/>
              </a:ext>
            </a:extLst>
          </p:cNvPr>
          <p:cNvSpPr/>
          <p:nvPr/>
        </p:nvSpPr>
        <p:spPr>
          <a:xfrm>
            <a:off x="1348027" y="2012742"/>
            <a:ext cx="9495946" cy="611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of my entire soul, like these sweet mornings of spring which I enjoy with my whole heart. I am alone, these sweet mornings of spring which I enjoy am alone </a:t>
            </a:r>
            <a:r>
              <a:rPr lang="id-ID" sz="12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these sweet mornings serenity has taken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8137C335-033C-4821-B227-DAABA4A253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8" t="56020" r="72866" b="12129"/>
          <a:stretch>
            <a:fillRect/>
          </a:stretch>
        </p:blipFill>
        <p:spPr>
          <a:xfrm>
            <a:off x="1123810" y="3841861"/>
            <a:ext cx="2184352" cy="2184352"/>
          </a:xfrm>
          <a:custGeom>
            <a:avLst/>
            <a:gdLst>
              <a:gd name="connsiteX0" fmla="*/ 1092176 w 2184352"/>
              <a:gd name="connsiteY0" fmla="*/ 0 h 2184352"/>
              <a:gd name="connsiteX1" fmla="*/ 2184352 w 2184352"/>
              <a:gd name="connsiteY1" fmla="*/ 1092176 h 2184352"/>
              <a:gd name="connsiteX2" fmla="*/ 1092176 w 2184352"/>
              <a:gd name="connsiteY2" fmla="*/ 2184352 h 2184352"/>
              <a:gd name="connsiteX3" fmla="*/ 0 w 2184352"/>
              <a:gd name="connsiteY3" fmla="*/ 1092176 h 2184352"/>
              <a:gd name="connsiteX4" fmla="*/ 1092176 w 2184352"/>
              <a:gd name="connsiteY4" fmla="*/ 0 h 2184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84352" h="2184352">
                <a:moveTo>
                  <a:pt x="1092176" y="0"/>
                </a:moveTo>
                <a:cubicBezTo>
                  <a:pt x="1695368" y="0"/>
                  <a:pt x="2184352" y="488984"/>
                  <a:pt x="2184352" y="1092176"/>
                </a:cubicBezTo>
                <a:cubicBezTo>
                  <a:pt x="2184352" y="1695368"/>
                  <a:pt x="1695368" y="2184352"/>
                  <a:pt x="1092176" y="2184352"/>
                </a:cubicBezTo>
                <a:cubicBezTo>
                  <a:pt x="488984" y="2184352"/>
                  <a:pt x="0" y="1695368"/>
                  <a:pt x="0" y="1092176"/>
                </a:cubicBezTo>
                <a:cubicBezTo>
                  <a:pt x="0" y="488984"/>
                  <a:pt x="488984" y="0"/>
                  <a:pt x="1092176" y="0"/>
                </a:cubicBezTo>
                <a:close/>
              </a:path>
            </a:pathLst>
          </a:cu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01141EBC-CFD9-4A46-984F-1030DF42D0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8" t="56020" r="72866" b="12129"/>
          <a:stretch>
            <a:fillRect/>
          </a:stretch>
        </p:blipFill>
        <p:spPr>
          <a:xfrm>
            <a:off x="5003824" y="3841861"/>
            <a:ext cx="2184352" cy="2184352"/>
          </a:xfrm>
          <a:custGeom>
            <a:avLst/>
            <a:gdLst>
              <a:gd name="connsiteX0" fmla="*/ 1092176 w 2184352"/>
              <a:gd name="connsiteY0" fmla="*/ 0 h 2184352"/>
              <a:gd name="connsiteX1" fmla="*/ 2184352 w 2184352"/>
              <a:gd name="connsiteY1" fmla="*/ 1092176 h 2184352"/>
              <a:gd name="connsiteX2" fmla="*/ 1092176 w 2184352"/>
              <a:gd name="connsiteY2" fmla="*/ 2184352 h 2184352"/>
              <a:gd name="connsiteX3" fmla="*/ 0 w 2184352"/>
              <a:gd name="connsiteY3" fmla="*/ 1092176 h 2184352"/>
              <a:gd name="connsiteX4" fmla="*/ 1092176 w 2184352"/>
              <a:gd name="connsiteY4" fmla="*/ 0 h 2184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84352" h="2184352">
                <a:moveTo>
                  <a:pt x="1092176" y="0"/>
                </a:moveTo>
                <a:cubicBezTo>
                  <a:pt x="1695368" y="0"/>
                  <a:pt x="2184352" y="488984"/>
                  <a:pt x="2184352" y="1092176"/>
                </a:cubicBezTo>
                <a:cubicBezTo>
                  <a:pt x="2184352" y="1695368"/>
                  <a:pt x="1695368" y="2184352"/>
                  <a:pt x="1092176" y="2184352"/>
                </a:cubicBezTo>
                <a:cubicBezTo>
                  <a:pt x="488984" y="2184352"/>
                  <a:pt x="0" y="1695368"/>
                  <a:pt x="0" y="1092176"/>
                </a:cubicBezTo>
                <a:cubicBezTo>
                  <a:pt x="0" y="488984"/>
                  <a:pt x="488984" y="0"/>
                  <a:pt x="1092176" y="0"/>
                </a:cubicBezTo>
                <a:close/>
              </a:path>
            </a:pathLst>
          </a:cu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51C5DBB-638E-4534-A3D6-107547622B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8" t="56020" r="72866" b="12129"/>
          <a:stretch>
            <a:fillRect/>
          </a:stretch>
        </p:blipFill>
        <p:spPr>
          <a:xfrm>
            <a:off x="8883838" y="3841861"/>
            <a:ext cx="2184352" cy="2184352"/>
          </a:xfrm>
          <a:custGeom>
            <a:avLst/>
            <a:gdLst>
              <a:gd name="connsiteX0" fmla="*/ 1092176 w 2184352"/>
              <a:gd name="connsiteY0" fmla="*/ 0 h 2184352"/>
              <a:gd name="connsiteX1" fmla="*/ 2184352 w 2184352"/>
              <a:gd name="connsiteY1" fmla="*/ 1092176 h 2184352"/>
              <a:gd name="connsiteX2" fmla="*/ 1092176 w 2184352"/>
              <a:gd name="connsiteY2" fmla="*/ 2184352 h 2184352"/>
              <a:gd name="connsiteX3" fmla="*/ 0 w 2184352"/>
              <a:gd name="connsiteY3" fmla="*/ 1092176 h 2184352"/>
              <a:gd name="connsiteX4" fmla="*/ 1092176 w 2184352"/>
              <a:gd name="connsiteY4" fmla="*/ 0 h 2184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84352" h="2184352">
                <a:moveTo>
                  <a:pt x="1092176" y="0"/>
                </a:moveTo>
                <a:cubicBezTo>
                  <a:pt x="1695368" y="0"/>
                  <a:pt x="2184352" y="488984"/>
                  <a:pt x="2184352" y="1092176"/>
                </a:cubicBezTo>
                <a:cubicBezTo>
                  <a:pt x="2184352" y="1695368"/>
                  <a:pt x="1695368" y="2184352"/>
                  <a:pt x="1092176" y="2184352"/>
                </a:cubicBezTo>
                <a:cubicBezTo>
                  <a:pt x="488984" y="2184352"/>
                  <a:pt x="0" y="1695368"/>
                  <a:pt x="0" y="1092176"/>
                </a:cubicBezTo>
                <a:cubicBezTo>
                  <a:pt x="0" y="488984"/>
                  <a:pt x="488984" y="0"/>
                  <a:pt x="1092176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093218448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raphic 1">
            <a:extLst>
              <a:ext uri="{FF2B5EF4-FFF2-40B4-BE49-F238E27FC236}">
                <a16:creationId xmlns:a16="http://schemas.microsoft.com/office/drawing/2014/main" id="{796E52F8-752C-4AE4-ABD4-420B3C2D58B1}"/>
              </a:ext>
            </a:extLst>
          </p:cNvPr>
          <p:cNvSpPr/>
          <p:nvPr/>
        </p:nvSpPr>
        <p:spPr>
          <a:xfrm flipV="1">
            <a:off x="703427" y="717630"/>
            <a:ext cx="5979644" cy="5664942"/>
          </a:xfrm>
          <a:custGeom>
            <a:avLst/>
            <a:gdLst>
              <a:gd name="connsiteX0" fmla="*/ 155896 w 4611805"/>
              <a:gd name="connsiteY0" fmla="*/ 1772806 h 4444710"/>
              <a:gd name="connsiteX1" fmla="*/ 1311075 w 4611805"/>
              <a:gd name="connsiteY1" fmla="*/ 874952 h 4444710"/>
              <a:gd name="connsiteX2" fmla="*/ 3339601 w 4611805"/>
              <a:gd name="connsiteY2" fmla="*/ 71785 h 4444710"/>
              <a:gd name="connsiteX3" fmla="*/ 4124945 w 4611805"/>
              <a:gd name="connsiteY3" fmla="*/ 1426364 h 4444710"/>
              <a:gd name="connsiteX4" fmla="*/ 2994273 w 4611805"/>
              <a:gd name="connsiteY4" fmla="*/ 2738612 h 4444710"/>
              <a:gd name="connsiteX5" fmla="*/ 571404 w 4611805"/>
              <a:gd name="connsiteY5" fmla="*/ 4398416 h 4444710"/>
              <a:gd name="connsiteX6" fmla="*/ 155896 w 4611805"/>
              <a:gd name="connsiteY6" fmla="*/ 1772806 h 4444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11805" h="4444710">
                <a:moveTo>
                  <a:pt x="155896" y="1772806"/>
                </a:moveTo>
                <a:cubicBezTo>
                  <a:pt x="-317538" y="1218053"/>
                  <a:pt x="436614" y="584208"/>
                  <a:pt x="1311075" y="874952"/>
                </a:cubicBezTo>
                <a:cubicBezTo>
                  <a:pt x="2186650" y="1167924"/>
                  <a:pt x="2449545" y="-304734"/>
                  <a:pt x="3339601" y="71785"/>
                </a:cubicBezTo>
                <a:cubicBezTo>
                  <a:pt x="4049195" y="371441"/>
                  <a:pt x="3123492" y="1324993"/>
                  <a:pt x="4124945" y="1426364"/>
                </a:cubicBezTo>
                <a:cubicBezTo>
                  <a:pt x="5125283" y="1527734"/>
                  <a:pt x="4463589" y="3311188"/>
                  <a:pt x="2994273" y="2738612"/>
                </a:cubicBezTo>
                <a:cubicBezTo>
                  <a:pt x="1524956" y="2166035"/>
                  <a:pt x="2142091" y="4816152"/>
                  <a:pt x="571404" y="4398416"/>
                </a:cubicBezTo>
                <a:cubicBezTo>
                  <a:pt x="-483519" y="4117697"/>
                  <a:pt x="1009191" y="2772031"/>
                  <a:pt x="155896" y="1772806"/>
                </a:cubicBezTo>
                <a:close/>
              </a:path>
            </a:pathLst>
          </a:custGeom>
          <a:solidFill>
            <a:schemeClr val="accent2"/>
          </a:solidFill>
          <a:ln w="1112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D84C61D-143D-4592-A354-C6FBA4BC8537}"/>
              </a:ext>
            </a:extLst>
          </p:cNvPr>
          <p:cNvGrpSpPr/>
          <p:nvPr/>
        </p:nvGrpSpPr>
        <p:grpSpPr>
          <a:xfrm>
            <a:off x="954174" y="1151207"/>
            <a:ext cx="6027510" cy="3469726"/>
            <a:chOff x="954174" y="1151207"/>
            <a:chExt cx="6027510" cy="3469726"/>
          </a:xfrm>
        </p:grpSpPr>
        <p:sp>
          <p:nvSpPr>
            <p:cNvPr id="7" name="Freeform 47">
              <a:extLst>
                <a:ext uri="{FF2B5EF4-FFF2-40B4-BE49-F238E27FC236}">
                  <a16:creationId xmlns:a16="http://schemas.microsoft.com/office/drawing/2014/main" id="{D326AD67-882D-4CA6-B404-C156875262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8339" y="1151207"/>
              <a:ext cx="4883827" cy="3346052"/>
            </a:xfrm>
            <a:custGeom>
              <a:avLst/>
              <a:gdLst>
                <a:gd name="T0" fmla="*/ 1378 w 1423"/>
                <a:gd name="T1" fmla="*/ 0 h 974"/>
                <a:gd name="T2" fmla="*/ 45 w 1423"/>
                <a:gd name="T3" fmla="*/ 0 h 974"/>
                <a:gd name="T4" fmla="*/ 0 w 1423"/>
                <a:gd name="T5" fmla="*/ 45 h 974"/>
                <a:gd name="T6" fmla="*/ 0 w 1423"/>
                <a:gd name="T7" fmla="*/ 218 h 974"/>
                <a:gd name="T8" fmla="*/ 0 w 1423"/>
                <a:gd name="T9" fmla="*/ 929 h 974"/>
                <a:gd name="T10" fmla="*/ 45 w 1423"/>
                <a:gd name="T11" fmla="*/ 974 h 974"/>
                <a:gd name="T12" fmla="*/ 1378 w 1423"/>
                <a:gd name="T13" fmla="*/ 974 h 974"/>
                <a:gd name="T14" fmla="*/ 1423 w 1423"/>
                <a:gd name="T15" fmla="*/ 929 h 974"/>
                <a:gd name="T16" fmla="*/ 1423 w 1423"/>
                <a:gd name="T17" fmla="*/ 45 h 974"/>
                <a:gd name="T18" fmla="*/ 1378 w 1423"/>
                <a:gd name="T19" fmla="*/ 0 h 9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23" h="974">
                  <a:moveTo>
                    <a:pt x="1378" y="0"/>
                  </a:moveTo>
                  <a:cubicBezTo>
                    <a:pt x="45" y="0"/>
                    <a:pt x="45" y="0"/>
                    <a:pt x="45" y="0"/>
                  </a:cubicBezTo>
                  <a:cubicBezTo>
                    <a:pt x="20" y="0"/>
                    <a:pt x="0" y="20"/>
                    <a:pt x="0" y="45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0" y="929"/>
                    <a:pt x="0" y="929"/>
                    <a:pt x="0" y="929"/>
                  </a:cubicBezTo>
                  <a:cubicBezTo>
                    <a:pt x="0" y="954"/>
                    <a:pt x="20" y="974"/>
                    <a:pt x="45" y="974"/>
                  </a:cubicBezTo>
                  <a:cubicBezTo>
                    <a:pt x="1378" y="974"/>
                    <a:pt x="1378" y="974"/>
                    <a:pt x="1378" y="974"/>
                  </a:cubicBezTo>
                  <a:cubicBezTo>
                    <a:pt x="1403" y="974"/>
                    <a:pt x="1423" y="954"/>
                    <a:pt x="1423" y="929"/>
                  </a:cubicBezTo>
                  <a:cubicBezTo>
                    <a:pt x="1423" y="45"/>
                    <a:pt x="1423" y="45"/>
                    <a:pt x="1423" y="45"/>
                  </a:cubicBezTo>
                  <a:cubicBezTo>
                    <a:pt x="1423" y="20"/>
                    <a:pt x="1403" y="0"/>
                    <a:pt x="1378" y="0"/>
                  </a:cubicBezTo>
                  <a:close/>
                </a:path>
              </a:pathLst>
            </a:custGeom>
            <a:solidFill>
              <a:srgbClr val="D2D3D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id-ID" sz="900">
                <a:cs typeface="Calibri" panose="020F0502020204030204" pitchFamily="34" charset="0"/>
              </a:endParaRPr>
            </a:p>
          </p:txBody>
        </p:sp>
        <p:sp>
          <p:nvSpPr>
            <p:cNvPr id="9" name="Freeform 45">
              <a:extLst>
                <a:ext uri="{FF2B5EF4-FFF2-40B4-BE49-F238E27FC236}">
                  <a16:creationId xmlns:a16="http://schemas.microsoft.com/office/drawing/2014/main" id="{091D2FA4-EB10-45B0-93DC-EAFCF9BBD8D7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175" y="4486952"/>
              <a:ext cx="3036078" cy="133981"/>
            </a:xfrm>
            <a:custGeom>
              <a:avLst/>
              <a:gdLst>
                <a:gd name="T0" fmla="*/ 0 w 885"/>
                <a:gd name="T1" fmla="*/ 16 h 39"/>
                <a:gd name="T2" fmla="*/ 78 w 885"/>
                <a:gd name="T3" fmla="*/ 39 h 39"/>
                <a:gd name="T4" fmla="*/ 885 w 885"/>
                <a:gd name="T5" fmla="*/ 39 h 39"/>
                <a:gd name="T6" fmla="*/ 885 w 885"/>
                <a:gd name="T7" fmla="*/ 0 h 39"/>
                <a:gd name="T8" fmla="*/ 0 w 885"/>
                <a:gd name="T9" fmla="*/ 0 h 39"/>
                <a:gd name="T10" fmla="*/ 0 w 885"/>
                <a:gd name="T11" fmla="*/ 1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85" h="39">
                  <a:moveTo>
                    <a:pt x="0" y="16"/>
                  </a:moveTo>
                  <a:cubicBezTo>
                    <a:pt x="0" y="23"/>
                    <a:pt x="30" y="39"/>
                    <a:pt x="78" y="39"/>
                  </a:cubicBezTo>
                  <a:cubicBezTo>
                    <a:pt x="126" y="39"/>
                    <a:pt x="885" y="39"/>
                    <a:pt x="885" y="39"/>
                  </a:cubicBezTo>
                  <a:cubicBezTo>
                    <a:pt x="885" y="0"/>
                    <a:pt x="885" y="0"/>
                    <a:pt x="885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6"/>
                  </a:lnTo>
                  <a:close/>
                </a:path>
              </a:pathLst>
            </a:custGeom>
            <a:solidFill>
              <a:srgbClr val="B3B4B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id-ID" sz="900">
                <a:cs typeface="Calibri" panose="020F0502020204030204" pitchFamily="34" charset="0"/>
              </a:endParaRPr>
            </a:p>
          </p:txBody>
        </p:sp>
        <p:sp>
          <p:nvSpPr>
            <p:cNvPr id="10" name="Freeform 46">
              <a:extLst>
                <a:ext uri="{FF2B5EF4-FFF2-40B4-BE49-F238E27FC236}">
                  <a16:creationId xmlns:a16="http://schemas.microsoft.com/office/drawing/2014/main" id="{FDC5EC12-70B1-47DA-BB74-5A944BFB5E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5605" y="4486952"/>
              <a:ext cx="3036078" cy="133981"/>
            </a:xfrm>
            <a:custGeom>
              <a:avLst/>
              <a:gdLst>
                <a:gd name="T0" fmla="*/ 884 w 884"/>
                <a:gd name="T1" fmla="*/ 16 h 39"/>
                <a:gd name="T2" fmla="*/ 806 w 884"/>
                <a:gd name="T3" fmla="*/ 39 h 39"/>
                <a:gd name="T4" fmla="*/ 0 w 884"/>
                <a:gd name="T5" fmla="*/ 39 h 39"/>
                <a:gd name="T6" fmla="*/ 0 w 884"/>
                <a:gd name="T7" fmla="*/ 0 h 39"/>
                <a:gd name="T8" fmla="*/ 884 w 884"/>
                <a:gd name="T9" fmla="*/ 0 h 39"/>
                <a:gd name="T10" fmla="*/ 884 w 884"/>
                <a:gd name="T11" fmla="*/ 1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84" h="39">
                  <a:moveTo>
                    <a:pt x="884" y="16"/>
                  </a:moveTo>
                  <a:cubicBezTo>
                    <a:pt x="884" y="23"/>
                    <a:pt x="854" y="39"/>
                    <a:pt x="806" y="39"/>
                  </a:cubicBezTo>
                  <a:cubicBezTo>
                    <a:pt x="758" y="39"/>
                    <a:pt x="0" y="39"/>
                    <a:pt x="0" y="3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84" y="0"/>
                    <a:pt x="884" y="0"/>
                    <a:pt x="884" y="0"/>
                  </a:cubicBezTo>
                  <a:lnTo>
                    <a:pt x="884" y="16"/>
                  </a:lnTo>
                  <a:close/>
                </a:path>
              </a:pathLst>
            </a:custGeom>
            <a:solidFill>
              <a:srgbClr val="B3B4B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id-ID" sz="900">
                <a:cs typeface="Calibri" panose="020F0502020204030204" pitchFamily="34" charset="0"/>
              </a:endParaRPr>
            </a:p>
          </p:txBody>
        </p:sp>
        <p:sp>
          <p:nvSpPr>
            <p:cNvPr id="11" name="Rectangle 50">
              <a:extLst>
                <a:ext uri="{FF2B5EF4-FFF2-40B4-BE49-F238E27FC236}">
                  <a16:creationId xmlns:a16="http://schemas.microsoft.com/office/drawing/2014/main" id="{26A219D4-926A-41D5-90E5-6E758386C3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174" y="4431985"/>
              <a:ext cx="6027510" cy="10993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id-ID" sz="900">
                <a:cs typeface="Calibri" panose="020F0502020204030204" pitchFamily="34" charset="0"/>
              </a:endParaRPr>
            </a:p>
          </p:txBody>
        </p:sp>
        <p:sp>
          <p:nvSpPr>
            <p:cNvPr id="12" name="Freeform 51">
              <a:extLst>
                <a:ext uri="{FF2B5EF4-FFF2-40B4-BE49-F238E27FC236}">
                  <a16:creationId xmlns:a16="http://schemas.microsoft.com/office/drawing/2014/main" id="{1B6AB1FA-7CFB-47FB-9745-445F6D0AE0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3466" y="4431985"/>
              <a:ext cx="865488" cy="61837"/>
            </a:xfrm>
            <a:custGeom>
              <a:avLst/>
              <a:gdLst>
                <a:gd name="T0" fmla="*/ 0 w 252"/>
                <a:gd name="T1" fmla="*/ 0 h 18"/>
                <a:gd name="T2" fmla="*/ 22 w 252"/>
                <a:gd name="T3" fmla="*/ 18 h 18"/>
                <a:gd name="T4" fmla="*/ 230 w 252"/>
                <a:gd name="T5" fmla="*/ 18 h 18"/>
                <a:gd name="T6" fmla="*/ 252 w 252"/>
                <a:gd name="T7" fmla="*/ 0 h 18"/>
                <a:gd name="T8" fmla="*/ 0 w 252"/>
                <a:gd name="T9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2" h="18">
                  <a:moveTo>
                    <a:pt x="0" y="0"/>
                  </a:moveTo>
                  <a:cubicBezTo>
                    <a:pt x="2" y="10"/>
                    <a:pt x="11" y="18"/>
                    <a:pt x="22" y="18"/>
                  </a:cubicBezTo>
                  <a:cubicBezTo>
                    <a:pt x="230" y="18"/>
                    <a:pt x="230" y="18"/>
                    <a:pt x="230" y="18"/>
                  </a:cubicBezTo>
                  <a:cubicBezTo>
                    <a:pt x="241" y="18"/>
                    <a:pt x="250" y="10"/>
                    <a:pt x="25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3B4B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endParaRPr lang="id-ID" sz="900">
                <a:cs typeface="Calibri" panose="020F0502020204030204" pitchFamily="34" charset="0"/>
              </a:endParaRPr>
            </a:p>
          </p:txBody>
        </p:sp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id="{C1D49A99-DD0B-4C4F-8CC6-AAFA2C237135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CC3B956-4B10-4BE1-8073-CA941FA58348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C5431C7-E28C-43A9-951E-4A28BA9A2404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8DB2B8-0E40-4B37-8052-DFB7B5F8FB42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67AD205-CEA7-472A-ADB4-A1A64984C8EF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19" name="Star: 4 Points 18">
              <a:extLst>
                <a:ext uri="{FF2B5EF4-FFF2-40B4-BE49-F238E27FC236}">
                  <a16:creationId xmlns:a16="http://schemas.microsoft.com/office/drawing/2014/main" id="{13D1DC82-6954-4EE4-B7D7-EC6B3F9C26C1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0" name="Star: 4 Points 19">
              <a:extLst>
                <a:ext uri="{FF2B5EF4-FFF2-40B4-BE49-F238E27FC236}">
                  <a16:creationId xmlns:a16="http://schemas.microsoft.com/office/drawing/2014/main" id="{C2B32FD5-7E16-4146-B413-B969CA4C41EA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1" name="Star: 4 Points 20">
              <a:extLst>
                <a:ext uri="{FF2B5EF4-FFF2-40B4-BE49-F238E27FC236}">
                  <a16:creationId xmlns:a16="http://schemas.microsoft.com/office/drawing/2014/main" id="{BD0E8D1C-AE86-4AE1-8D2F-5B0590C38B8D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74E4C3C9-7DC0-4CA7-80EE-4F5B23061A75}"/>
              </a:ext>
            </a:extLst>
          </p:cNvPr>
          <p:cNvSpPr txBox="1"/>
          <p:nvPr/>
        </p:nvSpPr>
        <p:spPr>
          <a:xfrm>
            <a:off x="7468125" y="960389"/>
            <a:ext cx="38744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Laptop</a:t>
            </a:r>
            <a:endParaRPr lang="en-US" sz="4000" b="1" dirty="0">
              <a:solidFill>
                <a:schemeClr val="accent3"/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  <a:p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Section</a:t>
            </a:r>
            <a:r>
              <a:rPr lang="id-ID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 Here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2">
                  <a:lumMod val="25000"/>
                </a:schemeClr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CC44B94-F216-4818-9084-A45671E00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8125" y="2283828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tx2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B52FF50-05E9-4110-B0CC-EB1E5433386E}"/>
              </a:ext>
            </a:extLst>
          </p:cNvPr>
          <p:cNvSpPr/>
          <p:nvPr/>
        </p:nvSpPr>
        <p:spPr>
          <a:xfrm>
            <a:off x="7468125" y="3205136"/>
            <a:ext cx="4048379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latin typeface="Segoe UI Light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 my whole heart. I am alone,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C2F1775-00D8-49C0-BAFD-38AB3D058CF9}"/>
              </a:ext>
            </a:extLst>
          </p:cNvPr>
          <p:cNvSpPr/>
          <p:nvPr/>
        </p:nvSpPr>
        <p:spPr>
          <a:xfrm>
            <a:off x="7472572" y="4658628"/>
            <a:ext cx="4048379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latin typeface="Segoe UI Light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 my whole heart. I am alone, 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6CF6BC2B-A961-40C5-A5A9-1FE529A4120D}"/>
              </a:ext>
            </a:extLst>
          </p:cNvPr>
          <p:cNvSpPr/>
          <p:nvPr/>
        </p:nvSpPr>
        <p:spPr>
          <a:xfrm>
            <a:off x="7559402" y="4043535"/>
            <a:ext cx="1592827" cy="27435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>
                <a:solidFill>
                  <a:schemeClr val="bg1"/>
                </a:solidFill>
                <a:latin typeface="Segoe UI Light" panose="020B0502040204020203" pitchFamily="34" charset="0"/>
                <a:cs typeface="Segoe UI Semilight" panose="020B0402040204020203" pitchFamily="34" charset="0"/>
              </a:rPr>
              <a:t>download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919DCC0B-7F86-4BF7-B699-FEDB25F0B382}"/>
              </a:ext>
            </a:extLst>
          </p:cNvPr>
          <p:cNvSpPr/>
          <p:nvPr/>
        </p:nvSpPr>
        <p:spPr>
          <a:xfrm>
            <a:off x="7559402" y="5471014"/>
            <a:ext cx="1592827" cy="27435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200" dirty="0">
                <a:solidFill>
                  <a:schemeClr val="bg1"/>
                </a:solidFill>
                <a:latin typeface="Segoe UI Light" panose="020B0502040204020203" pitchFamily="34" charset="0"/>
                <a:cs typeface="Segoe UI Semilight" panose="020B0402040204020203" pitchFamily="34" charset="0"/>
              </a:rPr>
              <a:t>download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824F1997-EC92-4555-AEFF-87040B8C8A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02" t="18349" r="48246" b="35487"/>
          <a:stretch>
            <a:fillRect/>
          </a:stretch>
        </p:blipFill>
        <p:spPr>
          <a:xfrm>
            <a:off x="1670608" y="1258380"/>
            <a:ext cx="4639286" cy="3165914"/>
          </a:xfrm>
          <a:custGeom>
            <a:avLst/>
            <a:gdLst>
              <a:gd name="connsiteX0" fmla="*/ 131239 w 4639286"/>
              <a:gd name="connsiteY0" fmla="*/ 0 h 3165914"/>
              <a:gd name="connsiteX1" fmla="*/ 4504767 w 4639286"/>
              <a:gd name="connsiteY1" fmla="*/ 0 h 3165914"/>
              <a:gd name="connsiteX2" fmla="*/ 4639286 w 4639286"/>
              <a:gd name="connsiteY2" fmla="*/ 131366 h 3165914"/>
              <a:gd name="connsiteX3" fmla="*/ 4639286 w 4639286"/>
              <a:gd name="connsiteY3" fmla="*/ 3034548 h 3165914"/>
              <a:gd name="connsiteX4" fmla="*/ 4504767 w 4639286"/>
              <a:gd name="connsiteY4" fmla="*/ 3165914 h 3165914"/>
              <a:gd name="connsiteX5" fmla="*/ 131239 w 4639286"/>
              <a:gd name="connsiteY5" fmla="*/ 3165914 h 3165914"/>
              <a:gd name="connsiteX6" fmla="*/ 0 w 4639286"/>
              <a:gd name="connsiteY6" fmla="*/ 3034548 h 3165914"/>
              <a:gd name="connsiteX7" fmla="*/ 0 w 4639286"/>
              <a:gd name="connsiteY7" fmla="*/ 131366 h 3165914"/>
              <a:gd name="connsiteX8" fmla="*/ 131239 w 4639286"/>
              <a:gd name="connsiteY8" fmla="*/ 0 h 3165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39286" h="3165914">
                <a:moveTo>
                  <a:pt x="131239" y="0"/>
                </a:moveTo>
                <a:cubicBezTo>
                  <a:pt x="4504767" y="0"/>
                  <a:pt x="4504767" y="0"/>
                  <a:pt x="4504767" y="0"/>
                </a:cubicBezTo>
                <a:cubicBezTo>
                  <a:pt x="4580229" y="0"/>
                  <a:pt x="4639286" y="59115"/>
                  <a:pt x="4639286" y="131366"/>
                </a:cubicBezTo>
                <a:cubicBezTo>
                  <a:pt x="4639286" y="3034548"/>
                  <a:pt x="4639286" y="3034548"/>
                  <a:pt x="4639286" y="3034548"/>
                </a:cubicBezTo>
                <a:cubicBezTo>
                  <a:pt x="4639286" y="3106800"/>
                  <a:pt x="4580229" y="3165914"/>
                  <a:pt x="4504767" y="3165914"/>
                </a:cubicBezTo>
                <a:lnTo>
                  <a:pt x="131239" y="3165914"/>
                </a:lnTo>
                <a:cubicBezTo>
                  <a:pt x="59057" y="3165914"/>
                  <a:pt x="0" y="3106800"/>
                  <a:pt x="0" y="3034548"/>
                </a:cubicBezTo>
                <a:cubicBezTo>
                  <a:pt x="0" y="131366"/>
                  <a:pt x="0" y="131366"/>
                  <a:pt x="0" y="131366"/>
                </a:cubicBezTo>
                <a:cubicBezTo>
                  <a:pt x="0" y="59115"/>
                  <a:pt x="59057" y="0"/>
                  <a:pt x="131239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90898554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72C2DA3C-FA0F-4F55-A17D-56D8B13FD0A4}"/>
              </a:ext>
            </a:extLst>
          </p:cNvPr>
          <p:cNvSpPr/>
          <p:nvPr/>
        </p:nvSpPr>
        <p:spPr>
          <a:xfrm flipH="1">
            <a:off x="1" y="4206240"/>
            <a:ext cx="12192000" cy="2651760"/>
          </a:xfrm>
          <a:custGeom>
            <a:avLst/>
            <a:gdLst>
              <a:gd name="connsiteX0" fmla="*/ 7270378 w 12192000"/>
              <a:gd name="connsiteY0" fmla="*/ 986 h 2921463"/>
              <a:gd name="connsiteX1" fmla="*/ 7644250 w 12192000"/>
              <a:gd name="connsiteY1" fmla="*/ 85776 h 2921463"/>
              <a:gd name="connsiteX2" fmla="*/ 9565660 w 12192000"/>
              <a:gd name="connsiteY2" fmla="*/ 1354306 h 2921463"/>
              <a:gd name="connsiteX3" fmla="*/ 10546240 w 12192000"/>
              <a:gd name="connsiteY3" fmla="*/ 841155 h 2921463"/>
              <a:gd name="connsiteX4" fmla="*/ 11731318 w 12192000"/>
              <a:gd name="connsiteY4" fmla="*/ 832589 h 2921463"/>
              <a:gd name="connsiteX5" fmla="*/ 12060596 w 12192000"/>
              <a:gd name="connsiteY5" fmla="*/ 1793374 h 2921463"/>
              <a:gd name="connsiteX6" fmla="*/ 12155583 w 12192000"/>
              <a:gd name="connsiteY6" fmla="*/ 1891229 h 2921463"/>
              <a:gd name="connsiteX7" fmla="*/ 12192000 w 12192000"/>
              <a:gd name="connsiteY7" fmla="*/ 1940369 h 2921463"/>
              <a:gd name="connsiteX8" fmla="*/ 12191999 w 12192000"/>
              <a:gd name="connsiteY8" fmla="*/ 2921463 h 2921463"/>
              <a:gd name="connsiteX9" fmla="*/ 0 w 12192000"/>
              <a:gd name="connsiteY9" fmla="*/ 2921463 h 2921463"/>
              <a:gd name="connsiteX10" fmla="*/ 0 w 12192000"/>
              <a:gd name="connsiteY10" fmla="*/ 1746996 h 2921463"/>
              <a:gd name="connsiteX11" fmla="*/ 10731 w 12192000"/>
              <a:gd name="connsiteY11" fmla="*/ 1732629 h 2921463"/>
              <a:gd name="connsiteX12" fmla="*/ 740506 w 12192000"/>
              <a:gd name="connsiteY12" fmla="*/ 1131186 h 2921463"/>
              <a:gd name="connsiteX13" fmla="*/ 2706202 w 12192000"/>
              <a:gd name="connsiteY13" fmla="*/ 321515 h 2921463"/>
              <a:gd name="connsiteX14" fmla="*/ 5578457 w 12192000"/>
              <a:gd name="connsiteY14" fmla="*/ 651087 h 2921463"/>
              <a:gd name="connsiteX15" fmla="*/ 7270378 w 12192000"/>
              <a:gd name="connsiteY15" fmla="*/ 986 h 2921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92000" h="2921463">
                <a:moveTo>
                  <a:pt x="7270378" y="986"/>
                </a:moveTo>
                <a:cubicBezTo>
                  <a:pt x="7392348" y="-5346"/>
                  <a:pt x="7516120" y="18320"/>
                  <a:pt x="7644250" y="85776"/>
                </a:cubicBezTo>
                <a:cubicBezTo>
                  <a:pt x="8627738" y="602417"/>
                  <a:pt x="8532610" y="943933"/>
                  <a:pt x="9565660" y="1354306"/>
                </a:cubicBezTo>
                <a:cubicBezTo>
                  <a:pt x="9969443" y="1516060"/>
                  <a:pt x="10185294" y="928108"/>
                  <a:pt x="10546240" y="841155"/>
                </a:cubicBezTo>
                <a:cubicBezTo>
                  <a:pt x="10907183" y="754202"/>
                  <a:pt x="11474930" y="740960"/>
                  <a:pt x="11731318" y="832589"/>
                </a:cubicBezTo>
                <a:cubicBezTo>
                  <a:pt x="12101963" y="1084189"/>
                  <a:pt x="11945176" y="1690209"/>
                  <a:pt x="12060596" y="1793374"/>
                </a:cubicBezTo>
                <a:cubicBezTo>
                  <a:pt x="12094653" y="1823919"/>
                  <a:pt x="12126297" y="1856640"/>
                  <a:pt x="12155583" y="1891229"/>
                </a:cubicBezTo>
                <a:lnTo>
                  <a:pt x="12192000" y="1940369"/>
                </a:lnTo>
                <a:lnTo>
                  <a:pt x="12191999" y="2921463"/>
                </a:lnTo>
                <a:lnTo>
                  <a:pt x="0" y="2921463"/>
                </a:lnTo>
                <a:lnTo>
                  <a:pt x="0" y="1746996"/>
                </a:lnTo>
                <a:lnTo>
                  <a:pt x="10731" y="1732629"/>
                </a:lnTo>
                <a:cubicBezTo>
                  <a:pt x="210560" y="1489118"/>
                  <a:pt x="466316" y="1287727"/>
                  <a:pt x="740506" y="1131186"/>
                </a:cubicBezTo>
                <a:cubicBezTo>
                  <a:pt x="1361660" y="774330"/>
                  <a:pt x="1899875" y="401531"/>
                  <a:pt x="2706202" y="321515"/>
                </a:cubicBezTo>
                <a:cubicBezTo>
                  <a:pt x="3512528" y="241498"/>
                  <a:pt x="4755448" y="690377"/>
                  <a:pt x="5578457" y="651087"/>
                </a:cubicBezTo>
                <a:cubicBezTo>
                  <a:pt x="6247153" y="619163"/>
                  <a:pt x="6741842" y="28423"/>
                  <a:pt x="7270378" y="98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phone-01.png" descr="iphone-01.png">
            <a:extLst>
              <a:ext uri="{FF2B5EF4-FFF2-40B4-BE49-F238E27FC236}">
                <a16:creationId xmlns:a16="http://schemas.microsoft.com/office/drawing/2014/main" id="{A6CEADED-231F-4809-B96A-60FBC7A24F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940" y="3429000"/>
            <a:ext cx="2432118" cy="4863705"/>
          </a:xfrm>
          <a:prstGeom prst="rect">
            <a:avLst/>
          </a:prstGeom>
          <a:ln w="12700">
            <a:miter lim="400000"/>
          </a:ln>
          <a:effectLst>
            <a:outerShdw blurRad="1016000" dist="381000" dir="5400000" rotWithShape="0">
              <a:srgbClr val="000000">
                <a:alpha val="20000"/>
              </a:srgbClr>
            </a:outerShdw>
          </a:effectLst>
        </p:spPr>
      </p:pic>
      <p:pic>
        <p:nvPicPr>
          <p:cNvPr id="4" name="iphone-01.png" descr="iphone-01.png">
            <a:extLst>
              <a:ext uri="{FF2B5EF4-FFF2-40B4-BE49-F238E27FC236}">
                <a16:creationId xmlns:a16="http://schemas.microsoft.com/office/drawing/2014/main" id="{A31D1F45-40B5-45A1-8E8D-E78001595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0274" y="3429000"/>
            <a:ext cx="2432118" cy="4863705"/>
          </a:xfrm>
          <a:prstGeom prst="rect">
            <a:avLst/>
          </a:prstGeom>
          <a:ln w="12700">
            <a:miter lim="400000"/>
          </a:ln>
          <a:effectLst>
            <a:outerShdw blurRad="1016000" dist="381000" dir="5400000" rotWithShape="0">
              <a:srgbClr val="000000">
                <a:alpha val="20000"/>
              </a:srgbClr>
            </a:outerShdw>
          </a:effectLst>
        </p:spPr>
      </p:pic>
      <p:pic>
        <p:nvPicPr>
          <p:cNvPr id="6" name="iphone-01.png" descr="iphone-01.png">
            <a:extLst>
              <a:ext uri="{FF2B5EF4-FFF2-40B4-BE49-F238E27FC236}">
                <a16:creationId xmlns:a16="http://schemas.microsoft.com/office/drawing/2014/main" id="{E03FE22A-DDE8-4F1B-A7B7-2490A37785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9608" y="3429000"/>
            <a:ext cx="2432118" cy="4863705"/>
          </a:xfrm>
          <a:prstGeom prst="rect">
            <a:avLst/>
          </a:prstGeom>
          <a:ln w="12700">
            <a:miter lim="400000"/>
          </a:ln>
          <a:effectLst>
            <a:outerShdw blurRad="1016000" dist="381000" dir="5400000" rotWithShape="0">
              <a:srgbClr val="000000">
                <a:alpha val="20000"/>
              </a:srgbClr>
            </a:outerShdw>
          </a:effectLst>
        </p:spPr>
      </p:pic>
      <p:pic>
        <p:nvPicPr>
          <p:cNvPr id="7" name="iphone-01.png" descr="iphone-01.png">
            <a:extLst>
              <a:ext uri="{FF2B5EF4-FFF2-40B4-BE49-F238E27FC236}">
                <a16:creationId xmlns:a16="http://schemas.microsoft.com/office/drawing/2014/main" id="{726CCCE1-19C2-4D1C-8B4C-011C6D2B69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8942" y="3429000"/>
            <a:ext cx="2432118" cy="4863705"/>
          </a:xfrm>
          <a:prstGeom prst="rect">
            <a:avLst/>
          </a:prstGeom>
          <a:ln w="12700">
            <a:miter lim="400000"/>
          </a:ln>
          <a:effectLst>
            <a:outerShdw blurRad="1016000" dist="381000" dir="5400000" rotWithShape="0">
              <a:srgbClr val="000000">
                <a:alpha val="20000"/>
              </a:srgbClr>
            </a:outerShdw>
          </a:effectLst>
        </p:spPr>
      </p:pic>
      <p:sp>
        <p:nvSpPr>
          <p:cNvPr id="23" name="Oval 22">
            <a:extLst>
              <a:ext uri="{FF2B5EF4-FFF2-40B4-BE49-F238E27FC236}">
                <a16:creationId xmlns:a16="http://schemas.microsoft.com/office/drawing/2014/main" id="{F6092A0F-BCD4-4B0F-9933-6D2F2CA72D34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7139147-3BE4-43FF-9E3F-CF8BAE68098E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chemeClr val="bg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E2BB7B4-4A36-4667-B489-34D1777E2A34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78AAEE6-41A4-4070-8CA5-1ACCC74A6BD9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28" name="Star: 4 Points 27">
              <a:extLst>
                <a:ext uri="{FF2B5EF4-FFF2-40B4-BE49-F238E27FC236}">
                  <a16:creationId xmlns:a16="http://schemas.microsoft.com/office/drawing/2014/main" id="{0B9B600E-5740-4EB4-8FDC-ACFF4547509E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9" name="Star: 4 Points 28">
              <a:extLst>
                <a:ext uri="{FF2B5EF4-FFF2-40B4-BE49-F238E27FC236}">
                  <a16:creationId xmlns:a16="http://schemas.microsoft.com/office/drawing/2014/main" id="{06E7B001-E24D-432C-8BD2-70E39F70085B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0" name="Star: 4 Points 29">
              <a:extLst>
                <a:ext uri="{FF2B5EF4-FFF2-40B4-BE49-F238E27FC236}">
                  <a16:creationId xmlns:a16="http://schemas.microsoft.com/office/drawing/2014/main" id="{FCBDA55F-4E8C-4380-B520-46149BDC33B1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6009762D-9A10-4F4C-9D5B-54BA7DADFCB2}"/>
              </a:ext>
            </a:extLst>
          </p:cNvPr>
          <p:cNvSpPr txBox="1"/>
          <p:nvPr/>
        </p:nvSpPr>
        <p:spPr>
          <a:xfrm>
            <a:off x="1474916" y="954418"/>
            <a:ext cx="40752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b="1" dirty="0">
                <a:solidFill>
                  <a:schemeClr val="bg1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Smartphone</a:t>
            </a:r>
            <a:endParaRPr lang="en-US" sz="4000" b="1" dirty="0">
              <a:solidFill>
                <a:schemeClr val="bg1"/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  <a:p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Section</a:t>
            </a:r>
            <a:r>
              <a:rPr lang="id-ID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 Here</a:t>
            </a:r>
            <a:r>
              <a:rPr lang="en-US" sz="4000" b="1" dirty="0">
                <a:solidFill>
                  <a:schemeClr val="bg1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1"/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5CBE02B-51AE-475A-8429-BFC00BA63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916" y="2277857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bg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A950E67-A6DB-48A5-88EA-18B8AD88D7AB}"/>
              </a:ext>
            </a:extLst>
          </p:cNvPr>
          <p:cNvSpPr/>
          <p:nvPr/>
        </p:nvSpPr>
        <p:spPr>
          <a:xfrm>
            <a:off x="5944193" y="703478"/>
            <a:ext cx="4772891" cy="514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44A3A5E-A236-42EE-90AD-391CD6DF2133}"/>
              </a:ext>
            </a:extLst>
          </p:cNvPr>
          <p:cNvSpPr/>
          <p:nvPr/>
        </p:nvSpPr>
        <p:spPr>
          <a:xfrm>
            <a:off x="5944193" y="1791481"/>
            <a:ext cx="4772891" cy="514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spring.</a:t>
            </a:r>
          </a:p>
        </p:txBody>
      </p:sp>
      <p:sp>
        <p:nvSpPr>
          <p:cNvPr id="37" name="Rectangle: Rounded Corners 3">
            <a:extLst>
              <a:ext uri="{FF2B5EF4-FFF2-40B4-BE49-F238E27FC236}">
                <a16:creationId xmlns:a16="http://schemas.microsoft.com/office/drawing/2014/main" id="{A680C16E-1CF3-4322-A123-2AD2C0F9E374}"/>
              </a:ext>
            </a:extLst>
          </p:cNvPr>
          <p:cNvSpPr/>
          <p:nvPr/>
        </p:nvSpPr>
        <p:spPr>
          <a:xfrm>
            <a:off x="6040357" y="1339049"/>
            <a:ext cx="933622" cy="293534"/>
          </a:xfrm>
          <a:prstGeom prst="roundRect">
            <a:avLst>
              <a:gd name="adj" fmla="val 418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More Info</a:t>
            </a:r>
            <a:endParaRPr lang="id-ID" sz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8" name="Rectangle: Rounded Corners 3">
            <a:extLst>
              <a:ext uri="{FF2B5EF4-FFF2-40B4-BE49-F238E27FC236}">
                <a16:creationId xmlns:a16="http://schemas.microsoft.com/office/drawing/2014/main" id="{1951BE37-8F1D-4ED3-B66F-277D210F233B}"/>
              </a:ext>
            </a:extLst>
          </p:cNvPr>
          <p:cNvSpPr/>
          <p:nvPr/>
        </p:nvSpPr>
        <p:spPr>
          <a:xfrm>
            <a:off x="6040356" y="2455665"/>
            <a:ext cx="933622" cy="293534"/>
          </a:xfrm>
          <a:prstGeom prst="roundRect">
            <a:avLst>
              <a:gd name="adj" fmla="val 418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More Info</a:t>
            </a:r>
            <a:endParaRPr lang="id-ID" sz="1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E2D19554-FDEF-4818-B99A-59F8D3FA1D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62" t="60000" r="73188"/>
          <a:stretch>
            <a:fillRect/>
          </a:stretch>
        </p:blipFill>
        <p:spPr>
          <a:xfrm>
            <a:off x="1226819" y="4114800"/>
            <a:ext cx="2042160" cy="2743201"/>
          </a:xfrm>
          <a:custGeom>
            <a:avLst/>
            <a:gdLst>
              <a:gd name="connsiteX0" fmla="*/ 0 w 2042160"/>
              <a:gd name="connsiteY0" fmla="*/ 0 h 2743201"/>
              <a:gd name="connsiteX1" fmla="*/ 2042160 w 2042160"/>
              <a:gd name="connsiteY1" fmla="*/ 0 h 2743201"/>
              <a:gd name="connsiteX2" fmla="*/ 2042160 w 2042160"/>
              <a:gd name="connsiteY2" fmla="*/ 2743201 h 2743201"/>
              <a:gd name="connsiteX3" fmla="*/ 0 w 2042160"/>
              <a:gd name="connsiteY3" fmla="*/ 2743201 h 2743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2160" h="2743201">
                <a:moveTo>
                  <a:pt x="0" y="0"/>
                </a:moveTo>
                <a:lnTo>
                  <a:pt x="2042160" y="0"/>
                </a:lnTo>
                <a:lnTo>
                  <a:pt x="2042160" y="2743201"/>
                </a:lnTo>
                <a:lnTo>
                  <a:pt x="0" y="2743201"/>
                </a:lnTo>
                <a:close/>
              </a:path>
            </a:pathLst>
          </a:cu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F7EC863-2706-4D68-B46E-B03910A20B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62" t="60000" r="73188"/>
          <a:stretch>
            <a:fillRect/>
          </a:stretch>
        </p:blipFill>
        <p:spPr>
          <a:xfrm>
            <a:off x="3774804" y="4114799"/>
            <a:ext cx="2042160" cy="2743201"/>
          </a:xfrm>
          <a:custGeom>
            <a:avLst/>
            <a:gdLst>
              <a:gd name="connsiteX0" fmla="*/ 0 w 2042160"/>
              <a:gd name="connsiteY0" fmla="*/ 0 h 2743201"/>
              <a:gd name="connsiteX1" fmla="*/ 2042160 w 2042160"/>
              <a:gd name="connsiteY1" fmla="*/ 0 h 2743201"/>
              <a:gd name="connsiteX2" fmla="*/ 2042160 w 2042160"/>
              <a:gd name="connsiteY2" fmla="*/ 2743201 h 2743201"/>
              <a:gd name="connsiteX3" fmla="*/ 0 w 2042160"/>
              <a:gd name="connsiteY3" fmla="*/ 2743201 h 2743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2160" h="2743201">
                <a:moveTo>
                  <a:pt x="0" y="0"/>
                </a:moveTo>
                <a:lnTo>
                  <a:pt x="2042160" y="0"/>
                </a:lnTo>
                <a:lnTo>
                  <a:pt x="2042160" y="2743201"/>
                </a:lnTo>
                <a:lnTo>
                  <a:pt x="0" y="2743201"/>
                </a:lnTo>
                <a:close/>
              </a:path>
            </a:pathLst>
          </a:cu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02698D8-2A51-46A7-ABE2-F4F38A92BF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62" t="60000" r="73188"/>
          <a:stretch>
            <a:fillRect/>
          </a:stretch>
        </p:blipFill>
        <p:spPr>
          <a:xfrm>
            <a:off x="6375037" y="4114799"/>
            <a:ext cx="2042160" cy="2743201"/>
          </a:xfrm>
          <a:custGeom>
            <a:avLst/>
            <a:gdLst>
              <a:gd name="connsiteX0" fmla="*/ 0 w 2042160"/>
              <a:gd name="connsiteY0" fmla="*/ 0 h 2743201"/>
              <a:gd name="connsiteX1" fmla="*/ 2042160 w 2042160"/>
              <a:gd name="connsiteY1" fmla="*/ 0 h 2743201"/>
              <a:gd name="connsiteX2" fmla="*/ 2042160 w 2042160"/>
              <a:gd name="connsiteY2" fmla="*/ 2743201 h 2743201"/>
              <a:gd name="connsiteX3" fmla="*/ 0 w 2042160"/>
              <a:gd name="connsiteY3" fmla="*/ 2743201 h 2743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2160" h="2743201">
                <a:moveTo>
                  <a:pt x="0" y="0"/>
                </a:moveTo>
                <a:lnTo>
                  <a:pt x="2042160" y="0"/>
                </a:lnTo>
                <a:lnTo>
                  <a:pt x="2042160" y="2743201"/>
                </a:lnTo>
                <a:lnTo>
                  <a:pt x="0" y="2743201"/>
                </a:lnTo>
                <a:close/>
              </a:path>
            </a:pathLst>
          </a:cu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C4EB433F-012D-491C-B9AB-0DA69FFF6B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62" t="60000" r="73188"/>
          <a:stretch>
            <a:fillRect/>
          </a:stretch>
        </p:blipFill>
        <p:spPr>
          <a:xfrm>
            <a:off x="8923022" y="4114798"/>
            <a:ext cx="2042160" cy="2743201"/>
          </a:xfrm>
          <a:custGeom>
            <a:avLst/>
            <a:gdLst>
              <a:gd name="connsiteX0" fmla="*/ 0 w 2042160"/>
              <a:gd name="connsiteY0" fmla="*/ 0 h 2743201"/>
              <a:gd name="connsiteX1" fmla="*/ 2042160 w 2042160"/>
              <a:gd name="connsiteY1" fmla="*/ 0 h 2743201"/>
              <a:gd name="connsiteX2" fmla="*/ 2042160 w 2042160"/>
              <a:gd name="connsiteY2" fmla="*/ 2743201 h 2743201"/>
              <a:gd name="connsiteX3" fmla="*/ 0 w 2042160"/>
              <a:gd name="connsiteY3" fmla="*/ 2743201 h 27432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2160" h="2743201">
                <a:moveTo>
                  <a:pt x="0" y="0"/>
                </a:moveTo>
                <a:lnTo>
                  <a:pt x="2042160" y="0"/>
                </a:lnTo>
                <a:lnTo>
                  <a:pt x="2042160" y="2743201"/>
                </a:lnTo>
                <a:lnTo>
                  <a:pt x="0" y="274320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62228573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908678C-F9DE-4173-AF06-77C795FCBED3}"/>
              </a:ext>
            </a:extLst>
          </p:cNvPr>
          <p:cNvSpPr/>
          <p:nvPr/>
        </p:nvSpPr>
        <p:spPr>
          <a:xfrm>
            <a:off x="5133903" y="961633"/>
            <a:ext cx="5870116" cy="5217881"/>
          </a:xfrm>
          <a:custGeom>
            <a:avLst/>
            <a:gdLst>
              <a:gd name="connsiteX0" fmla="*/ 1467050 w 4800600"/>
              <a:gd name="connsiteY0" fmla="*/ 3680194 h 4267200"/>
              <a:gd name="connsiteX1" fmla="*/ 3546358 w 4800600"/>
              <a:gd name="connsiteY1" fmla="*/ 3314434 h 4267200"/>
              <a:gd name="connsiteX2" fmla="*/ 4693168 w 4800600"/>
              <a:gd name="connsiteY2" fmla="*/ 2536242 h 4267200"/>
              <a:gd name="connsiteX3" fmla="*/ 3373003 w 4800600"/>
              <a:gd name="connsiteY3" fmla="*/ 59742 h 4267200"/>
              <a:gd name="connsiteX4" fmla="*/ 1982353 w 4800600"/>
              <a:gd name="connsiteY4" fmla="*/ 373114 h 4267200"/>
              <a:gd name="connsiteX5" fmla="*/ 1341320 w 4800600"/>
              <a:gd name="connsiteY5" fmla="*/ 1411339 h 4267200"/>
              <a:gd name="connsiteX6" fmla="*/ 392630 w 4800600"/>
              <a:gd name="connsiteY6" fmla="*/ 2929624 h 4267200"/>
              <a:gd name="connsiteX7" fmla="*/ 1467050 w 4800600"/>
              <a:gd name="connsiteY7" fmla="*/ 3680194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00600" h="4267200">
                <a:moveTo>
                  <a:pt x="1467050" y="3680194"/>
                </a:moveTo>
                <a:cubicBezTo>
                  <a:pt x="2374783" y="5178477"/>
                  <a:pt x="3024388" y="3324912"/>
                  <a:pt x="3546358" y="3314434"/>
                </a:cubicBezTo>
                <a:cubicBezTo>
                  <a:pt x="4120715" y="3303005"/>
                  <a:pt x="4451233" y="3087740"/>
                  <a:pt x="4693168" y="2536242"/>
                </a:cubicBezTo>
                <a:cubicBezTo>
                  <a:pt x="5080835" y="1653274"/>
                  <a:pt x="4375033" y="340729"/>
                  <a:pt x="3373003" y="59742"/>
                </a:cubicBezTo>
                <a:cubicBezTo>
                  <a:pt x="2934853" y="-63131"/>
                  <a:pt x="2337635" y="24499"/>
                  <a:pt x="1982353" y="373114"/>
                </a:cubicBezTo>
                <a:cubicBezTo>
                  <a:pt x="1626118" y="722682"/>
                  <a:pt x="1859480" y="1458012"/>
                  <a:pt x="1341320" y="1411339"/>
                </a:cubicBezTo>
                <a:cubicBezTo>
                  <a:pt x="-126482" y="1279894"/>
                  <a:pt x="-286502" y="2460994"/>
                  <a:pt x="392630" y="2929624"/>
                </a:cubicBezTo>
                <a:cubicBezTo>
                  <a:pt x="809825" y="3218232"/>
                  <a:pt x="1076525" y="3034399"/>
                  <a:pt x="1467050" y="3680194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424F791-B75B-4258-AE16-3818417A1A08}"/>
              </a:ext>
            </a:extLst>
          </p:cNvPr>
          <p:cNvSpPr/>
          <p:nvPr/>
        </p:nvSpPr>
        <p:spPr>
          <a:xfrm>
            <a:off x="8222600" y="387883"/>
            <a:ext cx="1933029" cy="193302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C01CFB3-E5B3-4892-9FBF-4CD3DAA10FB7}"/>
              </a:ext>
            </a:extLst>
          </p:cNvPr>
          <p:cNvSpPr/>
          <p:nvPr/>
        </p:nvSpPr>
        <p:spPr>
          <a:xfrm>
            <a:off x="8222600" y="2462486"/>
            <a:ext cx="1933029" cy="193302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F2E6517-D082-4052-89DD-A4B877ABE4C9}"/>
              </a:ext>
            </a:extLst>
          </p:cNvPr>
          <p:cNvSpPr/>
          <p:nvPr/>
        </p:nvSpPr>
        <p:spPr>
          <a:xfrm>
            <a:off x="8222600" y="4537089"/>
            <a:ext cx="1933029" cy="193302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0B6508B-5B5E-49B9-B654-7641F755AF67}"/>
              </a:ext>
            </a:extLst>
          </p:cNvPr>
          <p:cNvSpPr/>
          <p:nvPr/>
        </p:nvSpPr>
        <p:spPr>
          <a:xfrm>
            <a:off x="6289571" y="1495971"/>
            <a:ext cx="1933029" cy="193302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C440388-57E7-469A-93DB-8455FECC64FA}"/>
              </a:ext>
            </a:extLst>
          </p:cNvPr>
          <p:cNvSpPr/>
          <p:nvPr/>
        </p:nvSpPr>
        <p:spPr>
          <a:xfrm>
            <a:off x="6289571" y="3570574"/>
            <a:ext cx="1933029" cy="1933029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7FD66911-9242-4EDA-B2B0-D9933A01DDF4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24AA491-79B0-4C86-A57C-AFFB64B03365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62BCCDE-0457-4D00-88DB-FD217DB898C3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73C2AD4-17AA-45D3-8B44-8647E4350190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2367B22-CC96-4443-979C-162089A45083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33" name="Star: 4 Points 32">
              <a:extLst>
                <a:ext uri="{FF2B5EF4-FFF2-40B4-BE49-F238E27FC236}">
                  <a16:creationId xmlns:a16="http://schemas.microsoft.com/office/drawing/2014/main" id="{AC5611A9-6196-4A41-AD86-EBCFC712AD57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4" name="Star: 4 Points 33">
              <a:extLst>
                <a:ext uri="{FF2B5EF4-FFF2-40B4-BE49-F238E27FC236}">
                  <a16:creationId xmlns:a16="http://schemas.microsoft.com/office/drawing/2014/main" id="{BFE60998-BF0C-4DA8-B19F-C6C445BC7F80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5" name="Star: 4 Points 34">
              <a:extLst>
                <a:ext uri="{FF2B5EF4-FFF2-40B4-BE49-F238E27FC236}">
                  <a16:creationId xmlns:a16="http://schemas.microsoft.com/office/drawing/2014/main" id="{CCF53936-2A8B-4461-93EA-E332E7D76100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EB394F64-8F51-4668-A354-213E5DA5E7D5}"/>
              </a:ext>
            </a:extLst>
          </p:cNvPr>
          <p:cNvSpPr txBox="1"/>
          <p:nvPr/>
        </p:nvSpPr>
        <p:spPr>
          <a:xfrm>
            <a:off x="785110" y="1211415"/>
            <a:ext cx="39901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Interior</a:t>
            </a:r>
            <a:endParaRPr lang="en-US" sz="4000" b="1" dirty="0">
              <a:solidFill>
                <a:schemeClr val="accent3"/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  <a:p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Section</a:t>
            </a:r>
            <a:r>
              <a:rPr lang="id-ID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 Here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2">
                  <a:lumMod val="25000"/>
                </a:schemeClr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6A80017-C869-4F5B-A0ED-A4CC912A1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110" y="2534854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tx2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FB7C02C-1D08-44A8-920B-D07CFB61AD33}"/>
              </a:ext>
            </a:extLst>
          </p:cNvPr>
          <p:cNvSpPr txBox="1"/>
          <p:nvPr/>
        </p:nvSpPr>
        <p:spPr>
          <a:xfrm>
            <a:off x="789808" y="3429020"/>
            <a:ext cx="3990179" cy="888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wonderful serenity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B72A22-F438-447B-80CC-B82892296614}"/>
              </a:ext>
            </a:extLst>
          </p:cNvPr>
          <p:cNvSpPr txBox="1"/>
          <p:nvPr/>
        </p:nvSpPr>
        <p:spPr>
          <a:xfrm>
            <a:off x="789808" y="3169780"/>
            <a:ext cx="17704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Description</a:t>
            </a:r>
            <a:endParaRPr lang="en-ID" sz="1400" b="1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0" name="Circle: Hollow 39">
            <a:extLst>
              <a:ext uri="{FF2B5EF4-FFF2-40B4-BE49-F238E27FC236}">
                <a16:creationId xmlns:a16="http://schemas.microsoft.com/office/drawing/2014/main" id="{0A064F59-9F74-42D7-9DFA-4862E37C6FED}"/>
              </a:ext>
            </a:extLst>
          </p:cNvPr>
          <p:cNvSpPr/>
          <p:nvPr/>
        </p:nvSpPr>
        <p:spPr>
          <a:xfrm>
            <a:off x="506672" y="3562084"/>
            <a:ext cx="217715" cy="217715"/>
          </a:xfrm>
          <a:prstGeom prst="donu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9AFA06F-041C-4419-BB24-850323AE964A}"/>
              </a:ext>
            </a:extLst>
          </p:cNvPr>
          <p:cNvSpPr txBox="1"/>
          <p:nvPr/>
        </p:nvSpPr>
        <p:spPr>
          <a:xfrm>
            <a:off x="789808" y="4757687"/>
            <a:ext cx="3990179" cy="888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wonderful serenity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81A852D-FEED-42C0-B921-29E1DA8AB06E}"/>
              </a:ext>
            </a:extLst>
          </p:cNvPr>
          <p:cNvSpPr txBox="1"/>
          <p:nvPr/>
        </p:nvSpPr>
        <p:spPr>
          <a:xfrm>
            <a:off x="789808" y="4498447"/>
            <a:ext cx="17704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Description</a:t>
            </a:r>
            <a:endParaRPr lang="en-ID" sz="1400" b="1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3" name="Circle: Hollow 42">
            <a:extLst>
              <a:ext uri="{FF2B5EF4-FFF2-40B4-BE49-F238E27FC236}">
                <a16:creationId xmlns:a16="http://schemas.microsoft.com/office/drawing/2014/main" id="{AD332847-ED89-4A9F-9B45-101654F17317}"/>
              </a:ext>
            </a:extLst>
          </p:cNvPr>
          <p:cNvSpPr/>
          <p:nvPr/>
        </p:nvSpPr>
        <p:spPr>
          <a:xfrm>
            <a:off x="506672" y="4890751"/>
            <a:ext cx="217715" cy="217715"/>
          </a:xfrm>
          <a:prstGeom prst="donu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CF0A274E-8A3B-4324-88D8-C4E568A80A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8" t="8173" r="18118" b="68674"/>
          <a:stretch>
            <a:fillRect/>
          </a:stretch>
        </p:blipFill>
        <p:spPr>
          <a:xfrm>
            <a:off x="8395189" y="560471"/>
            <a:ext cx="1587850" cy="1587850"/>
          </a:xfrm>
          <a:custGeom>
            <a:avLst/>
            <a:gdLst>
              <a:gd name="connsiteX0" fmla="*/ 793925 w 1587850"/>
              <a:gd name="connsiteY0" fmla="*/ 0 h 1587850"/>
              <a:gd name="connsiteX1" fmla="*/ 1587850 w 1587850"/>
              <a:gd name="connsiteY1" fmla="*/ 793925 h 1587850"/>
              <a:gd name="connsiteX2" fmla="*/ 793925 w 1587850"/>
              <a:gd name="connsiteY2" fmla="*/ 1587850 h 1587850"/>
              <a:gd name="connsiteX3" fmla="*/ 0 w 1587850"/>
              <a:gd name="connsiteY3" fmla="*/ 793925 h 1587850"/>
              <a:gd name="connsiteX4" fmla="*/ 793925 w 1587850"/>
              <a:gd name="connsiteY4" fmla="*/ 0 h 158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7850" h="1587850">
                <a:moveTo>
                  <a:pt x="793925" y="0"/>
                </a:moveTo>
                <a:cubicBezTo>
                  <a:pt x="1232398" y="0"/>
                  <a:pt x="1587850" y="355452"/>
                  <a:pt x="1587850" y="793925"/>
                </a:cubicBezTo>
                <a:cubicBezTo>
                  <a:pt x="1587850" y="1232398"/>
                  <a:pt x="1232398" y="1587850"/>
                  <a:pt x="793925" y="1587850"/>
                </a:cubicBezTo>
                <a:cubicBezTo>
                  <a:pt x="355452" y="1587850"/>
                  <a:pt x="0" y="1232398"/>
                  <a:pt x="0" y="793925"/>
                </a:cubicBezTo>
                <a:cubicBezTo>
                  <a:pt x="0" y="355452"/>
                  <a:pt x="355452" y="0"/>
                  <a:pt x="793925" y="0"/>
                </a:cubicBezTo>
                <a:close/>
              </a:path>
            </a:pathLst>
          </a:cu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C5C817F8-1616-414A-AAAC-06AB8FEA17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8" t="8173" r="18118" b="68674"/>
          <a:stretch>
            <a:fillRect/>
          </a:stretch>
        </p:blipFill>
        <p:spPr>
          <a:xfrm>
            <a:off x="8403751" y="2635075"/>
            <a:ext cx="1587850" cy="1587850"/>
          </a:xfrm>
          <a:custGeom>
            <a:avLst/>
            <a:gdLst>
              <a:gd name="connsiteX0" fmla="*/ 793925 w 1587850"/>
              <a:gd name="connsiteY0" fmla="*/ 0 h 1587850"/>
              <a:gd name="connsiteX1" fmla="*/ 1587850 w 1587850"/>
              <a:gd name="connsiteY1" fmla="*/ 793925 h 1587850"/>
              <a:gd name="connsiteX2" fmla="*/ 793925 w 1587850"/>
              <a:gd name="connsiteY2" fmla="*/ 1587850 h 1587850"/>
              <a:gd name="connsiteX3" fmla="*/ 0 w 1587850"/>
              <a:gd name="connsiteY3" fmla="*/ 793925 h 1587850"/>
              <a:gd name="connsiteX4" fmla="*/ 793925 w 1587850"/>
              <a:gd name="connsiteY4" fmla="*/ 0 h 158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7850" h="1587850">
                <a:moveTo>
                  <a:pt x="793925" y="0"/>
                </a:moveTo>
                <a:cubicBezTo>
                  <a:pt x="1232398" y="0"/>
                  <a:pt x="1587850" y="355452"/>
                  <a:pt x="1587850" y="793925"/>
                </a:cubicBezTo>
                <a:cubicBezTo>
                  <a:pt x="1587850" y="1232398"/>
                  <a:pt x="1232398" y="1587850"/>
                  <a:pt x="793925" y="1587850"/>
                </a:cubicBezTo>
                <a:cubicBezTo>
                  <a:pt x="355452" y="1587850"/>
                  <a:pt x="0" y="1232398"/>
                  <a:pt x="0" y="793925"/>
                </a:cubicBezTo>
                <a:cubicBezTo>
                  <a:pt x="0" y="355452"/>
                  <a:pt x="355452" y="0"/>
                  <a:pt x="793925" y="0"/>
                </a:cubicBezTo>
                <a:close/>
              </a:path>
            </a:pathLst>
          </a:cu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D572FFDA-B435-4915-977C-DCDAB21BAB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8" t="8173" r="18118" b="68674"/>
          <a:stretch>
            <a:fillRect/>
          </a:stretch>
        </p:blipFill>
        <p:spPr>
          <a:xfrm>
            <a:off x="8403751" y="4709677"/>
            <a:ext cx="1587850" cy="1587850"/>
          </a:xfrm>
          <a:custGeom>
            <a:avLst/>
            <a:gdLst>
              <a:gd name="connsiteX0" fmla="*/ 793925 w 1587850"/>
              <a:gd name="connsiteY0" fmla="*/ 0 h 1587850"/>
              <a:gd name="connsiteX1" fmla="*/ 1587850 w 1587850"/>
              <a:gd name="connsiteY1" fmla="*/ 793925 h 1587850"/>
              <a:gd name="connsiteX2" fmla="*/ 793925 w 1587850"/>
              <a:gd name="connsiteY2" fmla="*/ 1587850 h 1587850"/>
              <a:gd name="connsiteX3" fmla="*/ 0 w 1587850"/>
              <a:gd name="connsiteY3" fmla="*/ 793925 h 1587850"/>
              <a:gd name="connsiteX4" fmla="*/ 793925 w 1587850"/>
              <a:gd name="connsiteY4" fmla="*/ 0 h 158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7850" h="1587850">
                <a:moveTo>
                  <a:pt x="793925" y="0"/>
                </a:moveTo>
                <a:cubicBezTo>
                  <a:pt x="1232398" y="0"/>
                  <a:pt x="1587850" y="355452"/>
                  <a:pt x="1587850" y="793925"/>
                </a:cubicBezTo>
                <a:cubicBezTo>
                  <a:pt x="1587850" y="1232398"/>
                  <a:pt x="1232398" y="1587850"/>
                  <a:pt x="793925" y="1587850"/>
                </a:cubicBezTo>
                <a:cubicBezTo>
                  <a:pt x="355452" y="1587850"/>
                  <a:pt x="0" y="1232398"/>
                  <a:pt x="0" y="793925"/>
                </a:cubicBezTo>
                <a:cubicBezTo>
                  <a:pt x="0" y="355452"/>
                  <a:pt x="355452" y="0"/>
                  <a:pt x="793925" y="0"/>
                </a:cubicBezTo>
                <a:close/>
              </a:path>
            </a:pathLst>
          </a:cu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D166F7EB-F072-4907-94DE-044995BC1C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8" t="8173" r="18118" b="68674"/>
          <a:stretch>
            <a:fillRect/>
          </a:stretch>
        </p:blipFill>
        <p:spPr>
          <a:xfrm>
            <a:off x="6462160" y="1668560"/>
            <a:ext cx="1587850" cy="1587850"/>
          </a:xfrm>
          <a:custGeom>
            <a:avLst/>
            <a:gdLst>
              <a:gd name="connsiteX0" fmla="*/ 793925 w 1587850"/>
              <a:gd name="connsiteY0" fmla="*/ 0 h 1587850"/>
              <a:gd name="connsiteX1" fmla="*/ 1587850 w 1587850"/>
              <a:gd name="connsiteY1" fmla="*/ 793925 h 1587850"/>
              <a:gd name="connsiteX2" fmla="*/ 793925 w 1587850"/>
              <a:gd name="connsiteY2" fmla="*/ 1587850 h 1587850"/>
              <a:gd name="connsiteX3" fmla="*/ 0 w 1587850"/>
              <a:gd name="connsiteY3" fmla="*/ 793925 h 1587850"/>
              <a:gd name="connsiteX4" fmla="*/ 793925 w 1587850"/>
              <a:gd name="connsiteY4" fmla="*/ 0 h 158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7850" h="1587850">
                <a:moveTo>
                  <a:pt x="793925" y="0"/>
                </a:moveTo>
                <a:cubicBezTo>
                  <a:pt x="1232398" y="0"/>
                  <a:pt x="1587850" y="355452"/>
                  <a:pt x="1587850" y="793925"/>
                </a:cubicBezTo>
                <a:cubicBezTo>
                  <a:pt x="1587850" y="1232398"/>
                  <a:pt x="1232398" y="1587850"/>
                  <a:pt x="793925" y="1587850"/>
                </a:cubicBezTo>
                <a:cubicBezTo>
                  <a:pt x="355452" y="1587850"/>
                  <a:pt x="0" y="1232398"/>
                  <a:pt x="0" y="793925"/>
                </a:cubicBezTo>
                <a:cubicBezTo>
                  <a:pt x="0" y="355452"/>
                  <a:pt x="355452" y="0"/>
                  <a:pt x="793925" y="0"/>
                </a:cubicBezTo>
                <a:close/>
              </a:path>
            </a:pathLst>
          </a:cu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D451960C-C924-4A31-8851-E0F023404C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58" t="8173" r="18118" b="68674"/>
          <a:stretch>
            <a:fillRect/>
          </a:stretch>
        </p:blipFill>
        <p:spPr>
          <a:xfrm>
            <a:off x="6462160" y="3743162"/>
            <a:ext cx="1587850" cy="1587850"/>
          </a:xfrm>
          <a:custGeom>
            <a:avLst/>
            <a:gdLst>
              <a:gd name="connsiteX0" fmla="*/ 793925 w 1587850"/>
              <a:gd name="connsiteY0" fmla="*/ 0 h 1587850"/>
              <a:gd name="connsiteX1" fmla="*/ 1587850 w 1587850"/>
              <a:gd name="connsiteY1" fmla="*/ 793925 h 1587850"/>
              <a:gd name="connsiteX2" fmla="*/ 793925 w 1587850"/>
              <a:gd name="connsiteY2" fmla="*/ 1587850 h 1587850"/>
              <a:gd name="connsiteX3" fmla="*/ 0 w 1587850"/>
              <a:gd name="connsiteY3" fmla="*/ 793925 h 1587850"/>
              <a:gd name="connsiteX4" fmla="*/ 793925 w 1587850"/>
              <a:gd name="connsiteY4" fmla="*/ 0 h 158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7850" h="1587850">
                <a:moveTo>
                  <a:pt x="793925" y="0"/>
                </a:moveTo>
                <a:cubicBezTo>
                  <a:pt x="1232398" y="0"/>
                  <a:pt x="1587850" y="355452"/>
                  <a:pt x="1587850" y="793925"/>
                </a:cubicBezTo>
                <a:cubicBezTo>
                  <a:pt x="1587850" y="1232398"/>
                  <a:pt x="1232398" y="1587850"/>
                  <a:pt x="793925" y="1587850"/>
                </a:cubicBezTo>
                <a:cubicBezTo>
                  <a:pt x="355452" y="1587850"/>
                  <a:pt x="0" y="1232398"/>
                  <a:pt x="0" y="793925"/>
                </a:cubicBezTo>
                <a:cubicBezTo>
                  <a:pt x="0" y="355452"/>
                  <a:pt x="355452" y="0"/>
                  <a:pt x="793925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874660340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roup 77">
            <a:extLst>
              <a:ext uri="{FF2B5EF4-FFF2-40B4-BE49-F238E27FC236}">
                <a16:creationId xmlns:a16="http://schemas.microsoft.com/office/drawing/2014/main" id="{C8C35012-89B9-4970-B854-0D5853A702B5}"/>
              </a:ext>
            </a:extLst>
          </p:cNvPr>
          <p:cNvGrpSpPr/>
          <p:nvPr/>
        </p:nvGrpSpPr>
        <p:grpSpPr>
          <a:xfrm flipH="1">
            <a:off x="7316601" y="2335784"/>
            <a:ext cx="3055359" cy="3569698"/>
            <a:chOff x="3783461" y="1346200"/>
            <a:chExt cx="4588047" cy="5360398"/>
          </a:xfrm>
        </p:grpSpPr>
        <p:sp>
          <p:nvSpPr>
            <p:cNvPr id="18" name="Rectangle: Top Corners Snipped 17">
              <a:extLst>
                <a:ext uri="{FF2B5EF4-FFF2-40B4-BE49-F238E27FC236}">
                  <a16:creationId xmlns:a16="http://schemas.microsoft.com/office/drawing/2014/main" id="{B4DFA5DA-1084-4BED-AACF-0FA96C1CF490}"/>
                </a:ext>
              </a:extLst>
            </p:cNvPr>
            <p:cNvSpPr/>
            <p:nvPr/>
          </p:nvSpPr>
          <p:spPr>
            <a:xfrm>
              <a:off x="3783461" y="3065117"/>
              <a:ext cx="1295400" cy="3200400"/>
            </a:xfrm>
            <a:prstGeom prst="snip2SameRect">
              <a:avLst/>
            </a:prstGeom>
            <a:solidFill>
              <a:srgbClr val="5AAAE0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9" name="Rectangle: Top Corners Snipped 18">
              <a:extLst>
                <a:ext uri="{FF2B5EF4-FFF2-40B4-BE49-F238E27FC236}">
                  <a16:creationId xmlns:a16="http://schemas.microsoft.com/office/drawing/2014/main" id="{255E2E21-73E2-466F-8F1A-1A8FFE9A702F}"/>
                </a:ext>
              </a:extLst>
            </p:cNvPr>
            <p:cNvSpPr/>
            <p:nvPr/>
          </p:nvSpPr>
          <p:spPr>
            <a:xfrm>
              <a:off x="6997130" y="2877377"/>
              <a:ext cx="1295400" cy="3200400"/>
            </a:xfrm>
            <a:prstGeom prst="snip2SameRect">
              <a:avLst/>
            </a:prstGeom>
            <a:solidFill>
              <a:srgbClr val="5AAAE0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0" name="Rectangle: Top Corners Snipped 19">
              <a:extLst>
                <a:ext uri="{FF2B5EF4-FFF2-40B4-BE49-F238E27FC236}">
                  <a16:creationId xmlns:a16="http://schemas.microsoft.com/office/drawing/2014/main" id="{07167F39-E57C-457A-968E-D9E1770C753E}"/>
                </a:ext>
              </a:extLst>
            </p:cNvPr>
            <p:cNvSpPr/>
            <p:nvPr/>
          </p:nvSpPr>
          <p:spPr>
            <a:xfrm>
              <a:off x="5078861" y="1346200"/>
              <a:ext cx="1981200" cy="4572000"/>
            </a:xfrm>
            <a:prstGeom prst="snip2SameRect">
              <a:avLst/>
            </a:prstGeom>
            <a:solidFill>
              <a:srgbClr val="7DC7FF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2" name="Trapezoid 21">
              <a:extLst>
                <a:ext uri="{FF2B5EF4-FFF2-40B4-BE49-F238E27FC236}">
                  <a16:creationId xmlns:a16="http://schemas.microsoft.com/office/drawing/2014/main" id="{F8860C34-7391-4DB7-86AD-5F466018CE93}"/>
                </a:ext>
              </a:extLst>
            </p:cNvPr>
            <p:cNvSpPr/>
            <p:nvPr/>
          </p:nvSpPr>
          <p:spPr>
            <a:xfrm>
              <a:off x="5386130" y="2985380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3" name="Trapezoid 22">
              <a:extLst>
                <a:ext uri="{FF2B5EF4-FFF2-40B4-BE49-F238E27FC236}">
                  <a16:creationId xmlns:a16="http://schemas.microsoft.com/office/drawing/2014/main" id="{6BB9BA80-C7F9-47C8-8C2F-D6E729A0CE3D}"/>
                </a:ext>
              </a:extLst>
            </p:cNvPr>
            <p:cNvSpPr/>
            <p:nvPr/>
          </p:nvSpPr>
          <p:spPr>
            <a:xfrm>
              <a:off x="5386130" y="3286183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4" name="Trapezoid 23">
              <a:extLst>
                <a:ext uri="{FF2B5EF4-FFF2-40B4-BE49-F238E27FC236}">
                  <a16:creationId xmlns:a16="http://schemas.microsoft.com/office/drawing/2014/main" id="{9E88008A-9339-48E5-AB34-363E0D38E426}"/>
                </a:ext>
              </a:extLst>
            </p:cNvPr>
            <p:cNvSpPr/>
            <p:nvPr/>
          </p:nvSpPr>
          <p:spPr>
            <a:xfrm>
              <a:off x="5386130" y="3586984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6" name="Trapezoid 25">
              <a:extLst>
                <a:ext uri="{FF2B5EF4-FFF2-40B4-BE49-F238E27FC236}">
                  <a16:creationId xmlns:a16="http://schemas.microsoft.com/office/drawing/2014/main" id="{A271E7BA-F2F5-41BD-83E0-9A06E3E587BE}"/>
                </a:ext>
              </a:extLst>
            </p:cNvPr>
            <p:cNvSpPr/>
            <p:nvPr/>
          </p:nvSpPr>
          <p:spPr>
            <a:xfrm>
              <a:off x="5693399" y="2985380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7" name="Trapezoid 26">
              <a:extLst>
                <a:ext uri="{FF2B5EF4-FFF2-40B4-BE49-F238E27FC236}">
                  <a16:creationId xmlns:a16="http://schemas.microsoft.com/office/drawing/2014/main" id="{42106740-C7FF-4F7A-9C3E-47B054AC5177}"/>
                </a:ext>
              </a:extLst>
            </p:cNvPr>
            <p:cNvSpPr/>
            <p:nvPr/>
          </p:nvSpPr>
          <p:spPr>
            <a:xfrm>
              <a:off x="5693399" y="3286183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8" name="Trapezoid 27">
              <a:extLst>
                <a:ext uri="{FF2B5EF4-FFF2-40B4-BE49-F238E27FC236}">
                  <a16:creationId xmlns:a16="http://schemas.microsoft.com/office/drawing/2014/main" id="{AF15CBC8-7A61-4509-84F5-19D7B2796645}"/>
                </a:ext>
              </a:extLst>
            </p:cNvPr>
            <p:cNvSpPr/>
            <p:nvPr/>
          </p:nvSpPr>
          <p:spPr>
            <a:xfrm>
              <a:off x="5693399" y="3586984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0" name="Trapezoid 29">
              <a:extLst>
                <a:ext uri="{FF2B5EF4-FFF2-40B4-BE49-F238E27FC236}">
                  <a16:creationId xmlns:a16="http://schemas.microsoft.com/office/drawing/2014/main" id="{ADDDC0E2-C4ED-413A-9206-8A5CD430A15D}"/>
                </a:ext>
              </a:extLst>
            </p:cNvPr>
            <p:cNvSpPr/>
            <p:nvPr/>
          </p:nvSpPr>
          <p:spPr>
            <a:xfrm>
              <a:off x="6000668" y="2985380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1" name="Trapezoid 30">
              <a:extLst>
                <a:ext uri="{FF2B5EF4-FFF2-40B4-BE49-F238E27FC236}">
                  <a16:creationId xmlns:a16="http://schemas.microsoft.com/office/drawing/2014/main" id="{ABA5946E-EE62-4ED7-A7E9-BBD666C063E9}"/>
                </a:ext>
              </a:extLst>
            </p:cNvPr>
            <p:cNvSpPr/>
            <p:nvPr/>
          </p:nvSpPr>
          <p:spPr>
            <a:xfrm>
              <a:off x="6000668" y="3286183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2" name="Trapezoid 31">
              <a:extLst>
                <a:ext uri="{FF2B5EF4-FFF2-40B4-BE49-F238E27FC236}">
                  <a16:creationId xmlns:a16="http://schemas.microsoft.com/office/drawing/2014/main" id="{C9025EC3-D4F7-477C-B015-144A44039ED6}"/>
                </a:ext>
              </a:extLst>
            </p:cNvPr>
            <p:cNvSpPr/>
            <p:nvPr/>
          </p:nvSpPr>
          <p:spPr>
            <a:xfrm>
              <a:off x="6000668" y="3586984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4" name="Trapezoid 33">
              <a:extLst>
                <a:ext uri="{FF2B5EF4-FFF2-40B4-BE49-F238E27FC236}">
                  <a16:creationId xmlns:a16="http://schemas.microsoft.com/office/drawing/2014/main" id="{7EA89121-EDCC-41C6-8B07-2FB042D2C511}"/>
                </a:ext>
              </a:extLst>
            </p:cNvPr>
            <p:cNvSpPr/>
            <p:nvPr/>
          </p:nvSpPr>
          <p:spPr>
            <a:xfrm>
              <a:off x="6307936" y="2985380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8" name="Trapezoid 37">
              <a:extLst>
                <a:ext uri="{FF2B5EF4-FFF2-40B4-BE49-F238E27FC236}">
                  <a16:creationId xmlns:a16="http://schemas.microsoft.com/office/drawing/2014/main" id="{E1C8486A-C3FE-4D7D-9DE2-DD410896E6CA}"/>
                </a:ext>
              </a:extLst>
            </p:cNvPr>
            <p:cNvSpPr/>
            <p:nvPr/>
          </p:nvSpPr>
          <p:spPr>
            <a:xfrm>
              <a:off x="6307936" y="3286183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9" name="Trapezoid 38">
              <a:extLst>
                <a:ext uri="{FF2B5EF4-FFF2-40B4-BE49-F238E27FC236}">
                  <a16:creationId xmlns:a16="http://schemas.microsoft.com/office/drawing/2014/main" id="{CE2BA97F-40B5-4D92-B942-20BE92C6A154}"/>
                </a:ext>
              </a:extLst>
            </p:cNvPr>
            <p:cNvSpPr/>
            <p:nvPr/>
          </p:nvSpPr>
          <p:spPr>
            <a:xfrm>
              <a:off x="6307936" y="3586984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1" name="Trapezoid 40">
              <a:extLst>
                <a:ext uri="{FF2B5EF4-FFF2-40B4-BE49-F238E27FC236}">
                  <a16:creationId xmlns:a16="http://schemas.microsoft.com/office/drawing/2014/main" id="{185E764C-E99F-4000-9DDB-A9D512FB6754}"/>
                </a:ext>
              </a:extLst>
            </p:cNvPr>
            <p:cNvSpPr/>
            <p:nvPr/>
          </p:nvSpPr>
          <p:spPr>
            <a:xfrm>
              <a:off x="6615205" y="2985380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2" name="Trapezoid 41">
              <a:extLst>
                <a:ext uri="{FF2B5EF4-FFF2-40B4-BE49-F238E27FC236}">
                  <a16:creationId xmlns:a16="http://schemas.microsoft.com/office/drawing/2014/main" id="{84428487-CCC6-498E-B3A0-6FFF2651ABFC}"/>
                </a:ext>
              </a:extLst>
            </p:cNvPr>
            <p:cNvSpPr/>
            <p:nvPr/>
          </p:nvSpPr>
          <p:spPr>
            <a:xfrm>
              <a:off x="6615205" y="3286183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3" name="Trapezoid 42">
              <a:extLst>
                <a:ext uri="{FF2B5EF4-FFF2-40B4-BE49-F238E27FC236}">
                  <a16:creationId xmlns:a16="http://schemas.microsoft.com/office/drawing/2014/main" id="{8EF2FDBA-B87D-4D21-A2B1-7B81EAE77849}"/>
                </a:ext>
              </a:extLst>
            </p:cNvPr>
            <p:cNvSpPr/>
            <p:nvPr/>
          </p:nvSpPr>
          <p:spPr>
            <a:xfrm>
              <a:off x="6615205" y="3586984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165FBD00-061E-4C8F-AD60-A6C9098C8475}"/>
                </a:ext>
              </a:extLst>
            </p:cNvPr>
            <p:cNvSpPr/>
            <p:nvPr/>
          </p:nvSpPr>
          <p:spPr>
            <a:xfrm>
              <a:off x="5884661" y="5126384"/>
              <a:ext cx="369600" cy="752060"/>
            </a:xfrm>
            <a:custGeom>
              <a:avLst/>
              <a:gdLst>
                <a:gd name="connsiteX0" fmla="*/ 0 w 152400"/>
                <a:gd name="connsiteY0" fmla="*/ 0 h 1143000"/>
                <a:gd name="connsiteX1" fmla="*/ 153635 w 152400"/>
                <a:gd name="connsiteY1" fmla="*/ 0 h 1143000"/>
                <a:gd name="connsiteX2" fmla="*/ 153635 w 152400"/>
                <a:gd name="connsiteY2" fmla="*/ 1203208 h 1143000"/>
                <a:gd name="connsiteX3" fmla="*/ 0 w 152400"/>
                <a:gd name="connsiteY3" fmla="*/ 1203208 h 114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1143000">
                  <a:moveTo>
                    <a:pt x="0" y="0"/>
                  </a:moveTo>
                  <a:lnTo>
                    <a:pt x="153635" y="0"/>
                  </a:lnTo>
                  <a:lnTo>
                    <a:pt x="153635" y="1203208"/>
                  </a:lnTo>
                  <a:lnTo>
                    <a:pt x="0" y="1203208"/>
                  </a:lnTo>
                  <a:close/>
                </a:path>
              </a:pathLst>
            </a:custGeom>
            <a:solidFill>
              <a:srgbClr val="005889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FC8A977D-7E7B-4416-B508-042690316BEF}"/>
                </a:ext>
              </a:extLst>
            </p:cNvPr>
            <p:cNvSpPr/>
            <p:nvPr/>
          </p:nvSpPr>
          <p:spPr>
            <a:xfrm>
              <a:off x="4288375" y="3591521"/>
              <a:ext cx="245264" cy="1143000"/>
            </a:xfrm>
            <a:custGeom>
              <a:avLst/>
              <a:gdLst>
                <a:gd name="connsiteX0" fmla="*/ 0 w 152400"/>
                <a:gd name="connsiteY0" fmla="*/ 0 h 1143000"/>
                <a:gd name="connsiteX1" fmla="*/ 153634 w 152400"/>
                <a:gd name="connsiteY1" fmla="*/ 0 h 1143000"/>
                <a:gd name="connsiteX2" fmla="*/ 153634 w 152400"/>
                <a:gd name="connsiteY2" fmla="*/ 1203208 h 1143000"/>
                <a:gd name="connsiteX3" fmla="*/ 0 w 152400"/>
                <a:gd name="connsiteY3" fmla="*/ 1203208 h 114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1143000">
                  <a:moveTo>
                    <a:pt x="0" y="0"/>
                  </a:moveTo>
                  <a:lnTo>
                    <a:pt x="153634" y="0"/>
                  </a:lnTo>
                  <a:lnTo>
                    <a:pt x="153634" y="1203208"/>
                  </a:lnTo>
                  <a:lnTo>
                    <a:pt x="0" y="1203208"/>
                  </a:lnTo>
                  <a:close/>
                </a:path>
              </a:pathLst>
            </a:custGeom>
            <a:solidFill>
              <a:srgbClr val="005889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A6C1A7F9-E24C-4FE3-8801-B41292421DF7}"/>
                </a:ext>
              </a:extLst>
            </p:cNvPr>
            <p:cNvSpPr/>
            <p:nvPr/>
          </p:nvSpPr>
          <p:spPr>
            <a:xfrm>
              <a:off x="7537070" y="3399045"/>
              <a:ext cx="245264" cy="1143000"/>
            </a:xfrm>
            <a:custGeom>
              <a:avLst/>
              <a:gdLst>
                <a:gd name="connsiteX0" fmla="*/ 0 w 152400"/>
                <a:gd name="connsiteY0" fmla="*/ 0 h 1143000"/>
                <a:gd name="connsiteX1" fmla="*/ 153634 w 152400"/>
                <a:gd name="connsiteY1" fmla="*/ 0 h 1143000"/>
                <a:gd name="connsiteX2" fmla="*/ 153634 w 152400"/>
                <a:gd name="connsiteY2" fmla="*/ 1203208 h 1143000"/>
                <a:gd name="connsiteX3" fmla="*/ 0 w 152400"/>
                <a:gd name="connsiteY3" fmla="*/ 1203208 h 114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1143000">
                  <a:moveTo>
                    <a:pt x="0" y="0"/>
                  </a:moveTo>
                  <a:lnTo>
                    <a:pt x="153634" y="0"/>
                  </a:lnTo>
                  <a:lnTo>
                    <a:pt x="153634" y="1203208"/>
                  </a:lnTo>
                  <a:lnTo>
                    <a:pt x="0" y="1203208"/>
                  </a:lnTo>
                  <a:close/>
                </a:path>
              </a:pathLst>
            </a:custGeom>
            <a:solidFill>
              <a:srgbClr val="005889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14B9B4E1-8471-4956-95B2-13BC20381863}"/>
                </a:ext>
              </a:extLst>
            </p:cNvPr>
            <p:cNvSpPr/>
            <p:nvPr/>
          </p:nvSpPr>
          <p:spPr>
            <a:xfrm>
              <a:off x="3783461" y="6097655"/>
              <a:ext cx="4588047" cy="608943"/>
            </a:xfrm>
            <a:custGeom>
              <a:avLst/>
              <a:gdLst>
                <a:gd name="connsiteX0" fmla="*/ 0 w 1219200"/>
                <a:gd name="connsiteY0" fmla="*/ 0 h 685800"/>
                <a:gd name="connsiteX1" fmla="*/ 1229075 w 1219200"/>
                <a:gd name="connsiteY1" fmla="*/ 0 h 685800"/>
                <a:gd name="connsiteX2" fmla="*/ 1229075 w 1219200"/>
                <a:gd name="connsiteY2" fmla="*/ 752005 h 685800"/>
                <a:gd name="connsiteX3" fmla="*/ 0 w 1219200"/>
                <a:gd name="connsiteY3" fmla="*/ 752005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9200" h="685800">
                  <a:moveTo>
                    <a:pt x="0" y="0"/>
                  </a:moveTo>
                  <a:lnTo>
                    <a:pt x="1229075" y="0"/>
                  </a:lnTo>
                  <a:lnTo>
                    <a:pt x="1229075" y="752005"/>
                  </a:lnTo>
                  <a:lnTo>
                    <a:pt x="0" y="752005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8" name="Trapezoid 57">
              <a:extLst>
                <a:ext uri="{FF2B5EF4-FFF2-40B4-BE49-F238E27FC236}">
                  <a16:creationId xmlns:a16="http://schemas.microsoft.com/office/drawing/2014/main" id="{4A685B08-D5DA-43C2-828A-9C8ED2B4882A}"/>
                </a:ext>
              </a:extLst>
            </p:cNvPr>
            <p:cNvSpPr/>
            <p:nvPr/>
          </p:nvSpPr>
          <p:spPr>
            <a:xfrm>
              <a:off x="5386130" y="2034148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9" name="Trapezoid 58">
              <a:extLst>
                <a:ext uri="{FF2B5EF4-FFF2-40B4-BE49-F238E27FC236}">
                  <a16:creationId xmlns:a16="http://schemas.microsoft.com/office/drawing/2014/main" id="{A55B2C5C-1EB7-4704-BE31-ED1C6A7AE802}"/>
                </a:ext>
              </a:extLst>
            </p:cNvPr>
            <p:cNvSpPr/>
            <p:nvPr/>
          </p:nvSpPr>
          <p:spPr>
            <a:xfrm>
              <a:off x="5386130" y="2334951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0" name="Trapezoid 59">
              <a:extLst>
                <a:ext uri="{FF2B5EF4-FFF2-40B4-BE49-F238E27FC236}">
                  <a16:creationId xmlns:a16="http://schemas.microsoft.com/office/drawing/2014/main" id="{110C960B-5F55-4179-9E84-A5B7A6CA3B14}"/>
                </a:ext>
              </a:extLst>
            </p:cNvPr>
            <p:cNvSpPr/>
            <p:nvPr/>
          </p:nvSpPr>
          <p:spPr>
            <a:xfrm>
              <a:off x="5386130" y="2635752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1" name="Trapezoid 60">
              <a:extLst>
                <a:ext uri="{FF2B5EF4-FFF2-40B4-BE49-F238E27FC236}">
                  <a16:creationId xmlns:a16="http://schemas.microsoft.com/office/drawing/2014/main" id="{4DFA1FC9-5076-4510-AFD3-91937F7EAA86}"/>
                </a:ext>
              </a:extLst>
            </p:cNvPr>
            <p:cNvSpPr/>
            <p:nvPr/>
          </p:nvSpPr>
          <p:spPr>
            <a:xfrm>
              <a:off x="5693399" y="2034148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2" name="Trapezoid 61">
              <a:extLst>
                <a:ext uri="{FF2B5EF4-FFF2-40B4-BE49-F238E27FC236}">
                  <a16:creationId xmlns:a16="http://schemas.microsoft.com/office/drawing/2014/main" id="{D92DECA9-70D6-4012-9526-AA2E2CB99AC3}"/>
                </a:ext>
              </a:extLst>
            </p:cNvPr>
            <p:cNvSpPr/>
            <p:nvPr/>
          </p:nvSpPr>
          <p:spPr>
            <a:xfrm>
              <a:off x="5693399" y="2334951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3" name="Trapezoid 62">
              <a:extLst>
                <a:ext uri="{FF2B5EF4-FFF2-40B4-BE49-F238E27FC236}">
                  <a16:creationId xmlns:a16="http://schemas.microsoft.com/office/drawing/2014/main" id="{82BA9C07-2D41-4DEC-9DF7-F404373BC4D1}"/>
                </a:ext>
              </a:extLst>
            </p:cNvPr>
            <p:cNvSpPr/>
            <p:nvPr/>
          </p:nvSpPr>
          <p:spPr>
            <a:xfrm>
              <a:off x="5693399" y="2635752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4" name="Trapezoid 63">
              <a:extLst>
                <a:ext uri="{FF2B5EF4-FFF2-40B4-BE49-F238E27FC236}">
                  <a16:creationId xmlns:a16="http://schemas.microsoft.com/office/drawing/2014/main" id="{6F801454-2454-475C-B367-55A7D818289A}"/>
                </a:ext>
              </a:extLst>
            </p:cNvPr>
            <p:cNvSpPr/>
            <p:nvPr/>
          </p:nvSpPr>
          <p:spPr>
            <a:xfrm>
              <a:off x="6000668" y="2034148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5" name="Trapezoid 64">
              <a:extLst>
                <a:ext uri="{FF2B5EF4-FFF2-40B4-BE49-F238E27FC236}">
                  <a16:creationId xmlns:a16="http://schemas.microsoft.com/office/drawing/2014/main" id="{7A17AFA1-FF97-482C-94AB-3D7C2F3C06CB}"/>
                </a:ext>
              </a:extLst>
            </p:cNvPr>
            <p:cNvSpPr/>
            <p:nvPr/>
          </p:nvSpPr>
          <p:spPr>
            <a:xfrm>
              <a:off x="6000668" y="2334951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6" name="Trapezoid 65">
              <a:extLst>
                <a:ext uri="{FF2B5EF4-FFF2-40B4-BE49-F238E27FC236}">
                  <a16:creationId xmlns:a16="http://schemas.microsoft.com/office/drawing/2014/main" id="{850C3DB7-4E96-46DD-838E-800C91D87617}"/>
                </a:ext>
              </a:extLst>
            </p:cNvPr>
            <p:cNvSpPr/>
            <p:nvPr/>
          </p:nvSpPr>
          <p:spPr>
            <a:xfrm>
              <a:off x="6000668" y="2635752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7" name="Trapezoid 66">
              <a:extLst>
                <a:ext uri="{FF2B5EF4-FFF2-40B4-BE49-F238E27FC236}">
                  <a16:creationId xmlns:a16="http://schemas.microsoft.com/office/drawing/2014/main" id="{1A240BAB-294F-4003-A93E-1B2581BB23F0}"/>
                </a:ext>
              </a:extLst>
            </p:cNvPr>
            <p:cNvSpPr/>
            <p:nvPr/>
          </p:nvSpPr>
          <p:spPr>
            <a:xfrm>
              <a:off x="6307936" y="2034148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8" name="Trapezoid 67">
              <a:extLst>
                <a:ext uri="{FF2B5EF4-FFF2-40B4-BE49-F238E27FC236}">
                  <a16:creationId xmlns:a16="http://schemas.microsoft.com/office/drawing/2014/main" id="{65D3C209-C8F6-4B9D-928A-BB4D10F62F01}"/>
                </a:ext>
              </a:extLst>
            </p:cNvPr>
            <p:cNvSpPr/>
            <p:nvPr/>
          </p:nvSpPr>
          <p:spPr>
            <a:xfrm>
              <a:off x="6307936" y="2334951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9" name="Trapezoid 68">
              <a:extLst>
                <a:ext uri="{FF2B5EF4-FFF2-40B4-BE49-F238E27FC236}">
                  <a16:creationId xmlns:a16="http://schemas.microsoft.com/office/drawing/2014/main" id="{6B163430-CE10-4C2D-A6DD-A0EE55310024}"/>
                </a:ext>
              </a:extLst>
            </p:cNvPr>
            <p:cNvSpPr/>
            <p:nvPr/>
          </p:nvSpPr>
          <p:spPr>
            <a:xfrm>
              <a:off x="6307936" y="2635752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0" name="Trapezoid 69">
              <a:extLst>
                <a:ext uri="{FF2B5EF4-FFF2-40B4-BE49-F238E27FC236}">
                  <a16:creationId xmlns:a16="http://schemas.microsoft.com/office/drawing/2014/main" id="{7F95E2E6-6D3E-45B2-92AD-B4C9101E1CE0}"/>
                </a:ext>
              </a:extLst>
            </p:cNvPr>
            <p:cNvSpPr/>
            <p:nvPr/>
          </p:nvSpPr>
          <p:spPr>
            <a:xfrm>
              <a:off x="6615205" y="2034148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1" name="Trapezoid 70">
              <a:extLst>
                <a:ext uri="{FF2B5EF4-FFF2-40B4-BE49-F238E27FC236}">
                  <a16:creationId xmlns:a16="http://schemas.microsoft.com/office/drawing/2014/main" id="{D8A7BFE5-1406-4712-A42E-57BF73C42CCF}"/>
                </a:ext>
              </a:extLst>
            </p:cNvPr>
            <p:cNvSpPr/>
            <p:nvPr/>
          </p:nvSpPr>
          <p:spPr>
            <a:xfrm>
              <a:off x="6615205" y="2334951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2" name="Trapezoid 71">
              <a:extLst>
                <a:ext uri="{FF2B5EF4-FFF2-40B4-BE49-F238E27FC236}">
                  <a16:creationId xmlns:a16="http://schemas.microsoft.com/office/drawing/2014/main" id="{A8ED9880-3E86-4324-913C-8687DE3001F1}"/>
                </a:ext>
              </a:extLst>
            </p:cNvPr>
            <p:cNvSpPr/>
            <p:nvPr/>
          </p:nvSpPr>
          <p:spPr>
            <a:xfrm>
              <a:off x="6615205" y="2635752"/>
              <a:ext cx="152400" cy="76200"/>
            </a:xfrm>
            <a:prstGeom prst="trapezoid">
              <a:avLst/>
            </a:prstGeom>
            <a:solidFill>
              <a:srgbClr val="359ED8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43E9D939-E389-4E38-8E7E-A221ABC28E7D}"/>
                </a:ext>
              </a:extLst>
            </p:cNvPr>
            <p:cNvSpPr/>
            <p:nvPr/>
          </p:nvSpPr>
          <p:spPr>
            <a:xfrm>
              <a:off x="7452006" y="5319183"/>
              <a:ext cx="369600" cy="752060"/>
            </a:xfrm>
            <a:custGeom>
              <a:avLst/>
              <a:gdLst>
                <a:gd name="connsiteX0" fmla="*/ 0 w 152400"/>
                <a:gd name="connsiteY0" fmla="*/ 0 h 1143000"/>
                <a:gd name="connsiteX1" fmla="*/ 153635 w 152400"/>
                <a:gd name="connsiteY1" fmla="*/ 0 h 1143000"/>
                <a:gd name="connsiteX2" fmla="*/ 153635 w 152400"/>
                <a:gd name="connsiteY2" fmla="*/ 1203208 h 1143000"/>
                <a:gd name="connsiteX3" fmla="*/ 0 w 152400"/>
                <a:gd name="connsiteY3" fmla="*/ 1203208 h 114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1143000">
                  <a:moveTo>
                    <a:pt x="0" y="0"/>
                  </a:moveTo>
                  <a:lnTo>
                    <a:pt x="153635" y="0"/>
                  </a:lnTo>
                  <a:lnTo>
                    <a:pt x="153635" y="1203208"/>
                  </a:lnTo>
                  <a:lnTo>
                    <a:pt x="0" y="1203208"/>
                  </a:lnTo>
                  <a:close/>
                </a:path>
              </a:pathLst>
            </a:custGeom>
            <a:solidFill>
              <a:srgbClr val="005889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BC49DF82-7A7A-47B6-BBF9-B1FFA732B1C7}"/>
                </a:ext>
              </a:extLst>
            </p:cNvPr>
            <p:cNvSpPr/>
            <p:nvPr/>
          </p:nvSpPr>
          <p:spPr>
            <a:xfrm>
              <a:off x="4246361" y="5506923"/>
              <a:ext cx="369600" cy="752060"/>
            </a:xfrm>
            <a:custGeom>
              <a:avLst/>
              <a:gdLst>
                <a:gd name="connsiteX0" fmla="*/ 0 w 152400"/>
                <a:gd name="connsiteY0" fmla="*/ 0 h 1143000"/>
                <a:gd name="connsiteX1" fmla="*/ 153635 w 152400"/>
                <a:gd name="connsiteY1" fmla="*/ 0 h 1143000"/>
                <a:gd name="connsiteX2" fmla="*/ 153635 w 152400"/>
                <a:gd name="connsiteY2" fmla="*/ 1203208 h 1143000"/>
                <a:gd name="connsiteX3" fmla="*/ 0 w 152400"/>
                <a:gd name="connsiteY3" fmla="*/ 1203208 h 114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1143000">
                  <a:moveTo>
                    <a:pt x="0" y="0"/>
                  </a:moveTo>
                  <a:lnTo>
                    <a:pt x="153635" y="0"/>
                  </a:lnTo>
                  <a:lnTo>
                    <a:pt x="153635" y="1203208"/>
                  </a:lnTo>
                  <a:lnTo>
                    <a:pt x="0" y="1203208"/>
                  </a:lnTo>
                  <a:close/>
                </a:path>
              </a:pathLst>
            </a:custGeom>
            <a:solidFill>
              <a:srgbClr val="005889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444CCA6D-3D67-40F6-8151-48AD0B438862}"/>
                </a:ext>
              </a:extLst>
            </p:cNvPr>
            <p:cNvSpPr/>
            <p:nvPr/>
          </p:nvSpPr>
          <p:spPr>
            <a:xfrm>
              <a:off x="3783461" y="5918199"/>
              <a:ext cx="4588047" cy="476721"/>
            </a:xfrm>
            <a:custGeom>
              <a:avLst/>
              <a:gdLst>
                <a:gd name="connsiteX0" fmla="*/ 0 w 1219200"/>
                <a:gd name="connsiteY0" fmla="*/ 0 h 685800"/>
                <a:gd name="connsiteX1" fmla="*/ 1229075 w 1219200"/>
                <a:gd name="connsiteY1" fmla="*/ 0 h 685800"/>
                <a:gd name="connsiteX2" fmla="*/ 1229075 w 1219200"/>
                <a:gd name="connsiteY2" fmla="*/ 752005 h 685800"/>
                <a:gd name="connsiteX3" fmla="*/ 0 w 1219200"/>
                <a:gd name="connsiteY3" fmla="*/ 752005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9200" h="685800">
                  <a:moveTo>
                    <a:pt x="0" y="0"/>
                  </a:moveTo>
                  <a:lnTo>
                    <a:pt x="1229075" y="0"/>
                  </a:lnTo>
                  <a:lnTo>
                    <a:pt x="1229075" y="752005"/>
                  </a:lnTo>
                  <a:lnTo>
                    <a:pt x="0" y="752005"/>
                  </a:lnTo>
                  <a:close/>
                </a:path>
              </a:pathLst>
            </a:custGeom>
            <a:solidFill>
              <a:schemeClr val="accent3"/>
            </a:solidFill>
            <a:ln w="762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sp>
        <p:nvSpPr>
          <p:cNvPr id="79" name="TextBox 78">
            <a:extLst>
              <a:ext uri="{FF2B5EF4-FFF2-40B4-BE49-F238E27FC236}">
                <a16:creationId xmlns:a16="http://schemas.microsoft.com/office/drawing/2014/main" id="{0F175CCF-1389-4A90-97C1-3F33D42542FD}"/>
              </a:ext>
            </a:extLst>
          </p:cNvPr>
          <p:cNvSpPr txBox="1"/>
          <p:nvPr/>
        </p:nvSpPr>
        <p:spPr>
          <a:xfrm>
            <a:off x="1726983" y="2197223"/>
            <a:ext cx="153567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Main Thing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8277F05-B61C-4E1F-838E-8370536DB054}"/>
              </a:ext>
            </a:extLst>
          </p:cNvPr>
          <p:cNvSpPr txBox="1"/>
          <p:nvPr/>
        </p:nvSpPr>
        <p:spPr>
          <a:xfrm flipH="1">
            <a:off x="1726983" y="2800570"/>
            <a:ext cx="2412776" cy="9299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Lorem ipsum dolor sit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amet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consectetur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adipiscing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elit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sed ipsum dolor sit 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7E02498-B592-4C71-9C70-3EB73FCDFE0C}"/>
              </a:ext>
            </a:extLst>
          </p:cNvPr>
          <p:cNvSpPr txBox="1"/>
          <p:nvPr/>
        </p:nvSpPr>
        <p:spPr>
          <a:xfrm>
            <a:off x="1726983" y="4378201"/>
            <a:ext cx="153567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>
                <a:solidFill>
                  <a:schemeClr val="accent4"/>
                </a:solidFill>
              </a:rPr>
              <a:t>Main Thing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AC66CA0-33CE-412B-9434-8314C6641A2C}"/>
              </a:ext>
            </a:extLst>
          </p:cNvPr>
          <p:cNvSpPr txBox="1"/>
          <p:nvPr/>
        </p:nvSpPr>
        <p:spPr>
          <a:xfrm flipH="1">
            <a:off x="1726983" y="4981548"/>
            <a:ext cx="2412776" cy="9299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Lorem ipsum dolor sit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amet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consectetur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adipiscing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elit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sed ipsum dolor sit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85D78325-5D2F-479C-9817-63ECAFA655B9}"/>
              </a:ext>
            </a:extLst>
          </p:cNvPr>
          <p:cNvSpPr txBox="1"/>
          <p:nvPr/>
        </p:nvSpPr>
        <p:spPr>
          <a:xfrm>
            <a:off x="4318507" y="2197223"/>
            <a:ext cx="153567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Main Thing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37C6D90-62AC-401A-979E-A6CFBD1167BE}"/>
              </a:ext>
            </a:extLst>
          </p:cNvPr>
          <p:cNvSpPr txBox="1"/>
          <p:nvPr/>
        </p:nvSpPr>
        <p:spPr>
          <a:xfrm flipH="1">
            <a:off x="4318507" y="2800570"/>
            <a:ext cx="2412776" cy="9299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Lorem ipsum dolor sit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amet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consectetur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adipiscing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elit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sed ipsum dolor sit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FCF9E82-D60A-40E3-A02C-F6A390998F65}"/>
              </a:ext>
            </a:extLst>
          </p:cNvPr>
          <p:cNvSpPr txBox="1"/>
          <p:nvPr/>
        </p:nvSpPr>
        <p:spPr>
          <a:xfrm>
            <a:off x="4318507" y="4378201"/>
            <a:ext cx="153567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Main Thing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4EF1E10-C77B-47BF-A43D-2DF69EE0991C}"/>
              </a:ext>
            </a:extLst>
          </p:cNvPr>
          <p:cNvSpPr txBox="1"/>
          <p:nvPr/>
        </p:nvSpPr>
        <p:spPr>
          <a:xfrm flipH="1">
            <a:off x="4318507" y="4981548"/>
            <a:ext cx="2412776" cy="9299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Lorem ipsum dolor sit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amet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consectetur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adipiscing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elit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sed ipsum dolor sit 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B4EE0A7B-DEA4-4E9A-B66E-82843336CEE9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DCFDACE-CFB9-45CD-91CF-7A0415F74B29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677529A-607B-42B4-BC0B-17DEC77CB0CD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AD3AB97-2D00-4CC9-A115-3F4ADBAD25BD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FEFEE22A-62EA-4317-8D39-A84716338403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77" name="Star: 4 Points 76">
              <a:extLst>
                <a:ext uri="{FF2B5EF4-FFF2-40B4-BE49-F238E27FC236}">
                  <a16:creationId xmlns:a16="http://schemas.microsoft.com/office/drawing/2014/main" id="{1B342BB3-8D8C-471F-84EE-BFB47E9A4A03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87" name="Star: 4 Points 86">
              <a:extLst>
                <a:ext uri="{FF2B5EF4-FFF2-40B4-BE49-F238E27FC236}">
                  <a16:creationId xmlns:a16="http://schemas.microsoft.com/office/drawing/2014/main" id="{EF0900D3-472B-4B2D-9710-D2BD36D14307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88" name="Star: 4 Points 87">
              <a:extLst>
                <a:ext uri="{FF2B5EF4-FFF2-40B4-BE49-F238E27FC236}">
                  <a16:creationId xmlns:a16="http://schemas.microsoft.com/office/drawing/2014/main" id="{3FB05714-9393-460B-8242-B7F1A590F34C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89" name="TextBox 88">
            <a:extLst>
              <a:ext uri="{FF2B5EF4-FFF2-40B4-BE49-F238E27FC236}">
                <a16:creationId xmlns:a16="http://schemas.microsoft.com/office/drawing/2014/main" id="{69BA79E9-04EB-4A64-AD86-4B3F3A47BB84}"/>
              </a:ext>
            </a:extLst>
          </p:cNvPr>
          <p:cNvSpPr txBox="1"/>
          <p:nvPr/>
        </p:nvSpPr>
        <p:spPr>
          <a:xfrm>
            <a:off x="2484487" y="629137"/>
            <a:ext cx="7223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Our</a:t>
            </a:r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 Infographic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2">
                  <a:lumMod val="25000"/>
                </a:schemeClr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EC7319C4-DE9D-487D-B076-23433343B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8558" y="1166656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tx2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46575"/>
      </p:ext>
    </p:extLst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Group 115">
            <a:extLst>
              <a:ext uri="{FF2B5EF4-FFF2-40B4-BE49-F238E27FC236}">
                <a16:creationId xmlns:a16="http://schemas.microsoft.com/office/drawing/2014/main" id="{B1B3B14C-D906-47F0-926E-9D3ADE27659F}"/>
              </a:ext>
            </a:extLst>
          </p:cNvPr>
          <p:cNvGrpSpPr/>
          <p:nvPr/>
        </p:nvGrpSpPr>
        <p:grpSpPr>
          <a:xfrm>
            <a:off x="1739901" y="2660324"/>
            <a:ext cx="3644900" cy="3679650"/>
            <a:chOff x="1524000" y="2533650"/>
            <a:chExt cx="3909391" cy="3946663"/>
          </a:xfrm>
        </p:grpSpPr>
        <p:sp>
          <p:nvSpPr>
            <p:cNvPr id="114" name="Trapezoid 113">
              <a:extLst>
                <a:ext uri="{FF2B5EF4-FFF2-40B4-BE49-F238E27FC236}">
                  <a16:creationId xmlns:a16="http://schemas.microsoft.com/office/drawing/2014/main" id="{25EE5A95-E83D-4C76-A7CC-79CAD7E5CE0A}"/>
                </a:ext>
              </a:extLst>
            </p:cNvPr>
            <p:cNvSpPr/>
            <p:nvPr/>
          </p:nvSpPr>
          <p:spPr>
            <a:xfrm>
              <a:off x="1524000" y="5380383"/>
              <a:ext cx="3909391" cy="1099930"/>
            </a:xfrm>
            <a:prstGeom prst="trapezoid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F087740-F7B1-45B7-9A2C-3BD41104F22D}"/>
                </a:ext>
              </a:extLst>
            </p:cNvPr>
            <p:cNvSpPr/>
            <p:nvPr/>
          </p:nvSpPr>
          <p:spPr>
            <a:xfrm>
              <a:off x="3936455" y="3395828"/>
              <a:ext cx="800881" cy="2409155"/>
            </a:xfrm>
            <a:custGeom>
              <a:avLst/>
              <a:gdLst>
                <a:gd name="connsiteX0" fmla="*/ 0 w 800881"/>
                <a:gd name="connsiteY0" fmla="*/ 0 h 2409155"/>
                <a:gd name="connsiteX1" fmla="*/ 747222 w 800881"/>
                <a:gd name="connsiteY1" fmla="*/ 0 h 2409155"/>
                <a:gd name="connsiteX2" fmla="*/ 804704 w 800881"/>
                <a:gd name="connsiteY2" fmla="*/ 57481 h 2409155"/>
                <a:gd name="connsiteX3" fmla="*/ 804704 w 800881"/>
                <a:gd name="connsiteY3" fmla="*/ 2414097 h 2409155"/>
                <a:gd name="connsiteX4" fmla="*/ 0 w 800881"/>
                <a:gd name="connsiteY4" fmla="*/ 2414097 h 2409155"/>
                <a:gd name="connsiteX5" fmla="*/ 0 w 800881"/>
                <a:gd name="connsiteY5" fmla="*/ 0 h 2409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00881" h="2409155">
                  <a:moveTo>
                    <a:pt x="0" y="0"/>
                  </a:moveTo>
                  <a:lnTo>
                    <a:pt x="747222" y="0"/>
                  </a:lnTo>
                  <a:cubicBezTo>
                    <a:pt x="778965" y="0"/>
                    <a:pt x="804704" y="25739"/>
                    <a:pt x="804704" y="57481"/>
                  </a:cubicBezTo>
                  <a:lnTo>
                    <a:pt x="804704" y="2414097"/>
                  </a:lnTo>
                  <a:lnTo>
                    <a:pt x="0" y="24140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C2DB7B00-B51B-47FA-A151-30CDDC16FCEB}"/>
                </a:ext>
              </a:extLst>
            </p:cNvPr>
            <p:cNvSpPr/>
            <p:nvPr/>
          </p:nvSpPr>
          <p:spPr>
            <a:xfrm>
              <a:off x="3936455" y="5580007"/>
              <a:ext cx="800881" cy="227893"/>
            </a:xfrm>
            <a:custGeom>
              <a:avLst/>
              <a:gdLst>
                <a:gd name="connsiteX0" fmla="*/ 0 w 800881"/>
                <a:gd name="connsiteY0" fmla="*/ 0 h 227893"/>
                <a:gd name="connsiteX1" fmla="*/ 804697 w 800881"/>
                <a:gd name="connsiteY1" fmla="*/ 0 h 227893"/>
                <a:gd name="connsiteX2" fmla="*/ 804697 w 800881"/>
                <a:gd name="connsiteY2" fmla="*/ 229912 h 227893"/>
                <a:gd name="connsiteX3" fmla="*/ 0 w 800881"/>
                <a:gd name="connsiteY3" fmla="*/ 229912 h 227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0881" h="227893">
                  <a:moveTo>
                    <a:pt x="0" y="0"/>
                  </a:moveTo>
                  <a:lnTo>
                    <a:pt x="804697" y="0"/>
                  </a:lnTo>
                  <a:lnTo>
                    <a:pt x="804697" y="229912"/>
                  </a:lnTo>
                  <a:lnTo>
                    <a:pt x="0" y="229912"/>
                  </a:lnTo>
                  <a:close/>
                </a:path>
              </a:pathLst>
            </a:custGeom>
            <a:solidFill>
              <a:srgbClr val="AFB9D2"/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63438B7-F6FB-4118-A9C3-46040E96AAA4}"/>
                </a:ext>
              </a:extLst>
            </p:cNvPr>
            <p:cNvSpPr/>
            <p:nvPr/>
          </p:nvSpPr>
          <p:spPr>
            <a:xfrm>
              <a:off x="3878973" y="4890266"/>
              <a:ext cx="859482" cy="110691"/>
            </a:xfrm>
            <a:custGeom>
              <a:avLst/>
              <a:gdLst>
                <a:gd name="connsiteX0" fmla="*/ 0 w 859482"/>
                <a:gd name="connsiteY0" fmla="*/ 0 h 110690"/>
                <a:gd name="connsiteX1" fmla="*/ 862178 w 859482"/>
                <a:gd name="connsiteY1" fmla="*/ 0 h 110690"/>
                <a:gd name="connsiteX2" fmla="*/ 862178 w 859482"/>
                <a:gd name="connsiteY2" fmla="*/ 114956 h 110690"/>
                <a:gd name="connsiteX3" fmla="*/ 0 w 859482"/>
                <a:gd name="connsiteY3" fmla="*/ 114956 h 110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9482" h="110690">
                  <a:moveTo>
                    <a:pt x="0" y="0"/>
                  </a:moveTo>
                  <a:lnTo>
                    <a:pt x="862178" y="0"/>
                  </a:lnTo>
                  <a:lnTo>
                    <a:pt x="862178" y="114956"/>
                  </a:lnTo>
                  <a:lnTo>
                    <a:pt x="0" y="114956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9320713A-9CB6-4E3C-ABC2-5F634E5A7AA5}"/>
                </a:ext>
              </a:extLst>
            </p:cNvPr>
            <p:cNvSpPr/>
            <p:nvPr/>
          </p:nvSpPr>
          <p:spPr>
            <a:xfrm>
              <a:off x="3878973" y="4660355"/>
              <a:ext cx="859482" cy="110691"/>
            </a:xfrm>
            <a:custGeom>
              <a:avLst/>
              <a:gdLst>
                <a:gd name="connsiteX0" fmla="*/ 0 w 859482"/>
                <a:gd name="connsiteY0" fmla="*/ 0 h 110690"/>
                <a:gd name="connsiteX1" fmla="*/ 862178 w 859482"/>
                <a:gd name="connsiteY1" fmla="*/ 0 h 110690"/>
                <a:gd name="connsiteX2" fmla="*/ 862178 w 859482"/>
                <a:gd name="connsiteY2" fmla="*/ 114956 h 110690"/>
                <a:gd name="connsiteX3" fmla="*/ 0 w 859482"/>
                <a:gd name="connsiteY3" fmla="*/ 114956 h 110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9482" h="110690">
                  <a:moveTo>
                    <a:pt x="0" y="0"/>
                  </a:moveTo>
                  <a:lnTo>
                    <a:pt x="862178" y="0"/>
                  </a:lnTo>
                  <a:lnTo>
                    <a:pt x="862178" y="114956"/>
                  </a:lnTo>
                  <a:lnTo>
                    <a:pt x="0" y="114956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1915D1D-7901-4C4C-9BF9-BC63B39D244A}"/>
                </a:ext>
              </a:extLst>
            </p:cNvPr>
            <p:cNvSpPr/>
            <p:nvPr/>
          </p:nvSpPr>
          <p:spPr>
            <a:xfrm>
              <a:off x="3878973" y="4430437"/>
              <a:ext cx="859482" cy="110691"/>
            </a:xfrm>
            <a:custGeom>
              <a:avLst/>
              <a:gdLst>
                <a:gd name="connsiteX0" fmla="*/ 0 w 859482"/>
                <a:gd name="connsiteY0" fmla="*/ 0 h 110690"/>
                <a:gd name="connsiteX1" fmla="*/ 862178 w 859482"/>
                <a:gd name="connsiteY1" fmla="*/ 0 h 110690"/>
                <a:gd name="connsiteX2" fmla="*/ 862178 w 859482"/>
                <a:gd name="connsiteY2" fmla="*/ 114956 h 110690"/>
                <a:gd name="connsiteX3" fmla="*/ 0 w 859482"/>
                <a:gd name="connsiteY3" fmla="*/ 114956 h 110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9482" h="110690">
                  <a:moveTo>
                    <a:pt x="0" y="0"/>
                  </a:moveTo>
                  <a:lnTo>
                    <a:pt x="862178" y="0"/>
                  </a:lnTo>
                  <a:lnTo>
                    <a:pt x="862178" y="114956"/>
                  </a:lnTo>
                  <a:lnTo>
                    <a:pt x="0" y="114956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6C7DD31-802F-47BE-95BB-1404851646D1}"/>
                </a:ext>
              </a:extLst>
            </p:cNvPr>
            <p:cNvSpPr/>
            <p:nvPr/>
          </p:nvSpPr>
          <p:spPr>
            <a:xfrm>
              <a:off x="3878973" y="4200525"/>
              <a:ext cx="859482" cy="110691"/>
            </a:xfrm>
            <a:custGeom>
              <a:avLst/>
              <a:gdLst>
                <a:gd name="connsiteX0" fmla="*/ 0 w 859482"/>
                <a:gd name="connsiteY0" fmla="*/ 0 h 110690"/>
                <a:gd name="connsiteX1" fmla="*/ 862178 w 859482"/>
                <a:gd name="connsiteY1" fmla="*/ 0 h 110690"/>
                <a:gd name="connsiteX2" fmla="*/ 862178 w 859482"/>
                <a:gd name="connsiteY2" fmla="*/ 114956 h 110690"/>
                <a:gd name="connsiteX3" fmla="*/ 0 w 859482"/>
                <a:gd name="connsiteY3" fmla="*/ 114956 h 110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9482" h="110690">
                  <a:moveTo>
                    <a:pt x="0" y="0"/>
                  </a:moveTo>
                  <a:lnTo>
                    <a:pt x="862178" y="0"/>
                  </a:lnTo>
                  <a:lnTo>
                    <a:pt x="862178" y="114956"/>
                  </a:lnTo>
                  <a:lnTo>
                    <a:pt x="0" y="114956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7E1F834-CBDF-4D7E-A143-F2F81C9F00BE}"/>
                </a:ext>
              </a:extLst>
            </p:cNvPr>
            <p:cNvSpPr/>
            <p:nvPr/>
          </p:nvSpPr>
          <p:spPr>
            <a:xfrm>
              <a:off x="3878973" y="3970613"/>
              <a:ext cx="859482" cy="110691"/>
            </a:xfrm>
            <a:custGeom>
              <a:avLst/>
              <a:gdLst>
                <a:gd name="connsiteX0" fmla="*/ 0 w 859482"/>
                <a:gd name="connsiteY0" fmla="*/ 0 h 110690"/>
                <a:gd name="connsiteX1" fmla="*/ 862178 w 859482"/>
                <a:gd name="connsiteY1" fmla="*/ 0 h 110690"/>
                <a:gd name="connsiteX2" fmla="*/ 862178 w 859482"/>
                <a:gd name="connsiteY2" fmla="*/ 114956 h 110690"/>
                <a:gd name="connsiteX3" fmla="*/ 0 w 859482"/>
                <a:gd name="connsiteY3" fmla="*/ 114956 h 110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9482" h="110690">
                  <a:moveTo>
                    <a:pt x="0" y="0"/>
                  </a:moveTo>
                  <a:lnTo>
                    <a:pt x="862178" y="0"/>
                  </a:lnTo>
                  <a:lnTo>
                    <a:pt x="862178" y="114956"/>
                  </a:lnTo>
                  <a:lnTo>
                    <a:pt x="0" y="114956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1C6DB6EF-7420-4915-BDD8-670D4E4F9098}"/>
                </a:ext>
              </a:extLst>
            </p:cNvPr>
            <p:cNvSpPr/>
            <p:nvPr/>
          </p:nvSpPr>
          <p:spPr>
            <a:xfrm>
              <a:off x="3878973" y="3740695"/>
              <a:ext cx="859482" cy="110691"/>
            </a:xfrm>
            <a:custGeom>
              <a:avLst/>
              <a:gdLst>
                <a:gd name="connsiteX0" fmla="*/ 0 w 859482"/>
                <a:gd name="connsiteY0" fmla="*/ 0 h 110690"/>
                <a:gd name="connsiteX1" fmla="*/ 862178 w 859482"/>
                <a:gd name="connsiteY1" fmla="*/ 0 h 110690"/>
                <a:gd name="connsiteX2" fmla="*/ 862178 w 859482"/>
                <a:gd name="connsiteY2" fmla="*/ 114956 h 110690"/>
                <a:gd name="connsiteX3" fmla="*/ 0 w 859482"/>
                <a:gd name="connsiteY3" fmla="*/ 114956 h 110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9482" h="110690">
                  <a:moveTo>
                    <a:pt x="0" y="0"/>
                  </a:moveTo>
                  <a:lnTo>
                    <a:pt x="862178" y="0"/>
                  </a:lnTo>
                  <a:lnTo>
                    <a:pt x="862178" y="114956"/>
                  </a:lnTo>
                  <a:lnTo>
                    <a:pt x="0" y="114956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A44ECADB-4E76-42C4-AB68-10A7A1168424}"/>
                </a:ext>
              </a:extLst>
            </p:cNvPr>
            <p:cNvSpPr/>
            <p:nvPr/>
          </p:nvSpPr>
          <p:spPr>
            <a:xfrm>
              <a:off x="3878973" y="3510784"/>
              <a:ext cx="859482" cy="110691"/>
            </a:xfrm>
            <a:custGeom>
              <a:avLst/>
              <a:gdLst>
                <a:gd name="connsiteX0" fmla="*/ 0 w 859482"/>
                <a:gd name="connsiteY0" fmla="*/ 0 h 110690"/>
                <a:gd name="connsiteX1" fmla="*/ 862178 w 859482"/>
                <a:gd name="connsiteY1" fmla="*/ 0 h 110690"/>
                <a:gd name="connsiteX2" fmla="*/ 862178 w 859482"/>
                <a:gd name="connsiteY2" fmla="*/ 114956 h 110690"/>
                <a:gd name="connsiteX3" fmla="*/ 0 w 859482"/>
                <a:gd name="connsiteY3" fmla="*/ 114956 h 110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9482" h="110690">
                  <a:moveTo>
                    <a:pt x="0" y="0"/>
                  </a:moveTo>
                  <a:lnTo>
                    <a:pt x="862178" y="0"/>
                  </a:lnTo>
                  <a:lnTo>
                    <a:pt x="862178" y="114956"/>
                  </a:lnTo>
                  <a:lnTo>
                    <a:pt x="0" y="114956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58094777-23C4-451E-A79D-7F4A671243B9}"/>
                </a:ext>
              </a:extLst>
            </p:cNvPr>
            <p:cNvSpPr/>
            <p:nvPr/>
          </p:nvSpPr>
          <p:spPr>
            <a:xfrm>
              <a:off x="2318879" y="2533650"/>
              <a:ext cx="1718965" cy="3275149"/>
            </a:xfrm>
            <a:custGeom>
              <a:avLst/>
              <a:gdLst>
                <a:gd name="connsiteX0" fmla="*/ 1724356 w 1718964"/>
                <a:gd name="connsiteY0" fmla="*/ 3276269 h 3275148"/>
                <a:gd name="connsiteX1" fmla="*/ 0 w 1718964"/>
                <a:gd name="connsiteY1" fmla="*/ 3276269 h 3275148"/>
                <a:gd name="connsiteX2" fmla="*/ 0 w 1718964"/>
                <a:gd name="connsiteY2" fmla="*/ 57481 h 3275148"/>
                <a:gd name="connsiteX3" fmla="*/ 57481 w 1718964"/>
                <a:gd name="connsiteY3" fmla="*/ 0 h 3275148"/>
                <a:gd name="connsiteX4" fmla="*/ 1666875 w 1718964"/>
                <a:gd name="connsiteY4" fmla="*/ 0 h 3275148"/>
                <a:gd name="connsiteX5" fmla="*/ 1724356 w 1718964"/>
                <a:gd name="connsiteY5" fmla="*/ 57481 h 3275148"/>
                <a:gd name="connsiteX6" fmla="*/ 1724356 w 1718964"/>
                <a:gd name="connsiteY6" fmla="*/ 3276269 h 3275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8964" h="3275148">
                  <a:moveTo>
                    <a:pt x="1724356" y="3276269"/>
                  </a:moveTo>
                  <a:lnTo>
                    <a:pt x="0" y="3276269"/>
                  </a:lnTo>
                  <a:lnTo>
                    <a:pt x="0" y="57481"/>
                  </a:lnTo>
                  <a:cubicBezTo>
                    <a:pt x="0" y="25739"/>
                    <a:pt x="25739" y="0"/>
                    <a:pt x="57481" y="0"/>
                  </a:cubicBezTo>
                  <a:lnTo>
                    <a:pt x="1666875" y="0"/>
                  </a:lnTo>
                  <a:cubicBezTo>
                    <a:pt x="1698617" y="0"/>
                    <a:pt x="1724356" y="25739"/>
                    <a:pt x="1724356" y="57481"/>
                  </a:cubicBezTo>
                  <a:lnTo>
                    <a:pt x="1724356" y="3276269"/>
                  </a:lnTo>
                  <a:close/>
                </a:path>
              </a:pathLst>
            </a:custGeom>
            <a:solidFill>
              <a:schemeClr val="accent3"/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8" name="Rectangle: Top Corners Rounded 47">
              <a:extLst>
                <a:ext uri="{FF2B5EF4-FFF2-40B4-BE49-F238E27FC236}">
                  <a16:creationId xmlns:a16="http://schemas.microsoft.com/office/drawing/2014/main" id="{C303FC40-CEAD-4CEB-AC2C-5A8ED4C5463F}"/>
                </a:ext>
              </a:extLst>
            </p:cNvPr>
            <p:cNvSpPr/>
            <p:nvPr/>
          </p:nvSpPr>
          <p:spPr>
            <a:xfrm>
              <a:off x="2318879" y="5350096"/>
              <a:ext cx="1718965" cy="455786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9" name="Rectangle: Top Corners Snipped 48">
              <a:extLst>
                <a:ext uri="{FF2B5EF4-FFF2-40B4-BE49-F238E27FC236}">
                  <a16:creationId xmlns:a16="http://schemas.microsoft.com/office/drawing/2014/main" id="{C5A07911-D1DB-47DA-8803-BAC53CC381A5}"/>
                </a:ext>
              </a:extLst>
            </p:cNvPr>
            <p:cNvSpPr/>
            <p:nvPr/>
          </p:nvSpPr>
          <p:spPr>
            <a:xfrm>
              <a:off x="2433829" y="5465052"/>
              <a:ext cx="110691" cy="286494"/>
            </a:xfrm>
            <a:prstGeom prst="snip2Same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1" name="Rectangle: Top Corners Snipped 50">
              <a:extLst>
                <a:ext uri="{FF2B5EF4-FFF2-40B4-BE49-F238E27FC236}">
                  <a16:creationId xmlns:a16="http://schemas.microsoft.com/office/drawing/2014/main" id="{1FC471D3-DC90-49ED-A02F-6B5EC2F6F7AF}"/>
                </a:ext>
              </a:extLst>
            </p:cNvPr>
            <p:cNvSpPr/>
            <p:nvPr/>
          </p:nvSpPr>
          <p:spPr>
            <a:xfrm>
              <a:off x="2663747" y="5465052"/>
              <a:ext cx="110691" cy="286494"/>
            </a:xfrm>
            <a:prstGeom prst="snip2Same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3" name="Rectangle: Top Corners Snipped 52">
              <a:extLst>
                <a:ext uri="{FF2B5EF4-FFF2-40B4-BE49-F238E27FC236}">
                  <a16:creationId xmlns:a16="http://schemas.microsoft.com/office/drawing/2014/main" id="{F0DE75E2-63F6-45F7-BFDA-8159E5D415C2}"/>
                </a:ext>
              </a:extLst>
            </p:cNvPr>
            <p:cNvSpPr/>
            <p:nvPr/>
          </p:nvSpPr>
          <p:spPr>
            <a:xfrm>
              <a:off x="2893658" y="5465052"/>
              <a:ext cx="110691" cy="286494"/>
            </a:xfrm>
            <a:prstGeom prst="snip2Same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5" name="Rectangle: Top Corners Snipped 54">
              <a:extLst>
                <a:ext uri="{FF2B5EF4-FFF2-40B4-BE49-F238E27FC236}">
                  <a16:creationId xmlns:a16="http://schemas.microsoft.com/office/drawing/2014/main" id="{71D788BE-712F-4113-806B-1A23358A4DB8}"/>
                </a:ext>
              </a:extLst>
            </p:cNvPr>
            <p:cNvSpPr/>
            <p:nvPr/>
          </p:nvSpPr>
          <p:spPr>
            <a:xfrm>
              <a:off x="3123570" y="5465052"/>
              <a:ext cx="110691" cy="286494"/>
            </a:xfrm>
            <a:prstGeom prst="snip2Same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7" name="Rectangle: Top Corners Snipped 56">
              <a:extLst>
                <a:ext uri="{FF2B5EF4-FFF2-40B4-BE49-F238E27FC236}">
                  <a16:creationId xmlns:a16="http://schemas.microsoft.com/office/drawing/2014/main" id="{742EBD41-8715-47FB-B7B6-16F080F679EF}"/>
                </a:ext>
              </a:extLst>
            </p:cNvPr>
            <p:cNvSpPr/>
            <p:nvPr/>
          </p:nvSpPr>
          <p:spPr>
            <a:xfrm>
              <a:off x="3353488" y="5465052"/>
              <a:ext cx="110691" cy="286494"/>
            </a:xfrm>
            <a:prstGeom prst="snip2Same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9" name="Rectangle: Top Corners Snipped 58">
              <a:extLst>
                <a:ext uri="{FF2B5EF4-FFF2-40B4-BE49-F238E27FC236}">
                  <a16:creationId xmlns:a16="http://schemas.microsoft.com/office/drawing/2014/main" id="{DC6DB0A1-D444-4A95-BFA9-623367CDF64A}"/>
                </a:ext>
              </a:extLst>
            </p:cNvPr>
            <p:cNvSpPr/>
            <p:nvPr/>
          </p:nvSpPr>
          <p:spPr>
            <a:xfrm>
              <a:off x="3583406" y="5465052"/>
              <a:ext cx="110691" cy="286494"/>
            </a:xfrm>
            <a:prstGeom prst="snip2Same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1" name="Rectangle: Top Corners Snipped 60">
              <a:extLst>
                <a:ext uri="{FF2B5EF4-FFF2-40B4-BE49-F238E27FC236}">
                  <a16:creationId xmlns:a16="http://schemas.microsoft.com/office/drawing/2014/main" id="{02BD4201-EF81-422F-9A9C-1BD11833DCED}"/>
                </a:ext>
              </a:extLst>
            </p:cNvPr>
            <p:cNvSpPr/>
            <p:nvPr/>
          </p:nvSpPr>
          <p:spPr>
            <a:xfrm>
              <a:off x="3813318" y="5465052"/>
              <a:ext cx="110691" cy="286494"/>
            </a:xfrm>
            <a:prstGeom prst="snip2Same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2" name="Rectangle: Rounded Corners 61">
              <a:extLst>
                <a:ext uri="{FF2B5EF4-FFF2-40B4-BE49-F238E27FC236}">
                  <a16:creationId xmlns:a16="http://schemas.microsoft.com/office/drawing/2014/main" id="{842A55DC-171C-4748-9B19-A9C968D29C19}"/>
                </a:ext>
              </a:extLst>
            </p:cNvPr>
            <p:cNvSpPr/>
            <p:nvPr/>
          </p:nvSpPr>
          <p:spPr>
            <a:xfrm>
              <a:off x="2433835" y="5005222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3" name="Rectangle: Rounded Corners 62">
              <a:extLst>
                <a:ext uri="{FF2B5EF4-FFF2-40B4-BE49-F238E27FC236}">
                  <a16:creationId xmlns:a16="http://schemas.microsoft.com/office/drawing/2014/main" id="{551719C1-950A-4DAC-BD7B-B6D5A155CACB}"/>
                </a:ext>
              </a:extLst>
            </p:cNvPr>
            <p:cNvSpPr/>
            <p:nvPr/>
          </p:nvSpPr>
          <p:spPr>
            <a:xfrm>
              <a:off x="2663753" y="5005222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4" name="Rectangle: Rounded Corners 63">
              <a:extLst>
                <a:ext uri="{FF2B5EF4-FFF2-40B4-BE49-F238E27FC236}">
                  <a16:creationId xmlns:a16="http://schemas.microsoft.com/office/drawing/2014/main" id="{014EAF04-38FE-4C6C-91B4-B0D7F5BE5E88}"/>
                </a:ext>
              </a:extLst>
            </p:cNvPr>
            <p:cNvSpPr/>
            <p:nvPr/>
          </p:nvSpPr>
          <p:spPr>
            <a:xfrm>
              <a:off x="2893665" y="5005222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B84C9FB0-DAF2-4085-B3F2-9A2E247FDCA4}"/>
                </a:ext>
              </a:extLst>
            </p:cNvPr>
            <p:cNvSpPr/>
            <p:nvPr/>
          </p:nvSpPr>
          <p:spPr>
            <a:xfrm>
              <a:off x="3123576" y="5005222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6" name="Rectangle: Rounded Corners 65">
              <a:extLst>
                <a:ext uri="{FF2B5EF4-FFF2-40B4-BE49-F238E27FC236}">
                  <a16:creationId xmlns:a16="http://schemas.microsoft.com/office/drawing/2014/main" id="{93A09503-2900-4293-A4F7-AE8624707999}"/>
                </a:ext>
              </a:extLst>
            </p:cNvPr>
            <p:cNvSpPr/>
            <p:nvPr/>
          </p:nvSpPr>
          <p:spPr>
            <a:xfrm>
              <a:off x="3353494" y="5005222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7" name="Rectangle: Rounded Corners 66">
              <a:extLst>
                <a:ext uri="{FF2B5EF4-FFF2-40B4-BE49-F238E27FC236}">
                  <a16:creationId xmlns:a16="http://schemas.microsoft.com/office/drawing/2014/main" id="{34BB1035-7B25-4133-8ADA-70BE66D63133}"/>
                </a:ext>
              </a:extLst>
            </p:cNvPr>
            <p:cNvSpPr/>
            <p:nvPr/>
          </p:nvSpPr>
          <p:spPr>
            <a:xfrm>
              <a:off x="3583406" y="5005222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8" name="Rectangle: Rounded Corners 67">
              <a:extLst>
                <a:ext uri="{FF2B5EF4-FFF2-40B4-BE49-F238E27FC236}">
                  <a16:creationId xmlns:a16="http://schemas.microsoft.com/office/drawing/2014/main" id="{840CD80D-4E62-4415-9FDA-9FE6583DB44F}"/>
                </a:ext>
              </a:extLst>
            </p:cNvPr>
            <p:cNvSpPr/>
            <p:nvPr/>
          </p:nvSpPr>
          <p:spPr>
            <a:xfrm>
              <a:off x="3813318" y="5005222"/>
              <a:ext cx="110691" cy="110691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9" name="Rectangle: Rounded Corners 68">
              <a:extLst>
                <a:ext uri="{FF2B5EF4-FFF2-40B4-BE49-F238E27FC236}">
                  <a16:creationId xmlns:a16="http://schemas.microsoft.com/office/drawing/2014/main" id="{76960B8F-A3EF-4EBE-A48E-F0A743DD4433}"/>
                </a:ext>
              </a:extLst>
            </p:cNvPr>
            <p:cNvSpPr/>
            <p:nvPr/>
          </p:nvSpPr>
          <p:spPr>
            <a:xfrm>
              <a:off x="2433835" y="4660355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7A66D143-EBC8-4AC3-9D48-335C073E711A}"/>
                </a:ext>
              </a:extLst>
            </p:cNvPr>
            <p:cNvSpPr/>
            <p:nvPr/>
          </p:nvSpPr>
          <p:spPr>
            <a:xfrm>
              <a:off x="2663753" y="4660355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A9C72BD1-938D-40A1-843E-407198B3D1DD}"/>
                </a:ext>
              </a:extLst>
            </p:cNvPr>
            <p:cNvSpPr/>
            <p:nvPr/>
          </p:nvSpPr>
          <p:spPr>
            <a:xfrm>
              <a:off x="2893665" y="4660355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2" name="Rectangle: Rounded Corners 71">
              <a:extLst>
                <a:ext uri="{FF2B5EF4-FFF2-40B4-BE49-F238E27FC236}">
                  <a16:creationId xmlns:a16="http://schemas.microsoft.com/office/drawing/2014/main" id="{11486BA1-F127-4ACC-841F-23EDC7ED5EAA}"/>
                </a:ext>
              </a:extLst>
            </p:cNvPr>
            <p:cNvSpPr/>
            <p:nvPr/>
          </p:nvSpPr>
          <p:spPr>
            <a:xfrm>
              <a:off x="3123576" y="4660355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3" name="Rectangle: Rounded Corners 72">
              <a:extLst>
                <a:ext uri="{FF2B5EF4-FFF2-40B4-BE49-F238E27FC236}">
                  <a16:creationId xmlns:a16="http://schemas.microsoft.com/office/drawing/2014/main" id="{3384D046-43C2-45D1-8A6B-CEFB93E4ABD8}"/>
                </a:ext>
              </a:extLst>
            </p:cNvPr>
            <p:cNvSpPr/>
            <p:nvPr/>
          </p:nvSpPr>
          <p:spPr>
            <a:xfrm>
              <a:off x="3353494" y="4660355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4" name="Rectangle: Rounded Corners 73">
              <a:extLst>
                <a:ext uri="{FF2B5EF4-FFF2-40B4-BE49-F238E27FC236}">
                  <a16:creationId xmlns:a16="http://schemas.microsoft.com/office/drawing/2014/main" id="{716A21CF-9D8E-4ABB-877E-7358019F1704}"/>
                </a:ext>
              </a:extLst>
            </p:cNvPr>
            <p:cNvSpPr/>
            <p:nvPr/>
          </p:nvSpPr>
          <p:spPr>
            <a:xfrm>
              <a:off x="3583406" y="4660355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5" name="Rectangle: Rounded Corners 74">
              <a:extLst>
                <a:ext uri="{FF2B5EF4-FFF2-40B4-BE49-F238E27FC236}">
                  <a16:creationId xmlns:a16="http://schemas.microsoft.com/office/drawing/2014/main" id="{A47D7BD6-A233-4919-86AD-74661C9027C6}"/>
                </a:ext>
              </a:extLst>
            </p:cNvPr>
            <p:cNvSpPr/>
            <p:nvPr/>
          </p:nvSpPr>
          <p:spPr>
            <a:xfrm>
              <a:off x="3813318" y="4660355"/>
              <a:ext cx="110691" cy="110691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6" name="Rectangle: Rounded Corners 75">
              <a:extLst>
                <a:ext uri="{FF2B5EF4-FFF2-40B4-BE49-F238E27FC236}">
                  <a16:creationId xmlns:a16="http://schemas.microsoft.com/office/drawing/2014/main" id="{A8DF406A-21D3-455A-9292-5D9DACC71ABE}"/>
                </a:ext>
              </a:extLst>
            </p:cNvPr>
            <p:cNvSpPr/>
            <p:nvPr/>
          </p:nvSpPr>
          <p:spPr>
            <a:xfrm>
              <a:off x="2433835" y="4315481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A5B1C996-78BE-4DBB-9A2D-C69F28315EA0}"/>
                </a:ext>
              </a:extLst>
            </p:cNvPr>
            <p:cNvSpPr/>
            <p:nvPr/>
          </p:nvSpPr>
          <p:spPr>
            <a:xfrm>
              <a:off x="2663753" y="4315481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8" name="Rectangle: Rounded Corners 77">
              <a:extLst>
                <a:ext uri="{FF2B5EF4-FFF2-40B4-BE49-F238E27FC236}">
                  <a16:creationId xmlns:a16="http://schemas.microsoft.com/office/drawing/2014/main" id="{AA285AD1-7F65-45F8-B0DE-AE2568AA936B}"/>
                </a:ext>
              </a:extLst>
            </p:cNvPr>
            <p:cNvSpPr/>
            <p:nvPr/>
          </p:nvSpPr>
          <p:spPr>
            <a:xfrm>
              <a:off x="2893665" y="4315481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9" name="Rectangle: Rounded Corners 78">
              <a:extLst>
                <a:ext uri="{FF2B5EF4-FFF2-40B4-BE49-F238E27FC236}">
                  <a16:creationId xmlns:a16="http://schemas.microsoft.com/office/drawing/2014/main" id="{1FE72519-2076-4E34-A484-1194DD840045}"/>
                </a:ext>
              </a:extLst>
            </p:cNvPr>
            <p:cNvSpPr/>
            <p:nvPr/>
          </p:nvSpPr>
          <p:spPr>
            <a:xfrm>
              <a:off x="3123576" y="4315481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0" name="Rectangle: Rounded Corners 79">
              <a:extLst>
                <a:ext uri="{FF2B5EF4-FFF2-40B4-BE49-F238E27FC236}">
                  <a16:creationId xmlns:a16="http://schemas.microsoft.com/office/drawing/2014/main" id="{2798C4C1-7652-4C85-BD24-3949D7264235}"/>
                </a:ext>
              </a:extLst>
            </p:cNvPr>
            <p:cNvSpPr/>
            <p:nvPr/>
          </p:nvSpPr>
          <p:spPr>
            <a:xfrm>
              <a:off x="3353494" y="4315481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1" name="Rectangle: Rounded Corners 80">
              <a:extLst>
                <a:ext uri="{FF2B5EF4-FFF2-40B4-BE49-F238E27FC236}">
                  <a16:creationId xmlns:a16="http://schemas.microsoft.com/office/drawing/2014/main" id="{F645F5CA-6E52-4A7D-BA64-CA39E83C8AB6}"/>
                </a:ext>
              </a:extLst>
            </p:cNvPr>
            <p:cNvSpPr/>
            <p:nvPr/>
          </p:nvSpPr>
          <p:spPr>
            <a:xfrm>
              <a:off x="3583406" y="4315481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2" name="Rectangle: Rounded Corners 81">
              <a:extLst>
                <a:ext uri="{FF2B5EF4-FFF2-40B4-BE49-F238E27FC236}">
                  <a16:creationId xmlns:a16="http://schemas.microsoft.com/office/drawing/2014/main" id="{70C06DF3-4A4B-496E-96B0-E136B8E42E00}"/>
                </a:ext>
              </a:extLst>
            </p:cNvPr>
            <p:cNvSpPr/>
            <p:nvPr/>
          </p:nvSpPr>
          <p:spPr>
            <a:xfrm>
              <a:off x="3813318" y="4315481"/>
              <a:ext cx="110691" cy="110691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3" name="Rectangle: Rounded Corners 82">
              <a:extLst>
                <a:ext uri="{FF2B5EF4-FFF2-40B4-BE49-F238E27FC236}">
                  <a16:creationId xmlns:a16="http://schemas.microsoft.com/office/drawing/2014/main" id="{6AE5242C-CE72-4688-A62C-D0363E3F2E00}"/>
                </a:ext>
              </a:extLst>
            </p:cNvPr>
            <p:cNvSpPr/>
            <p:nvPr/>
          </p:nvSpPr>
          <p:spPr>
            <a:xfrm>
              <a:off x="2433835" y="3970613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4" name="Rectangle: Rounded Corners 83">
              <a:extLst>
                <a:ext uri="{FF2B5EF4-FFF2-40B4-BE49-F238E27FC236}">
                  <a16:creationId xmlns:a16="http://schemas.microsoft.com/office/drawing/2014/main" id="{563029AE-AC11-4E29-BC86-4BBC4128B8BB}"/>
                </a:ext>
              </a:extLst>
            </p:cNvPr>
            <p:cNvSpPr/>
            <p:nvPr/>
          </p:nvSpPr>
          <p:spPr>
            <a:xfrm>
              <a:off x="2663753" y="3970613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5" name="Rectangle: Rounded Corners 84">
              <a:extLst>
                <a:ext uri="{FF2B5EF4-FFF2-40B4-BE49-F238E27FC236}">
                  <a16:creationId xmlns:a16="http://schemas.microsoft.com/office/drawing/2014/main" id="{B1BED2E6-087F-46B9-BE00-C9D41064FD8D}"/>
                </a:ext>
              </a:extLst>
            </p:cNvPr>
            <p:cNvSpPr/>
            <p:nvPr/>
          </p:nvSpPr>
          <p:spPr>
            <a:xfrm>
              <a:off x="2893665" y="3970613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6" name="Rectangle: Rounded Corners 85">
              <a:extLst>
                <a:ext uri="{FF2B5EF4-FFF2-40B4-BE49-F238E27FC236}">
                  <a16:creationId xmlns:a16="http://schemas.microsoft.com/office/drawing/2014/main" id="{A1217055-D6B2-423A-A340-178DD1876ADD}"/>
                </a:ext>
              </a:extLst>
            </p:cNvPr>
            <p:cNvSpPr/>
            <p:nvPr/>
          </p:nvSpPr>
          <p:spPr>
            <a:xfrm>
              <a:off x="3123576" y="3970613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7" name="Rectangle: Rounded Corners 86">
              <a:extLst>
                <a:ext uri="{FF2B5EF4-FFF2-40B4-BE49-F238E27FC236}">
                  <a16:creationId xmlns:a16="http://schemas.microsoft.com/office/drawing/2014/main" id="{DFD177DF-AF6B-4307-8B5F-15710348DB7E}"/>
                </a:ext>
              </a:extLst>
            </p:cNvPr>
            <p:cNvSpPr/>
            <p:nvPr/>
          </p:nvSpPr>
          <p:spPr>
            <a:xfrm>
              <a:off x="3353494" y="3970613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8" name="Rectangle: Rounded Corners 87">
              <a:extLst>
                <a:ext uri="{FF2B5EF4-FFF2-40B4-BE49-F238E27FC236}">
                  <a16:creationId xmlns:a16="http://schemas.microsoft.com/office/drawing/2014/main" id="{41987A4C-8995-4A60-83EE-6F6C5C7DE302}"/>
                </a:ext>
              </a:extLst>
            </p:cNvPr>
            <p:cNvSpPr/>
            <p:nvPr/>
          </p:nvSpPr>
          <p:spPr>
            <a:xfrm>
              <a:off x="3583406" y="3970613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9" name="Rectangle: Rounded Corners 88">
              <a:extLst>
                <a:ext uri="{FF2B5EF4-FFF2-40B4-BE49-F238E27FC236}">
                  <a16:creationId xmlns:a16="http://schemas.microsoft.com/office/drawing/2014/main" id="{B6376BF0-3DCF-4B67-8A3D-851C41A0F06F}"/>
                </a:ext>
              </a:extLst>
            </p:cNvPr>
            <p:cNvSpPr/>
            <p:nvPr/>
          </p:nvSpPr>
          <p:spPr>
            <a:xfrm>
              <a:off x="3813318" y="3970613"/>
              <a:ext cx="110691" cy="110691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90" name="Rectangle: Rounded Corners 89">
              <a:extLst>
                <a:ext uri="{FF2B5EF4-FFF2-40B4-BE49-F238E27FC236}">
                  <a16:creationId xmlns:a16="http://schemas.microsoft.com/office/drawing/2014/main" id="{1ED3B0C6-116B-4A02-A426-D33EC99E177A}"/>
                </a:ext>
              </a:extLst>
            </p:cNvPr>
            <p:cNvSpPr/>
            <p:nvPr/>
          </p:nvSpPr>
          <p:spPr>
            <a:xfrm>
              <a:off x="2433835" y="3625740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91" name="Rectangle: Rounded Corners 90">
              <a:extLst>
                <a:ext uri="{FF2B5EF4-FFF2-40B4-BE49-F238E27FC236}">
                  <a16:creationId xmlns:a16="http://schemas.microsoft.com/office/drawing/2014/main" id="{9DA2C6F4-59C5-4D1D-A205-A99901CC53DC}"/>
                </a:ext>
              </a:extLst>
            </p:cNvPr>
            <p:cNvSpPr/>
            <p:nvPr/>
          </p:nvSpPr>
          <p:spPr>
            <a:xfrm>
              <a:off x="2663753" y="3625740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92" name="Rectangle: Rounded Corners 91">
              <a:extLst>
                <a:ext uri="{FF2B5EF4-FFF2-40B4-BE49-F238E27FC236}">
                  <a16:creationId xmlns:a16="http://schemas.microsoft.com/office/drawing/2014/main" id="{491677D1-B7C5-4443-903A-1932C6070AB7}"/>
                </a:ext>
              </a:extLst>
            </p:cNvPr>
            <p:cNvSpPr/>
            <p:nvPr/>
          </p:nvSpPr>
          <p:spPr>
            <a:xfrm>
              <a:off x="2893665" y="3625740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93" name="Rectangle: Rounded Corners 92">
              <a:extLst>
                <a:ext uri="{FF2B5EF4-FFF2-40B4-BE49-F238E27FC236}">
                  <a16:creationId xmlns:a16="http://schemas.microsoft.com/office/drawing/2014/main" id="{625F4275-269E-4A00-BCA3-11DA2151785A}"/>
                </a:ext>
              </a:extLst>
            </p:cNvPr>
            <p:cNvSpPr/>
            <p:nvPr/>
          </p:nvSpPr>
          <p:spPr>
            <a:xfrm>
              <a:off x="3123576" y="3625740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94" name="Rectangle: Rounded Corners 93">
              <a:extLst>
                <a:ext uri="{FF2B5EF4-FFF2-40B4-BE49-F238E27FC236}">
                  <a16:creationId xmlns:a16="http://schemas.microsoft.com/office/drawing/2014/main" id="{4512901A-4661-453B-9FF0-E10A0F4D0103}"/>
                </a:ext>
              </a:extLst>
            </p:cNvPr>
            <p:cNvSpPr/>
            <p:nvPr/>
          </p:nvSpPr>
          <p:spPr>
            <a:xfrm>
              <a:off x="3353494" y="3625740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95" name="Rectangle: Rounded Corners 94">
              <a:extLst>
                <a:ext uri="{FF2B5EF4-FFF2-40B4-BE49-F238E27FC236}">
                  <a16:creationId xmlns:a16="http://schemas.microsoft.com/office/drawing/2014/main" id="{61CC31B1-098C-4D17-86C5-55EDE733A660}"/>
                </a:ext>
              </a:extLst>
            </p:cNvPr>
            <p:cNvSpPr/>
            <p:nvPr/>
          </p:nvSpPr>
          <p:spPr>
            <a:xfrm>
              <a:off x="3583406" y="3625740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96" name="Rectangle: Rounded Corners 95">
              <a:extLst>
                <a:ext uri="{FF2B5EF4-FFF2-40B4-BE49-F238E27FC236}">
                  <a16:creationId xmlns:a16="http://schemas.microsoft.com/office/drawing/2014/main" id="{274017AA-55A8-4C75-A93D-0857498D9B9D}"/>
                </a:ext>
              </a:extLst>
            </p:cNvPr>
            <p:cNvSpPr/>
            <p:nvPr/>
          </p:nvSpPr>
          <p:spPr>
            <a:xfrm>
              <a:off x="3813318" y="3625740"/>
              <a:ext cx="110691" cy="110691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CB72C314-1D8D-40D3-8CC4-15127814EB35}"/>
                </a:ext>
              </a:extLst>
            </p:cNvPr>
            <p:cNvSpPr/>
            <p:nvPr/>
          </p:nvSpPr>
          <p:spPr>
            <a:xfrm>
              <a:off x="2433835" y="3280872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20585B3-4DFF-4655-8DE1-309832988948}"/>
                </a:ext>
              </a:extLst>
            </p:cNvPr>
            <p:cNvSpPr/>
            <p:nvPr/>
          </p:nvSpPr>
          <p:spPr>
            <a:xfrm>
              <a:off x="2663753" y="3280872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9B264774-08AD-436C-8199-1F21EF1FE39B}"/>
                </a:ext>
              </a:extLst>
            </p:cNvPr>
            <p:cNvSpPr/>
            <p:nvPr/>
          </p:nvSpPr>
          <p:spPr>
            <a:xfrm>
              <a:off x="2893665" y="3280872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6633F686-4BC0-456A-B8C0-69211E27F1CE}"/>
                </a:ext>
              </a:extLst>
            </p:cNvPr>
            <p:cNvSpPr/>
            <p:nvPr/>
          </p:nvSpPr>
          <p:spPr>
            <a:xfrm>
              <a:off x="3123576" y="3280872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03C11F83-2D1B-4286-9AFC-C4E67DEBD634}"/>
                </a:ext>
              </a:extLst>
            </p:cNvPr>
            <p:cNvSpPr/>
            <p:nvPr/>
          </p:nvSpPr>
          <p:spPr>
            <a:xfrm>
              <a:off x="3353494" y="3280872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02" name="Rectangle: Rounded Corners 101">
              <a:extLst>
                <a:ext uri="{FF2B5EF4-FFF2-40B4-BE49-F238E27FC236}">
                  <a16:creationId xmlns:a16="http://schemas.microsoft.com/office/drawing/2014/main" id="{0C533D2D-BB06-4BF7-A5FC-01C2698FF3E0}"/>
                </a:ext>
              </a:extLst>
            </p:cNvPr>
            <p:cNvSpPr/>
            <p:nvPr/>
          </p:nvSpPr>
          <p:spPr>
            <a:xfrm>
              <a:off x="3583406" y="3280872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03" name="Rectangle: Rounded Corners 102">
              <a:extLst>
                <a:ext uri="{FF2B5EF4-FFF2-40B4-BE49-F238E27FC236}">
                  <a16:creationId xmlns:a16="http://schemas.microsoft.com/office/drawing/2014/main" id="{20D9DEC4-6DAC-4D23-93C4-07A9F927E192}"/>
                </a:ext>
              </a:extLst>
            </p:cNvPr>
            <p:cNvSpPr/>
            <p:nvPr/>
          </p:nvSpPr>
          <p:spPr>
            <a:xfrm>
              <a:off x="3813318" y="3280872"/>
              <a:ext cx="110691" cy="110691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04" name="Rectangle: Rounded Corners 103">
              <a:extLst>
                <a:ext uri="{FF2B5EF4-FFF2-40B4-BE49-F238E27FC236}">
                  <a16:creationId xmlns:a16="http://schemas.microsoft.com/office/drawing/2014/main" id="{18BB4375-179F-4B06-B922-B397CDB93FEE}"/>
                </a:ext>
              </a:extLst>
            </p:cNvPr>
            <p:cNvSpPr/>
            <p:nvPr/>
          </p:nvSpPr>
          <p:spPr>
            <a:xfrm>
              <a:off x="2433835" y="2935998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05" name="Rectangle: Rounded Corners 104">
              <a:extLst>
                <a:ext uri="{FF2B5EF4-FFF2-40B4-BE49-F238E27FC236}">
                  <a16:creationId xmlns:a16="http://schemas.microsoft.com/office/drawing/2014/main" id="{839E78DB-C365-4766-A691-FEA58C02EC2E}"/>
                </a:ext>
              </a:extLst>
            </p:cNvPr>
            <p:cNvSpPr/>
            <p:nvPr/>
          </p:nvSpPr>
          <p:spPr>
            <a:xfrm>
              <a:off x="2663753" y="2935998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06" name="Rectangle: Rounded Corners 105">
              <a:extLst>
                <a:ext uri="{FF2B5EF4-FFF2-40B4-BE49-F238E27FC236}">
                  <a16:creationId xmlns:a16="http://schemas.microsoft.com/office/drawing/2014/main" id="{E4FAB677-9DE7-40F0-B556-A68668617B00}"/>
                </a:ext>
              </a:extLst>
            </p:cNvPr>
            <p:cNvSpPr/>
            <p:nvPr/>
          </p:nvSpPr>
          <p:spPr>
            <a:xfrm>
              <a:off x="2893665" y="2935998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07" name="Rectangle: Rounded Corners 106">
              <a:extLst>
                <a:ext uri="{FF2B5EF4-FFF2-40B4-BE49-F238E27FC236}">
                  <a16:creationId xmlns:a16="http://schemas.microsoft.com/office/drawing/2014/main" id="{58E1C3FB-EC84-499A-BBFB-AA620217D02F}"/>
                </a:ext>
              </a:extLst>
            </p:cNvPr>
            <p:cNvSpPr/>
            <p:nvPr/>
          </p:nvSpPr>
          <p:spPr>
            <a:xfrm>
              <a:off x="3123576" y="2935998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08" name="Rectangle: Rounded Corners 107">
              <a:extLst>
                <a:ext uri="{FF2B5EF4-FFF2-40B4-BE49-F238E27FC236}">
                  <a16:creationId xmlns:a16="http://schemas.microsoft.com/office/drawing/2014/main" id="{B028C074-22F5-4E8E-B0C6-B7B0204B9CA1}"/>
                </a:ext>
              </a:extLst>
            </p:cNvPr>
            <p:cNvSpPr/>
            <p:nvPr/>
          </p:nvSpPr>
          <p:spPr>
            <a:xfrm>
              <a:off x="3353494" y="2935998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09" name="Rectangle: Rounded Corners 108">
              <a:extLst>
                <a:ext uri="{FF2B5EF4-FFF2-40B4-BE49-F238E27FC236}">
                  <a16:creationId xmlns:a16="http://schemas.microsoft.com/office/drawing/2014/main" id="{C9FF2093-9C81-4F3B-8360-E17612F952BF}"/>
                </a:ext>
              </a:extLst>
            </p:cNvPr>
            <p:cNvSpPr/>
            <p:nvPr/>
          </p:nvSpPr>
          <p:spPr>
            <a:xfrm>
              <a:off x="3583406" y="2935998"/>
              <a:ext cx="110691" cy="110691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10" name="Rectangle: Rounded Corners 109">
              <a:extLst>
                <a:ext uri="{FF2B5EF4-FFF2-40B4-BE49-F238E27FC236}">
                  <a16:creationId xmlns:a16="http://schemas.microsoft.com/office/drawing/2014/main" id="{C8CD5677-C18D-44FD-A66F-0D8DD008D7AE}"/>
                </a:ext>
              </a:extLst>
            </p:cNvPr>
            <p:cNvSpPr/>
            <p:nvPr/>
          </p:nvSpPr>
          <p:spPr>
            <a:xfrm>
              <a:off x="3813318" y="2935998"/>
              <a:ext cx="110691" cy="110691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4A887316-10F4-437B-B741-3862068D6E08}"/>
                </a:ext>
              </a:extLst>
            </p:cNvPr>
            <p:cNvSpPr/>
            <p:nvPr/>
          </p:nvSpPr>
          <p:spPr>
            <a:xfrm>
              <a:off x="2318879" y="2533650"/>
              <a:ext cx="1718965" cy="169292"/>
            </a:xfrm>
            <a:custGeom>
              <a:avLst/>
              <a:gdLst>
                <a:gd name="connsiteX0" fmla="*/ 1724356 w 1718964"/>
                <a:gd name="connsiteY0" fmla="*/ 172437 h 169291"/>
                <a:gd name="connsiteX1" fmla="*/ 0 w 1718964"/>
                <a:gd name="connsiteY1" fmla="*/ 172437 h 169291"/>
                <a:gd name="connsiteX2" fmla="*/ 0 w 1718964"/>
                <a:gd name="connsiteY2" fmla="*/ 57481 h 169291"/>
                <a:gd name="connsiteX3" fmla="*/ 57481 w 1718964"/>
                <a:gd name="connsiteY3" fmla="*/ 0 h 169291"/>
                <a:gd name="connsiteX4" fmla="*/ 1666875 w 1718964"/>
                <a:gd name="connsiteY4" fmla="*/ 0 h 169291"/>
                <a:gd name="connsiteX5" fmla="*/ 1724356 w 1718964"/>
                <a:gd name="connsiteY5" fmla="*/ 57481 h 169291"/>
                <a:gd name="connsiteX6" fmla="*/ 1724356 w 1718964"/>
                <a:gd name="connsiteY6" fmla="*/ 172437 h 169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18964" h="169291">
                  <a:moveTo>
                    <a:pt x="1724356" y="172437"/>
                  </a:moveTo>
                  <a:lnTo>
                    <a:pt x="0" y="172437"/>
                  </a:lnTo>
                  <a:lnTo>
                    <a:pt x="0" y="57481"/>
                  </a:lnTo>
                  <a:cubicBezTo>
                    <a:pt x="0" y="25739"/>
                    <a:pt x="25739" y="0"/>
                    <a:pt x="57481" y="0"/>
                  </a:cubicBezTo>
                  <a:lnTo>
                    <a:pt x="1666875" y="0"/>
                  </a:lnTo>
                  <a:cubicBezTo>
                    <a:pt x="1698617" y="0"/>
                    <a:pt x="1724356" y="25739"/>
                    <a:pt x="1724356" y="57481"/>
                  </a:cubicBezTo>
                  <a:lnTo>
                    <a:pt x="1724356" y="172437"/>
                  </a:lnTo>
                  <a:close/>
                </a:path>
              </a:pathLst>
            </a:custGeom>
            <a:solidFill>
              <a:schemeClr val="accent4"/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FF5550B5-3F32-4314-AB8C-66FEF99199FE}"/>
                </a:ext>
              </a:extLst>
            </p:cNvPr>
            <p:cNvSpPr/>
            <p:nvPr/>
          </p:nvSpPr>
          <p:spPr>
            <a:xfrm>
              <a:off x="2097143" y="5752438"/>
              <a:ext cx="2754250" cy="110691"/>
            </a:xfrm>
            <a:custGeom>
              <a:avLst/>
              <a:gdLst>
                <a:gd name="connsiteX0" fmla="*/ 2701484 w 2754250"/>
                <a:gd name="connsiteY0" fmla="*/ 114962 h 110690"/>
                <a:gd name="connsiteX1" fmla="*/ 57481 w 2754250"/>
                <a:gd name="connsiteY1" fmla="*/ 114962 h 110690"/>
                <a:gd name="connsiteX2" fmla="*/ 0 w 2754250"/>
                <a:gd name="connsiteY2" fmla="*/ 57481 h 110690"/>
                <a:gd name="connsiteX3" fmla="*/ 0 w 2754250"/>
                <a:gd name="connsiteY3" fmla="*/ 57481 h 110690"/>
                <a:gd name="connsiteX4" fmla="*/ 57481 w 2754250"/>
                <a:gd name="connsiteY4" fmla="*/ 0 h 110690"/>
                <a:gd name="connsiteX5" fmla="*/ 2701490 w 2754250"/>
                <a:gd name="connsiteY5" fmla="*/ 0 h 110690"/>
                <a:gd name="connsiteX6" fmla="*/ 2758971 w 2754250"/>
                <a:gd name="connsiteY6" fmla="*/ 57481 h 110690"/>
                <a:gd name="connsiteX7" fmla="*/ 2758971 w 2754250"/>
                <a:gd name="connsiteY7" fmla="*/ 57481 h 110690"/>
                <a:gd name="connsiteX8" fmla="*/ 2701484 w 2754250"/>
                <a:gd name="connsiteY8" fmla="*/ 114962 h 110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54250" h="110690">
                  <a:moveTo>
                    <a:pt x="2701484" y="114962"/>
                  </a:moveTo>
                  <a:lnTo>
                    <a:pt x="57481" y="114962"/>
                  </a:lnTo>
                  <a:cubicBezTo>
                    <a:pt x="25739" y="114962"/>
                    <a:pt x="0" y="89223"/>
                    <a:pt x="0" y="57481"/>
                  </a:cubicBezTo>
                  <a:lnTo>
                    <a:pt x="0" y="57481"/>
                  </a:lnTo>
                  <a:cubicBezTo>
                    <a:pt x="0" y="25739"/>
                    <a:pt x="25739" y="0"/>
                    <a:pt x="57481" y="0"/>
                  </a:cubicBezTo>
                  <a:lnTo>
                    <a:pt x="2701490" y="0"/>
                  </a:lnTo>
                  <a:cubicBezTo>
                    <a:pt x="2733232" y="0"/>
                    <a:pt x="2758971" y="25739"/>
                    <a:pt x="2758971" y="57481"/>
                  </a:cubicBezTo>
                  <a:lnTo>
                    <a:pt x="2758971" y="57481"/>
                  </a:lnTo>
                  <a:cubicBezTo>
                    <a:pt x="2758965" y="89223"/>
                    <a:pt x="2733232" y="114962"/>
                    <a:pt x="2701484" y="114962"/>
                  </a:cubicBezTo>
                  <a:close/>
                </a:path>
              </a:pathLst>
            </a:custGeom>
            <a:solidFill>
              <a:srgbClr val="8F96AC"/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C2E2F185-B4A4-4489-B9BA-8ADF705080F7}"/>
                </a:ext>
              </a:extLst>
            </p:cNvPr>
            <p:cNvSpPr/>
            <p:nvPr/>
          </p:nvSpPr>
          <p:spPr>
            <a:xfrm rot="5400000">
              <a:off x="4105511" y="5220079"/>
              <a:ext cx="504497" cy="409932"/>
            </a:xfrm>
            <a:custGeom>
              <a:avLst/>
              <a:gdLst>
                <a:gd name="connsiteX0" fmla="*/ 0 w 859482"/>
                <a:gd name="connsiteY0" fmla="*/ 0 h 110690"/>
                <a:gd name="connsiteX1" fmla="*/ 862178 w 859482"/>
                <a:gd name="connsiteY1" fmla="*/ 0 h 110690"/>
                <a:gd name="connsiteX2" fmla="*/ 862178 w 859482"/>
                <a:gd name="connsiteY2" fmla="*/ 114956 h 110690"/>
                <a:gd name="connsiteX3" fmla="*/ 0 w 859482"/>
                <a:gd name="connsiteY3" fmla="*/ 114956 h 110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9482" h="110690">
                  <a:moveTo>
                    <a:pt x="0" y="0"/>
                  </a:moveTo>
                  <a:lnTo>
                    <a:pt x="862178" y="0"/>
                  </a:lnTo>
                  <a:lnTo>
                    <a:pt x="862178" y="114956"/>
                  </a:lnTo>
                  <a:lnTo>
                    <a:pt x="0" y="114956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7327BD6E-38B3-4263-B4DF-50189C51C784}"/>
              </a:ext>
            </a:extLst>
          </p:cNvPr>
          <p:cNvSpPr txBox="1"/>
          <p:nvPr/>
        </p:nvSpPr>
        <p:spPr>
          <a:xfrm>
            <a:off x="6263885" y="2585061"/>
            <a:ext cx="153567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/>
              <a:t>Main Thing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4E3D3072-30A0-42B6-8D06-F048F3486E26}"/>
              </a:ext>
            </a:extLst>
          </p:cNvPr>
          <p:cNvSpPr txBox="1"/>
          <p:nvPr/>
        </p:nvSpPr>
        <p:spPr>
          <a:xfrm flipH="1">
            <a:off x="6263885" y="3021478"/>
            <a:ext cx="4188214" cy="6067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Lorem ipsum dolor sit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amet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consectetur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adipiscing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elit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sed ipsum dolor sit dolor sit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amet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540A1D9C-5466-44FC-9A4D-98A9B6C65EE2}"/>
              </a:ext>
            </a:extLst>
          </p:cNvPr>
          <p:cNvSpPr txBox="1"/>
          <p:nvPr/>
        </p:nvSpPr>
        <p:spPr>
          <a:xfrm>
            <a:off x="6263885" y="3929158"/>
            <a:ext cx="153567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/>
              <a:t>Main Thing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0876E156-8C0D-42C1-88C0-7B4B4F370988}"/>
              </a:ext>
            </a:extLst>
          </p:cNvPr>
          <p:cNvSpPr txBox="1"/>
          <p:nvPr/>
        </p:nvSpPr>
        <p:spPr>
          <a:xfrm flipH="1">
            <a:off x="6263885" y="4365575"/>
            <a:ext cx="4188214" cy="6067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Lorem ipsum dolor sit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amet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consectetur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adipiscing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elit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sed ipsum dolor sit dolor sit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amet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F2117572-854C-4F6E-82B0-487BC8EB7D08}"/>
              </a:ext>
            </a:extLst>
          </p:cNvPr>
          <p:cNvSpPr txBox="1"/>
          <p:nvPr/>
        </p:nvSpPr>
        <p:spPr>
          <a:xfrm>
            <a:off x="6263885" y="5224095"/>
            <a:ext cx="153567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/>
              <a:t>Main Thing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D05AB2B-7A28-4A5D-B7E7-412A16334B93}"/>
              </a:ext>
            </a:extLst>
          </p:cNvPr>
          <p:cNvSpPr txBox="1"/>
          <p:nvPr/>
        </p:nvSpPr>
        <p:spPr>
          <a:xfrm flipH="1">
            <a:off x="6263885" y="5660512"/>
            <a:ext cx="4188214" cy="6067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Lorem ipsum dolor sit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amet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consectetur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adipiscing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elit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sed ipsum dolor sit dolor sit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amet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9A2B144A-47AA-4902-9312-8E4140ECA27C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6DB9EC27-CB81-409E-A57E-53D51F5252C7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C4EC748C-3BE4-4763-9575-A7855893CFED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5738A3B8-6366-4DFB-BC70-3776691501B0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D37C863F-2E87-497F-BFD7-1BC52FCF07E7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127" name="Star: 4 Points 126">
              <a:extLst>
                <a:ext uri="{FF2B5EF4-FFF2-40B4-BE49-F238E27FC236}">
                  <a16:creationId xmlns:a16="http://schemas.microsoft.com/office/drawing/2014/main" id="{1BD03A7F-25D6-45BD-91D4-5484213FC06B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28" name="Star: 4 Points 127">
              <a:extLst>
                <a:ext uri="{FF2B5EF4-FFF2-40B4-BE49-F238E27FC236}">
                  <a16:creationId xmlns:a16="http://schemas.microsoft.com/office/drawing/2014/main" id="{A3EB1274-5F6A-4DE4-A4A1-077D1FA3DC65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29" name="Star: 4 Points 128">
              <a:extLst>
                <a:ext uri="{FF2B5EF4-FFF2-40B4-BE49-F238E27FC236}">
                  <a16:creationId xmlns:a16="http://schemas.microsoft.com/office/drawing/2014/main" id="{C922841C-A0AA-4881-A4F4-2C80A42EBFA6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30" name="TextBox 129">
            <a:extLst>
              <a:ext uri="{FF2B5EF4-FFF2-40B4-BE49-F238E27FC236}">
                <a16:creationId xmlns:a16="http://schemas.microsoft.com/office/drawing/2014/main" id="{886DDA84-6BA7-4713-9754-A8E9545B02CA}"/>
              </a:ext>
            </a:extLst>
          </p:cNvPr>
          <p:cNvSpPr txBox="1"/>
          <p:nvPr/>
        </p:nvSpPr>
        <p:spPr>
          <a:xfrm>
            <a:off x="2484487" y="629137"/>
            <a:ext cx="7223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Our</a:t>
            </a:r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 Infographic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2">
                  <a:lumMod val="25000"/>
                </a:schemeClr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BD3C95D2-020D-4ED3-B34D-9DB547611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8558" y="1166656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tx2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504999"/>
      </p:ext>
    </p:extLst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7982383D-DBC3-4A19-B492-A04CA3B2B05F}"/>
              </a:ext>
            </a:extLst>
          </p:cNvPr>
          <p:cNvGrpSpPr/>
          <p:nvPr/>
        </p:nvGrpSpPr>
        <p:grpSpPr>
          <a:xfrm>
            <a:off x="4729734" y="2385600"/>
            <a:ext cx="2476500" cy="3537266"/>
            <a:chOff x="3599000" y="2627390"/>
            <a:chExt cx="2356817" cy="336632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5979DC1E-D078-480B-8F68-58837AEB9510}"/>
                </a:ext>
              </a:extLst>
            </p:cNvPr>
            <p:cNvSpPr/>
            <p:nvPr/>
          </p:nvSpPr>
          <p:spPr>
            <a:xfrm>
              <a:off x="3599000" y="2627390"/>
              <a:ext cx="2356817" cy="2412932"/>
            </a:xfrm>
            <a:custGeom>
              <a:avLst/>
              <a:gdLst>
                <a:gd name="connsiteX0" fmla="*/ 1178409 w 2356816"/>
                <a:gd name="connsiteY0" fmla="*/ 0 h 2412931"/>
                <a:gd name="connsiteX1" fmla="*/ 0 w 2356816"/>
                <a:gd name="connsiteY1" fmla="*/ 1177847 h 2412931"/>
                <a:gd name="connsiteX2" fmla="*/ 0 w 2356816"/>
                <a:gd name="connsiteY2" fmla="*/ 1219933 h 2412931"/>
                <a:gd name="connsiteX3" fmla="*/ 222214 w 2356816"/>
                <a:gd name="connsiteY3" fmla="*/ 1909022 h 2412931"/>
                <a:gd name="connsiteX4" fmla="*/ 314803 w 2356816"/>
                <a:gd name="connsiteY4" fmla="*/ 2021812 h 2412931"/>
                <a:gd name="connsiteX5" fmla="*/ 609406 w 2356816"/>
                <a:gd name="connsiteY5" fmla="*/ 2339421 h 2412931"/>
                <a:gd name="connsiteX6" fmla="*/ 693016 w 2356816"/>
                <a:gd name="connsiteY6" fmla="*/ 2468485 h 2412931"/>
                <a:gd name="connsiteX7" fmla="*/ 1663801 w 2356816"/>
                <a:gd name="connsiteY7" fmla="*/ 2468485 h 2412931"/>
                <a:gd name="connsiteX8" fmla="*/ 1747411 w 2356816"/>
                <a:gd name="connsiteY8" fmla="*/ 2339421 h 2412931"/>
                <a:gd name="connsiteX9" fmla="*/ 2042014 w 2356816"/>
                <a:gd name="connsiteY9" fmla="*/ 2021812 h 2412931"/>
                <a:gd name="connsiteX10" fmla="*/ 2134603 w 2356816"/>
                <a:gd name="connsiteY10" fmla="*/ 1909022 h 2412931"/>
                <a:gd name="connsiteX11" fmla="*/ 2356817 w 2356816"/>
                <a:gd name="connsiteY11" fmla="*/ 1219933 h 2412931"/>
                <a:gd name="connsiteX12" fmla="*/ 2356817 w 2356816"/>
                <a:gd name="connsiteY12" fmla="*/ 1177847 h 2412931"/>
                <a:gd name="connsiteX13" fmla="*/ 1178409 w 2356816"/>
                <a:gd name="connsiteY13" fmla="*/ 0 h 241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56816" h="2412931">
                  <a:moveTo>
                    <a:pt x="1178409" y="0"/>
                  </a:moveTo>
                  <a:cubicBezTo>
                    <a:pt x="527478" y="0"/>
                    <a:pt x="0" y="526917"/>
                    <a:pt x="0" y="1177847"/>
                  </a:cubicBezTo>
                  <a:lnTo>
                    <a:pt x="0" y="1219933"/>
                  </a:lnTo>
                  <a:cubicBezTo>
                    <a:pt x="0" y="1468521"/>
                    <a:pt x="78561" y="1709254"/>
                    <a:pt x="222214" y="1909022"/>
                  </a:cubicBezTo>
                  <a:cubicBezTo>
                    <a:pt x="250272" y="1948302"/>
                    <a:pt x="281135" y="1985899"/>
                    <a:pt x="314803" y="2021812"/>
                  </a:cubicBezTo>
                  <a:lnTo>
                    <a:pt x="609406" y="2339421"/>
                  </a:lnTo>
                  <a:cubicBezTo>
                    <a:pt x="644758" y="2377579"/>
                    <a:pt x="672815" y="2421349"/>
                    <a:pt x="693016" y="2468485"/>
                  </a:cubicBezTo>
                  <a:lnTo>
                    <a:pt x="1663801" y="2468485"/>
                  </a:lnTo>
                  <a:cubicBezTo>
                    <a:pt x="1684002" y="2421349"/>
                    <a:pt x="1712059" y="2377579"/>
                    <a:pt x="1747411" y="2339421"/>
                  </a:cubicBezTo>
                  <a:lnTo>
                    <a:pt x="2042014" y="2021812"/>
                  </a:lnTo>
                  <a:cubicBezTo>
                    <a:pt x="2075682" y="1985899"/>
                    <a:pt x="2106546" y="1948302"/>
                    <a:pt x="2134603" y="1909022"/>
                  </a:cubicBezTo>
                  <a:cubicBezTo>
                    <a:pt x="2278256" y="1709254"/>
                    <a:pt x="2356817" y="1468521"/>
                    <a:pt x="2356817" y="1219933"/>
                  </a:cubicBezTo>
                  <a:lnTo>
                    <a:pt x="2356817" y="1177847"/>
                  </a:lnTo>
                  <a:cubicBezTo>
                    <a:pt x="2356817" y="526917"/>
                    <a:pt x="1829339" y="0"/>
                    <a:pt x="1178409" y="0"/>
                  </a:cubicBezTo>
                  <a:close/>
                </a:path>
              </a:pathLst>
            </a:custGeom>
            <a:solidFill>
              <a:schemeClr val="accent1"/>
            </a:solidFill>
            <a:ln w="561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26F0F190-01FC-475D-9794-99C6E6F01DC9}"/>
                </a:ext>
              </a:extLst>
            </p:cNvPr>
            <p:cNvSpPr/>
            <p:nvPr/>
          </p:nvSpPr>
          <p:spPr>
            <a:xfrm>
              <a:off x="4322423" y="4386852"/>
              <a:ext cx="876300" cy="26711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" name="Rectangle: Top Corners Snipped 4">
              <a:extLst>
                <a:ext uri="{FF2B5EF4-FFF2-40B4-BE49-F238E27FC236}">
                  <a16:creationId xmlns:a16="http://schemas.microsoft.com/office/drawing/2014/main" id="{051BC236-A142-4C24-8DBB-8B9B23C8CD8D}"/>
                </a:ext>
              </a:extLst>
            </p:cNvPr>
            <p:cNvSpPr/>
            <p:nvPr/>
          </p:nvSpPr>
          <p:spPr>
            <a:xfrm>
              <a:off x="4227484" y="5544792"/>
              <a:ext cx="1066179" cy="448918"/>
            </a:xfrm>
            <a:prstGeom prst="snip2SameRect">
              <a:avLst>
                <a:gd name="adj1" fmla="val 16667"/>
                <a:gd name="adj2" fmla="val 39041"/>
              </a:avLst>
            </a:prstGeom>
            <a:solidFill>
              <a:srgbClr val="969FAA"/>
            </a:solidFill>
            <a:ln w="561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" name="Rectangle: Top Corners Rounded 5">
              <a:extLst>
                <a:ext uri="{FF2B5EF4-FFF2-40B4-BE49-F238E27FC236}">
                  <a16:creationId xmlns:a16="http://schemas.microsoft.com/office/drawing/2014/main" id="{43DAA7BC-2F9D-4B93-9534-E6680679D9AC}"/>
                </a:ext>
              </a:extLst>
            </p:cNvPr>
            <p:cNvSpPr/>
            <p:nvPr/>
          </p:nvSpPr>
          <p:spPr>
            <a:xfrm>
              <a:off x="4104032" y="5320333"/>
              <a:ext cx="1346753" cy="224459"/>
            </a:xfrm>
            <a:prstGeom prst="round2SameRect">
              <a:avLst>
                <a:gd name="adj1" fmla="val 16667"/>
                <a:gd name="adj2" fmla="val 50000"/>
              </a:avLst>
            </a:prstGeom>
            <a:solidFill>
              <a:srgbClr val="CCD1D9"/>
            </a:solidFill>
            <a:ln w="561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" name="Rectangle: Top Corners Rounded 6">
              <a:extLst>
                <a:ext uri="{FF2B5EF4-FFF2-40B4-BE49-F238E27FC236}">
                  <a16:creationId xmlns:a16="http://schemas.microsoft.com/office/drawing/2014/main" id="{FADAD160-4C0D-4083-97F6-862E0B178757}"/>
                </a:ext>
              </a:extLst>
            </p:cNvPr>
            <p:cNvSpPr/>
            <p:nvPr/>
          </p:nvSpPr>
          <p:spPr>
            <a:xfrm>
              <a:off x="4104032" y="5095875"/>
              <a:ext cx="1346753" cy="224459"/>
            </a:xfrm>
            <a:prstGeom prst="round2SameRect">
              <a:avLst>
                <a:gd name="adj1" fmla="val 16667"/>
                <a:gd name="adj2" fmla="val 50000"/>
              </a:avLst>
            </a:prstGeom>
            <a:solidFill>
              <a:srgbClr val="CCD1D9"/>
            </a:solidFill>
            <a:ln w="561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7" name="Diamond 26">
              <a:extLst>
                <a:ext uri="{FF2B5EF4-FFF2-40B4-BE49-F238E27FC236}">
                  <a16:creationId xmlns:a16="http://schemas.microsoft.com/office/drawing/2014/main" id="{38F9F8DD-EE12-4909-ADD4-69671929DE77}"/>
                </a:ext>
              </a:extLst>
            </p:cNvPr>
            <p:cNvSpPr/>
            <p:nvPr/>
          </p:nvSpPr>
          <p:spPr>
            <a:xfrm>
              <a:off x="5336235" y="3616541"/>
              <a:ext cx="112229" cy="112229"/>
            </a:xfrm>
            <a:prstGeom prst="diamond">
              <a:avLst/>
            </a:prstGeom>
            <a:solidFill>
              <a:schemeClr val="accent4"/>
            </a:solidFill>
            <a:ln w="561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8" name="Diamond 27">
              <a:extLst>
                <a:ext uri="{FF2B5EF4-FFF2-40B4-BE49-F238E27FC236}">
                  <a16:creationId xmlns:a16="http://schemas.microsoft.com/office/drawing/2014/main" id="{55D146D9-662A-490E-8768-E4EA926EADC6}"/>
                </a:ext>
              </a:extLst>
            </p:cNvPr>
            <p:cNvSpPr/>
            <p:nvPr/>
          </p:nvSpPr>
          <p:spPr>
            <a:xfrm>
              <a:off x="5336235" y="3841000"/>
              <a:ext cx="112229" cy="112229"/>
            </a:xfrm>
            <a:prstGeom prst="diamond">
              <a:avLst/>
            </a:prstGeom>
            <a:solidFill>
              <a:schemeClr val="accent4"/>
            </a:solidFill>
            <a:ln w="561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5" name="Diamond 34">
              <a:extLst>
                <a:ext uri="{FF2B5EF4-FFF2-40B4-BE49-F238E27FC236}">
                  <a16:creationId xmlns:a16="http://schemas.microsoft.com/office/drawing/2014/main" id="{13E57BE9-5DF7-4F63-AE3C-1018E6960416}"/>
                </a:ext>
              </a:extLst>
            </p:cNvPr>
            <p:cNvSpPr/>
            <p:nvPr/>
          </p:nvSpPr>
          <p:spPr>
            <a:xfrm>
              <a:off x="5338556" y="3036197"/>
              <a:ext cx="112229" cy="112229"/>
            </a:xfrm>
            <a:prstGeom prst="diamond">
              <a:avLst/>
            </a:prstGeom>
            <a:solidFill>
              <a:schemeClr val="accent4"/>
            </a:solidFill>
            <a:ln w="561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6" name="Diamond 35">
              <a:extLst>
                <a:ext uri="{FF2B5EF4-FFF2-40B4-BE49-F238E27FC236}">
                  <a16:creationId xmlns:a16="http://schemas.microsoft.com/office/drawing/2014/main" id="{50A7223D-311F-41CC-8713-1DE467B5F7D8}"/>
                </a:ext>
              </a:extLst>
            </p:cNvPr>
            <p:cNvSpPr/>
            <p:nvPr/>
          </p:nvSpPr>
          <p:spPr>
            <a:xfrm>
              <a:off x="5338556" y="3260656"/>
              <a:ext cx="112229" cy="112229"/>
            </a:xfrm>
            <a:prstGeom prst="diamond">
              <a:avLst/>
            </a:prstGeom>
            <a:solidFill>
              <a:schemeClr val="accent4"/>
            </a:solidFill>
            <a:ln w="561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8" name="Diamond 37">
              <a:extLst>
                <a:ext uri="{FF2B5EF4-FFF2-40B4-BE49-F238E27FC236}">
                  <a16:creationId xmlns:a16="http://schemas.microsoft.com/office/drawing/2014/main" id="{152C1746-AEAD-4F3A-A70E-2B48800790D2}"/>
                </a:ext>
              </a:extLst>
            </p:cNvPr>
            <p:cNvSpPr/>
            <p:nvPr/>
          </p:nvSpPr>
          <p:spPr>
            <a:xfrm>
              <a:off x="5226326" y="3148427"/>
              <a:ext cx="112229" cy="112229"/>
            </a:xfrm>
            <a:prstGeom prst="diamond">
              <a:avLst/>
            </a:prstGeom>
            <a:solidFill>
              <a:schemeClr val="accent4"/>
            </a:solidFill>
            <a:ln w="561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9" name="Diamond 38">
              <a:extLst>
                <a:ext uri="{FF2B5EF4-FFF2-40B4-BE49-F238E27FC236}">
                  <a16:creationId xmlns:a16="http://schemas.microsoft.com/office/drawing/2014/main" id="{24FCBCB6-4087-409B-B1F8-CAB69740274A}"/>
                </a:ext>
              </a:extLst>
            </p:cNvPr>
            <p:cNvSpPr/>
            <p:nvPr/>
          </p:nvSpPr>
          <p:spPr>
            <a:xfrm>
              <a:off x="4047918" y="3316771"/>
              <a:ext cx="112229" cy="112229"/>
            </a:xfrm>
            <a:prstGeom prst="diamond">
              <a:avLst/>
            </a:prstGeom>
            <a:solidFill>
              <a:schemeClr val="accent4"/>
            </a:solidFill>
            <a:ln w="561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1" name="Diamond 40">
              <a:extLst>
                <a:ext uri="{FF2B5EF4-FFF2-40B4-BE49-F238E27FC236}">
                  <a16:creationId xmlns:a16="http://schemas.microsoft.com/office/drawing/2014/main" id="{2BBE369B-0871-4E42-8BEF-F56FF402530B}"/>
                </a:ext>
              </a:extLst>
            </p:cNvPr>
            <p:cNvSpPr/>
            <p:nvPr/>
          </p:nvSpPr>
          <p:spPr>
            <a:xfrm>
              <a:off x="4160147" y="3429000"/>
              <a:ext cx="112229" cy="112229"/>
            </a:xfrm>
            <a:prstGeom prst="diamond">
              <a:avLst/>
            </a:prstGeom>
            <a:solidFill>
              <a:schemeClr val="accent4"/>
            </a:solidFill>
            <a:ln w="561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2" name="Diamond 41">
              <a:extLst>
                <a:ext uri="{FF2B5EF4-FFF2-40B4-BE49-F238E27FC236}">
                  <a16:creationId xmlns:a16="http://schemas.microsoft.com/office/drawing/2014/main" id="{94D1CCBE-D9D2-4820-A7AC-1F542918F15C}"/>
                </a:ext>
              </a:extLst>
            </p:cNvPr>
            <p:cNvSpPr/>
            <p:nvPr/>
          </p:nvSpPr>
          <p:spPr>
            <a:xfrm>
              <a:off x="3935689" y="3429000"/>
              <a:ext cx="112229" cy="112229"/>
            </a:xfrm>
            <a:prstGeom prst="diamond">
              <a:avLst/>
            </a:prstGeom>
            <a:solidFill>
              <a:schemeClr val="accent4"/>
            </a:solidFill>
            <a:ln w="561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1" name="Rectangle: Top Corners Snipped 10">
              <a:extLst>
                <a:ext uri="{FF2B5EF4-FFF2-40B4-BE49-F238E27FC236}">
                  <a16:creationId xmlns:a16="http://schemas.microsoft.com/office/drawing/2014/main" id="{1E733722-A86D-48C4-8A01-7FB0409B85F8}"/>
                </a:ext>
              </a:extLst>
            </p:cNvPr>
            <p:cNvSpPr/>
            <p:nvPr/>
          </p:nvSpPr>
          <p:spPr>
            <a:xfrm>
              <a:off x="4440720" y="3187975"/>
              <a:ext cx="673376" cy="1346753"/>
            </a:xfrm>
            <a:prstGeom prst="snip2SameRect">
              <a:avLst/>
            </a:prstGeom>
            <a:solidFill>
              <a:schemeClr val="accent2"/>
            </a:solidFill>
            <a:ln w="561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2C7903D8-8D22-483C-A836-BD408F952E82}"/>
                </a:ext>
              </a:extLst>
            </p:cNvPr>
            <p:cNvSpPr/>
            <p:nvPr/>
          </p:nvSpPr>
          <p:spPr>
            <a:xfrm>
              <a:off x="4588647" y="4085810"/>
              <a:ext cx="224459" cy="448918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561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CE0B1DC-C754-43ED-B2BE-266070DF4E0E}"/>
                </a:ext>
              </a:extLst>
            </p:cNvPr>
            <p:cNvSpPr/>
            <p:nvPr/>
          </p:nvSpPr>
          <p:spPr>
            <a:xfrm>
              <a:off x="4609064" y="3356319"/>
              <a:ext cx="112229" cy="112229"/>
            </a:xfrm>
            <a:custGeom>
              <a:avLst/>
              <a:gdLst>
                <a:gd name="connsiteX0" fmla="*/ 0 w 112229"/>
                <a:gd name="connsiteY0" fmla="*/ 0 h 112229"/>
                <a:gd name="connsiteX1" fmla="*/ 112229 w 112229"/>
                <a:gd name="connsiteY1" fmla="*/ 0 h 112229"/>
                <a:gd name="connsiteX2" fmla="*/ 112229 w 112229"/>
                <a:gd name="connsiteY2" fmla="*/ 112229 h 112229"/>
                <a:gd name="connsiteX3" fmla="*/ 0 w 112229"/>
                <a:gd name="connsiteY3" fmla="*/ 112229 h 112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229" h="112229">
                  <a:moveTo>
                    <a:pt x="0" y="0"/>
                  </a:moveTo>
                  <a:lnTo>
                    <a:pt x="112229" y="0"/>
                  </a:lnTo>
                  <a:lnTo>
                    <a:pt x="112229" y="112229"/>
                  </a:lnTo>
                  <a:lnTo>
                    <a:pt x="0" y="11222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561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B5969E9-946F-4544-B087-0D7EC5F4B14F}"/>
                </a:ext>
              </a:extLst>
            </p:cNvPr>
            <p:cNvSpPr/>
            <p:nvPr/>
          </p:nvSpPr>
          <p:spPr>
            <a:xfrm>
              <a:off x="4833523" y="3356319"/>
              <a:ext cx="112229" cy="112229"/>
            </a:xfrm>
            <a:custGeom>
              <a:avLst/>
              <a:gdLst>
                <a:gd name="connsiteX0" fmla="*/ 0 w 112229"/>
                <a:gd name="connsiteY0" fmla="*/ 0 h 112229"/>
                <a:gd name="connsiteX1" fmla="*/ 112229 w 112229"/>
                <a:gd name="connsiteY1" fmla="*/ 0 h 112229"/>
                <a:gd name="connsiteX2" fmla="*/ 112229 w 112229"/>
                <a:gd name="connsiteY2" fmla="*/ 112229 h 112229"/>
                <a:gd name="connsiteX3" fmla="*/ 0 w 112229"/>
                <a:gd name="connsiteY3" fmla="*/ 112229 h 112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229" h="112229">
                  <a:moveTo>
                    <a:pt x="0" y="0"/>
                  </a:moveTo>
                  <a:lnTo>
                    <a:pt x="112229" y="0"/>
                  </a:lnTo>
                  <a:lnTo>
                    <a:pt x="112229" y="112229"/>
                  </a:lnTo>
                  <a:lnTo>
                    <a:pt x="0" y="11222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561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1089F22-48CE-40EC-9BD2-1693C19D8E21}"/>
                </a:ext>
              </a:extLst>
            </p:cNvPr>
            <p:cNvSpPr/>
            <p:nvPr/>
          </p:nvSpPr>
          <p:spPr>
            <a:xfrm>
              <a:off x="4609064" y="3580778"/>
              <a:ext cx="112229" cy="112229"/>
            </a:xfrm>
            <a:custGeom>
              <a:avLst/>
              <a:gdLst>
                <a:gd name="connsiteX0" fmla="*/ 0 w 112229"/>
                <a:gd name="connsiteY0" fmla="*/ 0 h 112229"/>
                <a:gd name="connsiteX1" fmla="*/ 112229 w 112229"/>
                <a:gd name="connsiteY1" fmla="*/ 0 h 112229"/>
                <a:gd name="connsiteX2" fmla="*/ 112229 w 112229"/>
                <a:gd name="connsiteY2" fmla="*/ 112229 h 112229"/>
                <a:gd name="connsiteX3" fmla="*/ 0 w 112229"/>
                <a:gd name="connsiteY3" fmla="*/ 112229 h 112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229" h="112229">
                  <a:moveTo>
                    <a:pt x="0" y="0"/>
                  </a:moveTo>
                  <a:lnTo>
                    <a:pt x="112229" y="0"/>
                  </a:lnTo>
                  <a:lnTo>
                    <a:pt x="112229" y="112229"/>
                  </a:lnTo>
                  <a:lnTo>
                    <a:pt x="0" y="11222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561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8B37ED3-BA09-4F4B-8ACA-0EFFB44C4E4B}"/>
                </a:ext>
              </a:extLst>
            </p:cNvPr>
            <p:cNvSpPr/>
            <p:nvPr/>
          </p:nvSpPr>
          <p:spPr>
            <a:xfrm>
              <a:off x="4833523" y="3580778"/>
              <a:ext cx="112229" cy="112229"/>
            </a:xfrm>
            <a:custGeom>
              <a:avLst/>
              <a:gdLst>
                <a:gd name="connsiteX0" fmla="*/ 0 w 112229"/>
                <a:gd name="connsiteY0" fmla="*/ 0 h 112229"/>
                <a:gd name="connsiteX1" fmla="*/ 112229 w 112229"/>
                <a:gd name="connsiteY1" fmla="*/ 0 h 112229"/>
                <a:gd name="connsiteX2" fmla="*/ 112229 w 112229"/>
                <a:gd name="connsiteY2" fmla="*/ 112229 h 112229"/>
                <a:gd name="connsiteX3" fmla="*/ 0 w 112229"/>
                <a:gd name="connsiteY3" fmla="*/ 112229 h 112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2229" h="112229">
                  <a:moveTo>
                    <a:pt x="0" y="0"/>
                  </a:moveTo>
                  <a:lnTo>
                    <a:pt x="112229" y="0"/>
                  </a:lnTo>
                  <a:lnTo>
                    <a:pt x="112229" y="112229"/>
                  </a:lnTo>
                  <a:lnTo>
                    <a:pt x="0" y="112229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561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3" name="Diamond 42">
              <a:extLst>
                <a:ext uri="{FF2B5EF4-FFF2-40B4-BE49-F238E27FC236}">
                  <a16:creationId xmlns:a16="http://schemas.microsoft.com/office/drawing/2014/main" id="{140DCA71-CFA2-4ADE-A618-3661FC4EF8E8}"/>
                </a:ext>
              </a:extLst>
            </p:cNvPr>
            <p:cNvSpPr/>
            <p:nvPr/>
          </p:nvSpPr>
          <p:spPr>
            <a:xfrm>
              <a:off x="4496835" y="2963515"/>
              <a:ext cx="112229" cy="112229"/>
            </a:xfrm>
            <a:prstGeom prst="diamond">
              <a:avLst/>
            </a:prstGeom>
            <a:solidFill>
              <a:schemeClr val="accent4"/>
            </a:solidFill>
            <a:ln w="561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4" name="Diamond 43">
              <a:extLst>
                <a:ext uri="{FF2B5EF4-FFF2-40B4-BE49-F238E27FC236}">
                  <a16:creationId xmlns:a16="http://schemas.microsoft.com/office/drawing/2014/main" id="{59DADB70-2D71-4A14-AF8C-FF1A95FC99C6}"/>
                </a:ext>
              </a:extLst>
            </p:cNvPr>
            <p:cNvSpPr/>
            <p:nvPr/>
          </p:nvSpPr>
          <p:spPr>
            <a:xfrm>
              <a:off x="4496835" y="3187974"/>
              <a:ext cx="112229" cy="112229"/>
            </a:xfrm>
            <a:prstGeom prst="diamond">
              <a:avLst/>
            </a:prstGeom>
            <a:solidFill>
              <a:schemeClr val="accent4"/>
            </a:solidFill>
            <a:ln w="561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6" name="Diamond 45">
              <a:extLst>
                <a:ext uri="{FF2B5EF4-FFF2-40B4-BE49-F238E27FC236}">
                  <a16:creationId xmlns:a16="http://schemas.microsoft.com/office/drawing/2014/main" id="{D28F385C-B232-4D37-955C-4DB1EBAAAC75}"/>
                </a:ext>
              </a:extLst>
            </p:cNvPr>
            <p:cNvSpPr/>
            <p:nvPr/>
          </p:nvSpPr>
          <p:spPr>
            <a:xfrm>
              <a:off x="4384605" y="3075744"/>
              <a:ext cx="112229" cy="112229"/>
            </a:xfrm>
            <a:prstGeom prst="diamond">
              <a:avLst/>
            </a:prstGeom>
            <a:solidFill>
              <a:schemeClr val="accent4"/>
            </a:solidFill>
            <a:ln w="561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2C165CED-5E87-4A97-AD99-62EA88AF1DC6}"/>
                </a:ext>
              </a:extLst>
            </p:cNvPr>
            <p:cNvSpPr/>
            <p:nvPr/>
          </p:nvSpPr>
          <p:spPr>
            <a:xfrm>
              <a:off x="4744525" y="4085810"/>
              <a:ext cx="224459" cy="448918"/>
            </a:xfrm>
            <a:prstGeom prst="roundRect">
              <a:avLst>
                <a:gd name="adj" fmla="val 50000"/>
              </a:avLst>
            </a:prstGeom>
            <a:solidFill>
              <a:schemeClr val="accent3">
                <a:lumMod val="60000"/>
                <a:lumOff val="40000"/>
              </a:schemeClr>
            </a:solidFill>
            <a:ln w="561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8" name="Diamond 47">
              <a:extLst>
                <a:ext uri="{FF2B5EF4-FFF2-40B4-BE49-F238E27FC236}">
                  <a16:creationId xmlns:a16="http://schemas.microsoft.com/office/drawing/2014/main" id="{2DAE1F71-A233-4DCF-983B-013954D2C33C}"/>
                </a:ext>
              </a:extLst>
            </p:cNvPr>
            <p:cNvSpPr/>
            <p:nvPr/>
          </p:nvSpPr>
          <p:spPr>
            <a:xfrm>
              <a:off x="5422727" y="3721627"/>
              <a:ext cx="112229" cy="112229"/>
            </a:xfrm>
            <a:prstGeom prst="diamond">
              <a:avLst/>
            </a:prstGeom>
            <a:solidFill>
              <a:schemeClr val="accent4"/>
            </a:solidFill>
            <a:ln w="561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C4F7FD53-254E-43C8-9319-64268105ACD3}"/>
              </a:ext>
            </a:extLst>
          </p:cNvPr>
          <p:cNvSpPr txBox="1"/>
          <p:nvPr/>
        </p:nvSpPr>
        <p:spPr>
          <a:xfrm>
            <a:off x="1879458" y="2208606"/>
            <a:ext cx="153567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Main Thing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316E174-60C3-4D10-A308-2AB702979DEA}"/>
              </a:ext>
            </a:extLst>
          </p:cNvPr>
          <p:cNvSpPr txBox="1"/>
          <p:nvPr/>
        </p:nvSpPr>
        <p:spPr>
          <a:xfrm flipH="1">
            <a:off x="1879458" y="2811953"/>
            <a:ext cx="2412776" cy="9299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Lorem ipsum dolor sit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amet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consectetur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adipiscing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elit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sed ipsum dolor sit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2671A4A-63F4-4C2B-A0C3-232AFB03CE44}"/>
              </a:ext>
            </a:extLst>
          </p:cNvPr>
          <p:cNvSpPr txBox="1"/>
          <p:nvPr/>
        </p:nvSpPr>
        <p:spPr>
          <a:xfrm>
            <a:off x="1879458" y="4389584"/>
            <a:ext cx="153567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Main Thing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1E379F2-97D4-4050-A035-7C67BD7D45AC}"/>
              </a:ext>
            </a:extLst>
          </p:cNvPr>
          <p:cNvSpPr txBox="1"/>
          <p:nvPr/>
        </p:nvSpPr>
        <p:spPr>
          <a:xfrm flipH="1">
            <a:off x="1879458" y="4992931"/>
            <a:ext cx="2412776" cy="9299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Lorem ipsum dolor sit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amet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consectetur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adipiscing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elit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sed ipsum dolor sit 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545B86E-AB7F-4679-9D92-009D82D4F99E}"/>
              </a:ext>
            </a:extLst>
          </p:cNvPr>
          <p:cNvSpPr txBox="1"/>
          <p:nvPr/>
        </p:nvSpPr>
        <p:spPr>
          <a:xfrm>
            <a:off x="7854840" y="2208606"/>
            <a:ext cx="153567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Main Thing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9E2A962-11F5-4439-8D91-698FAD31F8DC}"/>
              </a:ext>
            </a:extLst>
          </p:cNvPr>
          <p:cNvSpPr txBox="1"/>
          <p:nvPr/>
        </p:nvSpPr>
        <p:spPr>
          <a:xfrm flipH="1">
            <a:off x="7854840" y="2811953"/>
            <a:ext cx="2412776" cy="9299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Lorem ipsum dolor sit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amet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consectetur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adipiscing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elit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sed ipsum dolor sit 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7051FA7-823D-491F-8446-0AF439A4F59D}"/>
              </a:ext>
            </a:extLst>
          </p:cNvPr>
          <p:cNvSpPr txBox="1"/>
          <p:nvPr/>
        </p:nvSpPr>
        <p:spPr>
          <a:xfrm>
            <a:off x="7854840" y="4389584"/>
            <a:ext cx="153567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>
                <a:solidFill>
                  <a:schemeClr val="accent4"/>
                </a:solidFill>
              </a:rPr>
              <a:t>Main Thing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CA81E40-2ADF-48E4-8E9B-DA170CD57662}"/>
              </a:ext>
            </a:extLst>
          </p:cNvPr>
          <p:cNvSpPr txBox="1"/>
          <p:nvPr/>
        </p:nvSpPr>
        <p:spPr>
          <a:xfrm flipH="1">
            <a:off x="7854840" y="4992931"/>
            <a:ext cx="2412776" cy="9299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Lorem ipsum dolor sit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amet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consectetur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adipiscing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elit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sed ipsum dolor sit 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5DEED74-5FB0-4339-A6D3-D54E553EC336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C864B88-F14E-499C-BD02-6E5A89752C51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9AABE60-4879-4AAE-8A7B-E0A3F8327862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4039136-A3F4-4137-8425-EA2D0CA7163A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2912D636-E05F-4A9B-BE3F-B6B68018F408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61" name="Star: 4 Points 60">
              <a:extLst>
                <a:ext uri="{FF2B5EF4-FFF2-40B4-BE49-F238E27FC236}">
                  <a16:creationId xmlns:a16="http://schemas.microsoft.com/office/drawing/2014/main" id="{678F05EC-F5A9-486A-9591-9BAB4D76F33B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62" name="Star: 4 Points 61">
              <a:extLst>
                <a:ext uri="{FF2B5EF4-FFF2-40B4-BE49-F238E27FC236}">
                  <a16:creationId xmlns:a16="http://schemas.microsoft.com/office/drawing/2014/main" id="{D8BCF317-6C31-42A3-A4FA-B85B94B83EEC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63" name="Star: 4 Points 62">
              <a:extLst>
                <a:ext uri="{FF2B5EF4-FFF2-40B4-BE49-F238E27FC236}">
                  <a16:creationId xmlns:a16="http://schemas.microsoft.com/office/drawing/2014/main" id="{44A27BC4-B491-4337-BCE9-51AD839FF63F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C51C444C-5D1A-489C-8C55-3123A12D0628}"/>
              </a:ext>
            </a:extLst>
          </p:cNvPr>
          <p:cNvSpPr txBox="1"/>
          <p:nvPr/>
        </p:nvSpPr>
        <p:spPr>
          <a:xfrm>
            <a:off x="2484487" y="629137"/>
            <a:ext cx="7223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Our</a:t>
            </a:r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 Infographic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2">
                  <a:lumMod val="25000"/>
                </a:schemeClr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63B7D98E-0777-4FCE-90DE-6F0DF67B1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8558" y="1166656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tx2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67371"/>
      </p:ext>
    </p:extLst>
  </p:cSld>
  <p:clrMapOvr>
    <a:masterClrMapping/>
  </p:clrMapOvr>
  <p:transition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96291721-A8F4-4D4F-9E38-87A44F0FEAD2}"/>
              </a:ext>
            </a:extLst>
          </p:cNvPr>
          <p:cNvGrpSpPr/>
          <p:nvPr/>
        </p:nvGrpSpPr>
        <p:grpSpPr>
          <a:xfrm>
            <a:off x="3878558" y="2814888"/>
            <a:ext cx="4348075" cy="2978649"/>
            <a:chOff x="3132225" y="2519842"/>
            <a:chExt cx="5512904" cy="3776615"/>
          </a:xfrm>
        </p:grpSpPr>
        <p:sp>
          <p:nvSpPr>
            <p:cNvPr id="30" name="Trapezoid 29">
              <a:extLst>
                <a:ext uri="{FF2B5EF4-FFF2-40B4-BE49-F238E27FC236}">
                  <a16:creationId xmlns:a16="http://schemas.microsoft.com/office/drawing/2014/main" id="{94E28C42-D5EC-479A-806C-F532DB790379}"/>
                </a:ext>
              </a:extLst>
            </p:cNvPr>
            <p:cNvSpPr/>
            <p:nvPr/>
          </p:nvSpPr>
          <p:spPr>
            <a:xfrm>
              <a:off x="3132225" y="5183274"/>
              <a:ext cx="5512904" cy="1113183"/>
            </a:xfrm>
            <a:prstGeom prst="trapezoid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EFE1B487-B808-418E-9C19-B2A9A186A3F9}"/>
                </a:ext>
              </a:extLst>
            </p:cNvPr>
            <p:cNvGrpSpPr/>
            <p:nvPr/>
          </p:nvGrpSpPr>
          <p:grpSpPr>
            <a:xfrm>
              <a:off x="3585401" y="2519842"/>
              <a:ext cx="4610515" cy="3019568"/>
              <a:chOff x="1180684" y="1810162"/>
              <a:chExt cx="6610352" cy="4329322"/>
            </a:xfrm>
          </p:grpSpPr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id="{57553737-1FAE-4922-B6CA-737C4566F0BC}"/>
                  </a:ext>
                </a:extLst>
              </p:cNvPr>
              <p:cNvSpPr/>
              <p:nvPr/>
            </p:nvSpPr>
            <p:spPr>
              <a:xfrm>
                <a:off x="5348081" y="5564671"/>
                <a:ext cx="718516" cy="574813"/>
              </a:xfrm>
              <a:custGeom>
                <a:avLst/>
                <a:gdLst>
                  <a:gd name="connsiteX0" fmla="*/ 0 w 718516"/>
                  <a:gd name="connsiteY0" fmla="*/ 0 h 574813"/>
                  <a:gd name="connsiteX1" fmla="*/ 718516 w 718516"/>
                  <a:gd name="connsiteY1" fmla="*/ 0 h 574813"/>
                  <a:gd name="connsiteX2" fmla="*/ 718516 w 718516"/>
                  <a:gd name="connsiteY2" fmla="*/ 574813 h 574813"/>
                  <a:gd name="connsiteX3" fmla="*/ 0 w 718516"/>
                  <a:gd name="connsiteY3" fmla="*/ 574813 h 574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18516" h="574813">
                    <a:moveTo>
                      <a:pt x="0" y="0"/>
                    </a:moveTo>
                    <a:lnTo>
                      <a:pt x="718516" y="0"/>
                    </a:lnTo>
                    <a:lnTo>
                      <a:pt x="718516" y="574813"/>
                    </a:lnTo>
                    <a:lnTo>
                      <a:pt x="0" y="574813"/>
                    </a:lnTo>
                    <a:close/>
                  </a:path>
                </a:pathLst>
              </a:custGeom>
              <a:solidFill>
                <a:schemeClr val="accent3"/>
              </a:solidFill>
              <a:ln w="717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03D1BC3E-F76E-45DE-8254-F0DF4CFAB6C1}"/>
                  </a:ext>
                </a:extLst>
              </p:cNvPr>
              <p:cNvSpPr/>
              <p:nvPr/>
            </p:nvSpPr>
            <p:spPr>
              <a:xfrm>
                <a:off x="5348081" y="4127638"/>
                <a:ext cx="718516" cy="574813"/>
              </a:xfrm>
              <a:custGeom>
                <a:avLst/>
                <a:gdLst>
                  <a:gd name="connsiteX0" fmla="*/ 0 w 718516"/>
                  <a:gd name="connsiteY0" fmla="*/ 0 h 574813"/>
                  <a:gd name="connsiteX1" fmla="*/ 718516 w 718516"/>
                  <a:gd name="connsiteY1" fmla="*/ 0 h 574813"/>
                  <a:gd name="connsiteX2" fmla="*/ 718516 w 718516"/>
                  <a:gd name="connsiteY2" fmla="*/ 574813 h 574813"/>
                  <a:gd name="connsiteX3" fmla="*/ 0 w 718516"/>
                  <a:gd name="connsiteY3" fmla="*/ 574813 h 574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18516" h="574813">
                    <a:moveTo>
                      <a:pt x="0" y="0"/>
                    </a:moveTo>
                    <a:lnTo>
                      <a:pt x="718516" y="0"/>
                    </a:lnTo>
                    <a:lnTo>
                      <a:pt x="718516" y="574813"/>
                    </a:lnTo>
                    <a:lnTo>
                      <a:pt x="0" y="574813"/>
                    </a:lnTo>
                    <a:close/>
                  </a:path>
                </a:pathLst>
              </a:custGeom>
              <a:solidFill>
                <a:schemeClr val="accent2"/>
              </a:solidFill>
              <a:ln w="717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3B30EDD8-A501-4290-B018-F5E7AE8D76CD}"/>
                  </a:ext>
                </a:extLst>
              </p:cNvPr>
              <p:cNvSpPr/>
              <p:nvPr/>
            </p:nvSpPr>
            <p:spPr>
              <a:xfrm>
                <a:off x="3623642" y="2978012"/>
                <a:ext cx="1724439" cy="3161472"/>
              </a:xfrm>
              <a:custGeom>
                <a:avLst/>
                <a:gdLst>
                  <a:gd name="connsiteX0" fmla="*/ 1724439 w 1724439"/>
                  <a:gd name="connsiteY0" fmla="*/ 2586659 h 3161471"/>
                  <a:gd name="connsiteX1" fmla="*/ 1724439 w 1724439"/>
                  <a:gd name="connsiteY1" fmla="*/ 3161472 h 3161471"/>
                  <a:gd name="connsiteX2" fmla="*/ 1149626 w 1724439"/>
                  <a:gd name="connsiteY2" fmla="*/ 3161472 h 3161471"/>
                  <a:gd name="connsiteX3" fmla="*/ 1149626 w 1724439"/>
                  <a:gd name="connsiteY3" fmla="*/ 2011846 h 3161471"/>
                  <a:gd name="connsiteX4" fmla="*/ 574813 w 1724439"/>
                  <a:gd name="connsiteY4" fmla="*/ 2011846 h 3161471"/>
                  <a:gd name="connsiteX5" fmla="*/ 574813 w 1724439"/>
                  <a:gd name="connsiteY5" fmla="*/ 3161472 h 3161471"/>
                  <a:gd name="connsiteX6" fmla="*/ 0 w 1724439"/>
                  <a:gd name="connsiteY6" fmla="*/ 3161472 h 3161471"/>
                  <a:gd name="connsiteX7" fmla="*/ 0 w 1724439"/>
                  <a:gd name="connsiteY7" fmla="*/ 2586659 h 3161471"/>
                  <a:gd name="connsiteX8" fmla="*/ 0 w 1724439"/>
                  <a:gd name="connsiteY8" fmla="*/ 1724439 h 3161471"/>
                  <a:gd name="connsiteX9" fmla="*/ 0 w 1724439"/>
                  <a:gd name="connsiteY9" fmla="*/ 1149626 h 3161471"/>
                  <a:gd name="connsiteX10" fmla="*/ 0 w 1724439"/>
                  <a:gd name="connsiteY10" fmla="*/ 0 h 3161471"/>
                  <a:gd name="connsiteX11" fmla="*/ 1724439 w 1724439"/>
                  <a:gd name="connsiteY11" fmla="*/ 0 h 3161471"/>
                  <a:gd name="connsiteX12" fmla="*/ 1724439 w 1724439"/>
                  <a:gd name="connsiteY12" fmla="*/ 1149626 h 3161471"/>
                  <a:gd name="connsiteX13" fmla="*/ 1724439 w 1724439"/>
                  <a:gd name="connsiteY13" fmla="*/ 1724439 h 3161471"/>
                  <a:gd name="connsiteX14" fmla="*/ 1149626 w 1724439"/>
                  <a:gd name="connsiteY14" fmla="*/ 1149626 h 3161471"/>
                  <a:gd name="connsiteX15" fmla="*/ 862220 w 1724439"/>
                  <a:gd name="connsiteY15" fmla="*/ 862220 h 3161471"/>
                  <a:gd name="connsiteX16" fmla="*/ 574813 w 1724439"/>
                  <a:gd name="connsiteY16" fmla="*/ 1149626 h 3161471"/>
                  <a:gd name="connsiteX17" fmla="*/ 862220 w 1724439"/>
                  <a:gd name="connsiteY17" fmla="*/ 1437033 h 3161471"/>
                  <a:gd name="connsiteX18" fmla="*/ 1149626 w 1724439"/>
                  <a:gd name="connsiteY18" fmla="*/ 1149626 h 31614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724439" h="3161471">
                    <a:moveTo>
                      <a:pt x="1724439" y="2586659"/>
                    </a:moveTo>
                    <a:lnTo>
                      <a:pt x="1724439" y="3161472"/>
                    </a:lnTo>
                    <a:lnTo>
                      <a:pt x="1149626" y="3161472"/>
                    </a:lnTo>
                    <a:lnTo>
                      <a:pt x="1149626" y="2011846"/>
                    </a:lnTo>
                    <a:lnTo>
                      <a:pt x="574813" y="2011846"/>
                    </a:lnTo>
                    <a:lnTo>
                      <a:pt x="574813" y="3161472"/>
                    </a:lnTo>
                    <a:lnTo>
                      <a:pt x="0" y="3161472"/>
                    </a:lnTo>
                    <a:lnTo>
                      <a:pt x="0" y="2586659"/>
                    </a:lnTo>
                    <a:lnTo>
                      <a:pt x="0" y="1724439"/>
                    </a:lnTo>
                    <a:lnTo>
                      <a:pt x="0" y="1149626"/>
                    </a:lnTo>
                    <a:lnTo>
                      <a:pt x="0" y="0"/>
                    </a:lnTo>
                    <a:lnTo>
                      <a:pt x="1724439" y="0"/>
                    </a:lnTo>
                    <a:lnTo>
                      <a:pt x="1724439" y="1149626"/>
                    </a:lnTo>
                    <a:lnTo>
                      <a:pt x="1724439" y="1724439"/>
                    </a:lnTo>
                    <a:close/>
                    <a:moveTo>
                      <a:pt x="1149626" y="1149626"/>
                    </a:moveTo>
                    <a:cubicBezTo>
                      <a:pt x="1149626" y="990834"/>
                      <a:pt x="1021012" y="862220"/>
                      <a:pt x="862220" y="862220"/>
                    </a:cubicBezTo>
                    <a:cubicBezTo>
                      <a:pt x="703428" y="862220"/>
                      <a:pt x="574813" y="990834"/>
                      <a:pt x="574813" y="1149626"/>
                    </a:cubicBezTo>
                    <a:cubicBezTo>
                      <a:pt x="574813" y="1308418"/>
                      <a:pt x="703428" y="1437033"/>
                      <a:pt x="862220" y="1437033"/>
                    </a:cubicBezTo>
                    <a:cubicBezTo>
                      <a:pt x="1021012" y="1437033"/>
                      <a:pt x="1149626" y="1308418"/>
                      <a:pt x="1149626" y="114962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717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9" name="Rectangle: Top Corners Snipped 8">
                <a:extLst>
                  <a:ext uri="{FF2B5EF4-FFF2-40B4-BE49-F238E27FC236}">
                    <a16:creationId xmlns:a16="http://schemas.microsoft.com/office/drawing/2014/main" id="{8C80DE02-99F2-42E8-9DB8-FB2449198C75}"/>
                  </a:ext>
                </a:extLst>
              </p:cNvPr>
              <p:cNvSpPr/>
              <p:nvPr/>
            </p:nvSpPr>
            <p:spPr>
              <a:xfrm>
                <a:off x="4090267" y="4713816"/>
                <a:ext cx="712834" cy="1425668"/>
              </a:xfrm>
              <a:prstGeom prst="snip2SameRect">
                <a:avLst/>
              </a:prstGeom>
              <a:solidFill>
                <a:schemeClr val="accent4"/>
              </a:solidFill>
              <a:ln w="717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1F707B15-A544-4C93-9E94-325734CD0404}"/>
                  </a:ext>
                </a:extLst>
              </p:cNvPr>
              <p:cNvSpPr/>
              <p:nvPr/>
            </p:nvSpPr>
            <p:spPr>
              <a:xfrm>
                <a:off x="4198455" y="3840232"/>
                <a:ext cx="574813" cy="574813"/>
              </a:xfrm>
              <a:custGeom>
                <a:avLst/>
                <a:gdLst>
                  <a:gd name="connsiteX0" fmla="*/ 574813 w 574813"/>
                  <a:gd name="connsiteY0" fmla="*/ 287407 h 574813"/>
                  <a:gd name="connsiteX1" fmla="*/ 287407 w 574813"/>
                  <a:gd name="connsiteY1" fmla="*/ 574813 h 574813"/>
                  <a:gd name="connsiteX2" fmla="*/ 0 w 574813"/>
                  <a:gd name="connsiteY2" fmla="*/ 287407 h 574813"/>
                  <a:gd name="connsiteX3" fmla="*/ 287407 w 574813"/>
                  <a:gd name="connsiteY3" fmla="*/ 0 h 574813"/>
                  <a:gd name="connsiteX4" fmla="*/ 574813 w 574813"/>
                  <a:gd name="connsiteY4" fmla="*/ 287407 h 574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74813" h="574813">
                    <a:moveTo>
                      <a:pt x="574813" y="287407"/>
                    </a:moveTo>
                    <a:cubicBezTo>
                      <a:pt x="574813" y="446137"/>
                      <a:pt x="446137" y="574813"/>
                      <a:pt x="287407" y="574813"/>
                    </a:cubicBezTo>
                    <a:cubicBezTo>
                      <a:pt x="128676" y="574813"/>
                      <a:pt x="0" y="446137"/>
                      <a:pt x="0" y="287407"/>
                    </a:cubicBezTo>
                    <a:cubicBezTo>
                      <a:pt x="0" y="128676"/>
                      <a:pt x="128676" y="0"/>
                      <a:pt x="287407" y="0"/>
                    </a:cubicBezTo>
                    <a:cubicBezTo>
                      <a:pt x="446137" y="0"/>
                      <a:pt x="574813" y="128676"/>
                      <a:pt x="574813" y="287407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717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2A9AB9CE-F56E-4954-9739-9B401EDCF15D}"/>
                  </a:ext>
                </a:extLst>
              </p:cNvPr>
              <p:cNvSpPr/>
              <p:nvPr/>
            </p:nvSpPr>
            <p:spPr>
              <a:xfrm>
                <a:off x="2905125" y="5564671"/>
                <a:ext cx="718516" cy="574813"/>
              </a:xfrm>
              <a:custGeom>
                <a:avLst/>
                <a:gdLst>
                  <a:gd name="connsiteX0" fmla="*/ 0 w 718516"/>
                  <a:gd name="connsiteY0" fmla="*/ 0 h 574813"/>
                  <a:gd name="connsiteX1" fmla="*/ 718516 w 718516"/>
                  <a:gd name="connsiteY1" fmla="*/ 0 h 574813"/>
                  <a:gd name="connsiteX2" fmla="*/ 718516 w 718516"/>
                  <a:gd name="connsiteY2" fmla="*/ 574813 h 574813"/>
                  <a:gd name="connsiteX3" fmla="*/ 0 w 718516"/>
                  <a:gd name="connsiteY3" fmla="*/ 574813 h 574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18516" h="574813">
                    <a:moveTo>
                      <a:pt x="0" y="0"/>
                    </a:moveTo>
                    <a:lnTo>
                      <a:pt x="718516" y="0"/>
                    </a:lnTo>
                    <a:lnTo>
                      <a:pt x="718516" y="574813"/>
                    </a:lnTo>
                    <a:lnTo>
                      <a:pt x="0" y="574813"/>
                    </a:lnTo>
                    <a:close/>
                  </a:path>
                </a:pathLst>
              </a:custGeom>
              <a:solidFill>
                <a:schemeClr val="accent3"/>
              </a:solidFill>
              <a:ln w="717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C1807AB0-F101-46F6-B4BB-A1BB24F1DC0D}"/>
                  </a:ext>
                </a:extLst>
              </p:cNvPr>
              <p:cNvSpPr/>
              <p:nvPr/>
            </p:nvSpPr>
            <p:spPr>
              <a:xfrm>
                <a:off x="2905125" y="4127638"/>
                <a:ext cx="718516" cy="574813"/>
              </a:xfrm>
              <a:custGeom>
                <a:avLst/>
                <a:gdLst>
                  <a:gd name="connsiteX0" fmla="*/ 0 w 718516"/>
                  <a:gd name="connsiteY0" fmla="*/ 0 h 574813"/>
                  <a:gd name="connsiteX1" fmla="*/ 718516 w 718516"/>
                  <a:gd name="connsiteY1" fmla="*/ 0 h 574813"/>
                  <a:gd name="connsiteX2" fmla="*/ 718516 w 718516"/>
                  <a:gd name="connsiteY2" fmla="*/ 574813 h 574813"/>
                  <a:gd name="connsiteX3" fmla="*/ 0 w 718516"/>
                  <a:gd name="connsiteY3" fmla="*/ 574813 h 574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18516" h="574813">
                    <a:moveTo>
                      <a:pt x="0" y="0"/>
                    </a:moveTo>
                    <a:lnTo>
                      <a:pt x="718516" y="0"/>
                    </a:lnTo>
                    <a:lnTo>
                      <a:pt x="718516" y="574813"/>
                    </a:lnTo>
                    <a:lnTo>
                      <a:pt x="0" y="574813"/>
                    </a:lnTo>
                    <a:close/>
                  </a:path>
                </a:pathLst>
              </a:custGeom>
              <a:solidFill>
                <a:schemeClr val="accent2"/>
              </a:solidFill>
              <a:ln w="717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E788DAE0-FBAC-405F-8E22-B50FBD0B2403}"/>
                  </a:ext>
                </a:extLst>
              </p:cNvPr>
              <p:cNvSpPr/>
              <p:nvPr/>
            </p:nvSpPr>
            <p:spPr>
              <a:xfrm>
                <a:off x="4054751" y="3696529"/>
                <a:ext cx="862220" cy="862220"/>
              </a:xfrm>
              <a:custGeom>
                <a:avLst/>
                <a:gdLst>
                  <a:gd name="connsiteX0" fmla="*/ 431110 w 862219"/>
                  <a:gd name="connsiteY0" fmla="*/ 862220 h 862219"/>
                  <a:gd name="connsiteX1" fmla="*/ 862220 w 862219"/>
                  <a:gd name="connsiteY1" fmla="*/ 431110 h 862219"/>
                  <a:gd name="connsiteX2" fmla="*/ 431110 w 862219"/>
                  <a:gd name="connsiteY2" fmla="*/ 0 h 862219"/>
                  <a:gd name="connsiteX3" fmla="*/ 0 w 862219"/>
                  <a:gd name="connsiteY3" fmla="*/ 431110 h 862219"/>
                  <a:gd name="connsiteX4" fmla="*/ 431110 w 862219"/>
                  <a:gd name="connsiteY4" fmla="*/ 862220 h 862219"/>
                  <a:gd name="connsiteX5" fmla="*/ 431110 w 862219"/>
                  <a:gd name="connsiteY5" fmla="*/ 287407 h 862219"/>
                  <a:gd name="connsiteX6" fmla="*/ 574813 w 862219"/>
                  <a:gd name="connsiteY6" fmla="*/ 431110 h 862219"/>
                  <a:gd name="connsiteX7" fmla="*/ 431110 w 862219"/>
                  <a:gd name="connsiteY7" fmla="*/ 574813 h 862219"/>
                  <a:gd name="connsiteX8" fmla="*/ 287407 w 862219"/>
                  <a:gd name="connsiteY8" fmla="*/ 431110 h 862219"/>
                  <a:gd name="connsiteX9" fmla="*/ 431110 w 862219"/>
                  <a:gd name="connsiteY9" fmla="*/ 287407 h 8622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62219" h="862219">
                    <a:moveTo>
                      <a:pt x="431110" y="862220"/>
                    </a:moveTo>
                    <a:cubicBezTo>
                      <a:pt x="668867" y="862220"/>
                      <a:pt x="862220" y="668867"/>
                      <a:pt x="862220" y="431110"/>
                    </a:cubicBezTo>
                    <a:cubicBezTo>
                      <a:pt x="862220" y="193353"/>
                      <a:pt x="668867" y="0"/>
                      <a:pt x="431110" y="0"/>
                    </a:cubicBezTo>
                    <a:cubicBezTo>
                      <a:pt x="193353" y="0"/>
                      <a:pt x="0" y="193353"/>
                      <a:pt x="0" y="431110"/>
                    </a:cubicBezTo>
                    <a:cubicBezTo>
                      <a:pt x="0" y="668867"/>
                      <a:pt x="193353" y="862220"/>
                      <a:pt x="431110" y="862220"/>
                    </a:cubicBezTo>
                    <a:close/>
                    <a:moveTo>
                      <a:pt x="431110" y="287407"/>
                    </a:moveTo>
                    <a:cubicBezTo>
                      <a:pt x="510362" y="287407"/>
                      <a:pt x="574813" y="351857"/>
                      <a:pt x="574813" y="431110"/>
                    </a:cubicBezTo>
                    <a:cubicBezTo>
                      <a:pt x="574813" y="510362"/>
                      <a:pt x="510362" y="574813"/>
                      <a:pt x="431110" y="574813"/>
                    </a:cubicBezTo>
                    <a:cubicBezTo>
                      <a:pt x="351857" y="574813"/>
                      <a:pt x="287407" y="510362"/>
                      <a:pt x="287407" y="431110"/>
                    </a:cubicBezTo>
                    <a:cubicBezTo>
                      <a:pt x="287407" y="351857"/>
                      <a:pt x="351857" y="287407"/>
                      <a:pt x="431110" y="287407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717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16" name="Rectangle: Top Corners Snipped 15">
                <a:extLst>
                  <a:ext uri="{FF2B5EF4-FFF2-40B4-BE49-F238E27FC236}">
                    <a16:creationId xmlns:a16="http://schemas.microsoft.com/office/drawing/2014/main" id="{1812EAE3-AAA7-4A12-B7FD-340F31B48A91}"/>
                  </a:ext>
                </a:extLst>
              </p:cNvPr>
              <p:cNvSpPr/>
              <p:nvPr/>
            </p:nvSpPr>
            <p:spPr>
              <a:xfrm>
                <a:off x="3623641" y="1810162"/>
                <a:ext cx="1724440" cy="1167850"/>
              </a:xfrm>
              <a:prstGeom prst="snip2Same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7" name="Rectangle: Top Corners Snipped 16">
                <a:extLst>
                  <a:ext uri="{FF2B5EF4-FFF2-40B4-BE49-F238E27FC236}">
                    <a16:creationId xmlns:a16="http://schemas.microsoft.com/office/drawing/2014/main" id="{C41E3450-7D87-4D60-BBB2-D4EDFB2AE35F}"/>
                  </a:ext>
                </a:extLst>
              </p:cNvPr>
              <p:cNvSpPr/>
              <p:nvPr/>
            </p:nvSpPr>
            <p:spPr>
              <a:xfrm>
                <a:off x="6066596" y="3840232"/>
                <a:ext cx="1724440" cy="2299252"/>
              </a:xfrm>
              <a:prstGeom prst="snip2Same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8" name="Rectangle: Top Corners Snipped 17">
                <a:extLst>
                  <a:ext uri="{FF2B5EF4-FFF2-40B4-BE49-F238E27FC236}">
                    <a16:creationId xmlns:a16="http://schemas.microsoft.com/office/drawing/2014/main" id="{72A0629C-6091-4DA5-A9AD-BBC993168F07}"/>
                  </a:ext>
                </a:extLst>
              </p:cNvPr>
              <p:cNvSpPr/>
              <p:nvPr/>
            </p:nvSpPr>
            <p:spPr>
              <a:xfrm>
                <a:off x="1180684" y="3840232"/>
                <a:ext cx="1724440" cy="2299252"/>
              </a:xfrm>
              <a:prstGeom prst="snip2Same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9" name="Rectangle: Top Corners Snipped 18">
                <a:extLst>
                  <a:ext uri="{FF2B5EF4-FFF2-40B4-BE49-F238E27FC236}">
                    <a16:creationId xmlns:a16="http://schemas.microsoft.com/office/drawing/2014/main" id="{2BC01A43-40B3-41DD-98BC-F5B4DF5C74E8}"/>
                  </a:ext>
                </a:extLst>
              </p:cNvPr>
              <p:cNvSpPr/>
              <p:nvPr/>
            </p:nvSpPr>
            <p:spPr>
              <a:xfrm>
                <a:off x="6397489" y="4702451"/>
                <a:ext cx="446432" cy="574813"/>
              </a:xfrm>
              <a:prstGeom prst="snip2SameRect">
                <a:avLst/>
              </a:prstGeom>
              <a:solidFill>
                <a:schemeClr val="accent1"/>
              </a:solidFill>
              <a:ln w="717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 dirty="0"/>
              </a:p>
            </p:txBody>
          </p:sp>
          <p:sp>
            <p:nvSpPr>
              <p:cNvPr id="20" name="Rectangle: Top Corners Snipped 19">
                <a:extLst>
                  <a:ext uri="{FF2B5EF4-FFF2-40B4-BE49-F238E27FC236}">
                    <a16:creationId xmlns:a16="http://schemas.microsoft.com/office/drawing/2014/main" id="{FF2F0CF0-3C60-42C8-A6EB-6993B7C8C8BE}"/>
                  </a:ext>
                </a:extLst>
              </p:cNvPr>
              <p:cNvSpPr/>
              <p:nvPr/>
            </p:nvSpPr>
            <p:spPr>
              <a:xfrm>
                <a:off x="1583428" y="4702451"/>
                <a:ext cx="446432" cy="492401"/>
              </a:xfrm>
              <a:prstGeom prst="snip2SameRect">
                <a:avLst/>
              </a:prstGeom>
              <a:solidFill>
                <a:schemeClr val="accent1"/>
              </a:solidFill>
              <a:ln w="717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 dirty="0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413BC280-C9DE-4553-A3BE-0700BFBD2F89}"/>
                  </a:ext>
                </a:extLst>
              </p:cNvPr>
              <p:cNvSpPr/>
              <p:nvPr/>
            </p:nvSpPr>
            <p:spPr>
              <a:xfrm>
                <a:off x="6397489" y="5178285"/>
                <a:ext cx="446432" cy="574813"/>
              </a:xfrm>
              <a:custGeom>
                <a:avLst/>
                <a:gdLst>
                  <a:gd name="connsiteX0" fmla="*/ 0 w 718516"/>
                  <a:gd name="connsiteY0" fmla="*/ 0 h 862219"/>
                  <a:gd name="connsiteX1" fmla="*/ 718516 w 718516"/>
                  <a:gd name="connsiteY1" fmla="*/ 0 h 862219"/>
                  <a:gd name="connsiteX2" fmla="*/ 718516 w 718516"/>
                  <a:gd name="connsiteY2" fmla="*/ 862220 h 862219"/>
                  <a:gd name="connsiteX3" fmla="*/ 0 w 718516"/>
                  <a:gd name="connsiteY3" fmla="*/ 862220 h 8622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18516" h="862219">
                    <a:moveTo>
                      <a:pt x="0" y="0"/>
                    </a:moveTo>
                    <a:lnTo>
                      <a:pt x="718516" y="0"/>
                    </a:lnTo>
                    <a:lnTo>
                      <a:pt x="718516" y="862220"/>
                    </a:lnTo>
                    <a:lnTo>
                      <a:pt x="0" y="862220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 w="717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 dirty="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7AFD401F-4473-48A7-BAA4-D9ACD190C964}"/>
                  </a:ext>
                </a:extLst>
              </p:cNvPr>
              <p:cNvSpPr/>
              <p:nvPr/>
            </p:nvSpPr>
            <p:spPr>
              <a:xfrm>
                <a:off x="1583428" y="5178285"/>
                <a:ext cx="446432" cy="492401"/>
              </a:xfrm>
              <a:custGeom>
                <a:avLst/>
                <a:gdLst>
                  <a:gd name="connsiteX0" fmla="*/ 0 w 718516"/>
                  <a:gd name="connsiteY0" fmla="*/ 0 h 862219"/>
                  <a:gd name="connsiteX1" fmla="*/ 718516 w 718516"/>
                  <a:gd name="connsiteY1" fmla="*/ 0 h 862219"/>
                  <a:gd name="connsiteX2" fmla="*/ 718516 w 718516"/>
                  <a:gd name="connsiteY2" fmla="*/ 862220 h 862219"/>
                  <a:gd name="connsiteX3" fmla="*/ 0 w 718516"/>
                  <a:gd name="connsiteY3" fmla="*/ 862220 h 8622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18516" h="862219">
                    <a:moveTo>
                      <a:pt x="0" y="0"/>
                    </a:moveTo>
                    <a:lnTo>
                      <a:pt x="718516" y="0"/>
                    </a:lnTo>
                    <a:lnTo>
                      <a:pt x="718516" y="862220"/>
                    </a:lnTo>
                    <a:lnTo>
                      <a:pt x="0" y="862220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 w="717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 dirty="0"/>
              </a:p>
            </p:txBody>
          </p:sp>
          <p:sp>
            <p:nvSpPr>
              <p:cNvPr id="23" name="Rectangle: Top Corners Snipped 22">
                <a:extLst>
                  <a:ext uri="{FF2B5EF4-FFF2-40B4-BE49-F238E27FC236}">
                    <a16:creationId xmlns:a16="http://schemas.microsoft.com/office/drawing/2014/main" id="{9AED7679-F526-4876-B0F1-BFA55129A28B}"/>
                  </a:ext>
                </a:extLst>
              </p:cNvPr>
              <p:cNvSpPr/>
              <p:nvPr/>
            </p:nvSpPr>
            <p:spPr>
              <a:xfrm>
                <a:off x="6843921" y="4702451"/>
                <a:ext cx="446432" cy="574813"/>
              </a:xfrm>
              <a:prstGeom prst="snip2SameRect">
                <a:avLst/>
              </a:prstGeom>
              <a:solidFill>
                <a:schemeClr val="accent1"/>
              </a:solidFill>
              <a:ln w="717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 dirty="0"/>
              </a:p>
            </p:txBody>
          </p:sp>
          <p:sp>
            <p:nvSpPr>
              <p:cNvPr id="24" name="Rectangle: Top Corners Snipped 23">
                <a:extLst>
                  <a:ext uri="{FF2B5EF4-FFF2-40B4-BE49-F238E27FC236}">
                    <a16:creationId xmlns:a16="http://schemas.microsoft.com/office/drawing/2014/main" id="{B3F8A9ED-8C88-4879-A83E-C29F11E6FCCD}"/>
                  </a:ext>
                </a:extLst>
              </p:cNvPr>
              <p:cNvSpPr/>
              <p:nvPr/>
            </p:nvSpPr>
            <p:spPr>
              <a:xfrm>
                <a:off x="2029860" y="4702451"/>
                <a:ext cx="446432" cy="492401"/>
              </a:xfrm>
              <a:prstGeom prst="snip2SameRect">
                <a:avLst/>
              </a:prstGeom>
              <a:solidFill>
                <a:schemeClr val="accent1"/>
              </a:solidFill>
              <a:ln w="717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 dirty="0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8B9385CE-ACF3-4054-B58F-DB488DB8D424}"/>
                  </a:ext>
                </a:extLst>
              </p:cNvPr>
              <p:cNvSpPr/>
              <p:nvPr/>
            </p:nvSpPr>
            <p:spPr>
              <a:xfrm>
                <a:off x="6843921" y="5178285"/>
                <a:ext cx="446432" cy="574813"/>
              </a:xfrm>
              <a:custGeom>
                <a:avLst/>
                <a:gdLst>
                  <a:gd name="connsiteX0" fmla="*/ 0 w 718516"/>
                  <a:gd name="connsiteY0" fmla="*/ 0 h 862219"/>
                  <a:gd name="connsiteX1" fmla="*/ 718516 w 718516"/>
                  <a:gd name="connsiteY1" fmla="*/ 0 h 862219"/>
                  <a:gd name="connsiteX2" fmla="*/ 718516 w 718516"/>
                  <a:gd name="connsiteY2" fmla="*/ 862220 h 862219"/>
                  <a:gd name="connsiteX3" fmla="*/ 0 w 718516"/>
                  <a:gd name="connsiteY3" fmla="*/ 862220 h 8622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18516" h="862219">
                    <a:moveTo>
                      <a:pt x="0" y="0"/>
                    </a:moveTo>
                    <a:lnTo>
                      <a:pt x="718516" y="0"/>
                    </a:lnTo>
                    <a:lnTo>
                      <a:pt x="718516" y="862220"/>
                    </a:lnTo>
                    <a:lnTo>
                      <a:pt x="0" y="862220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 w="717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 dirty="0"/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6EE851E1-DC36-4F71-843A-797ABCF95DBE}"/>
                  </a:ext>
                </a:extLst>
              </p:cNvPr>
              <p:cNvSpPr/>
              <p:nvPr/>
            </p:nvSpPr>
            <p:spPr>
              <a:xfrm>
                <a:off x="2029860" y="5178285"/>
                <a:ext cx="446432" cy="492401"/>
              </a:xfrm>
              <a:custGeom>
                <a:avLst/>
                <a:gdLst>
                  <a:gd name="connsiteX0" fmla="*/ 0 w 718516"/>
                  <a:gd name="connsiteY0" fmla="*/ 0 h 862219"/>
                  <a:gd name="connsiteX1" fmla="*/ 718516 w 718516"/>
                  <a:gd name="connsiteY1" fmla="*/ 0 h 862219"/>
                  <a:gd name="connsiteX2" fmla="*/ 718516 w 718516"/>
                  <a:gd name="connsiteY2" fmla="*/ 862220 h 862219"/>
                  <a:gd name="connsiteX3" fmla="*/ 0 w 718516"/>
                  <a:gd name="connsiteY3" fmla="*/ 862220 h 8622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18516" h="862219">
                    <a:moveTo>
                      <a:pt x="0" y="0"/>
                    </a:moveTo>
                    <a:lnTo>
                      <a:pt x="718516" y="0"/>
                    </a:lnTo>
                    <a:lnTo>
                      <a:pt x="718516" y="862220"/>
                    </a:lnTo>
                    <a:lnTo>
                      <a:pt x="0" y="862220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 w="717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 dirty="0"/>
              </a:p>
            </p:txBody>
          </p:sp>
          <p:sp>
            <p:nvSpPr>
              <p:cNvPr id="27" name="Hexagon 26">
                <a:extLst>
                  <a:ext uri="{FF2B5EF4-FFF2-40B4-BE49-F238E27FC236}">
                    <a16:creationId xmlns:a16="http://schemas.microsoft.com/office/drawing/2014/main" id="{8ED67577-6473-4C40-B322-C2BB25E1BCAF}"/>
                  </a:ext>
                </a:extLst>
              </p:cNvPr>
              <p:cNvSpPr/>
              <p:nvPr/>
            </p:nvSpPr>
            <p:spPr>
              <a:xfrm>
                <a:off x="4054751" y="2239617"/>
                <a:ext cx="856538" cy="738395"/>
              </a:xfrm>
              <a:prstGeom prst="hexagon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28" name="Hexagon 27">
                <a:extLst>
                  <a:ext uri="{FF2B5EF4-FFF2-40B4-BE49-F238E27FC236}">
                    <a16:creationId xmlns:a16="http://schemas.microsoft.com/office/drawing/2014/main" id="{B1CB2BBB-6BB2-4261-900C-38267AD83946}"/>
                  </a:ext>
                </a:extLst>
              </p:cNvPr>
              <p:cNvSpPr/>
              <p:nvPr/>
            </p:nvSpPr>
            <p:spPr>
              <a:xfrm>
                <a:off x="4142477" y="2331139"/>
                <a:ext cx="658139" cy="567361"/>
              </a:xfrm>
              <a:prstGeom prst="hexago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6" name="Rectangle: Top Corners Snipped 5">
                <a:extLst>
                  <a:ext uri="{FF2B5EF4-FFF2-40B4-BE49-F238E27FC236}">
                    <a16:creationId xmlns:a16="http://schemas.microsoft.com/office/drawing/2014/main" id="{93EA53E6-1C94-4477-BA46-8180BECBB351}"/>
                  </a:ext>
                </a:extLst>
              </p:cNvPr>
              <p:cNvSpPr/>
              <p:nvPr/>
            </p:nvSpPr>
            <p:spPr>
              <a:xfrm>
                <a:off x="5348081" y="4558749"/>
                <a:ext cx="718516" cy="1005922"/>
              </a:xfrm>
              <a:prstGeom prst="snip2SameRect">
                <a:avLst/>
              </a:prstGeom>
              <a:solidFill>
                <a:schemeClr val="accent1"/>
              </a:solidFill>
              <a:ln w="717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 dirty="0"/>
              </a:p>
            </p:txBody>
          </p:sp>
          <p:sp>
            <p:nvSpPr>
              <p:cNvPr id="12" name="Rectangle: Top Corners Snipped 11">
                <a:extLst>
                  <a:ext uri="{FF2B5EF4-FFF2-40B4-BE49-F238E27FC236}">
                    <a16:creationId xmlns:a16="http://schemas.microsoft.com/office/drawing/2014/main" id="{84421DBE-69CC-409F-AEE6-4D9F4FCFCA1F}"/>
                  </a:ext>
                </a:extLst>
              </p:cNvPr>
              <p:cNvSpPr/>
              <p:nvPr/>
            </p:nvSpPr>
            <p:spPr>
              <a:xfrm>
                <a:off x="2905125" y="4558749"/>
                <a:ext cx="718516" cy="1005922"/>
              </a:xfrm>
              <a:prstGeom prst="snip2SameRect">
                <a:avLst/>
              </a:prstGeom>
              <a:solidFill>
                <a:schemeClr val="accent1"/>
              </a:solidFill>
              <a:ln w="7173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B31960A2-3E77-4C46-8958-ED8A37C48B8D}"/>
              </a:ext>
            </a:extLst>
          </p:cNvPr>
          <p:cNvSpPr txBox="1"/>
          <p:nvPr/>
        </p:nvSpPr>
        <p:spPr>
          <a:xfrm>
            <a:off x="8741001" y="3856111"/>
            <a:ext cx="65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sz="44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C6706F5-7F1C-43B5-8386-33B28E905711}"/>
              </a:ext>
            </a:extLst>
          </p:cNvPr>
          <p:cNvSpPr txBox="1"/>
          <p:nvPr/>
        </p:nvSpPr>
        <p:spPr>
          <a:xfrm flipH="1">
            <a:off x="8741000" y="4996459"/>
            <a:ext cx="2048696" cy="7970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Lorem ipsum dolor sit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amet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consectetur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adipiscing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elit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sed do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eiusmod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tempor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30A8F7C-256F-4477-A077-40961D2CF244}"/>
              </a:ext>
            </a:extLst>
          </p:cNvPr>
          <p:cNvSpPr txBox="1"/>
          <p:nvPr/>
        </p:nvSpPr>
        <p:spPr>
          <a:xfrm flipH="1">
            <a:off x="2260682" y="4520656"/>
            <a:ext cx="105900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2000" dirty="0">
                <a:solidFill>
                  <a:schemeClr val="accent2"/>
                </a:solidFill>
              </a:rPr>
              <a:t>Your Idea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5AD18CF-C2BE-43D9-A40F-23E65CE25457}"/>
              </a:ext>
            </a:extLst>
          </p:cNvPr>
          <p:cNvSpPr txBox="1"/>
          <p:nvPr/>
        </p:nvSpPr>
        <p:spPr>
          <a:xfrm>
            <a:off x="1300701" y="4983896"/>
            <a:ext cx="2018990" cy="7970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Lorem ipsum dolor sit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amet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consectetur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adipiscing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elit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sed do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eiusmod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20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tempor</a:t>
            </a:r>
            <a:r>
              <a:rPr lang="en-US" sz="120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endParaRPr lang="en-US" sz="1200" dirty="0">
              <a:solidFill>
                <a:schemeClr val="tx2">
                  <a:lumMod val="50000"/>
                </a:schemeClr>
              </a:solidFill>
              <a:ea typeface="Lato regular" panose="020F0502020204030203" pitchFamily="34" charset="0"/>
              <a:cs typeface="Lato regular" panose="020F0502020204030203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8062F36-3549-4430-A6A6-2970FA781B06}"/>
              </a:ext>
            </a:extLst>
          </p:cNvPr>
          <p:cNvSpPr txBox="1"/>
          <p:nvPr/>
        </p:nvSpPr>
        <p:spPr>
          <a:xfrm flipH="1">
            <a:off x="8741000" y="4533219"/>
            <a:ext cx="105900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>
                <a:solidFill>
                  <a:schemeClr val="accent4"/>
                </a:solidFill>
              </a:rPr>
              <a:t>Your Idea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A706943-9393-4CCC-A1D4-1A22AD7F0E16}"/>
              </a:ext>
            </a:extLst>
          </p:cNvPr>
          <p:cNvSpPr txBox="1"/>
          <p:nvPr/>
        </p:nvSpPr>
        <p:spPr>
          <a:xfrm flipH="1">
            <a:off x="8741000" y="2982197"/>
            <a:ext cx="2048696" cy="7970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Lorem ipsum dolor sit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amet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consectetur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adipiscing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elit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sed do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eiusmod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tempor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A5577B5-1A0B-4100-9CC7-BF837685F460}"/>
              </a:ext>
            </a:extLst>
          </p:cNvPr>
          <p:cNvSpPr txBox="1"/>
          <p:nvPr/>
        </p:nvSpPr>
        <p:spPr>
          <a:xfrm flipH="1">
            <a:off x="2260682" y="2506394"/>
            <a:ext cx="105900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2000" dirty="0">
                <a:solidFill>
                  <a:schemeClr val="accent1"/>
                </a:solidFill>
              </a:rPr>
              <a:t>Your Idea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641856A-1C8C-4349-8D1B-65327DB1491B}"/>
              </a:ext>
            </a:extLst>
          </p:cNvPr>
          <p:cNvSpPr txBox="1"/>
          <p:nvPr/>
        </p:nvSpPr>
        <p:spPr>
          <a:xfrm>
            <a:off x="1300701" y="2969634"/>
            <a:ext cx="2018990" cy="7970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Lorem ipsum dolor sit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amet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consectetur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adipiscing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elit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sed do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eiusmod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tempor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7D4E292-FAAC-498F-B762-ABA3ABD0FB8E}"/>
              </a:ext>
            </a:extLst>
          </p:cNvPr>
          <p:cNvSpPr txBox="1"/>
          <p:nvPr/>
        </p:nvSpPr>
        <p:spPr>
          <a:xfrm flipH="1">
            <a:off x="8741000" y="2518957"/>
            <a:ext cx="1059008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000" dirty="0">
                <a:solidFill>
                  <a:schemeClr val="accent3"/>
                </a:solidFill>
              </a:rPr>
              <a:t>Your Idea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6350C71E-2A12-4EC6-8FC8-AA044A581377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8C4F588-ABD8-424A-B8AD-BFF258F6F69F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2988817-D020-40EA-B765-9C5D077DE88E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039EC74-7A64-4CFA-8867-1AB3033C5F25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27CA489-5922-4A3D-8D38-1E33360DAB5F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46" name="Star: 4 Points 45">
              <a:extLst>
                <a:ext uri="{FF2B5EF4-FFF2-40B4-BE49-F238E27FC236}">
                  <a16:creationId xmlns:a16="http://schemas.microsoft.com/office/drawing/2014/main" id="{D8F08752-1A91-4918-A3C2-EFA6D0CAA72C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7" name="Star: 4 Points 46">
              <a:extLst>
                <a:ext uri="{FF2B5EF4-FFF2-40B4-BE49-F238E27FC236}">
                  <a16:creationId xmlns:a16="http://schemas.microsoft.com/office/drawing/2014/main" id="{A2BBC971-9C4B-447B-94C6-D8C4AB0025C1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8" name="Star: 4 Points 47">
              <a:extLst>
                <a:ext uri="{FF2B5EF4-FFF2-40B4-BE49-F238E27FC236}">
                  <a16:creationId xmlns:a16="http://schemas.microsoft.com/office/drawing/2014/main" id="{4A6DF6AC-DB3F-4D06-9A8C-1F9352067A80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7641A1EB-B845-46FF-A5D9-740B988A080E}"/>
              </a:ext>
            </a:extLst>
          </p:cNvPr>
          <p:cNvSpPr txBox="1"/>
          <p:nvPr/>
        </p:nvSpPr>
        <p:spPr>
          <a:xfrm>
            <a:off x="2484487" y="629137"/>
            <a:ext cx="7223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Our</a:t>
            </a:r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 Infographic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2">
                  <a:lumMod val="25000"/>
                </a:schemeClr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A5F2954-3CB0-4C0B-AA20-77B249834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8558" y="1166656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tx2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380588"/>
      </p:ext>
    </p:extLst>
  </p:cSld>
  <p:clrMapOvr>
    <a:masterClrMapping/>
  </p:clrMapOvr>
  <p:transition spd="slow"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87C6723A-BFFB-464F-9568-40BA2B3C65B2}"/>
              </a:ext>
            </a:extLst>
          </p:cNvPr>
          <p:cNvGrpSpPr/>
          <p:nvPr/>
        </p:nvGrpSpPr>
        <p:grpSpPr>
          <a:xfrm>
            <a:off x="6950578" y="2347408"/>
            <a:ext cx="3898778" cy="3748163"/>
            <a:chOff x="6575202" y="2083123"/>
            <a:chExt cx="4257898" cy="4093410"/>
          </a:xfrm>
        </p:grpSpPr>
        <p:sp>
          <p:nvSpPr>
            <p:cNvPr id="11" name="Parallelogram 10">
              <a:extLst>
                <a:ext uri="{FF2B5EF4-FFF2-40B4-BE49-F238E27FC236}">
                  <a16:creationId xmlns:a16="http://schemas.microsoft.com/office/drawing/2014/main" id="{B47A4D08-961B-46EF-B25B-8124E227F9F8}"/>
                </a:ext>
              </a:extLst>
            </p:cNvPr>
            <p:cNvSpPr/>
            <p:nvPr/>
          </p:nvSpPr>
          <p:spPr>
            <a:xfrm>
              <a:off x="6575202" y="4862572"/>
              <a:ext cx="4257898" cy="1313961"/>
            </a:xfrm>
            <a:prstGeom prst="parallelogram">
              <a:avLst/>
            </a:prstGeom>
            <a:solidFill>
              <a:srgbClr val="ACCADE"/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2" name="Parallelogram 11">
              <a:extLst>
                <a:ext uri="{FF2B5EF4-FFF2-40B4-BE49-F238E27FC236}">
                  <a16:creationId xmlns:a16="http://schemas.microsoft.com/office/drawing/2014/main" id="{DEB0CE99-5029-48EB-B6FA-735DE8608007}"/>
                </a:ext>
              </a:extLst>
            </p:cNvPr>
            <p:cNvSpPr/>
            <p:nvPr/>
          </p:nvSpPr>
          <p:spPr>
            <a:xfrm>
              <a:off x="9104986" y="4862572"/>
              <a:ext cx="1721455" cy="1313961"/>
            </a:xfrm>
            <a:prstGeom prst="parallelogram">
              <a:avLst/>
            </a:prstGeom>
            <a:solidFill>
              <a:srgbClr val="8CB4CD"/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" name="Rectangle: Single Corner Snipped 5">
              <a:extLst>
                <a:ext uri="{FF2B5EF4-FFF2-40B4-BE49-F238E27FC236}">
                  <a16:creationId xmlns:a16="http://schemas.microsoft.com/office/drawing/2014/main" id="{251B3468-F363-41DB-B0F4-3E1FF9524600}"/>
                </a:ext>
              </a:extLst>
            </p:cNvPr>
            <p:cNvSpPr/>
            <p:nvPr/>
          </p:nvSpPr>
          <p:spPr>
            <a:xfrm flipH="1">
              <a:off x="7144146" y="3960817"/>
              <a:ext cx="1047842" cy="1713139"/>
            </a:xfrm>
            <a:prstGeom prst="snip1Rect">
              <a:avLst>
                <a:gd name="adj" fmla="val 19447"/>
              </a:avLst>
            </a:prstGeom>
            <a:solidFill>
              <a:schemeClr val="accent3">
                <a:lumMod val="60000"/>
                <a:lumOff val="4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" name="Rectangle: Single Corner Snipped 6">
              <a:extLst>
                <a:ext uri="{FF2B5EF4-FFF2-40B4-BE49-F238E27FC236}">
                  <a16:creationId xmlns:a16="http://schemas.microsoft.com/office/drawing/2014/main" id="{0160AD6B-B3FF-4E9B-B8FE-E76CD4E5D043}"/>
                </a:ext>
              </a:extLst>
            </p:cNvPr>
            <p:cNvSpPr/>
            <p:nvPr/>
          </p:nvSpPr>
          <p:spPr>
            <a:xfrm flipH="1">
              <a:off x="7669725" y="3960817"/>
              <a:ext cx="523921" cy="1713139"/>
            </a:xfrm>
            <a:prstGeom prst="snip1Rect">
              <a:avLst>
                <a:gd name="adj" fmla="val 37052"/>
              </a:avLst>
            </a:prstGeom>
            <a:solidFill>
              <a:schemeClr val="accent3"/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" name="Rectangle: Top Corners Rounded 7">
              <a:extLst>
                <a:ext uri="{FF2B5EF4-FFF2-40B4-BE49-F238E27FC236}">
                  <a16:creationId xmlns:a16="http://schemas.microsoft.com/office/drawing/2014/main" id="{A639E3BF-1927-4CC1-87DE-568DBB9746C0}"/>
                </a:ext>
              </a:extLst>
            </p:cNvPr>
            <p:cNvSpPr/>
            <p:nvPr/>
          </p:nvSpPr>
          <p:spPr>
            <a:xfrm>
              <a:off x="8944162" y="3744596"/>
              <a:ext cx="1180901" cy="1979257"/>
            </a:xfrm>
            <a:prstGeom prst="round2SameRect">
              <a:avLst>
                <a:gd name="adj1" fmla="val 34927"/>
                <a:gd name="adj2" fmla="val 0"/>
              </a:avLst>
            </a:prstGeom>
            <a:solidFill>
              <a:schemeClr val="accent1"/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9" name="Rectangle: Top Corners Snipped 8">
              <a:extLst>
                <a:ext uri="{FF2B5EF4-FFF2-40B4-BE49-F238E27FC236}">
                  <a16:creationId xmlns:a16="http://schemas.microsoft.com/office/drawing/2014/main" id="{627B0C51-4BD3-4141-B8B0-51562C9CE61F}"/>
                </a:ext>
              </a:extLst>
            </p:cNvPr>
            <p:cNvSpPr/>
            <p:nvPr/>
          </p:nvSpPr>
          <p:spPr>
            <a:xfrm>
              <a:off x="8142494" y="3076506"/>
              <a:ext cx="1047842" cy="2652870"/>
            </a:xfrm>
            <a:prstGeom prst="snip2Same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0" name="Rectangle: Top Corners Snipped 9">
              <a:extLst>
                <a:ext uri="{FF2B5EF4-FFF2-40B4-BE49-F238E27FC236}">
                  <a16:creationId xmlns:a16="http://schemas.microsoft.com/office/drawing/2014/main" id="{1EC40879-B8A2-4AD6-9967-912B08651105}"/>
                </a:ext>
              </a:extLst>
            </p:cNvPr>
            <p:cNvSpPr/>
            <p:nvPr/>
          </p:nvSpPr>
          <p:spPr>
            <a:xfrm>
              <a:off x="8668071" y="3076506"/>
              <a:ext cx="523921" cy="2652870"/>
            </a:xfrm>
            <a:prstGeom prst="snip2SameRect">
              <a:avLst>
                <a:gd name="adj1" fmla="val 35199"/>
                <a:gd name="adj2" fmla="val 0"/>
              </a:avLst>
            </a:prstGeom>
            <a:solidFill>
              <a:schemeClr val="accent4"/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5DE47A-7E95-400E-8356-4581CDC681DD}"/>
                </a:ext>
              </a:extLst>
            </p:cNvPr>
            <p:cNvSpPr/>
            <p:nvPr/>
          </p:nvSpPr>
          <p:spPr>
            <a:xfrm>
              <a:off x="8486770" y="2132924"/>
              <a:ext cx="914783" cy="914783"/>
            </a:xfrm>
            <a:custGeom>
              <a:avLst/>
              <a:gdLst>
                <a:gd name="connsiteX0" fmla="*/ 360067 w 717940"/>
                <a:gd name="connsiteY0" fmla="*/ 720108 h 717940"/>
                <a:gd name="connsiteX1" fmla="*/ 0 w 717940"/>
                <a:gd name="connsiteY1" fmla="*/ 360067 h 717940"/>
                <a:gd name="connsiteX2" fmla="*/ 360067 w 717940"/>
                <a:gd name="connsiteY2" fmla="*/ 0 h 717940"/>
                <a:gd name="connsiteX3" fmla="*/ 720133 w 717940"/>
                <a:gd name="connsiteY3" fmla="*/ 360067 h 717940"/>
                <a:gd name="connsiteX4" fmla="*/ 360067 w 717940"/>
                <a:gd name="connsiteY4" fmla="*/ 720108 h 717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7940" h="717940">
                  <a:moveTo>
                    <a:pt x="360067" y="720108"/>
                  </a:moveTo>
                  <a:cubicBezTo>
                    <a:pt x="161537" y="720108"/>
                    <a:pt x="0" y="558597"/>
                    <a:pt x="0" y="360067"/>
                  </a:cubicBezTo>
                  <a:cubicBezTo>
                    <a:pt x="0" y="161511"/>
                    <a:pt x="161537" y="0"/>
                    <a:pt x="360067" y="0"/>
                  </a:cubicBezTo>
                  <a:cubicBezTo>
                    <a:pt x="558597" y="0"/>
                    <a:pt x="720133" y="161511"/>
                    <a:pt x="720133" y="360067"/>
                  </a:cubicBezTo>
                  <a:cubicBezTo>
                    <a:pt x="720133" y="558597"/>
                    <a:pt x="558597" y="720108"/>
                    <a:pt x="360067" y="720108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C36E82E-AB31-4A8F-807B-338666050C79}"/>
                </a:ext>
              </a:extLst>
            </p:cNvPr>
            <p:cNvSpPr/>
            <p:nvPr/>
          </p:nvSpPr>
          <p:spPr>
            <a:xfrm>
              <a:off x="7209423" y="3322633"/>
              <a:ext cx="809269" cy="391582"/>
            </a:xfrm>
            <a:custGeom>
              <a:avLst/>
              <a:gdLst>
                <a:gd name="connsiteX0" fmla="*/ 307623 w 404657"/>
                <a:gd name="connsiteY0" fmla="*/ 195802 h 195801"/>
                <a:gd name="connsiteX1" fmla="*/ 97901 w 404657"/>
                <a:gd name="connsiteY1" fmla="*/ 195802 h 195801"/>
                <a:gd name="connsiteX2" fmla="*/ 0 w 404657"/>
                <a:gd name="connsiteY2" fmla="*/ 97901 h 195801"/>
                <a:gd name="connsiteX3" fmla="*/ 97901 w 404657"/>
                <a:gd name="connsiteY3" fmla="*/ 0 h 195801"/>
                <a:gd name="connsiteX4" fmla="*/ 307623 w 404657"/>
                <a:gd name="connsiteY4" fmla="*/ 0 h 195801"/>
                <a:gd name="connsiteX5" fmla="*/ 405524 w 404657"/>
                <a:gd name="connsiteY5" fmla="*/ 97901 h 195801"/>
                <a:gd name="connsiteX6" fmla="*/ 307623 w 404657"/>
                <a:gd name="connsiteY6" fmla="*/ 195802 h 1958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04657" h="195801">
                  <a:moveTo>
                    <a:pt x="307623" y="195802"/>
                  </a:moveTo>
                  <a:lnTo>
                    <a:pt x="97901" y="195802"/>
                  </a:lnTo>
                  <a:cubicBezTo>
                    <a:pt x="43826" y="195802"/>
                    <a:pt x="0" y="151950"/>
                    <a:pt x="0" y="97901"/>
                  </a:cubicBezTo>
                  <a:cubicBezTo>
                    <a:pt x="0" y="43826"/>
                    <a:pt x="43826" y="0"/>
                    <a:pt x="97901" y="0"/>
                  </a:cubicBezTo>
                  <a:lnTo>
                    <a:pt x="307623" y="0"/>
                  </a:lnTo>
                  <a:cubicBezTo>
                    <a:pt x="361698" y="0"/>
                    <a:pt x="405524" y="43826"/>
                    <a:pt x="405524" y="97901"/>
                  </a:cubicBezTo>
                  <a:cubicBezTo>
                    <a:pt x="405524" y="151950"/>
                    <a:pt x="361698" y="195802"/>
                    <a:pt x="307623" y="19580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71333DB-D7C8-4481-B20D-0DE2C164DD5D}"/>
                </a:ext>
              </a:extLst>
            </p:cNvPr>
            <p:cNvSpPr/>
            <p:nvPr/>
          </p:nvSpPr>
          <p:spPr>
            <a:xfrm>
              <a:off x="8944161" y="2083123"/>
              <a:ext cx="1471396" cy="711966"/>
            </a:xfrm>
            <a:custGeom>
              <a:avLst/>
              <a:gdLst>
                <a:gd name="connsiteX0" fmla="*/ 307623 w 404657"/>
                <a:gd name="connsiteY0" fmla="*/ 195802 h 195801"/>
                <a:gd name="connsiteX1" fmla="*/ 97901 w 404657"/>
                <a:gd name="connsiteY1" fmla="*/ 195802 h 195801"/>
                <a:gd name="connsiteX2" fmla="*/ 0 w 404657"/>
                <a:gd name="connsiteY2" fmla="*/ 97901 h 195801"/>
                <a:gd name="connsiteX3" fmla="*/ 97901 w 404657"/>
                <a:gd name="connsiteY3" fmla="*/ 0 h 195801"/>
                <a:gd name="connsiteX4" fmla="*/ 307623 w 404657"/>
                <a:gd name="connsiteY4" fmla="*/ 0 h 195801"/>
                <a:gd name="connsiteX5" fmla="*/ 405524 w 404657"/>
                <a:gd name="connsiteY5" fmla="*/ 97901 h 195801"/>
                <a:gd name="connsiteX6" fmla="*/ 307623 w 404657"/>
                <a:gd name="connsiteY6" fmla="*/ 195802 h 1958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04657" h="195801">
                  <a:moveTo>
                    <a:pt x="307623" y="195802"/>
                  </a:moveTo>
                  <a:lnTo>
                    <a:pt x="97901" y="195802"/>
                  </a:lnTo>
                  <a:cubicBezTo>
                    <a:pt x="43826" y="195802"/>
                    <a:pt x="0" y="151950"/>
                    <a:pt x="0" y="97901"/>
                  </a:cubicBezTo>
                  <a:cubicBezTo>
                    <a:pt x="0" y="43826"/>
                    <a:pt x="43826" y="0"/>
                    <a:pt x="97901" y="0"/>
                  </a:cubicBezTo>
                  <a:lnTo>
                    <a:pt x="307623" y="0"/>
                  </a:lnTo>
                  <a:cubicBezTo>
                    <a:pt x="361673" y="0"/>
                    <a:pt x="405524" y="43826"/>
                    <a:pt x="405524" y="97901"/>
                  </a:cubicBezTo>
                  <a:cubicBezTo>
                    <a:pt x="405524" y="151950"/>
                    <a:pt x="361673" y="195802"/>
                    <a:pt x="307623" y="19580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1D39AD4-7BC9-421A-BCEF-36E9CF2B4190}"/>
                </a:ext>
              </a:extLst>
            </p:cNvPr>
            <p:cNvSpPr/>
            <p:nvPr/>
          </p:nvSpPr>
          <p:spPr>
            <a:xfrm>
              <a:off x="8718278" y="2975875"/>
              <a:ext cx="773415" cy="374233"/>
            </a:xfrm>
            <a:custGeom>
              <a:avLst/>
              <a:gdLst>
                <a:gd name="connsiteX0" fmla="*/ 307623 w 404657"/>
                <a:gd name="connsiteY0" fmla="*/ 195802 h 195801"/>
                <a:gd name="connsiteX1" fmla="*/ 97901 w 404657"/>
                <a:gd name="connsiteY1" fmla="*/ 195802 h 195801"/>
                <a:gd name="connsiteX2" fmla="*/ 0 w 404657"/>
                <a:gd name="connsiteY2" fmla="*/ 97901 h 195801"/>
                <a:gd name="connsiteX3" fmla="*/ 97901 w 404657"/>
                <a:gd name="connsiteY3" fmla="*/ 0 h 195801"/>
                <a:gd name="connsiteX4" fmla="*/ 307623 w 404657"/>
                <a:gd name="connsiteY4" fmla="*/ 0 h 195801"/>
                <a:gd name="connsiteX5" fmla="*/ 405524 w 404657"/>
                <a:gd name="connsiteY5" fmla="*/ 97901 h 195801"/>
                <a:gd name="connsiteX6" fmla="*/ 307623 w 404657"/>
                <a:gd name="connsiteY6" fmla="*/ 195802 h 1958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04657" h="195801">
                  <a:moveTo>
                    <a:pt x="307623" y="195802"/>
                  </a:moveTo>
                  <a:lnTo>
                    <a:pt x="97901" y="195802"/>
                  </a:lnTo>
                  <a:cubicBezTo>
                    <a:pt x="43851" y="195802"/>
                    <a:pt x="0" y="151950"/>
                    <a:pt x="0" y="97901"/>
                  </a:cubicBezTo>
                  <a:cubicBezTo>
                    <a:pt x="0" y="43826"/>
                    <a:pt x="43851" y="0"/>
                    <a:pt x="97901" y="0"/>
                  </a:cubicBezTo>
                  <a:lnTo>
                    <a:pt x="307623" y="0"/>
                  </a:lnTo>
                  <a:cubicBezTo>
                    <a:pt x="361698" y="0"/>
                    <a:pt x="405524" y="43826"/>
                    <a:pt x="405524" y="97901"/>
                  </a:cubicBezTo>
                  <a:cubicBezTo>
                    <a:pt x="405524" y="151950"/>
                    <a:pt x="361698" y="195802"/>
                    <a:pt x="307623" y="19580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31A1D4D-D58B-45CD-BA51-E73882B2A685}"/>
                </a:ext>
              </a:extLst>
            </p:cNvPr>
            <p:cNvSpPr/>
            <p:nvPr/>
          </p:nvSpPr>
          <p:spPr>
            <a:xfrm>
              <a:off x="9639922" y="3688122"/>
              <a:ext cx="809269" cy="391582"/>
            </a:xfrm>
            <a:custGeom>
              <a:avLst/>
              <a:gdLst>
                <a:gd name="connsiteX0" fmla="*/ 307623 w 404657"/>
                <a:gd name="connsiteY0" fmla="*/ 195802 h 195801"/>
                <a:gd name="connsiteX1" fmla="*/ 97901 w 404657"/>
                <a:gd name="connsiteY1" fmla="*/ 195802 h 195801"/>
                <a:gd name="connsiteX2" fmla="*/ 0 w 404657"/>
                <a:gd name="connsiteY2" fmla="*/ 97901 h 195801"/>
                <a:gd name="connsiteX3" fmla="*/ 97901 w 404657"/>
                <a:gd name="connsiteY3" fmla="*/ 0 h 195801"/>
                <a:gd name="connsiteX4" fmla="*/ 307623 w 404657"/>
                <a:gd name="connsiteY4" fmla="*/ 0 h 195801"/>
                <a:gd name="connsiteX5" fmla="*/ 405524 w 404657"/>
                <a:gd name="connsiteY5" fmla="*/ 97901 h 195801"/>
                <a:gd name="connsiteX6" fmla="*/ 307623 w 404657"/>
                <a:gd name="connsiteY6" fmla="*/ 195802 h 1958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04657" h="195801">
                  <a:moveTo>
                    <a:pt x="307623" y="195802"/>
                  </a:moveTo>
                  <a:lnTo>
                    <a:pt x="97901" y="195802"/>
                  </a:lnTo>
                  <a:cubicBezTo>
                    <a:pt x="43826" y="195802"/>
                    <a:pt x="0" y="151950"/>
                    <a:pt x="0" y="97901"/>
                  </a:cubicBezTo>
                  <a:cubicBezTo>
                    <a:pt x="0" y="43826"/>
                    <a:pt x="43826" y="0"/>
                    <a:pt x="97901" y="0"/>
                  </a:cubicBezTo>
                  <a:lnTo>
                    <a:pt x="307623" y="0"/>
                  </a:lnTo>
                  <a:cubicBezTo>
                    <a:pt x="361698" y="0"/>
                    <a:pt x="405524" y="43826"/>
                    <a:pt x="405524" y="97901"/>
                  </a:cubicBezTo>
                  <a:cubicBezTo>
                    <a:pt x="405524" y="151950"/>
                    <a:pt x="361698" y="195802"/>
                    <a:pt x="307623" y="19580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51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7B78C3D-468B-4594-ABC3-0E8E973CCFF9}"/>
              </a:ext>
            </a:extLst>
          </p:cNvPr>
          <p:cNvSpPr/>
          <p:nvPr/>
        </p:nvSpPr>
        <p:spPr>
          <a:xfrm>
            <a:off x="1454404" y="3634063"/>
            <a:ext cx="417449" cy="201991"/>
          </a:xfrm>
          <a:custGeom>
            <a:avLst/>
            <a:gdLst>
              <a:gd name="connsiteX0" fmla="*/ 307623 w 404657"/>
              <a:gd name="connsiteY0" fmla="*/ 195802 h 195801"/>
              <a:gd name="connsiteX1" fmla="*/ 97901 w 404657"/>
              <a:gd name="connsiteY1" fmla="*/ 195802 h 195801"/>
              <a:gd name="connsiteX2" fmla="*/ 0 w 404657"/>
              <a:gd name="connsiteY2" fmla="*/ 97901 h 195801"/>
              <a:gd name="connsiteX3" fmla="*/ 97901 w 404657"/>
              <a:gd name="connsiteY3" fmla="*/ 0 h 195801"/>
              <a:gd name="connsiteX4" fmla="*/ 307623 w 404657"/>
              <a:gd name="connsiteY4" fmla="*/ 0 h 195801"/>
              <a:gd name="connsiteX5" fmla="*/ 405524 w 404657"/>
              <a:gd name="connsiteY5" fmla="*/ 97901 h 195801"/>
              <a:gd name="connsiteX6" fmla="*/ 307623 w 404657"/>
              <a:gd name="connsiteY6" fmla="*/ 195802 h 195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4657" h="195801">
                <a:moveTo>
                  <a:pt x="307623" y="195802"/>
                </a:moveTo>
                <a:lnTo>
                  <a:pt x="97901" y="195802"/>
                </a:lnTo>
                <a:cubicBezTo>
                  <a:pt x="43851" y="195802"/>
                  <a:pt x="0" y="151950"/>
                  <a:pt x="0" y="97901"/>
                </a:cubicBezTo>
                <a:cubicBezTo>
                  <a:pt x="0" y="43826"/>
                  <a:pt x="43851" y="0"/>
                  <a:pt x="97901" y="0"/>
                </a:cubicBezTo>
                <a:lnTo>
                  <a:pt x="307623" y="0"/>
                </a:lnTo>
                <a:cubicBezTo>
                  <a:pt x="361698" y="0"/>
                  <a:pt x="405524" y="43826"/>
                  <a:pt x="405524" y="97901"/>
                </a:cubicBezTo>
                <a:cubicBezTo>
                  <a:pt x="405524" y="151950"/>
                  <a:pt x="361698" y="195802"/>
                  <a:pt x="307623" y="195802"/>
                </a:cubicBezTo>
                <a:close/>
              </a:path>
            </a:pathLst>
          </a:custGeom>
          <a:solidFill>
            <a:schemeClr val="accent1"/>
          </a:solidFill>
          <a:ln w="6511" cap="flat">
            <a:noFill/>
            <a:prstDash val="solid"/>
            <a:miter/>
          </a:ln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DE94600-221D-4E5E-8F2D-84D39B407634}"/>
              </a:ext>
            </a:extLst>
          </p:cNvPr>
          <p:cNvSpPr txBox="1"/>
          <p:nvPr/>
        </p:nvSpPr>
        <p:spPr>
          <a:xfrm flipH="1">
            <a:off x="2082836" y="3608709"/>
            <a:ext cx="4070441" cy="5200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Lorem ipsum dolor sit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amet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consectetur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adipiscing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elit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sed do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eiusmod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tempor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incididunt</a:t>
            </a:r>
            <a:endParaRPr lang="en-US" sz="1200" dirty="0">
              <a:solidFill>
                <a:schemeClr val="tx2">
                  <a:lumMod val="50000"/>
                </a:schemeClr>
              </a:solidFill>
              <a:ea typeface="Lato regular" panose="020F0502020204030203" pitchFamily="34" charset="0"/>
              <a:cs typeface="Lato regular" panose="020F0502020204030203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7B385B5-C011-4E28-B8C8-5BAF2AB91903}"/>
              </a:ext>
            </a:extLst>
          </p:cNvPr>
          <p:cNvSpPr txBox="1"/>
          <p:nvPr/>
        </p:nvSpPr>
        <p:spPr>
          <a:xfrm flipH="1">
            <a:off x="2082836" y="4398376"/>
            <a:ext cx="4070441" cy="5200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Lorem ipsum dolor sit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amet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consectetur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adipiscing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elit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sed do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eiusmod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tempor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incididunt</a:t>
            </a:r>
            <a:endParaRPr lang="en-US" sz="1200" dirty="0">
              <a:solidFill>
                <a:schemeClr val="tx2">
                  <a:lumMod val="50000"/>
                </a:schemeClr>
              </a:solidFill>
              <a:ea typeface="Lato regular" panose="020F0502020204030203" pitchFamily="34" charset="0"/>
              <a:cs typeface="Lato regular" panose="020F0502020204030203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685C0E9-9485-44C7-9775-7AB18A62FCAE}"/>
              </a:ext>
            </a:extLst>
          </p:cNvPr>
          <p:cNvSpPr txBox="1"/>
          <p:nvPr/>
        </p:nvSpPr>
        <p:spPr>
          <a:xfrm flipH="1">
            <a:off x="2082836" y="5285461"/>
            <a:ext cx="4070441" cy="5200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Lorem ipsum dolor sit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amet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consectetur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adipiscing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elit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sed do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eiusmod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tempor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incididunt</a:t>
            </a:r>
            <a:endParaRPr lang="en-US" sz="1200" dirty="0">
              <a:solidFill>
                <a:schemeClr val="tx2">
                  <a:lumMod val="50000"/>
                </a:schemeClr>
              </a:solidFill>
              <a:ea typeface="Lato regular" panose="020F0502020204030203" pitchFamily="34" charset="0"/>
              <a:cs typeface="Lato regular" panose="020F0502020204030203" pitchFamily="34" charset="0"/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EF0B7E32-9B2B-4141-ABDF-EBA056F1044E}"/>
              </a:ext>
            </a:extLst>
          </p:cNvPr>
          <p:cNvSpPr/>
          <p:nvPr/>
        </p:nvSpPr>
        <p:spPr>
          <a:xfrm>
            <a:off x="1454404" y="4472740"/>
            <a:ext cx="417449" cy="201991"/>
          </a:xfrm>
          <a:custGeom>
            <a:avLst/>
            <a:gdLst>
              <a:gd name="connsiteX0" fmla="*/ 307623 w 404657"/>
              <a:gd name="connsiteY0" fmla="*/ 195802 h 195801"/>
              <a:gd name="connsiteX1" fmla="*/ 97901 w 404657"/>
              <a:gd name="connsiteY1" fmla="*/ 195802 h 195801"/>
              <a:gd name="connsiteX2" fmla="*/ 0 w 404657"/>
              <a:gd name="connsiteY2" fmla="*/ 97901 h 195801"/>
              <a:gd name="connsiteX3" fmla="*/ 97901 w 404657"/>
              <a:gd name="connsiteY3" fmla="*/ 0 h 195801"/>
              <a:gd name="connsiteX4" fmla="*/ 307623 w 404657"/>
              <a:gd name="connsiteY4" fmla="*/ 0 h 195801"/>
              <a:gd name="connsiteX5" fmla="*/ 405524 w 404657"/>
              <a:gd name="connsiteY5" fmla="*/ 97901 h 195801"/>
              <a:gd name="connsiteX6" fmla="*/ 307623 w 404657"/>
              <a:gd name="connsiteY6" fmla="*/ 195802 h 195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4657" h="195801">
                <a:moveTo>
                  <a:pt x="307623" y="195802"/>
                </a:moveTo>
                <a:lnTo>
                  <a:pt x="97901" y="195802"/>
                </a:lnTo>
                <a:cubicBezTo>
                  <a:pt x="43851" y="195802"/>
                  <a:pt x="0" y="151950"/>
                  <a:pt x="0" y="97901"/>
                </a:cubicBezTo>
                <a:cubicBezTo>
                  <a:pt x="0" y="43826"/>
                  <a:pt x="43851" y="0"/>
                  <a:pt x="97901" y="0"/>
                </a:cubicBezTo>
                <a:lnTo>
                  <a:pt x="307623" y="0"/>
                </a:lnTo>
                <a:cubicBezTo>
                  <a:pt x="361698" y="0"/>
                  <a:pt x="405524" y="43826"/>
                  <a:pt x="405524" y="97901"/>
                </a:cubicBezTo>
                <a:cubicBezTo>
                  <a:pt x="405524" y="151950"/>
                  <a:pt x="361698" y="195802"/>
                  <a:pt x="307623" y="195802"/>
                </a:cubicBezTo>
                <a:close/>
              </a:path>
            </a:pathLst>
          </a:custGeom>
          <a:solidFill>
            <a:schemeClr val="accent4"/>
          </a:solidFill>
          <a:ln w="6511" cap="flat">
            <a:noFill/>
            <a:prstDash val="solid"/>
            <a:miter/>
          </a:ln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B55085A3-B0B9-47F2-B337-142388489246}"/>
              </a:ext>
            </a:extLst>
          </p:cNvPr>
          <p:cNvSpPr/>
          <p:nvPr/>
        </p:nvSpPr>
        <p:spPr>
          <a:xfrm>
            <a:off x="1454404" y="5329310"/>
            <a:ext cx="417449" cy="201991"/>
          </a:xfrm>
          <a:custGeom>
            <a:avLst/>
            <a:gdLst>
              <a:gd name="connsiteX0" fmla="*/ 307623 w 404657"/>
              <a:gd name="connsiteY0" fmla="*/ 195802 h 195801"/>
              <a:gd name="connsiteX1" fmla="*/ 97901 w 404657"/>
              <a:gd name="connsiteY1" fmla="*/ 195802 h 195801"/>
              <a:gd name="connsiteX2" fmla="*/ 0 w 404657"/>
              <a:gd name="connsiteY2" fmla="*/ 97901 h 195801"/>
              <a:gd name="connsiteX3" fmla="*/ 97901 w 404657"/>
              <a:gd name="connsiteY3" fmla="*/ 0 h 195801"/>
              <a:gd name="connsiteX4" fmla="*/ 307623 w 404657"/>
              <a:gd name="connsiteY4" fmla="*/ 0 h 195801"/>
              <a:gd name="connsiteX5" fmla="*/ 405524 w 404657"/>
              <a:gd name="connsiteY5" fmla="*/ 97901 h 195801"/>
              <a:gd name="connsiteX6" fmla="*/ 307623 w 404657"/>
              <a:gd name="connsiteY6" fmla="*/ 195802 h 195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4657" h="195801">
                <a:moveTo>
                  <a:pt x="307623" y="195802"/>
                </a:moveTo>
                <a:lnTo>
                  <a:pt x="97901" y="195802"/>
                </a:lnTo>
                <a:cubicBezTo>
                  <a:pt x="43851" y="195802"/>
                  <a:pt x="0" y="151950"/>
                  <a:pt x="0" y="97901"/>
                </a:cubicBezTo>
                <a:cubicBezTo>
                  <a:pt x="0" y="43826"/>
                  <a:pt x="43851" y="0"/>
                  <a:pt x="97901" y="0"/>
                </a:cubicBezTo>
                <a:lnTo>
                  <a:pt x="307623" y="0"/>
                </a:lnTo>
                <a:cubicBezTo>
                  <a:pt x="361698" y="0"/>
                  <a:pt x="405524" y="43826"/>
                  <a:pt x="405524" y="97901"/>
                </a:cubicBezTo>
                <a:cubicBezTo>
                  <a:pt x="405524" y="151950"/>
                  <a:pt x="361698" y="195802"/>
                  <a:pt x="307623" y="195802"/>
                </a:cubicBezTo>
                <a:close/>
              </a:path>
            </a:pathLst>
          </a:custGeom>
          <a:solidFill>
            <a:schemeClr val="accent3"/>
          </a:solidFill>
          <a:ln w="6511" cap="flat">
            <a:noFill/>
            <a:prstDash val="solid"/>
            <a:miter/>
          </a:ln>
        </p:spPr>
        <p:txBody>
          <a:bodyPr rtlCol="0" anchor="ctr"/>
          <a:lstStyle/>
          <a:p>
            <a:endParaRPr lang="en-ID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79F45CC-5656-43E5-8D71-8EE36C59FD26}"/>
              </a:ext>
            </a:extLst>
          </p:cNvPr>
          <p:cNvSpPr txBox="1"/>
          <p:nvPr/>
        </p:nvSpPr>
        <p:spPr>
          <a:xfrm flipH="1">
            <a:off x="1147005" y="2399095"/>
            <a:ext cx="5270051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>
                <a:solidFill>
                  <a:schemeClr val="bg2">
                    <a:lumMod val="1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Lorem ipsum dolor sit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amet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consectetur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adipiscing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elit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sed do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eiusmod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tempor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incididunt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ut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labore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et dolore magna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aliqua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. Ut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enim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ad minim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veniam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277A4E2-2AA4-4A5A-9B9F-83A4FB900D5D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CF51D89-2E34-4DB5-8421-7A12D849C03B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EE7E361-66ED-4AA7-A4DD-C69EE8AD023D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C6680C3-053A-4813-AC2F-77E57DB8793B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091835E-925F-4B3B-9F6F-F27EA58988D5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28" name="Star: 4 Points 27">
              <a:extLst>
                <a:ext uri="{FF2B5EF4-FFF2-40B4-BE49-F238E27FC236}">
                  <a16:creationId xmlns:a16="http://schemas.microsoft.com/office/drawing/2014/main" id="{E631D474-9C98-4265-91C9-C99C43C4621E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9" name="Star: 4 Points 28">
              <a:extLst>
                <a:ext uri="{FF2B5EF4-FFF2-40B4-BE49-F238E27FC236}">
                  <a16:creationId xmlns:a16="http://schemas.microsoft.com/office/drawing/2014/main" id="{FC109127-8799-49EF-BC24-7147977CC6FD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0" name="Star: 4 Points 29">
              <a:extLst>
                <a:ext uri="{FF2B5EF4-FFF2-40B4-BE49-F238E27FC236}">
                  <a16:creationId xmlns:a16="http://schemas.microsoft.com/office/drawing/2014/main" id="{0051E524-2917-40B6-B564-DF4990AB3B65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C7D51B4B-8AF5-451A-8D9E-020AA94F4C82}"/>
              </a:ext>
            </a:extLst>
          </p:cNvPr>
          <p:cNvSpPr txBox="1"/>
          <p:nvPr/>
        </p:nvSpPr>
        <p:spPr>
          <a:xfrm>
            <a:off x="2484487" y="629137"/>
            <a:ext cx="7223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Our</a:t>
            </a:r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 Infographic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2">
                  <a:lumMod val="25000"/>
                </a:schemeClr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8E6A0AF-7B44-4AFE-A6E9-F8F0026FC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8558" y="1166656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tx2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844383"/>
      </p:ext>
    </p:extLst>
  </p:cSld>
  <p:clrMapOvr>
    <a:masterClrMapping/>
  </p:clrMapOvr>
  <p:transition spd="slow"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: Top Corners Rounded 33">
            <a:extLst>
              <a:ext uri="{FF2B5EF4-FFF2-40B4-BE49-F238E27FC236}">
                <a16:creationId xmlns:a16="http://schemas.microsoft.com/office/drawing/2014/main" id="{DF59DD1B-CBCF-4697-9A75-DF2F0EC289A3}"/>
              </a:ext>
            </a:extLst>
          </p:cNvPr>
          <p:cNvSpPr/>
          <p:nvPr/>
        </p:nvSpPr>
        <p:spPr>
          <a:xfrm>
            <a:off x="1522747" y="3429000"/>
            <a:ext cx="3337290" cy="1734209"/>
          </a:xfrm>
          <a:prstGeom prst="round2SameRect">
            <a:avLst/>
          </a:prstGeom>
          <a:solidFill>
            <a:schemeClr val="accent4"/>
          </a:solidFill>
          <a:ln w="766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5" name="Rectangle: Top Corners Rounded 4">
            <a:extLst>
              <a:ext uri="{FF2B5EF4-FFF2-40B4-BE49-F238E27FC236}">
                <a16:creationId xmlns:a16="http://schemas.microsoft.com/office/drawing/2014/main" id="{CCD933DA-CCCF-46BA-854C-061569C08BFE}"/>
              </a:ext>
            </a:extLst>
          </p:cNvPr>
          <p:cNvSpPr/>
          <p:nvPr/>
        </p:nvSpPr>
        <p:spPr>
          <a:xfrm>
            <a:off x="1591056" y="4792383"/>
            <a:ext cx="3268981" cy="834561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 w="766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80959CF3-6E0C-47A2-9536-856957271BFE}"/>
              </a:ext>
            </a:extLst>
          </p:cNvPr>
          <p:cNvSpPr/>
          <p:nvPr/>
        </p:nvSpPr>
        <p:spPr>
          <a:xfrm>
            <a:off x="1352730" y="5608947"/>
            <a:ext cx="3794328" cy="199701"/>
          </a:xfrm>
          <a:custGeom>
            <a:avLst/>
            <a:gdLst>
              <a:gd name="connsiteX0" fmla="*/ 3729179 w 3794328"/>
              <a:gd name="connsiteY0" fmla="*/ 203419 h 199701"/>
              <a:gd name="connsiteX1" fmla="*/ 67806 w 3794328"/>
              <a:gd name="connsiteY1" fmla="*/ 203419 h 199701"/>
              <a:gd name="connsiteX2" fmla="*/ 0 w 3794328"/>
              <a:gd name="connsiteY2" fmla="*/ 135613 h 199701"/>
              <a:gd name="connsiteX3" fmla="*/ 0 w 3794328"/>
              <a:gd name="connsiteY3" fmla="*/ 67806 h 199701"/>
              <a:gd name="connsiteX4" fmla="*/ 67806 w 3794328"/>
              <a:gd name="connsiteY4" fmla="*/ 0 h 199701"/>
              <a:gd name="connsiteX5" fmla="*/ 3729179 w 3794328"/>
              <a:gd name="connsiteY5" fmla="*/ 0 h 199701"/>
              <a:gd name="connsiteX6" fmla="*/ 3796986 w 3794328"/>
              <a:gd name="connsiteY6" fmla="*/ 67806 h 199701"/>
              <a:gd name="connsiteX7" fmla="*/ 3796986 w 3794328"/>
              <a:gd name="connsiteY7" fmla="*/ 135613 h 199701"/>
              <a:gd name="connsiteX8" fmla="*/ 3729179 w 3794328"/>
              <a:gd name="connsiteY8" fmla="*/ 203419 h 199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94328" h="199701">
                <a:moveTo>
                  <a:pt x="3729179" y="203419"/>
                </a:moveTo>
                <a:lnTo>
                  <a:pt x="67806" y="203419"/>
                </a:lnTo>
                <a:cubicBezTo>
                  <a:pt x="30362" y="203419"/>
                  <a:pt x="0" y="173057"/>
                  <a:pt x="0" y="135613"/>
                </a:cubicBezTo>
                <a:lnTo>
                  <a:pt x="0" y="67806"/>
                </a:lnTo>
                <a:cubicBezTo>
                  <a:pt x="0" y="30362"/>
                  <a:pt x="30362" y="0"/>
                  <a:pt x="67806" y="0"/>
                </a:cubicBezTo>
                <a:lnTo>
                  <a:pt x="3729179" y="0"/>
                </a:lnTo>
                <a:cubicBezTo>
                  <a:pt x="3766624" y="0"/>
                  <a:pt x="3796986" y="30362"/>
                  <a:pt x="3796986" y="67806"/>
                </a:cubicBezTo>
                <a:lnTo>
                  <a:pt x="3796986" y="135613"/>
                </a:lnTo>
                <a:cubicBezTo>
                  <a:pt x="3796978" y="173064"/>
                  <a:pt x="3766624" y="203419"/>
                  <a:pt x="3729179" y="203419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 w="766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7" name="Rectangle: Top Corners Snipped 6">
            <a:extLst>
              <a:ext uri="{FF2B5EF4-FFF2-40B4-BE49-F238E27FC236}">
                <a16:creationId xmlns:a16="http://schemas.microsoft.com/office/drawing/2014/main" id="{2D91DDE4-2361-46D8-8301-4FE163C92AD1}"/>
              </a:ext>
            </a:extLst>
          </p:cNvPr>
          <p:cNvSpPr/>
          <p:nvPr/>
        </p:nvSpPr>
        <p:spPr>
          <a:xfrm>
            <a:off x="1352730" y="3717472"/>
            <a:ext cx="3794328" cy="199701"/>
          </a:xfrm>
          <a:prstGeom prst="snip2SameRect">
            <a:avLst/>
          </a:prstGeom>
          <a:solidFill>
            <a:schemeClr val="accent3">
              <a:lumMod val="60000"/>
              <a:lumOff val="40000"/>
            </a:schemeClr>
          </a:solidFill>
          <a:ln w="766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C440E3A-FBC3-4D2B-BAC6-D06BABD4FAC0}"/>
              </a:ext>
            </a:extLst>
          </p:cNvPr>
          <p:cNvSpPr/>
          <p:nvPr/>
        </p:nvSpPr>
        <p:spPr>
          <a:xfrm>
            <a:off x="1284931" y="5773684"/>
            <a:ext cx="3932583" cy="199701"/>
          </a:xfrm>
          <a:custGeom>
            <a:avLst/>
            <a:gdLst>
              <a:gd name="connsiteX0" fmla="*/ 3864777 w 3932583"/>
              <a:gd name="connsiteY0" fmla="*/ 203419 h 199701"/>
              <a:gd name="connsiteX1" fmla="*/ 67806 w 3932583"/>
              <a:gd name="connsiteY1" fmla="*/ 203419 h 199701"/>
              <a:gd name="connsiteX2" fmla="*/ 0 w 3932583"/>
              <a:gd name="connsiteY2" fmla="*/ 135612 h 199701"/>
              <a:gd name="connsiteX3" fmla="*/ 0 w 3932583"/>
              <a:gd name="connsiteY3" fmla="*/ 67806 h 199701"/>
              <a:gd name="connsiteX4" fmla="*/ 67806 w 3932583"/>
              <a:gd name="connsiteY4" fmla="*/ 0 h 199701"/>
              <a:gd name="connsiteX5" fmla="*/ 3864785 w 3932583"/>
              <a:gd name="connsiteY5" fmla="*/ 0 h 199701"/>
              <a:gd name="connsiteX6" fmla="*/ 3932591 w 3932583"/>
              <a:gd name="connsiteY6" fmla="*/ 67806 h 199701"/>
              <a:gd name="connsiteX7" fmla="*/ 3932591 w 3932583"/>
              <a:gd name="connsiteY7" fmla="*/ 135612 h 199701"/>
              <a:gd name="connsiteX8" fmla="*/ 3864777 w 3932583"/>
              <a:gd name="connsiteY8" fmla="*/ 203419 h 199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32583" h="199701">
                <a:moveTo>
                  <a:pt x="3864777" y="203419"/>
                </a:moveTo>
                <a:lnTo>
                  <a:pt x="67806" y="203419"/>
                </a:lnTo>
                <a:cubicBezTo>
                  <a:pt x="30362" y="203419"/>
                  <a:pt x="0" y="173057"/>
                  <a:pt x="0" y="135612"/>
                </a:cubicBezTo>
                <a:lnTo>
                  <a:pt x="0" y="67806"/>
                </a:lnTo>
                <a:cubicBezTo>
                  <a:pt x="0" y="30362"/>
                  <a:pt x="30362" y="0"/>
                  <a:pt x="67806" y="0"/>
                </a:cubicBezTo>
                <a:lnTo>
                  <a:pt x="3864785" y="0"/>
                </a:lnTo>
                <a:cubicBezTo>
                  <a:pt x="3902229" y="0"/>
                  <a:pt x="3932591" y="30362"/>
                  <a:pt x="3932591" y="67806"/>
                </a:cubicBezTo>
                <a:lnTo>
                  <a:pt x="3932591" y="135612"/>
                </a:lnTo>
                <a:cubicBezTo>
                  <a:pt x="3932583" y="173064"/>
                  <a:pt x="3902221" y="203419"/>
                  <a:pt x="3864777" y="203419"/>
                </a:cubicBezTo>
                <a:close/>
              </a:path>
            </a:pathLst>
          </a:custGeom>
          <a:solidFill>
            <a:schemeClr val="accent3"/>
          </a:solidFill>
          <a:ln w="766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917BFCCC-94D2-4534-8384-14C681C492CF}"/>
              </a:ext>
            </a:extLst>
          </p:cNvPr>
          <p:cNvSpPr/>
          <p:nvPr/>
        </p:nvSpPr>
        <p:spPr>
          <a:xfrm rot="16200000">
            <a:off x="2677183" y="1381460"/>
            <a:ext cx="1140663" cy="3653954"/>
          </a:xfrm>
          <a:prstGeom prst="homePlate">
            <a:avLst/>
          </a:prstGeom>
          <a:solidFill>
            <a:schemeClr val="accent3"/>
          </a:solidFill>
          <a:ln w="766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D8CF75A-57DA-49F9-BC26-D71E3C94E997}"/>
              </a:ext>
            </a:extLst>
          </p:cNvPr>
          <p:cNvSpPr/>
          <p:nvPr/>
        </p:nvSpPr>
        <p:spPr>
          <a:xfrm>
            <a:off x="1522747" y="3981657"/>
            <a:ext cx="201016" cy="1620654"/>
          </a:xfrm>
          <a:custGeom>
            <a:avLst/>
            <a:gdLst>
              <a:gd name="connsiteX0" fmla="*/ 0 w 268828"/>
              <a:gd name="connsiteY0" fmla="*/ 0 h 1620654"/>
              <a:gd name="connsiteX1" fmla="*/ 271210 w 268828"/>
              <a:gd name="connsiteY1" fmla="*/ 0 h 1620654"/>
              <a:gd name="connsiteX2" fmla="*/ 271210 w 268828"/>
              <a:gd name="connsiteY2" fmla="*/ 1627275 h 1620654"/>
              <a:gd name="connsiteX3" fmla="*/ 0 w 268828"/>
              <a:gd name="connsiteY3" fmla="*/ 1627275 h 1620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8828" h="1620654">
                <a:moveTo>
                  <a:pt x="0" y="0"/>
                </a:moveTo>
                <a:lnTo>
                  <a:pt x="271210" y="0"/>
                </a:lnTo>
                <a:lnTo>
                  <a:pt x="271210" y="1627275"/>
                </a:lnTo>
                <a:lnTo>
                  <a:pt x="0" y="1627275"/>
                </a:lnTo>
                <a:close/>
              </a:path>
            </a:pathLst>
          </a:custGeom>
          <a:solidFill>
            <a:schemeClr val="accent3"/>
          </a:solidFill>
          <a:ln w="766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2" name="Trapezoid 31">
            <a:extLst>
              <a:ext uri="{FF2B5EF4-FFF2-40B4-BE49-F238E27FC236}">
                <a16:creationId xmlns:a16="http://schemas.microsoft.com/office/drawing/2014/main" id="{422493F0-DF85-4372-8D0E-8790A755FE0B}"/>
              </a:ext>
            </a:extLst>
          </p:cNvPr>
          <p:cNvSpPr/>
          <p:nvPr/>
        </p:nvSpPr>
        <p:spPr>
          <a:xfrm>
            <a:off x="2640989" y="3310657"/>
            <a:ext cx="1213571" cy="130574"/>
          </a:xfrm>
          <a:prstGeom prst="trapezoid">
            <a:avLst/>
          </a:prstGeom>
          <a:solidFill>
            <a:schemeClr val="accent4"/>
          </a:solidFill>
          <a:ln w="766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3" name="Trapezoid 32">
            <a:extLst>
              <a:ext uri="{FF2B5EF4-FFF2-40B4-BE49-F238E27FC236}">
                <a16:creationId xmlns:a16="http://schemas.microsoft.com/office/drawing/2014/main" id="{3A012B10-65F6-4AC8-9698-3765C4010733}"/>
              </a:ext>
            </a:extLst>
          </p:cNvPr>
          <p:cNvSpPr/>
          <p:nvPr/>
        </p:nvSpPr>
        <p:spPr>
          <a:xfrm>
            <a:off x="2980005" y="3107246"/>
            <a:ext cx="537658" cy="130574"/>
          </a:xfrm>
          <a:prstGeom prst="trapezoid">
            <a:avLst/>
          </a:prstGeom>
          <a:solidFill>
            <a:schemeClr val="accent4"/>
          </a:solidFill>
          <a:ln w="766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BD8F51B-D02D-4481-A98A-6FBEDD2ABA32}"/>
              </a:ext>
            </a:extLst>
          </p:cNvPr>
          <p:cNvSpPr/>
          <p:nvPr/>
        </p:nvSpPr>
        <p:spPr>
          <a:xfrm>
            <a:off x="4756298" y="3981657"/>
            <a:ext cx="201016" cy="1620654"/>
          </a:xfrm>
          <a:custGeom>
            <a:avLst/>
            <a:gdLst>
              <a:gd name="connsiteX0" fmla="*/ 0 w 268828"/>
              <a:gd name="connsiteY0" fmla="*/ 0 h 1620654"/>
              <a:gd name="connsiteX1" fmla="*/ 271210 w 268828"/>
              <a:gd name="connsiteY1" fmla="*/ 0 h 1620654"/>
              <a:gd name="connsiteX2" fmla="*/ 271210 w 268828"/>
              <a:gd name="connsiteY2" fmla="*/ 1627275 h 1620654"/>
              <a:gd name="connsiteX3" fmla="*/ 0 w 268828"/>
              <a:gd name="connsiteY3" fmla="*/ 1627275 h 1620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8828" h="1620654">
                <a:moveTo>
                  <a:pt x="0" y="0"/>
                </a:moveTo>
                <a:lnTo>
                  <a:pt x="271210" y="0"/>
                </a:lnTo>
                <a:lnTo>
                  <a:pt x="271210" y="1627275"/>
                </a:lnTo>
                <a:lnTo>
                  <a:pt x="0" y="1627275"/>
                </a:lnTo>
                <a:close/>
              </a:path>
            </a:pathLst>
          </a:custGeom>
          <a:solidFill>
            <a:schemeClr val="accent3"/>
          </a:solidFill>
          <a:ln w="766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AD0BA0D5-3CB1-4650-A5D3-5FB1B04E50B2}"/>
              </a:ext>
            </a:extLst>
          </p:cNvPr>
          <p:cNvSpPr/>
          <p:nvPr/>
        </p:nvSpPr>
        <p:spPr>
          <a:xfrm>
            <a:off x="2049408" y="3981657"/>
            <a:ext cx="201016" cy="1620654"/>
          </a:xfrm>
          <a:custGeom>
            <a:avLst/>
            <a:gdLst>
              <a:gd name="connsiteX0" fmla="*/ 0 w 268828"/>
              <a:gd name="connsiteY0" fmla="*/ 0 h 1620654"/>
              <a:gd name="connsiteX1" fmla="*/ 271210 w 268828"/>
              <a:gd name="connsiteY1" fmla="*/ 0 h 1620654"/>
              <a:gd name="connsiteX2" fmla="*/ 271210 w 268828"/>
              <a:gd name="connsiteY2" fmla="*/ 1627275 h 1620654"/>
              <a:gd name="connsiteX3" fmla="*/ 0 w 268828"/>
              <a:gd name="connsiteY3" fmla="*/ 1627275 h 1620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8828" h="1620654">
                <a:moveTo>
                  <a:pt x="0" y="0"/>
                </a:moveTo>
                <a:lnTo>
                  <a:pt x="271210" y="0"/>
                </a:lnTo>
                <a:lnTo>
                  <a:pt x="271210" y="1627275"/>
                </a:lnTo>
                <a:lnTo>
                  <a:pt x="0" y="1627275"/>
                </a:lnTo>
                <a:close/>
              </a:path>
            </a:pathLst>
          </a:custGeom>
          <a:solidFill>
            <a:schemeClr val="accent3"/>
          </a:solidFill>
          <a:ln w="766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629314F4-D477-47DF-A3E4-8B12D795E66B}"/>
              </a:ext>
            </a:extLst>
          </p:cNvPr>
          <p:cNvSpPr/>
          <p:nvPr/>
        </p:nvSpPr>
        <p:spPr>
          <a:xfrm>
            <a:off x="4247205" y="3981657"/>
            <a:ext cx="201016" cy="1620654"/>
          </a:xfrm>
          <a:custGeom>
            <a:avLst/>
            <a:gdLst>
              <a:gd name="connsiteX0" fmla="*/ 0 w 268828"/>
              <a:gd name="connsiteY0" fmla="*/ 0 h 1620654"/>
              <a:gd name="connsiteX1" fmla="*/ 271210 w 268828"/>
              <a:gd name="connsiteY1" fmla="*/ 0 h 1620654"/>
              <a:gd name="connsiteX2" fmla="*/ 271210 w 268828"/>
              <a:gd name="connsiteY2" fmla="*/ 1627275 h 1620654"/>
              <a:gd name="connsiteX3" fmla="*/ 0 w 268828"/>
              <a:gd name="connsiteY3" fmla="*/ 1627275 h 1620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8828" h="1620654">
                <a:moveTo>
                  <a:pt x="0" y="0"/>
                </a:moveTo>
                <a:lnTo>
                  <a:pt x="271210" y="0"/>
                </a:lnTo>
                <a:lnTo>
                  <a:pt x="271210" y="1627275"/>
                </a:lnTo>
                <a:lnTo>
                  <a:pt x="0" y="1627275"/>
                </a:lnTo>
                <a:close/>
              </a:path>
            </a:pathLst>
          </a:custGeom>
          <a:solidFill>
            <a:schemeClr val="accent3"/>
          </a:solidFill>
          <a:ln w="766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A43B7995-114F-4E91-B601-6560CEB8C382}"/>
              </a:ext>
            </a:extLst>
          </p:cNvPr>
          <p:cNvSpPr/>
          <p:nvPr/>
        </p:nvSpPr>
        <p:spPr>
          <a:xfrm>
            <a:off x="3689432" y="3981657"/>
            <a:ext cx="201016" cy="1620654"/>
          </a:xfrm>
          <a:custGeom>
            <a:avLst/>
            <a:gdLst>
              <a:gd name="connsiteX0" fmla="*/ 0 w 268828"/>
              <a:gd name="connsiteY0" fmla="*/ 0 h 1620654"/>
              <a:gd name="connsiteX1" fmla="*/ 271210 w 268828"/>
              <a:gd name="connsiteY1" fmla="*/ 0 h 1620654"/>
              <a:gd name="connsiteX2" fmla="*/ 271210 w 268828"/>
              <a:gd name="connsiteY2" fmla="*/ 1627275 h 1620654"/>
              <a:gd name="connsiteX3" fmla="*/ 0 w 268828"/>
              <a:gd name="connsiteY3" fmla="*/ 1627275 h 1620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8828" h="1620654">
                <a:moveTo>
                  <a:pt x="0" y="0"/>
                </a:moveTo>
                <a:lnTo>
                  <a:pt x="271210" y="0"/>
                </a:lnTo>
                <a:lnTo>
                  <a:pt x="271210" y="1627275"/>
                </a:lnTo>
                <a:lnTo>
                  <a:pt x="0" y="1627275"/>
                </a:lnTo>
                <a:close/>
              </a:path>
            </a:pathLst>
          </a:custGeom>
          <a:solidFill>
            <a:schemeClr val="accent3"/>
          </a:solidFill>
          <a:ln w="766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4FDF180D-EFE6-40BA-B052-92915C9CEC45}"/>
              </a:ext>
            </a:extLst>
          </p:cNvPr>
          <p:cNvSpPr/>
          <p:nvPr/>
        </p:nvSpPr>
        <p:spPr>
          <a:xfrm>
            <a:off x="2604584" y="3981657"/>
            <a:ext cx="201016" cy="1620654"/>
          </a:xfrm>
          <a:custGeom>
            <a:avLst/>
            <a:gdLst>
              <a:gd name="connsiteX0" fmla="*/ 0 w 268828"/>
              <a:gd name="connsiteY0" fmla="*/ 0 h 1620654"/>
              <a:gd name="connsiteX1" fmla="*/ 271210 w 268828"/>
              <a:gd name="connsiteY1" fmla="*/ 0 h 1620654"/>
              <a:gd name="connsiteX2" fmla="*/ 271210 w 268828"/>
              <a:gd name="connsiteY2" fmla="*/ 1627275 h 1620654"/>
              <a:gd name="connsiteX3" fmla="*/ 0 w 268828"/>
              <a:gd name="connsiteY3" fmla="*/ 1627275 h 16206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8828" h="1620654">
                <a:moveTo>
                  <a:pt x="0" y="0"/>
                </a:moveTo>
                <a:lnTo>
                  <a:pt x="271210" y="0"/>
                </a:lnTo>
                <a:lnTo>
                  <a:pt x="271210" y="1627275"/>
                </a:lnTo>
                <a:lnTo>
                  <a:pt x="0" y="1627275"/>
                </a:lnTo>
                <a:close/>
              </a:path>
            </a:pathLst>
          </a:custGeom>
          <a:solidFill>
            <a:schemeClr val="accent3"/>
          </a:solidFill>
          <a:ln w="766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10" name="Rectangle: Top Corners Snipped 9">
            <a:extLst>
              <a:ext uri="{FF2B5EF4-FFF2-40B4-BE49-F238E27FC236}">
                <a16:creationId xmlns:a16="http://schemas.microsoft.com/office/drawing/2014/main" id="{7CC6B5AB-A6DF-4AEA-BAC7-F3A32F29E445}"/>
              </a:ext>
            </a:extLst>
          </p:cNvPr>
          <p:cNvSpPr/>
          <p:nvPr/>
        </p:nvSpPr>
        <p:spPr>
          <a:xfrm>
            <a:off x="1420536" y="3923809"/>
            <a:ext cx="399403" cy="130574"/>
          </a:xfrm>
          <a:prstGeom prst="snip2SameRect">
            <a:avLst>
              <a:gd name="adj1" fmla="val 50000"/>
              <a:gd name="adj2" fmla="val 0"/>
            </a:avLst>
          </a:prstGeom>
          <a:solidFill>
            <a:schemeClr val="accent4">
              <a:lumMod val="20000"/>
              <a:lumOff val="80000"/>
            </a:schemeClr>
          </a:solidFill>
          <a:ln w="766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12" name="Rectangle: Top Corners Snipped 11">
            <a:extLst>
              <a:ext uri="{FF2B5EF4-FFF2-40B4-BE49-F238E27FC236}">
                <a16:creationId xmlns:a16="http://schemas.microsoft.com/office/drawing/2014/main" id="{5082524F-B107-4ADC-B783-2C588C17895A}"/>
              </a:ext>
            </a:extLst>
          </p:cNvPr>
          <p:cNvSpPr/>
          <p:nvPr/>
        </p:nvSpPr>
        <p:spPr>
          <a:xfrm>
            <a:off x="1420536" y="5502482"/>
            <a:ext cx="399403" cy="130574"/>
          </a:xfrm>
          <a:prstGeom prst="snip2SameRect">
            <a:avLst>
              <a:gd name="adj1" fmla="val 16667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 w="766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16" name="Rectangle: Top Corners Snipped 15">
            <a:extLst>
              <a:ext uri="{FF2B5EF4-FFF2-40B4-BE49-F238E27FC236}">
                <a16:creationId xmlns:a16="http://schemas.microsoft.com/office/drawing/2014/main" id="{2BC31E18-D21E-4B85-8D35-EEA7E489609C}"/>
              </a:ext>
            </a:extLst>
          </p:cNvPr>
          <p:cNvSpPr/>
          <p:nvPr/>
        </p:nvSpPr>
        <p:spPr>
          <a:xfrm>
            <a:off x="2505384" y="3923809"/>
            <a:ext cx="399403" cy="130574"/>
          </a:xfrm>
          <a:prstGeom prst="snip2SameRect">
            <a:avLst>
              <a:gd name="adj1" fmla="val 50000"/>
              <a:gd name="adj2" fmla="val 0"/>
            </a:avLst>
          </a:prstGeom>
          <a:solidFill>
            <a:schemeClr val="accent4">
              <a:lumMod val="20000"/>
              <a:lumOff val="80000"/>
            </a:schemeClr>
          </a:solidFill>
          <a:ln w="766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18" name="Rectangle: Top Corners Snipped 17">
            <a:extLst>
              <a:ext uri="{FF2B5EF4-FFF2-40B4-BE49-F238E27FC236}">
                <a16:creationId xmlns:a16="http://schemas.microsoft.com/office/drawing/2014/main" id="{92061308-77DF-47E1-B656-B38CC66B6F88}"/>
              </a:ext>
            </a:extLst>
          </p:cNvPr>
          <p:cNvSpPr/>
          <p:nvPr/>
        </p:nvSpPr>
        <p:spPr>
          <a:xfrm>
            <a:off x="2505384" y="5502482"/>
            <a:ext cx="399403" cy="130574"/>
          </a:xfrm>
          <a:prstGeom prst="snip2SameRect">
            <a:avLst>
              <a:gd name="adj1" fmla="val 16667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 w="766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19" name="Rectangle: Top Corners Snipped 18">
            <a:extLst>
              <a:ext uri="{FF2B5EF4-FFF2-40B4-BE49-F238E27FC236}">
                <a16:creationId xmlns:a16="http://schemas.microsoft.com/office/drawing/2014/main" id="{A3B6BC86-34A9-4DC5-B935-9497195CEB8C}"/>
              </a:ext>
            </a:extLst>
          </p:cNvPr>
          <p:cNvSpPr/>
          <p:nvPr/>
        </p:nvSpPr>
        <p:spPr>
          <a:xfrm>
            <a:off x="1962964" y="3923809"/>
            <a:ext cx="399403" cy="130574"/>
          </a:xfrm>
          <a:prstGeom prst="snip2SameRect">
            <a:avLst>
              <a:gd name="adj1" fmla="val 50000"/>
              <a:gd name="adj2" fmla="val 0"/>
            </a:avLst>
          </a:prstGeom>
          <a:solidFill>
            <a:schemeClr val="accent4">
              <a:lumMod val="20000"/>
              <a:lumOff val="80000"/>
            </a:schemeClr>
          </a:solidFill>
          <a:ln w="766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21" name="Rectangle: Top Corners Snipped 20">
            <a:extLst>
              <a:ext uri="{FF2B5EF4-FFF2-40B4-BE49-F238E27FC236}">
                <a16:creationId xmlns:a16="http://schemas.microsoft.com/office/drawing/2014/main" id="{CF395C4F-C75F-481E-AFD2-754956D52587}"/>
              </a:ext>
            </a:extLst>
          </p:cNvPr>
          <p:cNvSpPr/>
          <p:nvPr/>
        </p:nvSpPr>
        <p:spPr>
          <a:xfrm>
            <a:off x="1962964" y="5502482"/>
            <a:ext cx="399403" cy="130574"/>
          </a:xfrm>
          <a:prstGeom prst="snip2SameRect">
            <a:avLst>
              <a:gd name="adj1" fmla="val 16667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 w="766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22" name="Rectangle: Top Corners Snipped 21">
            <a:extLst>
              <a:ext uri="{FF2B5EF4-FFF2-40B4-BE49-F238E27FC236}">
                <a16:creationId xmlns:a16="http://schemas.microsoft.com/office/drawing/2014/main" id="{9198FBA8-432C-44EE-934A-63DBE0CF2FA8}"/>
              </a:ext>
            </a:extLst>
          </p:cNvPr>
          <p:cNvSpPr/>
          <p:nvPr/>
        </p:nvSpPr>
        <p:spPr>
          <a:xfrm>
            <a:off x="3590239" y="3923809"/>
            <a:ext cx="399403" cy="130574"/>
          </a:xfrm>
          <a:prstGeom prst="snip2SameRect">
            <a:avLst>
              <a:gd name="adj1" fmla="val 50000"/>
              <a:gd name="adj2" fmla="val 0"/>
            </a:avLst>
          </a:prstGeom>
          <a:solidFill>
            <a:schemeClr val="accent4">
              <a:lumMod val="20000"/>
              <a:lumOff val="80000"/>
            </a:schemeClr>
          </a:solidFill>
          <a:ln w="766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24" name="Rectangle: Top Corners Snipped 23">
            <a:extLst>
              <a:ext uri="{FF2B5EF4-FFF2-40B4-BE49-F238E27FC236}">
                <a16:creationId xmlns:a16="http://schemas.microsoft.com/office/drawing/2014/main" id="{F28B3871-16AE-4E8A-AD34-150A40956091}"/>
              </a:ext>
            </a:extLst>
          </p:cNvPr>
          <p:cNvSpPr/>
          <p:nvPr/>
        </p:nvSpPr>
        <p:spPr>
          <a:xfrm>
            <a:off x="3590239" y="5502482"/>
            <a:ext cx="399403" cy="130574"/>
          </a:xfrm>
          <a:prstGeom prst="snip2SameRect">
            <a:avLst>
              <a:gd name="adj1" fmla="val 16667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 w="766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25" name="Rectangle: Top Corners Snipped 24">
            <a:extLst>
              <a:ext uri="{FF2B5EF4-FFF2-40B4-BE49-F238E27FC236}">
                <a16:creationId xmlns:a16="http://schemas.microsoft.com/office/drawing/2014/main" id="{67F6E28C-D065-48CE-A4E7-CCC506E2F9FA}"/>
              </a:ext>
            </a:extLst>
          </p:cNvPr>
          <p:cNvSpPr/>
          <p:nvPr/>
        </p:nvSpPr>
        <p:spPr>
          <a:xfrm>
            <a:off x="4675086" y="3923809"/>
            <a:ext cx="399403" cy="130574"/>
          </a:xfrm>
          <a:prstGeom prst="snip2SameRect">
            <a:avLst>
              <a:gd name="adj1" fmla="val 50000"/>
              <a:gd name="adj2" fmla="val 0"/>
            </a:avLst>
          </a:prstGeom>
          <a:solidFill>
            <a:schemeClr val="accent4">
              <a:lumMod val="20000"/>
              <a:lumOff val="80000"/>
            </a:schemeClr>
          </a:solidFill>
          <a:ln w="766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28" name="Rectangle: Top Corners Snipped 27">
            <a:extLst>
              <a:ext uri="{FF2B5EF4-FFF2-40B4-BE49-F238E27FC236}">
                <a16:creationId xmlns:a16="http://schemas.microsoft.com/office/drawing/2014/main" id="{5A2776D8-2F30-48C8-8248-DDCB9B3CC727}"/>
              </a:ext>
            </a:extLst>
          </p:cNvPr>
          <p:cNvSpPr/>
          <p:nvPr/>
        </p:nvSpPr>
        <p:spPr>
          <a:xfrm>
            <a:off x="4132666" y="3923809"/>
            <a:ext cx="399403" cy="130574"/>
          </a:xfrm>
          <a:prstGeom prst="snip2SameRect">
            <a:avLst>
              <a:gd name="adj1" fmla="val 50000"/>
              <a:gd name="adj2" fmla="val 0"/>
            </a:avLst>
          </a:prstGeom>
          <a:solidFill>
            <a:schemeClr val="accent4">
              <a:lumMod val="20000"/>
              <a:lumOff val="80000"/>
            </a:schemeClr>
          </a:solidFill>
          <a:ln w="766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0" name="Rectangle: Top Corners Snipped 29">
            <a:extLst>
              <a:ext uri="{FF2B5EF4-FFF2-40B4-BE49-F238E27FC236}">
                <a16:creationId xmlns:a16="http://schemas.microsoft.com/office/drawing/2014/main" id="{29D6AD43-B205-4207-BFBE-3D93B099A5CE}"/>
              </a:ext>
            </a:extLst>
          </p:cNvPr>
          <p:cNvSpPr/>
          <p:nvPr/>
        </p:nvSpPr>
        <p:spPr>
          <a:xfrm>
            <a:off x="4132659" y="5502482"/>
            <a:ext cx="399403" cy="130574"/>
          </a:xfrm>
          <a:prstGeom prst="snip2SameRect">
            <a:avLst>
              <a:gd name="adj1" fmla="val 16667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 w="766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27" name="Rectangle: Top Corners Snipped 26">
            <a:extLst>
              <a:ext uri="{FF2B5EF4-FFF2-40B4-BE49-F238E27FC236}">
                <a16:creationId xmlns:a16="http://schemas.microsoft.com/office/drawing/2014/main" id="{145B290D-A84C-457E-B530-A086AD10874C}"/>
              </a:ext>
            </a:extLst>
          </p:cNvPr>
          <p:cNvSpPr/>
          <p:nvPr/>
        </p:nvSpPr>
        <p:spPr>
          <a:xfrm>
            <a:off x="4675086" y="5502482"/>
            <a:ext cx="399403" cy="130574"/>
          </a:xfrm>
          <a:prstGeom prst="snip2SameRect">
            <a:avLst>
              <a:gd name="adj1" fmla="val 16667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  <a:ln w="766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E97F63C-C141-4397-ADC7-B31DCE3FDB25}"/>
              </a:ext>
            </a:extLst>
          </p:cNvPr>
          <p:cNvSpPr txBox="1"/>
          <p:nvPr/>
        </p:nvSpPr>
        <p:spPr>
          <a:xfrm>
            <a:off x="5949696" y="2521101"/>
            <a:ext cx="153567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Main Thing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28E8137-282F-45ED-A269-E7B774EBB133}"/>
              </a:ext>
            </a:extLst>
          </p:cNvPr>
          <p:cNvSpPr txBox="1"/>
          <p:nvPr/>
        </p:nvSpPr>
        <p:spPr>
          <a:xfrm flipH="1">
            <a:off x="5949696" y="3124448"/>
            <a:ext cx="2412776" cy="6067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Lorem ipsum dolor sit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amet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consectetur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adipiscing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53F9A3A-8F53-40ED-BC5F-F3E69C21C9C3}"/>
              </a:ext>
            </a:extLst>
          </p:cNvPr>
          <p:cNvSpPr txBox="1"/>
          <p:nvPr/>
        </p:nvSpPr>
        <p:spPr>
          <a:xfrm>
            <a:off x="8541220" y="2521101"/>
            <a:ext cx="153567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dirty="0">
                <a:solidFill>
                  <a:schemeClr val="accent4"/>
                </a:solidFill>
              </a:rPr>
              <a:t>Main Thing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DF80510-F72A-42BD-AF7F-088DB99EA4F9}"/>
              </a:ext>
            </a:extLst>
          </p:cNvPr>
          <p:cNvSpPr txBox="1"/>
          <p:nvPr/>
        </p:nvSpPr>
        <p:spPr>
          <a:xfrm flipH="1">
            <a:off x="8541220" y="3124448"/>
            <a:ext cx="2412776" cy="6067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Lorem ipsum dolor sit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amet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,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consectetur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r>
              <a:rPr lang="en-US" sz="1400" err="1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adipiscing</a:t>
            </a:r>
            <a:r>
              <a:rPr lang="en-US" sz="1400">
                <a:solidFill>
                  <a:schemeClr val="tx2">
                    <a:lumMod val="50000"/>
                  </a:schemeClr>
                </a:solidFill>
                <a:ea typeface="Lato regular" panose="020F0502020204030203" pitchFamily="34" charset="0"/>
                <a:cs typeface="Lato regular" panose="020F0502020204030203" pitchFamily="34" charset="0"/>
              </a:rPr>
              <a:t> </a:t>
            </a:r>
            <a:endParaRPr lang="en-US" sz="1400" dirty="0">
              <a:solidFill>
                <a:schemeClr val="tx2">
                  <a:lumMod val="50000"/>
                </a:schemeClr>
              </a:solidFill>
              <a:ea typeface="Lato regular" panose="020F0502020204030203" pitchFamily="34" charset="0"/>
              <a:cs typeface="Lato regular" panose="020F0502020204030203" pitchFamily="34" charset="0"/>
            </a:endParaRPr>
          </a:p>
        </p:txBody>
      </p:sp>
      <p:graphicFrame>
        <p:nvGraphicFramePr>
          <p:cNvPr id="46" name="Chart 45">
            <a:extLst>
              <a:ext uri="{FF2B5EF4-FFF2-40B4-BE49-F238E27FC236}">
                <a16:creationId xmlns:a16="http://schemas.microsoft.com/office/drawing/2014/main" id="{54EB5D14-D9DE-4924-9151-DA35D7993B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9578401"/>
              </p:ext>
            </p:extLst>
          </p:nvPr>
        </p:nvGraphicFramePr>
        <p:xfrm>
          <a:off x="5859137" y="3917173"/>
          <a:ext cx="4954659" cy="2176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" name="Oval 43">
            <a:extLst>
              <a:ext uri="{FF2B5EF4-FFF2-40B4-BE49-F238E27FC236}">
                <a16:creationId xmlns:a16="http://schemas.microsoft.com/office/drawing/2014/main" id="{5963F4DD-F4DF-4D86-8E52-375426B45909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D7194BD-E0C3-4B91-92A9-8A17FD8B98EB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AEAABDE-05DE-46F2-848B-64A17ADE2E6F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E33E087-1C82-4653-9A4F-C47230DD08B4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EA655C8B-92CC-44D9-A8B5-A50C6BF517E7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50" name="Star: 4 Points 49">
              <a:extLst>
                <a:ext uri="{FF2B5EF4-FFF2-40B4-BE49-F238E27FC236}">
                  <a16:creationId xmlns:a16="http://schemas.microsoft.com/office/drawing/2014/main" id="{7B6ADF10-F49D-4E56-AFA1-59464FC51790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1" name="Star: 4 Points 50">
              <a:extLst>
                <a:ext uri="{FF2B5EF4-FFF2-40B4-BE49-F238E27FC236}">
                  <a16:creationId xmlns:a16="http://schemas.microsoft.com/office/drawing/2014/main" id="{9B52E9F2-853B-45E5-99C1-DAA8A86E9A4B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2" name="Star: 4 Points 51">
              <a:extLst>
                <a:ext uri="{FF2B5EF4-FFF2-40B4-BE49-F238E27FC236}">
                  <a16:creationId xmlns:a16="http://schemas.microsoft.com/office/drawing/2014/main" id="{E20802F2-14D7-4F67-8A7A-4EE77696C690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5CC6560F-728C-4ADC-B4E5-6308CB7D23F1}"/>
              </a:ext>
            </a:extLst>
          </p:cNvPr>
          <p:cNvSpPr txBox="1"/>
          <p:nvPr/>
        </p:nvSpPr>
        <p:spPr>
          <a:xfrm>
            <a:off x="2484487" y="629137"/>
            <a:ext cx="7223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Our</a:t>
            </a:r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 Infographic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2">
                  <a:lumMod val="25000"/>
                </a:schemeClr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774C513-FC7C-406A-9014-28E1CA2FA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8558" y="1166656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tx2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427473"/>
      </p:ext>
    </p:extLst>
  </p:cSld>
  <p:clrMapOvr>
    <a:masterClrMapping/>
  </p:clrMapOvr>
  <p:transition spd="slow"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F69C0BD-3820-4018-88B1-9FDA037155F6}"/>
              </a:ext>
            </a:extLst>
          </p:cNvPr>
          <p:cNvSpPr/>
          <p:nvPr/>
        </p:nvSpPr>
        <p:spPr>
          <a:xfrm>
            <a:off x="1379511" y="2723546"/>
            <a:ext cx="2129406" cy="368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Your Title </a:t>
            </a:r>
            <a:r>
              <a:rPr lang="en-US" sz="1600" dirty="0">
                <a:solidFill>
                  <a:schemeClr val="accent1"/>
                </a:solidFill>
                <a:cs typeface="Segoe UI" panose="020B0502040204020203" pitchFamily="34" charset="0"/>
              </a:rPr>
              <a:t>Here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686B1D-CE69-4CCA-AD09-98BA77DAECE3}"/>
              </a:ext>
            </a:extLst>
          </p:cNvPr>
          <p:cNvSpPr/>
          <p:nvPr/>
        </p:nvSpPr>
        <p:spPr>
          <a:xfrm>
            <a:off x="1406418" y="3107220"/>
            <a:ext cx="2090198" cy="520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Lorem ipsum dolor sit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amet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,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conse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ctetur</a:t>
            </a:r>
            <a:endParaRPr lang="en-US" sz="1200" dirty="0">
              <a:solidFill>
                <a:schemeClr val="tx2">
                  <a:lumMod val="50000"/>
                </a:schemeClr>
              </a:solidFill>
              <a:cs typeface="Segoe UI Light" panose="020B050204020402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DD99D6-0C0C-4C98-A59A-FE02551D7890}"/>
              </a:ext>
            </a:extLst>
          </p:cNvPr>
          <p:cNvSpPr txBox="1"/>
          <p:nvPr/>
        </p:nvSpPr>
        <p:spPr>
          <a:xfrm>
            <a:off x="2516861" y="2131175"/>
            <a:ext cx="9797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dirty="0">
                <a:solidFill>
                  <a:schemeClr val="accent1"/>
                </a:solidFill>
              </a:rPr>
              <a:t>15%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8F521B-C6CE-4367-A214-A3CFF5517FA3}"/>
              </a:ext>
            </a:extLst>
          </p:cNvPr>
          <p:cNvSpPr/>
          <p:nvPr/>
        </p:nvSpPr>
        <p:spPr>
          <a:xfrm>
            <a:off x="8609932" y="4820303"/>
            <a:ext cx="2129406" cy="368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Your Title </a:t>
            </a:r>
            <a:r>
              <a:rPr lang="en-US" sz="1600" dirty="0">
                <a:solidFill>
                  <a:schemeClr val="accent3"/>
                </a:solidFill>
                <a:cs typeface="Segoe UI" panose="020B0502040204020203" pitchFamily="34" charset="0"/>
              </a:rPr>
              <a:t>Here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993A178-B687-43BA-AD19-4CDC955647D5}"/>
              </a:ext>
            </a:extLst>
          </p:cNvPr>
          <p:cNvSpPr/>
          <p:nvPr/>
        </p:nvSpPr>
        <p:spPr>
          <a:xfrm>
            <a:off x="8609932" y="5191614"/>
            <a:ext cx="2090198" cy="520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Lorem ipsum dolor sit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amet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,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conse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ctetur</a:t>
            </a:r>
            <a:endParaRPr lang="en-US" sz="1200" dirty="0">
              <a:solidFill>
                <a:schemeClr val="tx2">
                  <a:lumMod val="50000"/>
                </a:schemeClr>
              </a:solidFill>
              <a:cs typeface="Segoe UI Light" panose="020B05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D38A44-0EA5-46B7-BC1D-580D32ADBBC9}"/>
              </a:ext>
            </a:extLst>
          </p:cNvPr>
          <p:cNvSpPr txBox="1"/>
          <p:nvPr/>
        </p:nvSpPr>
        <p:spPr>
          <a:xfrm>
            <a:off x="8609932" y="4159836"/>
            <a:ext cx="982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3"/>
                </a:solidFill>
              </a:rPr>
              <a:t>34%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A5C75BE-C5A1-4A45-902E-59CA45CBEC3F}"/>
              </a:ext>
            </a:extLst>
          </p:cNvPr>
          <p:cNvSpPr/>
          <p:nvPr/>
        </p:nvSpPr>
        <p:spPr>
          <a:xfrm>
            <a:off x="1379511" y="4820303"/>
            <a:ext cx="2129406" cy="368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Your Title </a:t>
            </a:r>
            <a:r>
              <a:rPr lang="en-US" sz="1600" dirty="0">
                <a:solidFill>
                  <a:schemeClr val="accent4"/>
                </a:solidFill>
                <a:cs typeface="Segoe UI" panose="020B0502040204020203" pitchFamily="34" charset="0"/>
              </a:rPr>
              <a:t>Here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2358E8-E9DE-4138-98FB-5BB8B6B138AC}"/>
              </a:ext>
            </a:extLst>
          </p:cNvPr>
          <p:cNvSpPr/>
          <p:nvPr/>
        </p:nvSpPr>
        <p:spPr>
          <a:xfrm>
            <a:off x="1406418" y="5191614"/>
            <a:ext cx="2090198" cy="520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Lorem ipsum dolor sit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amet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,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conse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ctetur</a:t>
            </a:r>
            <a:endParaRPr lang="en-US" sz="1200" dirty="0">
              <a:solidFill>
                <a:schemeClr val="tx2">
                  <a:lumMod val="50000"/>
                </a:schemeClr>
              </a:solidFill>
              <a:cs typeface="Segoe UI Light" panose="020B050204020402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4A7A58-6090-45CF-9E6F-4039AF4C5302}"/>
              </a:ext>
            </a:extLst>
          </p:cNvPr>
          <p:cNvSpPr txBox="1"/>
          <p:nvPr/>
        </p:nvSpPr>
        <p:spPr>
          <a:xfrm>
            <a:off x="2513655" y="4226872"/>
            <a:ext cx="982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dirty="0">
                <a:solidFill>
                  <a:schemeClr val="accent4"/>
                </a:solidFill>
              </a:rPr>
              <a:t>56%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5E8088-D2E9-4C68-A33E-26D3152A8C44}"/>
              </a:ext>
            </a:extLst>
          </p:cNvPr>
          <p:cNvSpPr/>
          <p:nvPr/>
        </p:nvSpPr>
        <p:spPr>
          <a:xfrm>
            <a:off x="8609932" y="2723546"/>
            <a:ext cx="2129406" cy="368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Your Title </a:t>
            </a:r>
            <a:r>
              <a:rPr lang="en-US" sz="1600" dirty="0">
                <a:solidFill>
                  <a:schemeClr val="accent2"/>
                </a:solidFill>
                <a:cs typeface="Segoe UI" panose="020B0502040204020203" pitchFamily="34" charset="0"/>
              </a:rPr>
              <a:t>Here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07B1EE-47A9-459B-B04F-6FF00E431524}"/>
              </a:ext>
            </a:extLst>
          </p:cNvPr>
          <p:cNvSpPr/>
          <p:nvPr/>
        </p:nvSpPr>
        <p:spPr>
          <a:xfrm>
            <a:off x="8609932" y="3106160"/>
            <a:ext cx="2090198" cy="520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Lorem ipsum dolor sit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amet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,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conse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ctetur</a:t>
            </a:r>
            <a:endParaRPr lang="en-US" sz="1200" dirty="0">
              <a:solidFill>
                <a:schemeClr val="tx2">
                  <a:lumMod val="50000"/>
                </a:schemeClr>
              </a:solidFill>
              <a:cs typeface="Segoe UI Light" panose="020B05020402040202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8DE77A-6638-496A-9605-17EF44BC9042}"/>
              </a:ext>
            </a:extLst>
          </p:cNvPr>
          <p:cNvSpPr txBox="1"/>
          <p:nvPr/>
        </p:nvSpPr>
        <p:spPr>
          <a:xfrm>
            <a:off x="8609932" y="2063079"/>
            <a:ext cx="982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2"/>
                </a:solidFill>
              </a:rPr>
              <a:t>67%</a:t>
            </a:r>
          </a:p>
        </p:txBody>
      </p: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62126B6E-F6EB-401E-96CF-52EC0C434E7D}"/>
              </a:ext>
            </a:extLst>
          </p:cNvPr>
          <p:cNvGraphicFramePr/>
          <p:nvPr>
            <p:extLst/>
          </p:nvPr>
        </p:nvGraphicFramePr>
        <p:xfrm>
          <a:off x="2821995" y="1865258"/>
          <a:ext cx="6353899" cy="4377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" name="Oval 25">
            <a:extLst>
              <a:ext uri="{FF2B5EF4-FFF2-40B4-BE49-F238E27FC236}">
                <a16:creationId xmlns:a16="http://schemas.microsoft.com/office/drawing/2014/main" id="{67266E7A-EE59-420D-A959-53ABB8689944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24CC880-3806-4740-9794-7E3347F281E5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E76AB9D-7A12-4445-90B4-5D81DF2A54F9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74D69A6-F5C8-4ED3-A2DD-D693DF3156C3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3198F9F-7FE1-4451-8E0E-3A635E51D2BA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31" name="Star: 4 Points 30">
              <a:extLst>
                <a:ext uri="{FF2B5EF4-FFF2-40B4-BE49-F238E27FC236}">
                  <a16:creationId xmlns:a16="http://schemas.microsoft.com/office/drawing/2014/main" id="{25A9D66A-3636-4174-9AB9-850C5479B974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2" name="Star: 4 Points 31">
              <a:extLst>
                <a:ext uri="{FF2B5EF4-FFF2-40B4-BE49-F238E27FC236}">
                  <a16:creationId xmlns:a16="http://schemas.microsoft.com/office/drawing/2014/main" id="{C2B6985F-1D7F-418B-A3E8-C6B0938C5C54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3" name="Star: 4 Points 32">
              <a:extLst>
                <a:ext uri="{FF2B5EF4-FFF2-40B4-BE49-F238E27FC236}">
                  <a16:creationId xmlns:a16="http://schemas.microsoft.com/office/drawing/2014/main" id="{9B6EFD77-9825-484B-9507-B9E29C20E9F0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BD8A6753-D807-4A8D-B5C5-9E19267F22D4}"/>
              </a:ext>
            </a:extLst>
          </p:cNvPr>
          <p:cNvSpPr txBox="1"/>
          <p:nvPr/>
        </p:nvSpPr>
        <p:spPr>
          <a:xfrm>
            <a:off x="2484487" y="629137"/>
            <a:ext cx="7223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Our</a:t>
            </a:r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 Infographic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2">
                  <a:lumMod val="25000"/>
                </a:schemeClr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4BB55B4-5B88-4D85-8755-5FB8BDB46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8558" y="1166656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tx2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975258"/>
      </p:ext>
    </p:extLst>
  </p:cSld>
  <p:clrMapOvr>
    <a:masterClrMapping/>
  </p:clrMapOvr>
  <p:transition spd="slow"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8410DBD-907E-4BA0-AD28-5C341E9E9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6056" y="2736471"/>
            <a:ext cx="2871995" cy="80036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2A18AD5-3E02-46E7-B887-7A98F96B3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7667" y="2585479"/>
            <a:ext cx="1102345" cy="1102345"/>
          </a:xfrm>
          <a:prstGeom prst="ellipse">
            <a:avLst/>
          </a:prstGeom>
          <a:solidFill>
            <a:schemeClr val="accent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27432" rtlCol="0" anchor="ctr"/>
          <a:lstStyle/>
          <a:p>
            <a:pPr algn="ctr"/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FCDE4464-973C-48F3-9BA1-CAE4E0AD6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3099" y="4644477"/>
            <a:ext cx="2884952" cy="800361"/>
          </a:xfrm>
          <a:prstGeom prst="rect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1" name="Oval 7">
            <a:extLst>
              <a:ext uri="{FF2B5EF4-FFF2-40B4-BE49-F238E27FC236}">
                <a16:creationId xmlns:a16="http://schemas.microsoft.com/office/drawing/2014/main" id="{4AC54757-47AA-432E-970F-8AF500C37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7667" y="4493485"/>
            <a:ext cx="1102345" cy="1102345"/>
          </a:xfrm>
          <a:prstGeom prst="ellipse">
            <a:avLst/>
          </a:prstGeom>
          <a:solidFill>
            <a:schemeClr val="accent4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tIns="45720" rIns="0" bIns="0" rtlCol="0" anchor="ctr"/>
          <a:lstStyle/>
          <a:p>
            <a:pPr algn="ctr"/>
            <a:endParaRPr lang="ru-RU" sz="2400" dirty="0">
              <a:solidFill>
                <a:srgbClr val="FFFFFF"/>
              </a:solidFill>
            </a:endParaRP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51FBA29F-2260-4F02-AC52-678DDC45D86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006922" y="2736471"/>
            <a:ext cx="3053364" cy="800361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/>
          </a:p>
        </p:txBody>
      </p:sp>
      <p:sp>
        <p:nvSpPr>
          <p:cNvPr id="15" name="Oval 7">
            <a:extLst>
              <a:ext uri="{FF2B5EF4-FFF2-40B4-BE49-F238E27FC236}">
                <a16:creationId xmlns:a16="http://schemas.microsoft.com/office/drawing/2014/main" id="{84ABDC03-0608-4EB9-B99C-075EB42E2A2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457013" y="2585479"/>
            <a:ext cx="1102343" cy="1102345"/>
          </a:xfrm>
          <a:prstGeom prst="ellipse">
            <a:avLst/>
          </a:prstGeom>
          <a:solidFill>
            <a:schemeClr val="accent2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7282ACF1-6179-4460-82F9-D196F254F7A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006921" y="4644477"/>
            <a:ext cx="3134545" cy="800361"/>
          </a:xfrm>
          <a:prstGeom prst="rect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600" dirty="0"/>
          </a:p>
        </p:txBody>
      </p:sp>
      <p:sp>
        <p:nvSpPr>
          <p:cNvPr id="19" name="Oval 7">
            <a:extLst>
              <a:ext uri="{FF2B5EF4-FFF2-40B4-BE49-F238E27FC236}">
                <a16:creationId xmlns:a16="http://schemas.microsoft.com/office/drawing/2014/main" id="{ADABFB48-8CC7-4737-8B25-768D30F8654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457013" y="4493485"/>
            <a:ext cx="1102343" cy="1102345"/>
          </a:xfrm>
          <a:prstGeom prst="ellipse">
            <a:avLst/>
          </a:prstGeom>
          <a:solidFill>
            <a:schemeClr val="accent3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64008" rtlCol="0" anchor="ctr"/>
          <a:lstStyle/>
          <a:p>
            <a:pPr algn="ctr"/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B26F8A7-544B-41D3-B457-B43E6BBD6189}"/>
              </a:ext>
            </a:extLst>
          </p:cNvPr>
          <p:cNvSpPr txBox="1"/>
          <p:nvPr/>
        </p:nvSpPr>
        <p:spPr>
          <a:xfrm>
            <a:off x="8110527" y="2905819"/>
            <a:ext cx="3053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200" b="1" dirty="0">
                <a:solidFill>
                  <a:schemeClr val="bg1"/>
                </a:solidFill>
                <a:cs typeface="Calibri"/>
              </a:rPr>
              <a:t>Lorem Ipsum </a:t>
            </a:r>
            <a:r>
              <a:rPr lang="id-ID" sz="1200" dirty="0">
                <a:solidFill>
                  <a:schemeClr val="bg1"/>
                </a:solidFill>
                <a:cs typeface="Calibri Light"/>
              </a:rPr>
              <a:t>Dolor Sit Amet Consectetuer Adipiscing Elit, Sed Diam Nonummy</a:t>
            </a:r>
            <a:endParaRPr lang="en-US" sz="1200" dirty="0">
              <a:solidFill>
                <a:schemeClr val="bg1"/>
              </a:solidFill>
              <a:ea typeface="Roboto Thin" charset="0"/>
              <a:cs typeface="Roboto Thin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9E32CF4-6441-4930-B22E-B719E81CE4F2}"/>
              </a:ext>
            </a:extLst>
          </p:cNvPr>
          <p:cNvSpPr txBox="1"/>
          <p:nvPr/>
        </p:nvSpPr>
        <p:spPr>
          <a:xfrm>
            <a:off x="958497" y="2905819"/>
            <a:ext cx="3053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1200" b="1" dirty="0">
                <a:solidFill>
                  <a:schemeClr val="bg1"/>
                </a:solidFill>
                <a:cs typeface="Calibri"/>
              </a:rPr>
              <a:t>Lorem Ipsum </a:t>
            </a:r>
            <a:r>
              <a:rPr lang="id-ID" sz="1200" dirty="0">
                <a:solidFill>
                  <a:schemeClr val="bg1"/>
                </a:solidFill>
                <a:cs typeface="Calibri Light"/>
              </a:rPr>
              <a:t>Dolor Sit Amet Consectetuer Adipiscing Elit, Sed Diam Nonummy</a:t>
            </a:r>
            <a:endParaRPr lang="en-US" sz="1200" dirty="0">
              <a:solidFill>
                <a:schemeClr val="bg1"/>
              </a:solidFill>
              <a:ea typeface="Roboto Thin" charset="0"/>
              <a:cs typeface="Roboto Thin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ABEBA9B-2DBF-4DD2-995E-535B7839A81E}"/>
              </a:ext>
            </a:extLst>
          </p:cNvPr>
          <p:cNvSpPr txBox="1"/>
          <p:nvPr/>
        </p:nvSpPr>
        <p:spPr>
          <a:xfrm>
            <a:off x="931965" y="4813825"/>
            <a:ext cx="3053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1200" b="1" dirty="0">
                <a:solidFill>
                  <a:schemeClr val="bg1"/>
                </a:solidFill>
                <a:cs typeface="Calibri"/>
              </a:rPr>
              <a:t>Lorem Ipsum </a:t>
            </a:r>
            <a:r>
              <a:rPr lang="id-ID" sz="1200" dirty="0">
                <a:solidFill>
                  <a:schemeClr val="bg1"/>
                </a:solidFill>
                <a:cs typeface="Calibri Light"/>
              </a:rPr>
              <a:t>Dolor Sit Amet Consectetuer Adipiscing Elit, Sed Diam Nonummy</a:t>
            </a:r>
            <a:endParaRPr lang="en-US" sz="1200" dirty="0">
              <a:solidFill>
                <a:schemeClr val="bg1"/>
              </a:solidFill>
              <a:ea typeface="Roboto Thin" charset="0"/>
              <a:cs typeface="Roboto Thin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3028594-51B6-4313-AB84-78C12AA6B6A0}"/>
              </a:ext>
            </a:extLst>
          </p:cNvPr>
          <p:cNvSpPr txBox="1"/>
          <p:nvPr/>
        </p:nvSpPr>
        <p:spPr>
          <a:xfrm>
            <a:off x="8088103" y="4813825"/>
            <a:ext cx="3053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200" b="1" dirty="0">
                <a:solidFill>
                  <a:schemeClr val="bg1"/>
                </a:solidFill>
                <a:cs typeface="Calibri"/>
              </a:rPr>
              <a:t>Lorem Ipsum </a:t>
            </a:r>
            <a:r>
              <a:rPr lang="id-ID" sz="1200" dirty="0">
                <a:solidFill>
                  <a:schemeClr val="bg1"/>
                </a:solidFill>
                <a:cs typeface="Calibri Light"/>
              </a:rPr>
              <a:t>Dolor Sit Amet Consectetuer Adipiscing Elit, Sed Diam Nonummy</a:t>
            </a:r>
            <a:endParaRPr lang="en-US" sz="1200" dirty="0">
              <a:solidFill>
                <a:schemeClr val="bg1"/>
              </a:solidFill>
              <a:ea typeface="Roboto Thin" charset="0"/>
              <a:cs typeface="Roboto Thin" charset="0"/>
            </a:endParaRPr>
          </a:p>
        </p:txBody>
      </p:sp>
      <p:grpSp>
        <p:nvGrpSpPr>
          <p:cNvPr id="21" name="Group 11">
            <a:extLst>
              <a:ext uri="{FF2B5EF4-FFF2-40B4-BE49-F238E27FC236}">
                <a16:creationId xmlns:a16="http://schemas.microsoft.com/office/drawing/2014/main" id="{6008D23A-4674-4DAB-94FC-FA2DD4FB37D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798058" y="4787339"/>
            <a:ext cx="514636" cy="514636"/>
            <a:chOff x="4154" y="2181"/>
            <a:chExt cx="384" cy="384"/>
          </a:xfrm>
          <a:solidFill>
            <a:schemeClr val="bg1"/>
          </a:solidFill>
        </p:grpSpPr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70CFDD4A-9F0B-4843-9EB6-3CFA1AD1FC6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54" y="2181"/>
              <a:ext cx="384" cy="384"/>
            </a:xfrm>
            <a:custGeom>
              <a:avLst/>
              <a:gdLst>
                <a:gd name="T0" fmla="*/ 723 w 3456"/>
                <a:gd name="T1" fmla="*/ 1672 h 3456"/>
                <a:gd name="T2" fmla="*/ 706 w 3456"/>
                <a:gd name="T3" fmla="*/ 1685 h 3456"/>
                <a:gd name="T4" fmla="*/ 701 w 3456"/>
                <a:gd name="T5" fmla="*/ 1699 h 3456"/>
                <a:gd name="T6" fmla="*/ 461 w 3456"/>
                <a:gd name="T7" fmla="*/ 2355 h 3456"/>
                <a:gd name="T8" fmla="*/ 115 w 3456"/>
                <a:gd name="T9" fmla="*/ 3314 h 3456"/>
                <a:gd name="T10" fmla="*/ 123 w 3456"/>
                <a:gd name="T11" fmla="*/ 3328 h 3456"/>
                <a:gd name="T12" fmla="*/ 131 w 3456"/>
                <a:gd name="T13" fmla="*/ 3337 h 3456"/>
                <a:gd name="T14" fmla="*/ 148 w 3456"/>
                <a:gd name="T15" fmla="*/ 3341 h 3456"/>
                <a:gd name="T16" fmla="*/ 2737 w 3456"/>
                <a:gd name="T17" fmla="*/ 3339 h 3456"/>
                <a:gd name="T18" fmla="*/ 2753 w 3456"/>
                <a:gd name="T19" fmla="*/ 3326 h 3456"/>
                <a:gd name="T20" fmla="*/ 3341 w 3456"/>
                <a:gd name="T21" fmla="*/ 1718 h 3456"/>
                <a:gd name="T22" fmla="*/ 3338 w 3456"/>
                <a:gd name="T23" fmla="*/ 1699 h 3456"/>
                <a:gd name="T24" fmla="*/ 3328 w 3456"/>
                <a:gd name="T25" fmla="*/ 1679 h 3456"/>
                <a:gd name="T26" fmla="*/ 3311 w 3456"/>
                <a:gd name="T27" fmla="*/ 1670 h 3456"/>
                <a:gd name="T28" fmla="*/ 2765 w 3456"/>
                <a:gd name="T29" fmla="*/ 1152 h 3456"/>
                <a:gd name="T30" fmla="*/ 2995 w 3456"/>
                <a:gd name="T31" fmla="*/ 1555 h 3456"/>
                <a:gd name="T32" fmla="*/ 2993 w 3456"/>
                <a:gd name="T33" fmla="*/ 1181 h 3456"/>
                <a:gd name="T34" fmla="*/ 2978 w 3456"/>
                <a:gd name="T35" fmla="*/ 1160 h 3456"/>
                <a:gd name="T36" fmla="*/ 2953 w 3456"/>
                <a:gd name="T37" fmla="*/ 1152 h 3456"/>
                <a:gd name="T38" fmla="*/ 157 w 3456"/>
                <a:gd name="T39" fmla="*/ 749 h 3456"/>
                <a:gd name="T40" fmla="*/ 133 w 3456"/>
                <a:gd name="T41" fmla="*/ 757 h 3456"/>
                <a:gd name="T42" fmla="*/ 117 w 3456"/>
                <a:gd name="T43" fmla="*/ 778 h 3456"/>
                <a:gd name="T44" fmla="*/ 115 w 3456"/>
                <a:gd name="T45" fmla="*/ 2961 h 3456"/>
                <a:gd name="T46" fmla="*/ 461 w 3456"/>
                <a:gd name="T47" fmla="*/ 749 h 3456"/>
                <a:gd name="T48" fmla="*/ 1901 w 3456"/>
                <a:gd name="T49" fmla="*/ 197 h 3456"/>
                <a:gd name="T50" fmla="*/ 2568 w 3456"/>
                <a:gd name="T51" fmla="*/ 864 h 3456"/>
                <a:gd name="T52" fmla="*/ 576 w 3456"/>
                <a:gd name="T53" fmla="*/ 115 h 3456"/>
                <a:gd name="T54" fmla="*/ 593 w 3456"/>
                <a:gd name="T55" fmla="*/ 1660 h 3456"/>
                <a:gd name="T56" fmla="*/ 616 w 3456"/>
                <a:gd name="T57" fmla="*/ 1612 h 3456"/>
                <a:gd name="T58" fmla="*/ 657 w 3456"/>
                <a:gd name="T59" fmla="*/ 1576 h 3456"/>
                <a:gd name="T60" fmla="*/ 709 w 3456"/>
                <a:gd name="T61" fmla="*/ 1557 h 3456"/>
                <a:gd name="T62" fmla="*/ 2650 w 3456"/>
                <a:gd name="T63" fmla="*/ 1555 h 3456"/>
                <a:gd name="T64" fmla="*/ 1786 w 3456"/>
                <a:gd name="T65" fmla="*/ 979 h 3456"/>
                <a:gd name="T66" fmla="*/ 576 w 3456"/>
                <a:gd name="T67" fmla="*/ 115 h 3456"/>
                <a:gd name="T68" fmla="*/ 1867 w 3456"/>
                <a:gd name="T69" fmla="*/ 0 h 3456"/>
                <a:gd name="T70" fmla="*/ 2737 w 3456"/>
                <a:gd name="T71" fmla="*/ 869 h 3456"/>
                <a:gd name="T72" fmla="*/ 2765 w 3456"/>
                <a:gd name="T73" fmla="*/ 898 h 3456"/>
                <a:gd name="T74" fmla="*/ 2953 w 3456"/>
                <a:gd name="T75" fmla="*/ 1037 h 3456"/>
                <a:gd name="T76" fmla="*/ 3014 w 3456"/>
                <a:gd name="T77" fmla="*/ 1049 h 3456"/>
                <a:gd name="T78" fmla="*/ 3064 w 3456"/>
                <a:gd name="T79" fmla="*/ 1083 h 3456"/>
                <a:gd name="T80" fmla="*/ 3098 w 3456"/>
                <a:gd name="T81" fmla="*/ 1133 h 3456"/>
                <a:gd name="T82" fmla="*/ 3110 w 3456"/>
                <a:gd name="T83" fmla="*/ 1194 h 3456"/>
                <a:gd name="T84" fmla="*/ 3311 w 3456"/>
                <a:gd name="T85" fmla="*/ 1555 h 3456"/>
                <a:gd name="T86" fmla="*/ 3364 w 3456"/>
                <a:gd name="T87" fmla="*/ 1566 h 3456"/>
                <a:gd name="T88" fmla="*/ 3406 w 3456"/>
                <a:gd name="T89" fmla="*/ 1594 h 3456"/>
                <a:gd name="T90" fmla="*/ 3437 w 3456"/>
                <a:gd name="T91" fmla="*/ 1638 h 3456"/>
                <a:gd name="T92" fmla="*/ 3454 w 3456"/>
                <a:gd name="T93" fmla="*/ 1694 h 3456"/>
                <a:gd name="T94" fmla="*/ 3456 w 3456"/>
                <a:gd name="T95" fmla="*/ 1736 h 3456"/>
                <a:gd name="T96" fmla="*/ 2858 w 3456"/>
                <a:gd name="T97" fmla="*/ 3376 h 3456"/>
                <a:gd name="T98" fmla="*/ 2826 w 3456"/>
                <a:gd name="T99" fmla="*/ 3417 h 3456"/>
                <a:gd name="T100" fmla="*/ 2781 w 3456"/>
                <a:gd name="T101" fmla="*/ 3446 h 3456"/>
                <a:gd name="T102" fmla="*/ 2726 w 3456"/>
                <a:gd name="T103" fmla="*/ 3456 h 3456"/>
                <a:gd name="T104" fmla="*/ 120 w 3456"/>
                <a:gd name="T105" fmla="*/ 3454 h 3456"/>
                <a:gd name="T106" fmla="*/ 70 w 3456"/>
                <a:gd name="T107" fmla="*/ 3434 h 3456"/>
                <a:gd name="T108" fmla="*/ 30 w 3456"/>
                <a:gd name="T109" fmla="*/ 3398 h 3456"/>
                <a:gd name="T110" fmla="*/ 7 w 3456"/>
                <a:gd name="T111" fmla="*/ 3355 h 3456"/>
                <a:gd name="T112" fmla="*/ 0 w 3456"/>
                <a:gd name="T113" fmla="*/ 3307 h 3456"/>
                <a:gd name="T114" fmla="*/ 0 w 3456"/>
                <a:gd name="T115" fmla="*/ 791 h 3456"/>
                <a:gd name="T116" fmla="*/ 13 w 3456"/>
                <a:gd name="T117" fmla="*/ 730 h 3456"/>
                <a:gd name="T118" fmla="*/ 46 w 3456"/>
                <a:gd name="T119" fmla="*/ 680 h 3456"/>
                <a:gd name="T120" fmla="*/ 96 w 3456"/>
                <a:gd name="T121" fmla="*/ 646 h 3456"/>
                <a:gd name="T122" fmla="*/ 157 w 3456"/>
                <a:gd name="T123" fmla="*/ 634 h 3456"/>
                <a:gd name="T124" fmla="*/ 461 w 3456"/>
                <a:gd name="T125" fmla="*/ 0 h 3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456" h="3456">
                  <a:moveTo>
                    <a:pt x="733" y="1670"/>
                  </a:moveTo>
                  <a:lnTo>
                    <a:pt x="723" y="1672"/>
                  </a:lnTo>
                  <a:lnTo>
                    <a:pt x="713" y="1677"/>
                  </a:lnTo>
                  <a:lnTo>
                    <a:pt x="706" y="1685"/>
                  </a:lnTo>
                  <a:lnTo>
                    <a:pt x="702" y="1694"/>
                  </a:lnTo>
                  <a:lnTo>
                    <a:pt x="701" y="1699"/>
                  </a:lnTo>
                  <a:lnTo>
                    <a:pt x="461" y="2356"/>
                  </a:lnTo>
                  <a:lnTo>
                    <a:pt x="461" y="2355"/>
                  </a:lnTo>
                  <a:lnTo>
                    <a:pt x="115" y="3304"/>
                  </a:lnTo>
                  <a:lnTo>
                    <a:pt x="115" y="3314"/>
                  </a:lnTo>
                  <a:lnTo>
                    <a:pt x="118" y="3322"/>
                  </a:lnTo>
                  <a:lnTo>
                    <a:pt x="123" y="3328"/>
                  </a:lnTo>
                  <a:lnTo>
                    <a:pt x="126" y="3332"/>
                  </a:lnTo>
                  <a:lnTo>
                    <a:pt x="131" y="3337"/>
                  </a:lnTo>
                  <a:lnTo>
                    <a:pt x="138" y="3340"/>
                  </a:lnTo>
                  <a:lnTo>
                    <a:pt x="148" y="3341"/>
                  </a:lnTo>
                  <a:lnTo>
                    <a:pt x="2726" y="3341"/>
                  </a:lnTo>
                  <a:lnTo>
                    <a:pt x="2737" y="3339"/>
                  </a:lnTo>
                  <a:lnTo>
                    <a:pt x="2746" y="3335"/>
                  </a:lnTo>
                  <a:lnTo>
                    <a:pt x="2753" y="3326"/>
                  </a:lnTo>
                  <a:lnTo>
                    <a:pt x="2757" y="3317"/>
                  </a:lnTo>
                  <a:lnTo>
                    <a:pt x="3341" y="1718"/>
                  </a:lnTo>
                  <a:lnTo>
                    <a:pt x="3340" y="1708"/>
                  </a:lnTo>
                  <a:lnTo>
                    <a:pt x="3338" y="1699"/>
                  </a:lnTo>
                  <a:lnTo>
                    <a:pt x="3333" y="1688"/>
                  </a:lnTo>
                  <a:lnTo>
                    <a:pt x="3328" y="1679"/>
                  </a:lnTo>
                  <a:lnTo>
                    <a:pt x="3321" y="1672"/>
                  </a:lnTo>
                  <a:lnTo>
                    <a:pt x="3311" y="1670"/>
                  </a:lnTo>
                  <a:lnTo>
                    <a:pt x="733" y="1670"/>
                  </a:lnTo>
                  <a:close/>
                  <a:moveTo>
                    <a:pt x="2765" y="1152"/>
                  </a:moveTo>
                  <a:lnTo>
                    <a:pt x="2765" y="1555"/>
                  </a:lnTo>
                  <a:lnTo>
                    <a:pt x="2995" y="1555"/>
                  </a:lnTo>
                  <a:lnTo>
                    <a:pt x="2995" y="1194"/>
                  </a:lnTo>
                  <a:lnTo>
                    <a:pt x="2993" y="1181"/>
                  </a:lnTo>
                  <a:lnTo>
                    <a:pt x="2987" y="1169"/>
                  </a:lnTo>
                  <a:lnTo>
                    <a:pt x="2978" y="1160"/>
                  </a:lnTo>
                  <a:lnTo>
                    <a:pt x="2966" y="1154"/>
                  </a:lnTo>
                  <a:lnTo>
                    <a:pt x="2953" y="1152"/>
                  </a:lnTo>
                  <a:lnTo>
                    <a:pt x="2765" y="1152"/>
                  </a:lnTo>
                  <a:close/>
                  <a:moveTo>
                    <a:pt x="157" y="749"/>
                  </a:moveTo>
                  <a:lnTo>
                    <a:pt x="145" y="751"/>
                  </a:lnTo>
                  <a:lnTo>
                    <a:pt x="133" y="757"/>
                  </a:lnTo>
                  <a:lnTo>
                    <a:pt x="124" y="766"/>
                  </a:lnTo>
                  <a:lnTo>
                    <a:pt x="117" y="778"/>
                  </a:lnTo>
                  <a:lnTo>
                    <a:pt x="115" y="791"/>
                  </a:lnTo>
                  <a:lnTo>
                    <a:pt x="115" y="2961"/>
                  </a:lnTo>
                  <a:lnTo>
                    <a:pt x="461" y="2018"/>
                  </a:lnTo>
                  <a:lnTo>
                    <a:pt x="461" y="749"/>
                  </a:lnTo>
                  <a:lnTo>
                    <a:pt x="157" y="749"/>
                  </a:lnTo>
                  <a:close/>
                  <a:moveTo>
                    <a:pt x="1901" y="197"/>
                  </a:moveTo>
                  <a:lnTo>
                    <a:pt x="1901" y="864"/>
                  </a:lnTo>
                  <a:lnTo>
                    <a:pt x="2568" y="864"/>
                  </a:lnTo>
                  <a:lnTo>
                    <a:pt x="1901" y="197"/>
                  </a:lnTo>
                  <a:close/>
                  <a:moveTo>
                    <a:pt x="576" y="115"/>
                  </a:moveTo>
                  <a:lnTo>
                    <a:pt x="576" y="1704"/>
                  </a:lnTo>
                  <a:lnTo>
                    <a:pt x="593" y="1660"/>
                  </a:lnTo>
                  <a:lnTo>
                    <a:pt x="602" y="1635"/>
                  </a:lnTo>
                  <a:lnTo>
                    <a:pt x="616" y="1612"/>
                  </a:lnTo>
                  <a:lnTo>
                    <a:pt x="635" y="1592"/>
                  </a:lnTo>
                  <a:lnTo>
                    <a:pt x="657" y="1576"/>
                  </a:lnTo>
                  <a:lnTo>
                    <a:pt x="682" y="1565"/>
                  </a:lnTo>
                  <a:lnTo>
                    <a:pt x="709" y="1557"/>
                  </a:lnTo>
                  <a:lnTo>
                    <a:pt x="733" y="1555"/>
                  </a:lnTo>
                  <a:lnTo>
                    <a:pt x="2650" y="1555"/>
                  </a:lnTo>
                  <a:lnTo>
                    <a:pt x="2650" y="979"/>
                  </a:lnTo>
                  <a:lnTo>
                    <a:pt x="1786" y="979"/>
                  </a:lnTo>
                  <a:lnTo>
                    <a:pt x="1786" y="115"/>
                  </a:lnTo>
                  <a:lnTo>
                    <a:pt x="576" y="115"/>
                  </a:lnTo>
                  <a:close/>
                  <a:moveTo>
                    <a:pt x="461" y="0"/>
                  </a:moveTo>
                  <a:lnTo>
                    <a:pt x="1867" y="0"/>
                  </a:lnTo>
                  <a:lnTo>
                    <a:pt x="2317" y="449"/>
                  </a:lnTo>
                  <a:lnTo>
                    <a:pt x="2737" y="869"/>
                  </a:lnTo>
                  <a:lnTo>
                    <a:pt x="2737" y="869"/>
                  </a:lnTo>
                  <a:lnTo>
                    <a:pt x="2765" y="898"/>
                  </a:lnTo>
                  <a:lnTo>
                    <a:pt x="2765" y="1037"/>
                  </a:lnTo>
                  <a:lnTo>
                    <a:pt x="2953" y="1037"/>
                  </a:lnTo>
                  <a:lnTo>
                    <a:pt x="2985" y="1040"/>
                  </a:lnTo>
                  <a:lnTo>
                    <a:pt x="3014" y="1049"/>
                  </a:lnTo>
                  <a:lnTo>
                    <a:pt x="3041" y="1064"/>
                  </a:lnTo>
                  <a:lnTo>
                    <a:pt x="3064" y="1083"/>
                  </a:lnTo>
                  <a:lnTo>
                    <a:pt x="3083" y="1106"/>
                  </a:lnTo>
                  <a:lnTo>
                    <a:pt x="3098" y="1133"/>
                  </a:lnTo>
                  <a:lnTo>
                    <a:pt x="3107" y="1162"/>
                  </a:lnTo>
                  <a:lnTo>
                    <a:pt x="3110" y="1194"/>
                  </a:lnTo>
                  <a:lnTo>
                    <a:pt x="3110" y="1555"/>
                  </a:lnTo>
                  <a:lnTo>
                    <a:pt x="3311" y="1555"/>
                  </a:lnTo>
                  <a:lnTo>
                    <a:pt x="3339" y="1558"/>
                  </a:lnTo>
                  <a:lnTo>
                    <a:pt x="3364" y="1566"/>
                  </a:lnTo>
                  <a:lnTo>
                    <a:pt x="3386" y="1577"/>
                  </a:lnTo>
                  <a:lnTo>
                    <a:pt x="3406" y="1594"/>
                  </a:lnTo>
                  <a:lnTo>
                    <a:pt x="3424" y="1614"/>
                  </a:lnTo>
                  <a:lnTo>
                    <a:pt x="3437" y="1638"/>
                  </a:lnTo>
                  <a:lnTo>
                    <a:pt x="3448" y="1665"/>
                  </a:lnTo>
                  <a:lnTo>
                    <a:pt x="3454" y="1694"/>
                  </a:lnTo>
                  <a:lnTo>
                    <a:pt x="3456" y="1726"/>
                  </a:lnTo>
                  <a:lnTo>
                    <a:pt x="3456" y="1736"/>
                  </a:lnTo>
                  <a:lnTo>
                    <a:pt x="2867" y="3351"/>
                  </a:lnTo>
                  <a:lnTo>
                    <a:pt x="2858" y="3376"/>
                  </a:lnTo>
                  <a:lnTo>
                    <a:pt x="2843" y="3398"/>
                  </a:lnTo>
                  <a:lnTo>
                    <a:pt x="2826" y="3417"/>
                  </a:lnTo>
                  <a:lnTo>
                    <a:pt x="2805" y="3434"/>
                  </a:lnTo>
                  <a:lnTo>
                    <a:pt x="2781" y="3446"/>
                  </a:lnTo>
                  <a:lnTo>
                    <a:pt x="2754" y="3453"/>
                  </a:lnTo>
                  <a:lnTo>
                    <a:pt x="2726" y="3456"/>
                  </a:lnTo>
                  <a:lnTo>
                    <a:pt x="148" y="3456"/>
                  </a:lnTo>
                  <a:lnTo>
                    <a:pt x="120" y="3454"/>
                  </a:lnTo>
                  <a:lnTo>
                    <a:pt x="94" y="3447"/>
                  </a:lnTo>
                  <a:lnTo>
                    <a:pt x="70" y="3434"/>
                  </a:lnTo>
                  <a:lnTo>
                    <a:pt x="49" y="3418"/>
                  </a:lnTo>
                  <a:lnTo>
                    <a:pt x="30" y="3398"/>
                  </a:lnTo>
                  <a:lnTo>
                    <a:pt x="17" y="3377"/>
                  </a:lnTo>
                  <a:lnTo>
                    <a:pt x="7" y="3355"/>
                  </a:lnTo>
                  <a:lnTo>
                    <a:pt x="2" y="3331"/>
                  </a:lnTo>
                  <a:lnTo>
                    <a:pt x="0" y="3307"/>
                  </a:lnTo>
                  <a:lnTo>
                    <a:pt x="0" y="3307"/>
                  </a:lnTo>
                  <a:lnTo>
                    <a:pt x="0" y="791"/>
                  </a:lnTo>
                  <a:lnTo>
                    <a:pt x="3" y="759"/>
                  </a:lnTo>
                  <a:lnTo>
                    <a:pt x="13" y="730"/>
                  </a:lnTo>
                  <a:lnTo>
                    <a:pt x="27" y="703"/>
                  </a:lnTo>
                  <a:lnTo>
                    <a:pt x="46" y="680"/>
                  </a:lnTo>
                  <a:lnTo>
                    <a:pt x="69" y="661"/>
                  </a:lnTo>
                  <a:lnTo>
                    <a:pt x="96" y="646"/>
                  </a:lnTo>
                  <a:lnTo>
                    <a:pt x="126" y="637"/>
                  </a:lnTo>
                  <a:lnTo>
                    <a:pt x="157" y="634"/>
                  </a:lnTo>
                  <a:lnTo>
                    <a:pt x="461" y="634"/>
                  </a:lnTo>
                  <a:lnTo>
                    <a:pt x="46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0A425866-33D5-4CB8-BAC8-12A1D299A1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0" y="2277"/>
              <a:ext cx="77" cy="13"/>
            </a:xfrm>
            <a:custGeom>
              <a:avLst/>
              <a:gdLst>
                <a:gd name="T0" fmla="*/ 58 w 691"/>
                <a:gd name="T1" fmla="*/ 0 h 115"/>
                <a:gd name="T2" fmla="*/ 634 w 691"/>
                <a:gd name="T3" fmla="*/ 0 h 115"/>
                <a:gd name="T4" fmla="*/ 651 w 691"/>
                <a:gd name="T5" fmla="*/ 3 h 115"/>
                <a:gd name="T6" fmla="*/ 668 w 691"/>
                <a:gd name="T7" fmla="*/ 12 h 115"/>
                <a:gd name="T8" fmla="*/ 680 w 691"/>
                <a:gd name="T9" fmla="*/ 24 h 115"/>
                <a:gd name="T10" fmla="*/ 688 w 691"/>
                <a:gd name="T11" fmla="*/ 40 h 115"/>
                <a:gd name="T12" fmla="*/ 691 w 691"/>
                <a:gd name="T13" fmla="*/ 58 h 115"/>
                <a:gd name="T14" fmla="*/ 688 w 691"/>
                <a:gd name="T15" fmla="*/ 75 h 115"/>
                <a:gd name="T16" fmla="*/ 680 w 691"/>
                <a:gd name="T17" fmla="*/ 92 h 115"/>
                <a:gd name="T18" fmla="*/ 668 w 691"/>
                <a:gd name="T19" fmla="*/ 104 h 115"/>
                <a:gd name="T20" fmla="*/ 651 w 691"/>
                <a:gd name="T21" fmla="*/ 112 h 115"/>
                <a:gd name="T22" fmla="*/ 634 w 691"/>
                <a:gd name="T23" fmla="*/ 115 h 115"/>
                <a:gd name="T24" fmla="*/ 58 w 691"/>
                <a:gd name="T25" fmla="*/ 115 h 115"/>
                <a:gd name="T26" fmla="*/ 40 w 691"/>
                <a:gd name="T27" fmla="*/ 112 h 115"/>
                <a:gd name="T28" fmla="*/ 24 w 691"/>
                <a:gd name="T29" fmla="*/ 104 h 115"/>
                <a:gd name="T30" fmla="*/ 12 w 691"/>
                <a:gd name="T31" fmla="*/ 92 h 115"/>
                <a:gd name="T32" fmla="*/ 3 w 691"/>
                <a:gd name="T33" fmla="*/ 75 h 115"/>
                <a:gd name="T34" fmla="*/ 0 w 691"/>
                <a:gd name="T35" fmla="*/ 58 h 115"/>
                <a:gd name="T36" fmla="*/ 3 w 691"/>
                <a:gd name="T37" fmla="*/ 40 h 115"/>
                <a:gd name="T38" fmla="*/ 12 w 691"/>
                <a:gd name="T39" fmla="*/ 24 h 115"/>
                <a:gd name="T40" fmla="*/ 24 w 691"/>
                <a:gd name="T41" fmla="*/ 12 h 115"/>
                <a:gd name="T42" fmla="*/ 40 w 691"/>
                <a:gd name="T43" fmla="*/ 3 h 115"/>
                <a:gd name="T44" fmla="*/ 58 w 691"/>
                <a:gd name="T4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91" h="115">
                  <a:moveTo>
                    <a:pt x="58" y="0"/>
                  </a:moveTo>
                  <a:lnTo>
                    <a:pt x="634" y="0"/>
                  </a:lnTo>
                  <a:lnTo>
                    <a:pt x="651" y="3"/>
                  </a:lnTo>
                  <a:lnTo>
                    <a:pt x="668" y="12"/>
                  </a:lnTo>
                  <a:lnTo>
                    <a:pt x="680" y="24"/>
                  </a:lnTo>
                  <a:lnTo>
                    <a:pt x="688" y="40"/>
                  </a:lnTo>
                  <a:lnTo>
                    <a:pt x="691" y="58"/>
                  </a:lnTo>
                  <a:lnTo>
                    <a:pt x="688" y="75"/>
                  </a:lnTo>
                  <a:lnTo>
                    <a:pt x="680" y="92"/>
                  </a:lnTo>
                  <a:lnTo>
                    <a:pt x="668" y="104"/>
                  </a:lnTo>
                  <a:lnTo>
                    <a:pt x="651" y="112"/>
                  </a:lnTo>
                  <a:lnTo>
                    <a:pt x="634" y="115"/>
                  </a:lnTo>
                  <a:lnTo>
                    <a:pt x="58" y="115"/>
                  </a:lnTo>
                  <a:lnTo>
                    <a:pt x="40" y="112"/>
                  </a:lnTo>
                  <a:lnTo>
                    <a:pt x="24" y="104"/>
                  </a:lnTo>
                  <a:lnTo>
                    <a:pt x="12" y="92"/>
                  </a:lnTo>
                  <a:lnTo>
                    <a:pt x="3" y="75"/>
                  </a:lnTo>
                  <a:lnTo>
                    <a:pt x="0" y="58"/>
                  </a:lnTo>
                  <a:lnTo>
                    <a:pt x="3" y="40"/>
                  </a:lnTo>
                  <a:lnTo>
                    <a:pt x="12" y="24"/>
                  </a:lnTo>
                  <a:lnTo>
                    <a:pt x="24" y="12"/>
                  </a:lnTo>
                  <a:lnTo>
                    <a:pt x="40" y="3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F8078A15-9475-4E3E-A8F0-7F182EDB047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0" y="2232"/>
              <a:ext cx="77" cy="13"/>
            </a:xfrm>
            <a:custGeom>
              <a:avLst/>
              <a:gdLst>
                <a:gd name="T0" fmla="*/ 58 w 691"/>
                <a:gd name="T1" fmla="*/ 0 h 115"/>
                <a:gd name="T2" fmla="*/ 634 w 691"/>
                <a:gd name="T3" fmla="*/ 0 h 115"/>
                <a:gd name="T4" fmla="*/ 651 w 691"/>
                <a:gd name="T5" fmla="*/ 3 h 115"/>
                <a:gd name="T6" fmla="*/ 668 w 691"/>
                <a:gd name="T7" fmla="*/ 11 h 115"/>
                <a:gd name="T8" fmla="*/ 680 w 691"/>
                <a:gd name="T9" fmla="*/ 23 h 115"/>
                <a:gd name="T10" fmla="*/ 688 w 691"/>
                <a:gd name="T11" fmla="*/ 40 h 115"/>
                <a:gd name="T12" fmla="*/ 691 w 691"/>
                <a:gd name="T13" fmla="*/ 57 h 115"/>
                <a:gd name="T14" fmla="*/ 688 w 691"/>
                <a:gd name="T15" fmla="*/ 75 h 115"/>
                <a:gd name="T16" fmla="*/ 680 w 691"/>
                <a:gd name="T17" fmla="*/ 91 h 115"/>
                <a:gd name="T18" fmla="*/ 668 w 691"/>
                <a:gd name="T19" fmla="*/ 103 h 115"/>
                <a:gd name="T20" fmla="*/ 651 w 691"/>
                <a:gd name="T21" fmla="*/ 112 h 115"/>
                <a:gd name="T22" fmla="*/ 634 w 691"/>
                <a:gd name="T23" fmla="*/ 115 h 115"/>
                <a:gd name="T24" fmla="*/ 58 w 691"/>
                <a:gd name="T25" fmla="*/ 115 h 115"/>
                <a:gd name="T26" fmla="*/ 40 w 691"/>
                <a:gd name="T27" fmla="*/ 112 h 115"/>
                <a:gd name="T28" fmla="*/ 24 w 691"/>
                <a:gd name="T29" fmla="*/ 103 h 115"/>
                <a:gd name="T30" fmla="*/ 12 w 691"/>
                <a:gd name="T31" fmla="*/ 91 h 115"/>
                <a:gd name="T32" fmla="*/ 3 w 691"/>
                <a:gd name="T33" fmla="*/ 75 h 115"/>
                <a:gd name="T34" fmla="*/ 0 w 691"/>
                <a:gd name="T35" fmla="*/ 57 h 115"/>
                <a:gd name="T36" fmla="*/ 3 w 691"/>
                <a:gd name="T37" fmla="*/ 40 h 115"/>
                <a:gd name="T38" fmla="*/ 12 w 691"/>
                <a:gd name="T39" fmla="*/ 23 h 115"/>
                <a:gd name="T40" fmla="*/ 24 w 691"/>
                <a:gd name="T41" fmla="*/ 11 h 115"/>
                <a:gd name="T42" fmla="*/ 40 w 691"/>
                <a:gd name="T43" fmla="*/ 3 h 115"/>
                <a:gd name="T44" fmla="*/ 58 w 691"/>
                <a:gd name="T4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91" h="115">
                  <a:moveTo>
                    <a:pt x="58" y="0"/>
                  </a:moveTo>
                  <a:lnTo>
                    <a:pt x="634" y="0"/>
                  </a:lnTo>
                  <a:lnTo>
                    <a:pt x="651" y="3"/>
                  </a:lnTo>
                  <a:lnTo>
                    <a:pt x="668" y="11"/>
                  </a:lnTo>
                  <a:lnTo>
                    <a:pt x="680" y="23"/>
                  </a:lnTo>
                  <a:lnTo>
                    <a:pt x="688" y="40"/>
                  </a:lnTo>
                  <a:lnTo>
                    <a:pt x="691" y="57"/>
                  </a:lnTo>
                  <a:lnTo>
                    <a:pt x="688" y="75"/>
                  </a:lnTo>
                  <a:lnTo>
                    <a:pt x="680" y="91"/>
                  </a:lnTo>
                  <a:lnTo>
                    <a:pt x="668" y="103"/>
                  </a:lnTo>
                  <a:lnTo>
                    <a:pt x="651" y="112"/>
                  </a:lnTo>
                  <a:lnTo>
                    <a:pt x="634" y="115"/>
                  </a:lnTo>
                  <a:lnTo>
                    <a:pt x="58" y="115"/>
                  </a:lnTo>
                  <a:lnTo>
                    <a:pt x="40" y="112"/>
                  </a:lnTo>
                  <a:lnTo>
                    <a:pt x="24" y="103"/>
                  </a:lnTo>
                  <a:lnTo>
                    <a:pt x="12" y="91"/>
                  </a:lnTo>
                  <a:lnTo>
                    <a:pt x="3" y="75"/>
                  </a:lnTo>
                  <a:lnTo>
                    <a:pt x="0" y="57"/>
                  </a:lnTo>
                  <a:lnTo>
                    <a:pt x="3" y="40"/>
                  </a:lnTo>
                  <a:lnTo>
                    <a:pt x="12" y="23"/>
                  </a:lnTo>
                  <a:lnTo>
                    <a:pt x="24" y="11"/>
                  </a:lnTo>
                  <a:lnTo>
                    <a:pt x="40" y="3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BB4BC717-604D-4485-B36B-F6F0C97F84E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0" y="2322"/>
              <a:ext cx="166" cy="13"/>
            </a:xfrm>
            <a:custGeom>
              <a:avLst/>
              <a:gdLst>
                <a:gd name="T0" fmla="*/ 58 w 1498"/>
                <a:gd name="T1" fmla="*/ 0 h 115"/>
                <a:gd name="T2" fmla="*/ 1440 w 1498"/>
                <a:gd name="T3" fmla="*/ 0 h 115"/>
                <a:gd name="T4" fmla="*/ 1458 w 1498"/>
                <a:gd name="T5" fmla="*/ 3 h 115"/>
                <a:gd name="T6" fmla="*/ 1474 w 1498"/>
                <a:gd name="T7" fmla="*/ 12 h 115"/>
                <a:gd name="T8" fmla="*/ 1486 w 1498"/>
                <a:gd name="T9" fmla="*/ 24 h 115"/>
                <a:gd name="T10" fmla="*/ 1494 w 1498"/>
                <a:gd name="T11" fmla="*/ 40 h 115"/>
                <a:gd name="T12" fmla="*/ 1498 w 1498"/>
                <a:gd name="T13" fmla="*/ 58 h 115"/>
                <a:gd name="T14" fmla="*/ 1494 w 1498"/>
                <a:gd name="T15" fmla="*/ 76 h 115"/>
                <a:gd name="T16" fmla="*/ 1486 w 1498"/>
                <a:gd name="T17" fmla="*/ 91 h 115"/>
                <a:gd name="T18" fmla="*/ 1474 w 1498"/>
                <a:gd name="T19" fmla="*/ 104 h 115"/>
                <a:gd name="T20" fmla="*/ 1458 w 1498"/>
                <a:gd name="T21" fmla="*/ 112 h 115"/>
                <a:gd name="T22" fmla="*/ 1440 w 1498"/>
                <a:gd name="T23" fmla="*/ 115 h 115"/>
                <a:gd name="T24" fmla="*/ 58 w 1498"/>
                <a:gd name="T25" fmla="*/ 115 h 115"/>
                <a:gd name="T26" fmla="*/ 40 w 1498"/>
                <a:gd name="T27" fmla="*/ 112 h 115"/>
                <a:gd name="T28" fmla="*/ 24 w 1498"/>
                <a:gd name="T29" fmla="*/ 104 h 115"/>
                <a:gd name="T30" fmla="*/ 12 w 1498"/>
                <a:gd name="T31" fmla="*/ 91 h 115"/>
                <a:gd name="T32" fmla="*/ 3 w 1498"/>
                <a:gd name="T33" fmla="*/ 76 h 115"/>
                <a:gd name="T34" fmla="*/ 0 w 1498"/>
                <a:gd name="T35" fmla="*/ 58 h 115"/>
                <a:gd name="T36" fmla="*/ 3 w 1498"/>
                <a:gd name="T37" fmla="*/ 40 h 115"/>
                <a:gd name="T38" fmla="*/ 12 w 1498"/>
                <a:gd name="T39" fmla="*/ 24 h 115"/>
                <a:gd name="T40" fmla="*/ 24 w 1498"/>
                <a:gd name="T41" fmla="*/ 12 h 115"/>
                <a:gd name="T42" fmla="*/ 40 w 1498"/>
                <a:gd name="T43" fmla="*/ 3 h 115"/>
                <a:gd name="T44" fmla="*/ 58 w 1498"/>
                <a:gd name="T4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98" h="115">
                  <a:moveTo>
                    <a:pt x="58" y="0"/>
                  </a:moveTo>
                  <a:lnTo>
                    <a:pt x="1440" y="0"/>
                  </a:lnTo>
                  <a:lnTo>
                    <a:pt x="1458" y="3"/>
                  </a:lnTo>
                  <a:lnTo>
                    <a:pt x="1474" y="12"/>
                  </a:lnTo>
                  <a:lnTo>
                    <a:pt x="1486" y="24"/>
                  </a:lnTo>
                  <a:lnTo>
                    <a:pt x="1494" y="40"/>
                  </a:lnTo>
                  <a:lnTo>
                    <a:pt x="1498" y="58"/>
                  </a:lnTo>
                  <a:lnTo>
                    <a:pt x="1494" y="76"/>
                  </a:lnTo>
                  <a:lnTo>
                    <a:pt x="1486" y="91"/>
                  </a:lnTo>
                  <a:lnTo>
                    <a:pt x="1474" y="104"/>
                  </a:lnTo>
                  <a:lnTo>
                    <a:pt x="1458" y="112"/>
                  </a:lnTo>
                  <a:lnTo>
                    <a:pt x="1440" y="115"/>
                  </a:lnTo>
                  <a:lnTo>
                    <a:pt x="58" y="115"/>
                  </a:lnTo>
                  <a:lnTo>
                    <a:pt x="40" y="112"/>
                  </a:lnTo>
                  <a:lnTo>
                    <a:pt x="24" y="104"/>
                  </a:lnTo>
                  <a:lnTo>
                    <a:pt x="12" y="91"/>
                  </a:lnTo>
                  <a:lnTo>
                    <a:pt x="3" y="76"/>
                  </a:lnTo>
                  <a:lnTo>
                    <a:pt x="0" y="58"/>
                  </a:lnTo>
                  <a:lnTo>
                    <a:pt x="3" y="40"/>
                  </a:lnTo>
                  <a:lnTo>
                    <a:pt x="12" y="24"/>
                  </a:lnTo>
                  <a:lnTo>
                    <a:pt x="24" y="12"/>
                  </a:lnTo>
                  <a:lnTo>
                    <a:pt x="40" y="3"/>
                  </a:lnTo>
                  <a:lnTo>
                    <a:pt x="5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6" name="Group 19">
            <a:extLst>
              <a:ext uri="{FF2B5EF4-FFF2-40B4-BE49-F238E27FC236}">
                <a16:creationId xmlns:a16="http://schemas.microsoft.com/office/drawing/2014/main" id="{AC61B57D-C372-4AB4-AE05-6652B411DFF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779691" y="4816165"/>
            <a:ext cx="456985" cy="456985"/>
            <a:chOff x="4494" y="2163"/>
            <a:chExt cx="384" cy="384"/>
          </a:xfrm>
          <a:solidFill>
            <a:schemeClr val="bg1"/>
          </a:solidFill>
        </p:grpSpPr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53A60972-B3DB-40D4-8A7E-07B0E7FC263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94" y="2163"/>
              <a:ext cx="384" cy="384"/>
            </a:xfrm>
            <a:custGeom>
              <a:avLst/>
              <a:gdLst>
                <a:gd name="T0" fmla="*/ 1611 w 3456"/>
                <a:gd name="T1" fmla="*/ 979 h 3456"/>
                <a:gd name="T2" fmla="*/ 1817 w 3456"/>
                <a:gd name="T3" fmla="*/ 1267 h 3456"/>
                <a:gd name="T4" fmla="*/ 3341 w 3456"/>
                <a:gd name="T5" fmla="*/ 1267 h 3456"/>
                <a:gd name="T6" fmla="*/ 3341 w 3456"/>
                <a:gd name="T7" fmla="*/ 979 h 3456"/>
                <a:gd name="T8" fmla="*/ 1611 w 3456"/>
                <a:gd name="T9" fmla="*/ 979 h 3456"/>
                <a:gd name="T10" fmla="*/ 115 w 3456"/>
                <a:gd name="T11" fmla="*/ 576 h 3456"/>
                <a:gd name="T12" fmla="*/ 115 w 3456"/>
                <a:gd name="T13" fmla="*/ 3341 h 3456"/>
                <a:gd name="T14" fmla="*/ 3341 w 3456"/>
                <a:gd name="T15" fmla="*/ 3341 h 3456"/>
                <a:gd name="T16" fmla="*/ 3341 w 3456"/>
                <a:gd name="T17" fmla="*/ 1382 h 3456"/>
                <a:gd name="T18" fmla="*/ 1786 w 3456"/>
                <a:gd name="T19" fmla="*/ 1382 h 3456"/>
                <a:gd name="T20" fmla="*/ 1786 w 3456"/>
                <a:gd name="T21" fmla="*/ 1380 h 3456"/>
                <a:gd name="T22" fmla="*/ 1772 w 3456"/>
                <a:gd name="T23" fmla="*/ 1379 h 3456"/>
                <a:gd name="T24" fmla="*/ 1759 w 3456"/>
                <a:gd name="T25" fmla="*/ 1374 h 3456"/>
                <a:gd name="T26" fmla="*/ 1748 w 3456"/>
                <a:gd name="T27" fmla="*/ 1367 h 3456"/>
                <a:gd name="T28" fmla="*/ 1738 w 3456"/>
                <a:gd name="T29" fmla="*/ 1356 h 3456"/>
                <a:gd name="T30" fmla="*/ 1468 w 3456"/>
                <a:gd name="T31" fmla="*/ 979 h 3456"/>
                <a:gd name="T32" fmla="*/ 1468 w 3456"/>
                <a:gd name="T33" fmla="*/ 979 h 3456"/>
                <a:gd name="T34" fmla="*/ 1180 w 3456"/>
                <a:gd name="T35" fmla="*/ 576 h 3456"/>
                <a:gd name="T36" fmla="*/ 115 w 3456"/>
                <a:gd name="T37" fmla="*/ 576 h 3456"/>
                <a:gd name="T38" fmla="*/ 288 w 3456"/>
                <a:gd name="T39" fmla="*/ 346 h 3456"/>
                <a:gd name="T40" fmla="*/ 288 w 3456"/>
                <a:gd name="T41" fmla="*/ 461 h 3456"/>
                <a:gd name="T42" fmla="*/ 1239 w 3456"/>
                <a:gd name="T43" fmla="*/ 461 h 3456"/>
                <a:gd name="T44" fmla="*/ 1257 w 3456"/>
                <a:gd name="T45" fmla="*/ 485 h 3456"/>
                <a:gd name="T46" fmla="*/ 1528 w 3456"/>
                <a:gd name="T47" fmla="*/ 864 h 3456"/>
                <a:gd name="T48" fmla="*/ 3341 w 3456"/>
                <a:gd name="T49" fmla="*/ 864 h 3456"/>
                <a:gd name="T50" fmla="*/ 3341 w 3456"/>
                <a:gd name="T51" fmla="*/ 749 h 3456"/>
                <a:gd name="T52" fmla="*/ 1641 w 3456"/>
                <a:gd name="T53" fmla="*/ 749 h 3456"/>
                <a:gd name="T54" fmla="*/ 1353 w 3456"/>
                <a:gd name="T55" fmla="*/ 346 h 3456"/>
                <a:gd name="T56" fmla="*/ 288 w 3456"/>
                <a:gd name="T57" fmla="*/ 346 h 3456"/>
                <a:gd name="T58" fmla="*/ 461 w 3456"/>
                <a:gd name="T59" fmla="*/ 115 h 3456"/>
                <a:gd name="T60" fmla="*/ 461 w 3456"/>
                <a:gd name="T61" fmla="*/ 230 h 3456"/>
                <a:gd name="T62" fmla="*/ 1412 w 3456"/>
                <a:gd name="T63" fmla="*/ 230 h 3456"/>
                <a:gd name="T64" fmla="*/ 1700 w 3456"/>
                <a:gd name="T65" fmla="*/ 634 h 3456"/>
                <a:gd name="T66" fmla="*/ 3341 w 3456"/>
                <a:gd name="T67" fmla="*/ 634 h 3456"/>
                <a:gd name="T68" fmla="*/ 3341 w 3456"/>
                <a:gd name="T69" fmla="*/ 518 h 3456"/>
                <a:gd name="T70" fmla="*/ 1814 w 3456"/>
                <a:gd name="T71" fmla="*/ 518 h 3456"/>
                <a:gd name="T72" fmla="*/ 1526 w 3456"/>
                <a:gd name="T73" fmla="*/ 115 h 3456"/>
                <a:gd name="T74" fmla="*/ 461 w 3456"/>
                <a:gd name="T75" fmla="*/ 115 h 3456"/>
                <a:gd name="T76" fmla="*/ 346 w 3456"/>
                <a:gd name="T77" fmla="*/ 0 h 3456"/>
                <a:gd name="T78" fmla="*/ 1585 w 3456"/>
                <a:gd name="T79" fmla="*/ 0 h 3456"/>
                <a:gd name="T80" fmla="*/ 1873 w 3456"/>
                <a:gd name="T81" fmla="*/ 403 h 3456"/>
                <a:gd name="T82" fmla="*/ 3456 w 3456"/>
                <a:gd name="T83" fmla="*/ 403 h 3456"/>
                <a:gd name="T84" fmla="*/ 3456 w 3456"/>
                <a:gd name="T85" fmla="*/ 3456 h 3456"/>
                <a:gd name="T86" fmla="*/ 0 w 3456"/>
                <a:gd name="T87" fmla="*/ 3456 h 3456"/>
                <a:gd name="T88" fmla="*/ 0 w 3456"/>
                <a:gd name="T89" fmla="*/ 461 h 3456"/>
                <a:gd name="T90" fmla="*/ 173 w 3456"/>
                <a:gd name="T91" fmla="*/ 461 h 3456"/>
                <a:gd name="T92" fmla="*/ 173 w 3456"/>
                <a:gd name="T93" fmla="*/ 230 h 3456"/>
                <a:gd name="T94" fmla="*/ 346 w 3456"/>
                <a:gd name="T95" fmla="*/ 230 h 3456"/>
                <a:gd name="T96" fmla="*/ 346 w 3456"/>
                <a:gd name="T97" fmla="*/ 0 h 3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456" h="3456">
                  <a:moveTo>
                    <a:pt x="1611" y="979"/>
                  </a:moveTo>
                  <a:lnTo>
                    <a:pt x="1817" y="1267"/>
                  </a:lnTo>
                  <a:lnTo>
                    <a:pt x="3341" y="1267"/>
                  </a:lnTo>
                  <a:lnTo>
                    <a:pt x="3341" y="979"/>
                  </a:lnTo>
                  <a:lnTo>
                    <a:pt x="1611" y="979"/>
                  </a:lnTo>
                  <a:close/>
                  <a:moveTo>
                    <a:pt x="115" y="576"/>
                  </a:moveTo>
                  <a:lnTo>
                    <a:pt x="115" y="3341"/>
                  </a:lnTo>
                  <a:lnTo>
                    <a:pt x="3341" y="3341"/>
                  </a:lnTo>
                  <a:lnTo>
                    <a:pt x="3341" y="1382"/>
                  </a:lnTo>
                  <a:lnTo>
                    <a:pt x="1786" y="1382"/>
                  </a:lnTo>
                  <a:lnTo>
                    <a:pt x="1786" y="1380"/>
                  </a:lnTo>
                  <a:lnTo>
                    <a:pt x="1772" y="1379"/>
                  </a:lnTo>
                  <a:lnTo>
                    <a:pt x="1759" y="1374"/>
                  </a:lnTo>
                  <a:lnTo>
                    <a:pt x="1748" y="1367"/>
                  </a:lnTo>
                  <a:lnTo>
                    <a:pt x="1738" y="1356"/>
                  </a:lnTo>
                  <a:lnTo>
                    <a:pt x="1468" y="979"/>
                  </a:lnTo>
                  <a:lnTo>
                    <a:pt x="1468" y="979"/>
                  </a:lnTo>
                  <a:lnTo>
                    <a:pt x="1180" y="576"/>
                  </a:lnTo>
                  <a:lnTo>
                    <a:pt x="115" y="576"/>
                  </a:lnTo>
                  <a:close/>
                  <a:moveTo>
                    <a:pt x="288" y="346"/>
                  </a:moveTo>
                  <a:lnTo>
                    <a:pt x="288" y="461"/>
                  </a:lnTo>
                  <a:lnTo>
                    <a:pt x="1239" y="461"/>
                  </a:lnTo>
                  <a:lnTo>
                    <a:pt x="1257" y="485"/>
                  </a:lnTo>
                  <a:lnTo>
                    <a:pt x="1528" y="864"/>
                  </a:lnTo>
                  <a:lnTo>
                    <a:pt x="3341" y="864"/>
                  </a:lnTo>
                  <a:lnTo>
                    <a:pt x="3341" y="749"/>
                  </a:lnTo>
                  <a:lnTo>
                    <a:pt x="1641" y="749"/>
                  </a:lnTo>
                  <a:lnTo>
                    <a:pt x="1353" y="346"/>
                  </a:lnTo>
                  <a:lnTo>
                    <a:pt x="288" y="346"/>
                  </a:lnTo>
                  <a:close/>
                  <a:moveTo>
                    <a:pt x="461" y="115"/>
                  </a:moveTo>
                  <a:lnTo>
                    <a:pt x="461" y="230"/>
                  </a:lnTo>
                  <a:lnTo>
                    <a:pt x="1412" y="230"/>
                  </a:lnTo>
                  <a:lnTo>
                    <a:pt x="1700" y="634"/>
                  </a:lnTo>
                  <a:lnTo>
                    <a:pt x="3341" y="634"/>
                  </a:lnTo>
                  <a:lnTo>
                    <a:pt x="3341" y="518"/>
                  </a:lnTo>
                  <a:lnTo>
                    <a:pt x="1814" y="518"/>
                  </a:lnTo>
                  <a:lnTo>
                    <a:pt x="1526" y="115"/>
                  </a:lnTo>
                  <a:lnTo>
                    <a:pt x="461" y="115"/>
                  </a:lnTo>
                  <a:close/>
                  <a:moveTo>
                    <a:pt x="346" y="0"/>
                  </a:moveTo>
                  <a:lnTo>
                    <a:pt x="1585" y="0"/>
                  </a:lnTo>
                  <a:lnTo>
                    <a:pt x="1873" y="403"/>
                  </a:lnTo>
                  <a:lnTo>
                    <a:pt x="3456" y="403"/>
                  </a:lnTo>
                  <a:lnTo>
                    <a:pt x="3456" y="3456"/>
                  </a:lnTo>
                  <a:lnTo>
                    <a:pt x="0" y="3456"/>
                  </a:lnTo>
                  <a:lnTo>
                    <a:pt x="0" y="461"/>
                  </a:lnTo>
                  <a:lnTo>
                    <a:pt x="173" y="461"/>
                  </a:lnTo>
                  <a:lnTo>
                    <a:pt x="173" y="230"/>
                  </a:lnTo>
                  <a:lnTo>
                    <a:pt x="346" y="230"/>
                  </a:lnTo>
                  <a:lnTo>
                    <a:pt x="34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AE687109-E927-4984-A5F4-CD41012E74A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67" y="2387"/>
              <a:ext cx="179" cy="128"/>
            </a:xfrm>
            <a:custGeom>
              <a:avLst/>
              <a:gdLst>
                <a:gd name="T0" fmla="*/ 115 w 1613"/>
                <a:gd name="T1" fmla="*/ 115 h 1152"/>
                <a:gd name="T2" fmla="*/ 115 w 1613"/>
                <a:gd name="T3" fmla="*/ 1037 h 1152"/>
                <a:gd name="T4" fmla="*/ 1498 w 1613"/>
                <a:gd name="T5" fmla="*/ 1037 h 1152"/>
                <a:gd name="T6" fmla="*/ 1498 w 1613"/>
                <a:gd name="T7" fmla="*/ 115 h 1152"/>
                <a:gd name="T8" fmla="*/ 115 w 1613"/>
                <a:gd name="T9" fmla="*/ 115 h 1152"/>
                <a:gd name="T10" fmla="*/ 0 w 1613"/>
                <a:gd name="T11" fmla="*/ 0 h 1152"/>
                <a:gd name="T12" fmla="*/ 1613 w 1613"/>
                <a:gd name="T13" fmla="*/ 0 h 1152"/>
                <a:gd name="T14" fmla="*/ 1613 w 1613"/>
                <a:gd name="T15" fmla="*/ 1152 h 1152"/>
                <a:gd name="T16" fmla="*/ 0 w 1613"/>
                <a:gd name="T17" fmla="*/ 1152 h 1152"/>
                <a:gd name="T18" fmla="*/ 0 w 1613"/>
                <a:gd name="T19" fmla="*/ 0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13" h="1152">
                  <a:moveTo>
                    <a:pt x="115" y="115"/>
                  </a:moveTo>
                  <a:lnTo>
                    <a:pt x="115" y="1037"/>
                  </a:lnTo>
                  <a:lnTo>
                    <a:pt x="1498" y="1037"/>
                  </a:lnTo>
                  <a:lnTo>
                    <a:pt x="1498" y="115"/>
                  </a:lnTo>
                  <a:lnTo>
                    <a:pt x="115" y="115"/>
                  </a:lnTo>
                  <a:close/>
                  <a:moveTo>
                    <a:pt x="0" y="0"/>
                  </a:moveTo>
                  <a:lnTo>
                    <a:pt x="1613" y="0"/>
                  </a:lnTo>
                  <a:lnTo>
                    <a:pt x="1613" y="1152"/>
                  </a:lnTo>
                  <a:lnTo>
                    <a:pt x="0" y="115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3">
              <a:extLst>
                <a:ext uri="{FF2B5EF4-FFF2-40B4-BE49-F238E27FC236}">
                  <a16:creationId xmlns:a16="http://schemas.microsoft.com/office/drawing/2014/main" id="{C51E26B8-857F-4EAE-B7D7-657D022515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2419"/>
              <a:ext cx="64" cy="1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24">
              <a:extLst>
                <a:ext uri="{FF2B5EF4-FFF2-40B4-BE49-F238E27FC236}">
                  <a16:creationId xmlns:a16="http://schemas.microsoft.com/office/drawing/2014/main" id="{1E194EF4-2F42-463C-9446-B2A48A3E79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2445"/>
              <a:ext cx="103" cy="12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25">
              <a:extLst>
                <a:ext uri="{FF2B5EF4-FFF2-40B4-BE49-F238E27FC236}">
                  <a16:creationId xmlns:a16="http://schemas.microsoft.com/office/drawing/2014/main" id="{57A64688-796B-4B88-85AD-DFB76BBCB4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5" y="2470"/>
              <a:ext cx="103" cy="1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6" name="Group 176">
            <a:extLst>
              <a:ext uri="{FF2B5EF4-FFF2-40B4-BE49-F238E27FC236}">
                <a16:creationId xmlns:a16="http://schemas.microsoft.com/office/drawing/2014/main" id="{EEDFF2D9-EB7A-4CA8-94C4-7CE2EDA26EA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729541" y="2884166"/>
            <a:ext cx="529549" cy="504971"/>
            <a:chOff x="3532" y="242"/>
            <a:chExt cx="237" cy="226"/>
          </a:xfrm>
          <a:solidFill>
            <a:schemeClr val="bg1"/>
          </a:solidFill>
        </p:grpSpPr>
        <p:sp>
          <p:nvSpPr>
            <p:cNvPr id="37" name="Freeform 178">
              <a:extLst>
                <a:ext uri="{FF2B5EF4-FFF2-40B4-BE49-F238E27FC236}">
                  <a16:creationId xmlns:a16="http://schemas.microsoft.com/office/drawing/2014/main" id="{E984351E-F939-446A-BDC5-2A211C1D94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2" y="242"/>
              <a:ext cx="237" cy="159"/>
            </a:xfrm>
            <a:custGeom>
              <a:avLst/>
              <a:gdLst>
                <a:gd name="T0" fmla="*/ 2252 w 3318"/>
                <a:gd name="T1" fmla="*/ 78 h 2221"/>
                <a:gd name="T2" fmla="*/ 2601 w 3318"/>
                <a:gd name="T3" fmla="*/ 344 h 2221"/>
                <a:gd name="T4" fmla="*/ 2797 w 3318"/>
                <a:gd name="T5" fmla="*/ 745 h 2221"/>
                <a:gd name="T6" fmla="*/ 3030 w 3318"/>
                <a:gd name="T7" fmla="*/ 999 h 2221"/>
                <a:gd name="T8" fmla="*/ 3253 w 3318"/>
                <a:gd name="T9" fmla="*/ 1265 h 2221"/>
                <a:gd name="T10" fmla="*/ 3315 w 3318"/>
                <a:gd name="T11" fmla="*/ 1618 h 2221"/>
                <a:gd name="T12" fmla="*/ 3182 w 3318"/>
                <a:gd name="T13" fmla="*/ 1957 h 2221"/>
                <a:gd name="T14" fmla="*/ 2898 w 3318"/>
                <a:gd name="T15" fmla="*/ 2175 h 2221"/>
                <a:gd name="T16" fmla="*/ 2416 w 3318"/>
                <a:gd name="T17" fmla="*/ 2218 h 2221"/>
                <a:gd name="T18" fmla="*/ 2389 w 3318"/>
                <a:gd name="T19" fmla="*/ 2133 h 2221"/>
                <a:gd name="T20" fmla="*/ 2765 w 3318"/>
                <a:gd name="T21" fmla="*/ 2099 h 2221"/>
                <a:gd name="T22" fmla="*/ 3045 w 3318"/>
                <a:gd name="T23" fmla="*/ 1947 h 2221"/>
                <a:gd name="T24" fmla="*/ 3196 w 3318"/>
                <a:gd name="T25" fmla="*/ 1665 h 2221"/>
                <a:gd name="T26" fmla="*/ 3163 w 3318"/>
                <a:gd name="T27" fmla="*/ 1335 h 2221"/>
                <a:gd name="T28" fmla="*/ 2958 w 3318"/>
                <a:gd name="T29" fmla="*/ 1084 h 2221"/>
                <a:gd name="T30" fmla="*/ 2740 w 3318"/>
                <a:gd name="T31" fmla="*/ 997 h 2221"/>
                <a:gd name="T32" fmla="*/ 2596 w 3318"/>
                <a:gd name="T33" fmla="*/ 991 h 2221"/>
                <a:gd name="T34" fmla="*/ 2472 w 3318"/>
                <a:gd name="T35" fmla="*/ 998 h 2221"/>
                <a:gd name="T36" fmla="*/ 2439 w 3318"/>
                <a:gd name="T37" fmla="*/ 919 h 2221"/>
                <a:gd name="T38" fmla="*/ 2626 w 3318"/>
                <a:gd name="T39" fmla="*/ 880 h 2221"/>
                <a:gd name="T40" fmla="*/ 2636 w 3318"/>
                <a:gd name="T41" fmla="*/ 611 h 2221"/>
                <a:gd name="T42" fmla="*/ 2391 w 3318"/>
                <a:gd name="T43" fmla="*/ 291 h 2221"/>
                <a:gd name="T44" fmla="*/ 2025 w 3318"/>
                <a:gd name="T45" fmla="*/ 123 h 2221"/>
                <a:gd name="T46" fmla="*/ 1629 w 3318"/>
                <a:gd name="T47" fmla="*/ 154 h 2221"/>
                <a:gd name="T48" fmla="*/ 1293 w 3318"/>
                <a:gd name="T49" fmla="*/ 354 h 2221"/>
                <a:gd name="T50" fmla="*/ 1334 w 3318"/>
                <a:gd name="T51" fmla="*/ 619 h 2221"/>
                <a:gd name="T52" fmla="*/ 1371 w 3318"/>
                <a:gd name="T53" fmla="*/ 865 h 2221"/>
                <a:gd name="T54" fmla="*/ 1283 w 3318"/>
                <a:gd name="T55" fmla="*/ 865 h 2221"/>
                <a:gd name="T56" fmla="*/ 1233 w 3318"/>
                <a:gd name="T57" fmla="*/ 664 h 2221"/>
                <a:gd name="T58" fmla="*/ 1076 w 3318"/>
                <a:gd name="T59" fmla="*/ 495 h 2221"/>
                <a:gd name="T60" fmla="*/ 992 w 3318"/>
                <a:gd name="T61" fmla="*/ 460 h 2221"/>
                <a:gd name="T62" fmla="*/ 885 w 3318"/>
                <a:gd name="T63" fmla="*/ 444 h 2221"/>
                <a:gd name="T64" fmla="*/ 627 w 3318"/>
                <a:gd name="T65" fmla="*/ 542 h 2221"/>
                <a:gd name="T66" fmla="*/ 501 w 3318"/>
                <a:gd name="T67" fmla="*/ 785 h 2221"/>
                <a:gd name="T68" fmla="*/ 498 w 3318"/>
                <a:gd name="T69" fmla="*/ 889 h 2221"/>
                <a:gd name="T70" fmla="*/ 295 w 3318"/>
                <a:gd name="T71" fmla="*/ 1065 h 2221"/>
                <a:gd name="T72" fmla="*/ 134 w 3318"/>
                <a:gd name="T73" fmla="*/ 1349 h 2221"/>
                <a:gd name="T74" fmla="*/ 138 w 3318"/>
                <a:gd name="T75" fmla="*/ 1687 h 2221"/>
                <a:gd name="T76" fmla="*/ 329 w 3318"/>
                <a:gd name="T77" fmla="*/ 1972 h 2221"/>
                <a:gd name="T78" fmla="*/ 650 w 3318"/>
                <a:gd name="T79" fmla="*/ 2107 h 2221"/>
                <a:gd name="T80" fmla="*/ 1048 w 3318"/>
                <a:gd name="T81" fmla="*/ 2148 h 2221"/>
                <a:gd name="T82" fmla="*/ 995 w 3318"/>
                <a:gd name="T83" fmla="*/ 2221 h 2221"/>
                <a:gd name="T84" fmla="*/ 406 w 3318"/>
                <a:gd name="T85" fmla="*/ 2153 h 2221"/>
                <a:gd name="T86" fmla="*/ 130 w 3318"/>
                <a:gd name="T87" fmla="*/ 1919 h 2221"/>
                <a:gd name="T88" fmla="*/ 3 w 3318"/>
                <a:gd name="T89" fmla="*/ 1573 h 2221"/>
                <a:gd name="T90" fmla="*/ 65 w 3318"/>
                <a:gd name="T91" fmla="*/ 1211 h 2221"/>
                <a:gd name="T92" fmla="*/ 288 w 3318"/>
                <a:gd name="T93" fmla="*/ 922 h 2221"/>
                <a:gd name="T94" fmla="*/ 412 w 3318"/>
                <a:gd name="T95" fmla="*/ 676 h 2221"/>
                <a:gd name="T96" fmla="*/ 591 w 3318"/>
                <a:gd name="T97" fmla="*/ 430 h 2221"/>
                <a:gd name="T98" fmla="*/ 885 w 3318"/>
                <a:gd name="T99" fmla="*/ 333 h 2221"/>
                <a:gd name="T100" fmla="*/ 1048 w 3318"/>
                <a:gd name="T101" fmla="*/ 362 h 2221"/>
                <a:gd name="T102" fmla="*/ 1205 w 3318"/>
                <a:gd name="T103" fmla="*/ 285 h 2221"/>
                <a:gd name="T104" fmla="*/ 1548 w 3318"/>
                <a:gd name="T105" fmla="*/ 63 h 2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18" h="2221">
                  <a:moveTo>
                    <a:pt x="1885" y="0"/>
                  </a:moveTo>
                  <a:lnTo>
                    <a:pt x="1962" y="3"/>
                  </a:lnTo>
                  <a:lnTo>
                    <a:pt x="2038" y="13"/>
                  </a:lnTo>
                  <a:lnTo>
                    <a:pt x="2111" y="29"/>
                  </a:lnTo>
                  <a:lnTo>
                    <a:pt x="2183" y="51"/>
                  </a:lnTo>
                  <a:lnTo>
                    <a:pt x="2252" y="78"/>
                  </a:lnTo>
                  <a:lnTo>
                    <a:pt x="2319" y="110"/>
                  </a:lnTo>
                  <a:lnTo>
                    <a:pt x="2382" y="148"/>
                  </a:lnTo>
                  <a:lnTo>
                    <a:pt x="2442" y="190"/>
                  </a:lnTo>
                  <a:lnTo>
                    <a:pt x="2500" y="238"/>
                  </a:lnTo>
                  <a:lnTo>
                    <a:pt x="2553" y="288"/>
                  </a:lnTo>
                  <a:lnTo>
                    <a:pt x="2601" y="344"/>
                  </a:lnTo>
                  <a:lnTo>
                    <a:pt x="2646" y="403"/>
                  </a:lnTo>
                  <a:lnTo>
                    <a:pt x="2687" y="466"/>
                  </a:lnTo>
                  <a:lnTo>
                    <a:pt x="2722" y="531"/>
                  </a:lnTo>
                  <a:lnTo>
                    <a:pt x="2753" y="600"/>
                  </a:lnTo>
                  <a:lnTo>
                    <a:pt x="2778" y="672"/>
                  </a:lnTo>
                  <a:lnTo>
                    <a:pt x="2797" y="745"/>
                  </a:lnTo>
                  <a:lnTo>
                    <a:pt x="2811" y="821"/>
                  </a:lnTo>
                  <a:lnTo>
                    <a:pt x="2819" y="900"/>
                  </a:lnTo>
                  <a:lnTo>
                    <a:pt x="2876" y="917"/>
                  </a:lnTo>
                  <a:lnTo>
                    <a:pt x="2930" y="940"/>
                  </a:lnTo>
                  <a:lnTo>
                    <a:pt x="2981" y="967"/>
                  </a:lnTo>
                  <a:lnTo>
                    <a:pt x="3030" y="999"/>
                  </a:lnTo>
                  <a:lnTo>
                    <a:pt x="3076" y="1035"/>
                  </a:lnTo>
                  <a:lnTo>
                    <a:pt x="3119" y="1074"/>
                  </a:lnTo>
                  <a:lnTo>
                    <a:pt x="3158" y="1118"/>
                  </a:lnTo>
                  <a:lnTo>
                    <a:pt x="3193" y="1164"/>
                  </a:lnTo>
                  <a:lnTo>
                    <a:pt x="3225" y="1214"/>
                  </a:lnTo>
                  <a:lnTo>
                    <a:pt x="3253" y="1265"/>
                  </a:lnTo>
                  <a:lnTo>
                    <a:pt x="3276" y="1320"/>
                  </a:lnTo>
                  <a:lnTo>
                    <a:pt x="3294" y="1375"/>
                  </a:lnTo>
                  <a:lnTo>
                    <a:pt x="3307" y="1434"/>
                  </a:lnTo>
                  <a:lnTo>
                    <a:pt x="3315" y="1493"/>
                  </a:lnTo>
                  <a:lnTo>
                    <a:pt x="3318" y="1553"/>
                  </a:lnTo>
                  <a:lnTo>
                    <a:pt x="3315" y="1618"/>
                  </a:lnTo>
                  <a:lnTo>
                    <a:pt x="3306" y="1680"/>
                  </a:lnTo>
                  <a:lnTo>
                    <a:pt x="3292" y="1741"/>
                  </a:lnTo>
                  <a:lnTo>
                    <a:pt x="3272" y="1799"/>
                  </a:lnTo>
                  <a:lnTo>
                    <a:pt x="3247" y="1855"/>
                  </a:lnTo>
                  <a:lnTo>
                    <a:pt x="3216" y="1907"/>
                  </a:lnTo>
                  <a:lnTo>
                    <a:pt x="3182" y="1957"/>
                  </a:lnTo>
                  <a:lnTo>
                    <a:pt x="3144" y="2003"/>
                  </a:lnTo>
                  <a:lnTo>
                    <a:pt x="3101" y="2047"/>
                  </a:lnTo>
                  <a:lnTo>
                    <a:pt x="3056" y="2085"/>
                  </a:lnTo>
                  <a:lnTo>
                    <a:pt x="3005" y="2119"/>
                  </a:lnTo>
                  <a:lnTo>
                    <a:pt x="2953" y="2150"/>
                  </a:lnTo>
                  <a:lnTo>
                    <a:pt x="2898" y="2175"/>
                  </a:lnTo>
                  <a:lnTo>
                    <a:pt x="2839" y="2194"/>
                  </a:lnTo>
                  <a:lnTo>
                    <a:pt x="2779" y="2209"/>
                  </a:lnTo>
                  <a:lnTo>
                    <a:pt x="2717" y="2218"/>
                  </a:lnTo>
                  <a:lnTo>
                    <a:pt x="2653" y="2221"/>
                  </a:lnTo>
                  <a:lnTo>
                    <a:pt x="2433" y="2221"/>
                  </a:lnTo>
                  <a:lnTo>
                    <a:pt x="2416" y="2218"/>
                  </a:lnTo>
                  <a:lnTo>
                    <a:pt x="2400" y="2210"/>
                  </a:lnTo>
                  <a:lnTo>
                    <a:pt x="2389" y="2198"/>
                  </a:lnTo>
                  <a:lnTo>
                    <a:pt x="2381" y="2183"/>
                  </a:lnTo>
                  <a:lnTo>
                    <a:pt x="2378" y="2166"/>
                  </a:lnTo>
                  <a:lnTo>
                    <a:pt x="2381" y="2148"/>
                  </a:lnTo>
                  <a:lnTo>
                    <a:pt x="2389" y="2133"/>
                  </a:lnTo>
                  <a:lnTo>
                    <a:pt x="2400" y="2120"/>
                  </a:lnTo>
                  <a:lnTo>
                    <a:pt x="2416" y="2113"/>
                  </a:lnTo>
                  <a:lnTo>
                    <a:pt x="2433" y="2110"/>
                  </a:lnTo>
                  <a:lnTo>
                    <a:pt x="2653" y="2110"/>
                  </a:lnTo>
                  <a:lnTo>
                    <a:pt x="2710" y="2107"/>
                  </a:lnTo>
                  <a:lnTo>
                    <a:pt x="2765" y="2099"/>
                  </a:lnTo>
                  <a:lnTo>
                    <a:pt x="2817" y="2085"/>
                  </a:lnTo>
                  <a:lnTo>
                    <a:pt x="2869" y="2066"/>
                  </a:lnTo>
                  <a:lnTo>
                    <a:pt x="2917" y="2043"/>
                  </a:lnTo>
                  <a:lnTo>
                    <a:pt x="2963" y="2014"/>
                  </a:lnTo>
                  <a:lnTo>
                    <a:pt x="3005" y="1983"/>
                  </a:lnTo>
                  <a:lnTo>
                    <a:pt x="3045" y="1947"/>
                  </a:lnTo>
                  <a:lnTo>
                    <a:pt x="3081" y="1907"/>
                  </a:lnTo>
                  <a:lnTo>
                    <a:pt x="3113" y="1864"/>
                  </a:lnTo>
                  <a:lnTo>
                    <a:pt x="3140" y="1819"/>
                  </a:lnTo>
                  <a:lnTo>
                    <a:pt x="3163" y="1770"/>
                  </a:lnTo>
                  <a:lnTo>
                    <a:pt x="3182" y="1719"/>
                  </a:lnTo>
                  <a:lnTo>
                    <a:pt x="3196" y="1665"/>
                  </a:lnTo>
                  <a:lnTo>
                    <a:pt x="3204" y="1611"/>
                  </a:lnTo>
                  <a:lnTo>
                    <a:pt x="3207" y="1553"/>
                  </a:lnTo>
                  <a:lnTo>
                    <a:pt x="3204" y="1496"/>
                  </a:lnTo>
                  <a:lnTo>
                    <a:pt x="3195" y="1441"/>
                  </a:lnTo>
                  <a:lnTo>
                    <a:pt x="3182" y="1387"/>
                  </a:lnTo>
                  <a:lnTo>
                    <a:pt x="3163" y="1335"/>
                  </a:lnTo>
                  <a:lnTo>
                    <a:pt x="3139" y="1285"/>
                  </a:lnTo>
                  <a:lnTo>
                    <a:pt x="3111" y="1238"/>
                  </a:lnTo>
                  <a:lnTo>
                    <a:pt x="3078" y="1195"/>
                  </a:lnTo>
                  <a:lnTo>
                    <a:pt x="3042" y="1153"/>
                  </a:lnTo>
                  <a:lnTo>
                    <a:pt x="3001" y="1117"/>
                  </a:lnTo>
                  <a:lnTo>
                    <a:pt x="2958" y="1084"/>
                  </a:lnTo>
                  <a:lnTo>
                    <a:pt x="2912" y="1055"/>
                  </a:lnTo>
                  <a:lnTo>
                    <a:pt x="2862" y="1031"/>
                  </a:lnTo>
                  <a:lnTo>
                    <a:pt x="2810" y="1012"/>
                  </a:lnTo>
                  <a:lnTo>
                    <a:pt x="2756" y="999"/>
                  </a:lnTo>
                  <a:lnTo>
                    <a:pt x="2751" y="999"/>
                  </a:lnTo>
                  <a:lnTo>
                    <a:pt x="2740" y="997"/>
                  </a:lnTo>
                  <a:lnTo>
                    <a:pt x="2725" y="996"/>
                  </a:lnTo>
                  <a:lnTo>
                    <a:pt x="2706" y="994"/>
                  </a:lnTo>
                  <a:lnTo>
                    <a:pt x="2683" y="993"/>
                  </a:lnTo>
                  <a:lnTo>
                    <a:pt x="2656" y="991"/>
                  </a:lnTo>
                  <a:lnTo>
                    <a:pt x="2627" y="991"/>
                  </a:lnTo>
                  <a:lnTo>
                    <a:pt x="2596" y="991"/>
                  </a:lnTo>
                  <a:lnTo>
                    <a:pt x="2564" y="992"/>
                  </a:lnTo>
                  <a:lnTo>
                    <a:pt x="2531" y="995"/>
                  </a:lnTo>
                  <a:lnTo>
                    <a:pt x="2497" y="999"/>
                  </a:lnTo>
                  <a:lnTo>
                    <a:pt x="2493" y="1000"/>
                  </a:lnTo>
                  <a:lnTo>
                    <a:pt x="2489" y="1000"/>
                  </a:lnTo>
                  <a:lnTo>
                    <a:pt x="2472" y="998"/>
                  </a:lnTo>
                  <a:lnTo>
                    <a:pt x="2458" y="991"/>
                  </a:lnTo>
                  <a:lnTo>
                    <a:pt x="2447" y="981"/>
                  </a:lnTo>
                  <a:lnTo>
                    <a:pt x="2438" y="968"/>
                  </a:lnTo>
                  <a:lnTo>
                    <a:pt x="2433" y="952"/>
                  </a:lnTo>
                  <a:lnTo>
                    <a:pt x="2434" y="935"/>
                  </a:lnTo>
                  <a:lnTo>
                    <a:pt x="2439" y="919"/>
                  </a:lnTo>
                  <a:lnTo>
                    <a:pt x="2449" y="905"/>
                  </a:lnTo>
                  <a:lnTo>
                    <a:pt x="2463" y="895"/>
                  </a:lnTo>
                  <a:lnTo>
                    <a:pt x="2480" y="889"/>
                  </a:lnTo>
                  <a:lnTo>
                    <a:pt x="2531" y="883"/>
                  </a:lnTo>
                  <a:lnTo>
                    <a:pt x="2580" y="880"/>
                  </a:lnTo>
                  <a:lnTo>
                    <a:pt x="2626" y="880"/>
                  </a:lnTo>
                  <a:lnTo>
                    <a:pt x="2668" y="881"/>
                  </a:lnTo>
                  <a:lnTo>
                    <a:pt x="2706" y="883"/>
                  </a:lnTo>
                  <a:lnTo>
                    <a:pt x="2697" y="812"/>
                  </a:lnTo>
                  <a:lnTo>
                    <a:pt x="2683" y="742"/>
                  </a:lnTo>
                  <a:lnTo>
                    <a:pt x="2662" y="676"/>
                  </a:lnTo>
                  <a:lnTo>
                    <a:pt x="2636" y="611"/>
                  </a:lnTo>
                  <a:lnTo>
                    <a:pt x="2606" y="549"/>
                  </a:lnTo>
                  <a:lnTo>
                    <a:pt x="2572" y="491"/>
                  </a:lnTo>
                  <a:lnTo>
                    <a:pt x="2533" y="435"/>
                  </a:lnTo>
                  <a:lnTo>
                    <a:pt x="2490" y="384"/>
                  </a:lnTo>
                  <a:lnTo>
                    <a:pt x="2442" y="335"/>
                  </a:lnTo>
                  <a:lnTo>
                    <a:pt x="2391" y="291"/>
                  </a:lnTo>
                  <a:lnTo>
                    <a:pt x="2337" y="251"/>
                  </a:lnTo>
                  <a:lnTo>
                    <a:pt x="2279" y="215"/>
                  </a:lnTo>
                  <a:lnTo>
                    <a:pt x="2220" y="185"/>
                  </a:lnTo>
                  <a:lnTo>
                    <a:pt x="2157" y="159"/>
                  </a:lnTo>
                  <a:lnTo>
                    <a:pt x="2091" y="139"/>
                  </a:lnTo>
                  <a:lnTo>
                    <a:pt x="2025" y="123"/>
                  </a:lnTo>
                  <a:lnTo>
                    <a:pt x="1956" y="114"/>
                  </a:lnTo>
                  <a:lnTo>
                    <a:pt x="1885" y="111"/>
                  </a:lnTo>
                  <a:lnTo>
                    <a:pt x="1820" y="114"/>
                  </a:lnTo>
                  <a:lnTo>
                    <a:pt x="1756" y="122"/>
                  </a:lnTo>
                  <a:lnTo>
                    <a:pt x="1691" y="136"/>
                  </a:lnTo>
                  <a:lnTo>
                    <a:pt x="1629" y="154"/>
                  </a:lnTo>
                  <a:lnTo>
                    <a:pt x="1568" y="176"/>
                  </a:lnTo>
                  <a:lnTo>
                    <a:pt x="1507" y="203"/>
                  </a:lnTo>
                  <a:lnTo>
                    <a:pt x="1450" y="235"/>
                  </a:lnTo>
                  <a:lnTo>
                    <a:pt x="1395" y="271"/>
                  </a:lnTo>
                  <a:lnTo>
                    <a:pt x="1342" y="310"/>
                  </a:lnTo>
                  <a:lnTo>
                    <a:pt x="1293" y="354"/>
                  </a:lnTo>
                  <a:lnTo>
                    <a:pt x="1248" y="401"/>
                  </a:lnTo>
                  <a:lnTo>
                    <a:pt x="1206" y="452"/>
                  </a:lnTo>
                  <a:lnTo>
                    <a:pt x="1244" y="488"/>
                  </a:lnTo>
                  <a:lnTo>
                    <a:pt x="1279" y="528"/>
                  </a:lnTo>
                  <a:lnTo>
                    <a:pt x="1309" y="573"/>
                  </a:lnTo>
                  <a:lnTo>
                    <a:pt x="1334" y="619"/>
                  </a:lnTo>
                  <a:lnTo>
                    <a:pt x="1355" y="670"/>
                  </a:lnTo>
                  <a:lnTo>
                    <a:pt x="1370" y="722"/>
                  </a:lnTo>
                  <a:lnTo>
                    <a:pt x="1379" y="777"/>
                  </a:lnTo>
                  <a:lnTo>
                    <a:pt x="1383" y="833"/>
                  </a:lnTo>
                  <a:lnTo>
                    <a:pt x="1379" y="850"/>
                  </a:lnTo>
                  <a:lnTo>
                    <a:pt x="1371" y="865"/>
                  </a:lnTo>
                  <a:lnTo>
                    <a:pt x="1359" y="878"/>
                  </a:lnTo>
                  <a:lnTo>
                    <a:pt x="1344" y="886"/>
                  </a:lnTo>
                  <a:lnTo>
                    <a:pt x="1327" y="889"/>
                  </a:lnTo>
                  <a:lnTo>
                    <a:pt x="1310" y="886"/>
                  </a:lnTo>
                  <a:lnTo>
                    <a:pt x="1294" y="878"/>
                  </a:lnTo>
                  <a:lnTo>
                    <a:pt x="1283" y="865"/>
                  </a:lnTo>
                  <a:lnTo>
                    <a:pt x="1275" y="850"/>
                  </a:lnTo>
                  <a:lnTo>
                    <a:pt x="1272" y="833"/>
                  </a:lnTo>
                  <a:lnTo>
                    <a:pt x="1269" y="788"/>
                  </a:lnTo>
                  <a:lnTo>
                    <a:pt x="1262" y="744"/>
                  </a:lnTo>
                  <a:lnTo>
                    <a:pt x="1250" y="703"/>
                  </a:lnTo>
                  <a:lnTo>
                    <a:pt x="1233" y="664"/>
                  </a:lnTo>
                  <a:lnTo>
                    <a:pt x="1213" y="626"/>
                  </a:lnTo>
                  <a:lnTo>
                    <a:pt x="1187" y="592"/>
                  </a:lnTo>
                  <a:lnTo>
                    <a:pt x="1160" y="561"/>
                  </a:lnTo>
                  <a:lnTo>
                    <a:pt x="1129" y="532"/>
                  </a:lnTo>
                  <a:lnTo>
                    <a:pt x="1095" y="507"/>
                  </a:lnTo>
                  <a:lnTo>
                    <a:pt x="1076" y="495"/>
                  </a:lnTo>
                  <a:lnTo>
                    <a:pt x="1056" y="485"/>
                  </a:lnTo>
                  <a:lnTo>
                    <a:pt x="1044" y="479"/>
                  </a:lnTo>
                  <a:lnTo>
                    <a:pt x="1022" y="470"/>
                  </a:lnTo>
                  <a:lnTo>
                    <a:pt x="998" y="462"/>
                  </a:lnTo>
                  <a:lnTo>
                    <a:pt x="995" y="461"/>
                  </a:lnTo>
                  <a:lnTo>
                    <a:pt x="992" y="460"/>
                  </a:lnTo>
                  <a:lnTo>
                    <a:pt x="970" y="455"/>
                  </a:lnTo>
                  <a:lnTo>
                    <a:pt x="948" y="450"/>
                  </a:lnTo>
                  <a:lnTo>
                    <a:pt x="942" y="449"/>
                  </a:lnTo>
                  <a:lnTo>
                    <a:pt x="936" y="449"/>
                  </a:lnTo>
                  <a:lnTo>
                    <a:pt x="910" y="445"/>
                  </a:lnTo>
                  <a:lnTo>
                    <a:pt x="885" y="444"/>
                  </a:lnTo>
                  <a:lnTo>
                    <a:pt x="837" y="448"/>
                  </a:lnTo>
                  <a:lnTo>
                    <a:pt x="789" y="457"/>
                  </a:lnTo>
                  <a:lnTo>
                    <a:pt x="745" y="471"/>
                  </a:lnTo>
                  <a:lnTo>
                    <a:pt x="703" y="490"/>
                  </a:lnTo>
                  <a:lnTo>
                    <a:pt x="664" y="514"/>
                  </a:lnTo>
                  <a:lnTo>
                    <a:pt x="627" y="542"/>
                  </a:lnTo>
                  <a:lnTo>
                    <a:pt x="595" y="575"/>
                  </a:lnTo>
                  <a:lnTo>
                    <a:pt x="567" y="611"/>
                  </a:lnTo>
                  <a:lnTo>
                    <a:pt x="543" y="650"/>
                  </a:lnTo>
                  <a:lnTo>
                    <a:pt x="524" y="693"/>
                  </a:lnTo>
                  <a:lnTo>
                    <a:pt x="510" y="737"/>
                  </a:lnTo>
                  <a:lnTo>
                    <a:pt x="501" y="785"/>
                  </a:lnTo>
                  <a:lnTo>
                    <a:pt x="498" y="833"/>
                  </a:lnTo>
                  <a:lnTo>
                    <a:pt x="498" y="840"/>
                  </a:lnTo>
                  <a:lnTo>
                    <a:pt x="499" y="847"/>
                  </a:lnTo>
                  <a:lnTo>
                    <a:pt x="499" y="858"/>
                  </a:lnTo>
                  <a:lnTo>
                    <a:pt x="499" y="868"/>
                  </a:lnTo>
                  <a:lnTo>
                    <a:pt x="498" y="889"/>
                  </a:lnTo>
                  <a:lnTo>
                    <a:pt x="498" y="924"/>
                  </a:lnTo>
                  <a:lnTo>
                    <a:pt x="467" y="938"/>
                  </a:lnTo>
                  <a:lnTo>
                    <a:pt x="420" y="963"/>
                  </a:lnTo>
                  <a:lnTo>
                    <a:pt x="376" y="994"/>
                  </a:lnTo>
                  <a:lnTo>
                    <a:pt x="334" y="1028"/>
                  </a:lnTo>
                  <a:lnTo>
                    <a:pt x="295" y="1065"/>
                  </a:lnTo>
                  <a:lnTo>
                    <a:pt x="259" y="1107"/>
                  </a:lnTo>
                  <a:lnTo>
                    <a:pt x="226" y="1151"/>
                  </a:lnTo>
                  <a:lnTo>
                    <a:pt x="197" y="1198"/>
                  </a:lnTo>
                  <a:lnTo>
                    <a:pt x="172" y="1246"/>
                  </a:lnTo>
                  <a:lnTo>
                    <a:pt x="151" y="1297"/>
                  </a:lnTo>
                  <a:lnTo>
                    <a:pt x="134" y="1349"/>
                  </a:lnTo>
                  <a:lnTo>
                    <a:pt x="121" y="1402"/>
                  </a:lnTo>
                  <a:lnTo>
                    <a:pt x="114" y="1454"/>
                  </a:lnTo>
                  <a:lnTo>
                    <a:pt x="111" y="1508"/>
                  </a:lnTo>
                  <a:lnTo>
                    <a:pt x="114" y="1569"/>
                  </a:lnTo>
                  <a:lnTo>
                    <a:pt x="123" y="1629"/>
                  </a:lnTo>
                  <a:lnTo>
                    <a:pt x="138" y="1687"/>
                  </a:lnTo>
                  <a:lnTo>
                    <a:pt x="158" y="1742"/>
                  </a:lnTo>
                  <a:lnTo>
                    <a:pt x="183" y="1794"/>
                  </a:lnTo>
                  <a:lnTo>
                    <a:pt x="213" y="1845"/>
                  </a:lnTo>
                  <a:lnTo>
                    <a:pt x="247" y="1891"/>
                  </a:lnTo>
                  <a:lnTo>
                    <a:pt x="287" y="1934"/>
                  </a:lnTo>
                  <a:lnTo>
                    <a:pt x="329" y="1972"/>
                  </a:lnTo>
                  <a:lnTo>
                    <a:pt x="375" y="2007"/>
                  </a:lnTo>
                  <a:lnTo>
                    <a:pt x="424" y="2038"/>
                  </a:lnTo>
                  <a:lnTo>
                    <a:pt x="478" y="2063"/>
                  </a:lnTo>
                  <a:lnTo>
                    <a:pt x="532" y="2083"/>
                  </a:lnTo>
                  <a:lnTo>
                    <a:pt x="589" y="2098"/>
                  </a:lnTo>
                  <a:lnTo>
                    <a:pt x="650" y="2107"/>
                  </a:lnTo>
                  <a:lnTo>
                    <a:pt x="711" y="2110"/>
                  </a:lnTo>
                  <a:lnTo>
                    <a:pt x="995" y="2110"/>
                  </a:lnTo>
                  <a:lnTo>
                    <a:pt x="1012" y="2113"/>
                  </a:lnTo>
                  <a:lnTo>
                    <a:pt x="1028" y="2120"/>
                  </a:lnTo>
                  <a:lnTo>
                    <a:pt x="1040" y="2133"/>
                  </a:lnTo>
                  <a:lnTo>
                    <a:pt x="1048" y="2148"/>
                  </a:lnTo>
                  <a:lnTo>
                    <a:pt x="1051" y="2166"/>
                  </a:lnTo>
                  <a:lnTo>
                    <a:pt x="1048" y="2183"/>
                  </a:lnTo>
                  <a:lnTo>
                    <a:pt x="1040" y="2198"/>
                  </a:lnTo>
                  <a:lnTo>
                    <a:pt x="1028" y="2210"/>
                  </a:lnTo>
                  <a:lnTo>
                    <a:pt x="1012" y="2218"/>
                  </a:lnTo>
                  <a:lnTo>
                    <a:pt x="995" y="2221"/>
                  </a:lnTo>
                  <a:lnTo>
                    <a:pt x="711" y="2221"/>
                  </a:lnTo>
                  <a:lnTo>
                    <a:pt x="646" y="2218"/>
                  </a:lnTo>
                  <a:lnTo>
                    <a:pt x="583" y="2209"/>
                  </a:lnTo>
                  <a:lnTo>
                    <a:pt x="522" y="2196"/>
                  </a:lnTo>
                  <a:lnTo>
                    <a:pt x="463" y="2177"/>
                  </a:lnTo>
                  <a:lnTo>
                    <a:pt x="406" y="2153"/>
                  </a:lnTo>
                  <a:lnTo>
                    <a:pt x="352" y="2123"/>
                  </a:lnTo>
                  <a:lnTo>
                    <a:pt x="301" y="2090"/>
                  </a:lnTo>
                  <a:lnTo>
                    <a:pt x="253" y="2054"/>
                  </a:lnTo>
                  <a:lnTo>
                    <a:pt x="208" y="2012"/>
                  </a:lnTo>
                  <a:lnTo>
                    <a:pt x="167" y="1967"/>
                  </a:lnTo>
                  <a:lnTo>
                    <a:pt x="130" y="1919"/>
                  </a:lnTo>
                  <a:lnTo>
                    <a:pt x="98" y="1868"/>
                  </a:lnTo>
                  <a:lnTo>
                    <a:pt x="68" y="1813"/>
                  </a:lnTo>
                  <a:lnTo>
                    <a:pt x="44" y="1757"/>
                  </a:lnTo>
                  <a:lnTo>
                    <a:pt x="25" y="1697"/>
                  </a:lnTo>
                  <a:lnTo>
                    <a:pt x="11" y="1636"/>
                  </a:lnTo>
                  <a:lnTo>
                    <a:pt x="3" y="1573"/>
                  </a:lnTo>
                  <a:lnTo>
                    <a:pt x="0" y="1508"/>
                  </a:lnTo>
                  <a:lnTo>
                    <a:pt x="3" y="1447"/>
                  </a:lnTo>
                  <a:lnTo>
                    <a:pt x="11" y="1386"/>
                  </a:lnTo>
                  <a:lnTo>
                    <a:pt x="24" y="1327"/>
                  </a:lnTo>
                  <a:lnTo>
                    <a:pt x="42" y="1268"/>
                  </a:lnTo>
                  <a:lnTo>
                    <a:pt x="65" y="1211"/>
                  </a:lnTo>
                  <a:lnTo>
                    <a:pt x="93" y="1156"/>
                  </a:lnTo>
                  <a:lnTo>
                    <a:pt x="124" y="1103"/>
                  </a:lnTo>
                  <a:lnTo>
                    <a:pt x="160" y="1053"/>
                  </a:lnTo>
                  <a:lnTo>
                    <a:pt x="199" y="1006"/>
                  </a:lnTo>
                  <a:lnTo>
                    <a:pt x="241" y="961"/>
                  </a:lnTo>
                  <a:lnTo>
                    <a:pt x="288" y="922"/>
                  </a:lnTo>
                  <a:lnTo>
                    <a:pt x="336" y="886"/>
                  </a:lnTo>
                  <a:lnTo>
                    <a:pt x="388" y="854"/>
                  </a:lnTo>
                  <a:lnTo>
                    <a:pt x="387" y="833"/>
                  </a:lnTo>
                  <a:lnTo>
                    <a:pt x="390" y="779"/>
                  </a:lnTo>
                  <a:lnTo>
                    <a:pt x="399" y="726"/>
                  </a:lnTo>
                  <a:lnTo>
                    <a:pt x="412" y="676"/>
                  </a:lnTo>
                  <a:lnTo>
                    <a:pt x="431" y="627"/>
                  </a:lnTo>
                  <a:lnTo>
                    <a:pt x="455" y="581"/>
                  </a:lnTo>
                  <a:lnTo>
                    <a:pt x="484" y="538"/>
                  </a:lnTo>
                  <a:lnTo>
                    <a:pt x="516" y="498"/>
                  </a:lnTo>
                  <a:lnTo>
                    <a:pt x="552" y="463"/>
                  </a:lnTo>
                  <a:lnTo>
                    <a:pt x="591" y="430"/>
                  </a:lnTo>
                  <a:lnTo>
                    <a:pt x="633" y="402"/>
                  </a:lnTo>
                  <a:lnTo>
                    <a:pt x="680" y="378"/>
                  </a:lnTo>
                  <a:lnTo>
                    <a:pt x="728" y="359"/>
                  </a:lnTo>
                  <a:lnTo>
                    <a:pt x="778" y="345"/>
                  </a:lnTo>
                  <a:lnTo>
                    <a:pt x="831" y="336"/>
                  </a:lnTo>
                  <a:lnTo>
                    <a:pt x="885" y="333"/>
                  </a:lnTo>
                  <a:lnTo>
                    <a:pt x="913" y="334"/>
                  </a:lnTo>
                  <a:lnTo>
                    <a:pt x="940" y="336"/>
                  </a:lnTo>
                  <a:lnTo>
                    <a:pt x="958" y="339"/>
                  </a:lnTo>
                  <a:lnTo>
                    <a:pt x="995" y="347"/>
                  </a:lnTo>
                  <a:lnTo>
                    <a:pt x="1015" y="352"/>
                  </a:lnTo>
                  <a:lnTo>
                    <a:pt x="1048" y="362"/>
                  </a:lnTo>
                  <a:lnTo>
                    <a:pt x="1068" y="369"/>
                  </a:lnTo>
                  <a:lnTo>
                    <a:pt x="1101" y="384"/>
                  </a:lnTo>
                  <a:lnTo>
                    <a:pt x="1107" y="386"/>
                  </a:lnTo>
                  <a:lnTo>
                    <a:pt x="1113" y="389"/>
                  </a:lnTo>
                  <a:lnTo>
                    <a:pt x="1157" y="335"/>
                  </a:lnTo>
                  <a:lnTo>
                    <a:pt x="1205" y="285"/>
                  </a:lnTo>
                  <a:lnTo>
                    <a:pt x="1255" y="238"/>
                  </a:lnTo>
                  <a:lnTo>
                    <a:pt x="1308" y="194"/>
                  </a:lnTo>
                  <a:lnTo>
                    <a:pt x="1364" y="156"/>
                  </a:lnTo>
                  <a:lnTo>
                    <a:pt x="1424" y="120"/>
                  </a:lnTo>
                  <a:lnTo>
                    <a:pt x="1485" y="89"/>
                  </a:lnTo>
                  <a:lnTo>
                    <a:pt x="1548" y="63"/>
                  </a:lnTo>
                  <a:lnTo>
                    <a:pt x="1614" y="41"/>
                  </a:lnTo>
                  <a:lnTo>
                    <a:pt x="1680" y="23"/>
                  </a:lnTo>
                  <a:lnTo>
                    <a:pt x="1747" y="10"/>
                  </a:lnTo>
                  <a:lnTo>
                    <a:pt x="1816" y="2"/>
                  </a:lnTo>
                  <a:lnTo>
                    <a:pt x="18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79">
              <a:extLst>
                <a:ext uri="{FF2B5EF4-FFF2-40B4-BE49-F238E27FC236}">
                  <a16:creationId xmlns:a16="http://schemas.microsoft.com/office/drawing/2014/main" id="{90EAE46F-BEA1-4179-A422-F38F08214A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11" y="353"/>
              <a:ext cx="115" cy="115"/>
            </a:xfrm>
            <a:custGeom>
              <a:avLst/>
              <a:gdLst>
                <a:gd name="T0" fmla="*/ 502 w 1604"/>
                <a:gd name="T1" fmla="*/ 122 h 1610"/>
                <a:gd name="T2" fmla="*/ 357 w 1604"/>
                <a:gd name="T3" fmla="*/ 180 h 1610"/>
                <a:gd name="T4" fmla="*/ 239 w 1604"/>
                <a:gd name="T5" fmla="*/ 276 h 1610"/>
                <a:gd name="T6" fmla="*/ 155 w 1604"/>
                <a:gd name="T7" fmla="*/ 405 h 1610"/>
                <a:gd name="T8" fmla="*/ 114 w 1604"/>
                <a:gd name="T9" fmla="*/ 556 h 1610"/>
                <a:gd name="T10" fmla="*/ 123 w 1604"/>
                <a:gd name="T11" fmla="*/ 718 h 1610"/>
                <a:gd name="T12" fmla="*/ 179 w 1604"/>
                <a:gd name="T13" fmla="*/ 863 h 1610"/>
                <a:gd name="T14" fmla="*/ 275 w 1604"/>
                <a:gd name="T15" fmla="*/ 981 h 1610"/>
                <a:gd name="T16" fmla="*/ 403 w 1604"/>
                <a:gd name="T17" fmla="*/ 1066 h 1610"/>
                <a:gd name="T18" fmla="*/ 554 w 1604"/>
                <a:gd name="T19" fmla="*/ 1108 h 1610"/>
                <a:gd name="T20" fmla="*/ 715 w 1604"/>
                <a:gd name="T21" fmla="*/ 1098 h 1610"/>
                <a:gd name="T22" fmla="*/ 860 w 1604"/>
                <a:gd name="T23" fmla="*/ 1042 h 1610"/>
                <a:gd name="T24" fmla="*/ 977 w 1604"/>
                <a:gd name="T25" fmla="*/ 945 h 1610"/>
                <a:gd name="T26" fmla="*/ 1062 w 1604"/>
                <a:gd name="T27" fmla="*/ 817 h 1610"/>
                <a:gd name="T28" fmla="*/ 1103 w 1604"/>
                <a:gd name="T29" fmla="*/ 665 h 1610"/>
                <a:gd name="T30" fmla="*/ 1095 w 1604"/>
                <a:gd name="T31" fmla="*/ 504 h 1610"/>
                <a:gd name="T32" fmla="*/ 1038 w 1604"/>
                <a:gd name="T33" fmla="*/ 358 h 1610"/>
                <a:gd name="T34" fmla="*/ 941 w 1604"/>
                <a:gd name="T35" fmla="*/ 240 h 1610"/>
                <a:gd name="T36" fmla="*/ 813 w 1604"/>
                <a:gd name="T37" fmla="*/ 156 h 1610"/>
                <a:gd name="T38" fmla="*/ 663 w 1604"/>
                <a:gd name="T39" fmla="*/ 114 h 1610"/>
                <a:gd name="T40" fmla="*/ 671 w 1604"/>
                <a:gd name="T41" fmla="*/ 3 h 1610"/>
                <a:gd name="T42" fmla="*/ 845 w 1604"/>
                <a:gd name="T43" fmla="*/ 47 h 1610"/>
                <a:gd name="T44" fmla="*/ 995 w 1604"/>
                <a:gd name="T45" fmla="*/ 139 h 1610"/>
                <a:gd name="T46" fmla="*/ 1113 w 1604"/>
                <a:gd name="T47" fmla="*/ 270 h 1610"/>
                <a:gd name="T48" fmla="*/ 1189 w 1604"/>
                <a:gd name="T49" fmla="*/ 429 h 1610"/>
                <a:gd name="T50" fmla="*/ 1217 w 1604"/>
                <a:gd name="T51" fmla="*/ 611 h 1610"/>
                <a:gd name="T52" fmla="*/ 1188 w 1604"/>
                <a:gd name="T53" fmla="*/ 794 h 1610"/>
                <a:gd name="T54" fmla="*/ 1111 w 1604"/>
                <a:gd name="T55" fmla="*/ 954 h 1610"/>
                <a:gd name="T56" fmla="*/ 1597 w 1604"/>
                <a:gd name="T57" fmla="*/ 1528 h 1610"/>
                <a:gd name="T58" fmla="*/ 1602 w 1604"/>
                <a:gd name="T59" fmla="*/ 1569 h 1610"/>
                <a:gd name="T60" fmla="*/ 1576 w 1604"/>
                <a:gd name="T61" fmla="*/ 1603 h 1610"/>
                <a:gd name="T62" fmla="*/ 1534 w 1604"/>
                <a:gd name="T63" fmla="*/ 1608 h 1610"/>
                <a:gd name="T64" fmla="*/ 997 w 1604"/>
                <a:gd name="T65" fmla="*/ 1079 h 1610"/>
                <a:gd name="T66" fmla="*/ 847 w 1604"/>
                <a:gd name="T67" fmla="*/ 1172 h 1610"/>
                <a:gd name="T68" fmla="*/ 671 w 1604"/>
                <a:gd name="T69" fmla="*/ 1219 h 1610"/>
                <a:gd name="T70" fmla="*/ 486 w 1604"/>
                <a:gd name="T71" fmla="*/ 1210 h 1610"/>
                <a:gd name="T72" fmla="*/ 319 w 1604"/>
                <a:gd name="T73" fmla="*/ 1148 h 1610"/>
                <a:gd name="T74" fmla="*/ 178 w 1604"/>
                <a:gd name="T75" fmla="*/ 1042 h 1610"/>
                <a:gd name="T76" fmla="*/ 73 w 1604"/>
                <a:gd name="T77" fmla="*/ 902 h 1610"/>
                <a:gd name="T78" fmla="*/ 12 w 1604"/>
                <a:gd name="T79" fmla="*/ 734 h 1610"/>
                <a:gd name="T80" fmla="*/ 3 w 1604"/>
                <a:gd name="T81" fmla="*/ 548 h 1610"/>
                <a:gd name="T82" fmla="*/ 48 w 1604"/>
                <a:gd name="T83" fmla="*/ 374 h 1610"/>
                <a:gd name="T84" fmla="*/ 139 w 1604"/>
                <a:gd name="T85" fmla="*/ 222 h 1610"/>
                <a:gd name="T86" fmla="*/ 268 w 1604"/>
                <a:gd name="T87" fmla="*/ 104 h 1610"/>
                <a:gd name="T88" fmla="*/ 427 w 1604"/>
                <a:gd name="T89" fmla="*/ 27 h 1610"/>
                <a:gd name="T90" fmla="*/ 608 w 1604"/>
                <a:gd name="T91" fmla="*/ 0 h 1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604" h="1610">
                  <a:moveTo>
                    <a:pt x="608" y="111"/>
                  </a:moveTo>
                  <a:lnTo>
                    <a:pt x="554" y="114"/>
                  </a:lnTo>
                  <a:lnTo>
                    <a:pt x="502" y="122"/>
                  </a:lnTo>
                  <a:lnTo>
                    <a:pt x="451" y="136"/>
                  </a:lnTo>
                  <a:lnTo>
                    <a:pt x="403" y="156"/>
                  </a:lnTo>
                  <a:lnTo>
                    <a:pt x="357" y="180"/>
                  </a:lnTo>
                  <a:lnTo>
                    <a:pt x="315" y="208"/>
                  </a:lnTo>
                  <a:lnTo>
                    <a:pt x="275" y="240"/>
                  </a:lnTo>
                  <a:lnTo>
                    <a:pt x="239" y="276"/>
                  </a:lnTo>
                  <a:lnTo>
                    <a:pt x="207" y="316"/>
                  </a:lnTo>
                  <a:lnTo>
                    <a:pt x="179" y="358"/>
                  </a:lnTo>
                  <a:lnTo>
                    <a:pt x="155" y="405"/>
                  </a:lnTo>
                  <a:lnTo>
                    <a:pt x="136" y="453"/>
                  </a:lnTo>
                  <a:lnTo>
                    <a:pt x="123" y="504"/>
                  </a:lnTo>
                  <a:lnTo>
                    <a:pt x="114" y="556"/>
                  </a:lnTo>
                  <a:lnTo>
                    <a:pt x="111" y="611"/>
                  </a:lnTo>
                  <a:lnTo>
                    <a:pt x="114" y="665"/>
                  </a:lnTo>
                  <a:lnTo>
                    <a:pt x="123" y="718"/>
                  </a:lnTo>
                  <a:lnTo>
                    <a:pt x="136" y="768"/>
                  </a:lnTo>
                  <a:lnTo>
                    <a:pt x="155" y="817"/>
                  </a:lnTo>
                  <a:lnTo>
                    <a:pt x="179" y="863"/>
                  </a:lnTo>
                  <a:lnTo>
                    <a:pt x="207" y="906"/>
                  </a:lnTo>
                  <a:lnTo>
                    <a:pt x="239" y="945"/>
                  </a:lnTo>
                  <a:lnTo>
                    <a:pt x="275" y="981"/>
                  </a:lnTo>
                  <a:lnTo>
                    <a:pt x="315" y="1014"/>
                  </a:lnTo>
                  <a:lnTo>
                    <a:pt x="357" y="1042"/>
                  </a:lnTo>
                  <a:lnTo>
                    <a:pt x="403" y="1066"/>
                  </a:lnTo>
                  <a:lnTo>
                    <a:pt x="451" y="1084"/>
                  </a:lnTo>
                  <a:lnTo>
                    <a:pt x="502" y="1098"/>
                  </a:lnTo>
                  <a:lnTo>
                    <a:pt x="554" y="1108"/>
                  </a:lnTo>
                  <a:lnTo>
                    <a:pt x="608" y="1111"/>
                  </a:lnTo>
                  <a:lnTo>
                    <a:pt x="663" y="1108"/>
                  </a:lnTo>
                  <a:lnTo>
                    <a:pt x="715" y="1098"/>
                  </a:lnTo>
                  <a:lnTo>
                    <a:pt x="765" y="1084"/>
                  </a:lnTo>
                  <a:lnTo>
                    <a:pt x="813" y="1066"/>
                  </a:lnTo>
                  <a:lnTo>
                    <a:pt x="860" y="1042"/>
                  </a:lnTo>
                  <a:lnTo>
                    <a:pt x="902" y="1014"/>
                  </a:lnTo>
                  <a:lnTo>
                    <a:pt x="941" y="981"/>
                  </a:lnTo>
                  <a:lnTo>
                    <a:pt x="977" y="945"/>
                  </a:lnTo>
                  <a:lnTo>
                    <a:pt x="1009" y="906"/>
                  </a:lnTo>
                  <a:lnTo>
                    <a:pt x="1038" y="863"/>
                  </a:lnTo>
                  <a:lnTo>
                    <a:pt x="1062" y="817"/>
                  </a:lnTo>
                  <a:lnTo>
                    <a:pt x="1081" y="768"/>
                  </a:lnTo>
                  <a:lnTo>
                    <a:pt x="1095" y="718"/>
                  </a:lnTo>
                  <a:lnTo>
                    <a:pt x="1103" y="665"/>
                  </a:lnTo>
                  <a:lnTo>
                    <a:pt x="1106" y="611"/>
                  </a:lnTo>
                  <a:lnTo>
                    <a:pt x="1103" y="556"/>
                  </a:lnTo>
                  <a:lnTo>
                    <a:pt x="1095" y="504"/>
                  </a:lnTo>
                  <a:lnTo>
                    <a:pt x="1081" y="453"/>
                  </a:lnTo>
                  <a:lnTo>
                    <a:pt x="1062" y="405"/>
                  </a:lnTo>
                  <a:lnTo>
                    <a:pt x="1038" y="358"/>
                  </a:lnTo>
                  <a:lnTo>
                    <a:pt x="1009" y="316"/>
                  </a:lnTo>
                  <a:lnTo>
                    <a:pt x="977" y="276"/>
                  </a:lnTo>
                  <a:lnTo>
                    <a:pt x="941" y="240"/>
                  </a:lnTo>
                  <a:lnTo>
                    <a:pt x="902" y="208"/>
                  </a:lnTo>
                  <a:lnTo>
                    <a:pt x="860" y="180"/>
                  </a:lnTo>
                  <a:lnTo>
                    <a:pt x="813" y="156"/>
                  </a:lnTo>
                  <a:lnTo>
                    <a:pt x="765" y="136"/>
                  </a:lnTo>
                  <a:lnTo>
                    <a:pt x="715" y="122"/>
                  </a:lnTo>
                  <a:lnTo>
                    <a:pt x="663" y="114"/>
                  </a:lnTo>
                  <a:lnTo>
                    <a:pt x="608" y="111"/>
                  </a:lnTo>
                  <a:close/>
                  <a:moveTo>
                    <a:pt x="608" y="0"/>
                  </a:moveTo>
                  <a:lnTo>
                    <a:pt x="671" y="3"/>
                  </a:lnTo>
                  <a:lnTo>
                    <a:pt x="731" y="12"/>
                  </a:lnTo>
                  <a:lnTo>
                    <a:pt x="789" y="27"/>
                  </a:lnTo>
                  <a:lnTo>
                    <a:pt x="845" y="47"/>
                  </a:lnTo>
                  <a:lnTo>
                    <a:pt x="898" y="74"/>
                  </a:lnTo>
                  <a:lnTo>
                    <a:pt x="948" y="104"/>
                  </a:lnTo>
                  <a:lnTo>
                    <a:pt x="995" y="139"/>
                  </a:lnTo>
                  <a:lnTo>
                    <a:pt x="1039" y="179"/>
                  </a:lnTo>
                  <a:lnTo>
                    <a:pt x="1078" y="222"/>
                  </a:lnTo>
                  <a:lnTo>
                    <a:pt x="1113" y="270"/>
                  </a:lnTo>
                  <a:lnTo>
                    <a:pt x="1143" y="320"/>
                  </a:lnTo>
                  <a:lnTo>
                    <a:pt x="1168" y="374"/>
                  </a:lnTo>
                  <a:lnTo>
                    <a:pt x="1189" y="429"/>
                  </a:lnTo>
                  <a:lnTo>
                    <a:pt x="1205" y="488"/>
                  </a:lnTo>
                  <a:lnTo>
                    <a:pt x="1214" y="548"/>
                  </a:lnTo>
                  <a:lnTo>
                    <a:pt x="1217" y="611"/>
                  </a:lnTo>
                  <a:lnTo>
                    <a:pt x="1214" y="673"/>
                  </a:lnTo>
                  <a:lnTo>
                    <a:pt x="1205" y="735"/>
                  </a:lnTo>
                  <a:lnTo>
                    <a:pt x="1188" y="794"/>
                  </a:lnTo>
                  <a:lnTo>
                    <a:pt x="1168" y="850"/>
                  </a:lnTo>
                  <a:lnTo>
                    <a:pt x="1142" y="904"/>
                  </a:lnTo>
                  <a:lnTo>
                    <a:pt x="1111" y="954"/>
                  </a:lnTo>
                  <a:lnTo>
                    <a:pt x="1076" y="1002"/>
                  </a:lnTo>
                  <a:lnTo>
                    <a:pt x="1588" y="1515"/>
                  </a:lnTo>
                  <a:lnTo>
                    <a:pt x="1597" y="1528"/>
                  </a:lnTo>
                  <a:lnTo>
                    <a:pt x="1602" y="1541"/>
                  </a:lnTo>
                  <a:lnTo>
                    <a:pt x="1604" y="1555"/>
                  </a:lnTo>
                  <a:lnTo>
                    <a:pt x="1602" y="1569"/>
                  </a:lnTo>
                  <a:lnTo>
                    <a:pt x="1597" y="1582"/>
                  </a:lnTo>
                  <a:lnTo>
                    <a:pt x="1588" y="1594"/>
                  </a:lnTo>
                  <a:lnTo>
                    <a:pt x="1576" y="1603"/>
                  </a:lnTo>
                  <a:lnTo>
                    <a:pt x="1562" y="1608"/>
                  </a:lnTo>
                  <a:lnTo>
                    <a:pt x="1548" y="1610"/>
                  </a:lnTo>
                  <a:lnTo>
                    <a:pt x="1534" y="1608"/>
                  </a:lnTo>
                  <a:lnTo>
                    <a:pt x="1521" y="1603"/>
                  </a:lnTo>
                  <a:lnTo>
                    <a:pt x="1509" y="1594"/>
                  </a:lnTo>
                  <a:lnTo>
                    <a:pt x="997" y="1079"/>
                  </a:lnTo>
                  <a:lnTo>
                    <a:pt x="950" y="1116"/>
                  </a:lnTo>
                  <a:lnTo>
                    <a:pt x="900" y="1147"/>
                  </a:lnTo>
                  <a:lnTo>
                    <a:pt x="847" y="1172"/>
                  </a:lnTo>
                  <a:lnTo>
                    <a:pt x="790" y="1193"/>
                  </a:lnTo>
                  <a:lnTo>
                    <a:pt x="732" y="1209"/>
                  </a:lnTo>
                  <a:lnTo>
                    <a:pt x="671" y="1219"/>
                  </a:lnTo>
                  <a:lnTo>
                    <a:pt x="608" y="1222"/>
                  </a:lnTo>
                  <a:lnTo>
                    <a:pt x="546" y="1219"/>
                  </a:lnTo>
                  <a:lnTo>
                    <a:pt x="486" y="1210"/>
                  </a:lnTo>
                  <a:lnTo>
                    <a:pt x="427" y="1194"/>
                  </a:lnTo>
                  <a:lnTo>
                    <a:pt x="372" y="1173"/>
                  </a:lnTo>
                  <a:lnTo>
                    <a:pt x="319" y="1148"/>
                  </a:lnTo>
                  <a:lnTo>
                    <a:pt x="268" y="1117"/>
                  </a:lnTo>
                  <a:lnTo>
                    <a:pt x="221" y="1082"/>
                  </a:lnTo>
                  <a:lnTo>
                    <a:pt x="178" y="1042"/>
                  </a:lnTo>
                  <a:lnTo>
                    <a:pt x="139" y="999"/>
                  </a:lnTo>
                  <a:lnTo>
                    <a:pt x="104" y="952"/>
                  </a:lnTo>
                  <a:lnTo>
                    <a:pt x="73" y="902"/>
                  </a:lnTo>
                  <a:lnTo>
                    <a:pt x="48" y="848"/>
                  </a:lnTo>
                  <a:lnTo>
                    <a:pt x="27" y="793"/>
                  </a:lnTo>
                  <a:lnTo>
                    <a:pt x="12" y="734"/>
                  </a:lnTo>
                  <a:lnTo>
                    <a:pt x="3" y="673"/>
                  </a:lnTo>
                  <a:lnTo>
                    <a:pt x="0" y="611"/>
                  </a:lnTo>
                  <a:lnTo>
                    <a:pt x="3" y="548"/>
                  </a:lnTo>
                  <a:lnTo>
                    <a:pt x="12" y="488"/>
                  </a:lnTo>
                  <a:lnTo>
                    <a:pt x="27" y="429"/>
                  </a:lnTo>
                  <a:lnTo>
                    <a:pt x="48" y="374"/>
                  </a:lnTo>
                  <a:lnTo>
                    <a:pt x="73" y="320"/>
                  </a:lnTo>
                  <a:lnTo>
                    <a:pt x="104" y="270"/>
                  </a:lnTo>
                  <a:lnTo>
                    <a:pt x="139" y="222"/>
                  </a:lnTo>
                  <a:lnTo>
                    <a:pt x="178" y="179"/>
                  </a:lnTo>
                  <a:lnTo>
                    <a:pt x="221" y="139"/>
                  </a:lnTo>
                  <a:lnTo>
                    <a:pt x="268" y="104"/>
                  </a:lnTo>
                  <a:lnTo>
                    <a:pt x="319" y="74"/>
                  </a:lnTo>
                  <a:lnTo>
                    <a:pt x="372" y="47"/>
                  </a:lnTo>
                  <a:lnTo>
                    <a:pt x="427" y="27"/>
                  </a:lnTo>
                  <a:lnTo>
                    <a:pt x="486" y="12"/>
                  </a:lnTo>
                  <a:lnTo>
                    <a:pt x="546" y="3"/>
                  </a:lnTo>
                  <a:lnTo>
                    <a:pt x="6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3" name="Group 182">
            <a:extLst>
              <a:ext uri="{FF2B5EF4-FFF2-40B4-BE49-F238E27FC236}">
                <a16:creationId xmlns:a16="http://schemas.microsoft.com/office/drawing/2014/main" id="{19D596CA-DB9E-4C7C-9BBA-2E2CA14FFC1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738475" y="2888293"/>
            <a:ext cx="561108" cy="496717"/>
            <a:chOff x="3785" y="244"/>
            <a:chExt cx="244" cy="216"/>
          </a:xfrm>
          <a:solidFill>
            <a:schemeClr val="bg1"/>
          </a:solidFill>
        </p:grpSpPr>
        <p:sp>
          <p:nvSpPr>
            <p:cNvPr id="44" name="Freeform 184">
              <a:extLst>
                <a:ext uri="{FF2B5EF4-FFF2-40B4-BE49-F238E27FC236}">
                  <a16:creationId xmlns:a16="http://schemas.microsoft.com/office/drawing/2014/main" id="{36843B08-6373-4199-9814-6A1B750DFA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5" y="244"/>
              <a:ext cx="244" cy="163"/>
            </a:xfrm>
            <a:custGeom>
              <a:avLst/>
              <a:gdLst>
                <a:gd name="T0" fmla="*/ 2319 w 3416"/>
                <a:gd name="T1" fmla="*/ 79 h 2280"/>
                <a:gd name="T2" fmla="*/ 2678 w 3416"/>
                <a:gd name="T3" fmla="*/ 352 h 2280"/>
                <a:gd name="T4" fmla="*/ 2880 w 3416"/>
                <a:gd name="T5" fmla="*/ 765 h 2280"/>
                <a:gd name="T6" fmla="*/ 3120 w 3416"/>
                <a:gd name="T7" fmla="*/ 1025 h 2280"/>
                <a:gd name="T8" fmla="*/ 3349 w 3416"/>
                <a:gd name="T9" fmla="*/ 1298 h 2280"/>
                <a:gd name="T10" fmla="*/ 3413 w 3416"/>
                <a:gd name="T11" fmla="*/ 1660 h 2280"/>
                <a:gd name="T12" fmla="*/ 3276 w 3416"/>
                <a:gd name="T13" fmla="*/ 2009 h 2280"/>
                <a:gd name="T14" fmla="*/ 2983 w 3416"/>
                <a:gd name="T15" fmla="*/ 2232 h 2280"/>
                <a:gd name="T16" fmla="*/ 2487 w 3416"/>
                <a:gd name="T17" fmla="*/ 2277 h 2280"/>
                <a:gd name="T18" fmla="*/ 2460 w 3416"/>
                <a:gd name="T19" fmla="*/ 2189 h 2280"/>
                <a:gd name="T20" fmla="*/ 2847 w 3416"/>
                <a:gd name="T21" fmla="*/ 2154 h 2280"/>
                <a:gd name="T22" fmla="*/ 3134 w 3416"/>
                <a:gd name="T23" fmla="*/ 1998 h 2280"/>
                <a:gd name="T24" fmla="*/ 3291 w 3416"/>
                <a:gd name="T25" fmla="*/ 1709 h 2280"/>
                <a:gd name="T26" fmla="*/ 3257 w 3416"/>
                <a:gd name="T27" fmla="*/ 1370 h 2280"/>
                <a:gd name="T28" fmla="*/ 3045 w 3416"/>
                <a:gd name="T29" fmla="*/ 1112 h 2280"/>
                <a:gd name="T30" fmla="*/ 2821 w 3416"/>
                <a:gd name="T31" fmla="*/ 1023 h 2280"/>
                <a:gd name="T32" fmla="*/ 2673 w 3416"/>
                <a:gd name="T33" fmla="*/ 1017 h 2280"/>
                <a:gd name="T34" fmla="*/ 2545 w 3416"/>
                <a:gd name="T35" fmla="*/ 1024 h 2280"/>
                <a:gd name="T36" fmla="*/ 2511 w 3416"/>
                <a:gd name="T37" fmla="*/ 942 h 2280"/>
                <a:gd name="T38" fmla="*/ 2704 w 3416"/>
                <a:gd name="T39" fmla="*/ 902 h 2280"/>
                <a:gd name="T40" fmla="*/ 2714 w 3416"/>
                <a:gd name="T41" fmla="*/ 627 h 2280"/>
                <a:gd name="T42" fmla="*/ 2462 w 3416"/>
                <a:gd name="T43" fmla="*/ 298 h 2280"/>
                <a:gd name="T44" fmla="*/ 2085 w 3416"/>
                <a:gd name="T45" fmla="*/ 126 h 2280"/>
                <a:gd name="T46" fmla="*/ 1677 w 3416"/>
                <a:gd name="T47" fmla="*/ 156 h 2280"/>
                <a:gd name="T48" fmla="*/ 1331 w 3416"/>
                <a:gd name="T49" fmla="*/ 362 h 2280"/>
                <a:gd name="T50" fmla="*/ 1374 w 3416"/>
                <a:gd name="T51" fmla="*/ 635 h 2280"/>
                <a:gd name="T52" fmla="*/ 1412 w 3416"/>
                <a:gd name="T53" fmla="*/ 888 h 2280"/>
                <a:gd name="T54" fmla="*/ 1321 w 3416"/>
                <a:gd name="T55" fmla="*/ 888 h 2280"/>
                <a:gd name="T56" fmla="*/ 1269 w 3416"/>
                <a:gd name="T57" fmla="*/ 681 h 2280"/>
                <a:gd name="T58" fmla="*/ 1108 w 3416"/>
                <a:gd name="T59" fmla="*/ 507 h 2280"/>
                <a:gd name="T60" fmla="*/ 1022 w 3416"/>
                <a:gd name="T61" fmla="*/ 471 h 2280"/>
                <a:gd name="T62" fmla="*/ 911 w 3416"/>
                <a:gd name="T63" fmla="*/ 456 h 2280"/>
                <a:gd name="T64" fmla="*/ 646 w 3416"/>
                <a:gd name="T65" fmla="*/ 556 h 2280"/>
                <a:gd name="T66" fmla="*/ 516 w 3416"/>
                <a:gd name="T67" fmla="*/ 805 h 2280"/>
                <a:gd name="T68" fmla="*/ 512 w 3416"/>
                <a:gd name="T69" fmla="*/ 912 h 2280"/>
                <a:gd name="T70" fmla="*/ 303 w 3416"/>
                <a:gd name="T71" fmla="*/ 1093 h 2280"/>
                <a:gd name="T72" fmla="*/ 138 w 3416"/>
                <a:gd name="T73" fmla="*/ 1383 h 2280"/>
                <a:gd name="T74" fmla="*/ 142 w 3416"/>
                <a:gd name="T75" fmla="*/ 1731 h 2280"/>
                <a:gd name="T76" fmla="*/ 338 w 3416"/>
                <a:gd name="T77" fmla="*/ 2024 h 2280"/>
                <a:gd name="T78" fmla="*/ 669 w 3416"/>
                <a:gd name="T79" fmla="*/ 2163 h 2280"/>
                <a:gd name="T80" fmla="*/ 1079 w 3416"/>
                <a:gd name="T81" fmla="*/ 2205 h 2280"/>
                <a:gd name="T82" fmla="*/ 1025 w 3416"/>
                <a:gd name="T83" fmla="*/ 2280 h 2280"/>
                <a:gd name="T84" fmla="*/ 418 w 3416"/>
                <a:gd name="T85" fmla="*/ 2210 h 2280"/>
                <a:gd name="T86" fmla="*/ 134 w 3416"/>
                <a:gd name="T87" fmla="*/ 1969 h 2280"/>
                <a:gd name="T88" fmla="*/ 3 w 3416"/>
                <a:gd name="T89" fmla="*/ 1614 h 2280"/>
                <a:gd name="T90" fmla="*/ 67 w 3416"/>
                <a:gd name="T91" fmla="*/ 1243 h 2280"/>
                <a:gd name="T92" fmla="*/ 296 w 3416"/>
                <a:gd name="T93" fmla="*/ 945 h 2280"/>
                <a:gd name="T94" fmla="*/ 424 w 3416"/>
                <a:gd name="T95" fmla="*/ 692 h 2280"/>
                <a:gd name="T96" fmla="*/ 609 w 3416"/>
                <a:gd name="T97" fmla="*/ 440 h 2280"/>
                <a:gd name="T98" fmla="*/ 911 w 3416"/>
                <a:gd name="T99" fmla="*/ 342 h 2280"/>
                <a:gd name="T100" fmla="*/ 1079 w 3416"/>
                <a:gd name="T101" fmla="*/ 371 h 2280"/>
                <a:gd name="T102" fmla="*/ 1240 w 3416"/>
                <a:gd name="T103" fmla="*/ 292 h 2280"/>
                <a:gd name="T104" fmla="*/ 1594 w 3416"/>
                <a:gd name="T105" fmla="*/ 64 h 2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416" h="2280">
                  <a:moveTo>
                    <a:pt x="1941" y="0"/>
                  </a:moveTo>
                  <a:lnTo>
                    <a:pt x="2020" y="3"/>
                  </a:lnTo>
                  <a:lnTo>
                    <a:pt x="2098" y="13"/>
                  </a:lnTo>
                  <a:lnTo>
                    <a:pt x="2174" y="29"/>
                  </a:lnTo>
                  <a:lnTo>
                    <a:pt x="2247" y="51"/>
                  </a:lnTo>
                  <a:lnTo>
                    <a:pt x="2319" y="79"/>
                  </a:lnTo>
                  <a:lnTo>
                    <a:pt x="2387" y="113"/>
                  </a:lnTo>
                  <a:lnTo>
                    <a:pt x="2452" y="151"/>
                  </a:lnTo>
                  <a:lnTo>
                    <a:pt x="2514" y="194"/>
                  </a:lnTo>
                  <a:lnTo>
                    <a:pt x="2573" y="243"/>
                  </a:lnTo>
                  <a:lnTo>
                    <a:pt x="2628" y="295"/>
                  </a:lnTo>
                  <a:lnTo>
                    <a:pt x="2678" y="352"/>
                  </a:lnTo>
                  <a:lnTo>
                    <a:pt x="2725" y="413"/>
                  </a:lnTo>
                  <a:lnTo>
                    <a:pt x="2766" y="477"/>
                  </a:lnTo>
                  <a:lnTo>
                    <a:pt x="2802" y="545"/>
                  </a:lnTo>
                  <a:lnTo>
                    <a:pt x="2834" y="615"/>
                  </a:lnTo>
                  <a:lnTo>
                    <a:pt x="2860" y="689"/>
                  </a:lnTo>
                  <a:lnTo>
                    <a:pt x="2880" y="765"/>
                  </a:lnTo>
                  <a:lnTo>
                    <a:pt x="2894" y="842"/>
                  </a:lnTo>
                  <a:lnTo>
                    <a:pt x="2903" y="923"/>
                  </a:lnTo>
                  <a:lnTo>
                    <a:pt x="2961" y="941"/>
                  </a:lnTo>
                  <a:lnTo>
                    <a:pt x="3016" y="965"/>
                  </a:lnTo>
                  <a:lnTo>
                    <a:pt x="3069" y="993"/>
                  </a:lnTo>
                  <a:lnTo>
                    <a:pt x="3120" y="1025"/>
                  </a:lnTo>
                  <a:lnTo>
                    <a:pt x="3167" y="1062"/>
                  </a:lnTo>
                  <a:lnTo>
                    <a:pt x="3211" y="1103"/>
                  </a:lnTo>
                  <a:lnTo>
                    <a:pt x="3251" y="1147"/>
                  </a:lnTo>
                  <a:lnTo>
                    <a:pt x="3288" y="1195"/>
                  </a:lnTo>
                  <a:lnTo>
                    <a:pt x="3321" y="1245"/>
                  </a:lnTo>
                  <a:lnTo>
                    <a:pt x="3349" y="1298"/>
                  </a:lnTo>
                  <a:lnTo>
                    <a:pt x="3373" y="1354"/>
                  </a:lnTo>
                  <a:lnTo>
                    <a:pt x="3391" y="1411"/>
                  </a:lnTo>
                  <a:lnTo>
                    <a:pt x="3405" y="1472"/>
                  </a:lnTo>
                  <a:lnTo>
                    <a:pt x="3413" y="1532"/>
                  </a:lnTo>
                  <a:lnTo>
                    <a:pt x="3416" y="1594"/>
                  </a:lnTo>
                  <a:lnTo>
                    <a:pt x="3413" y="1660"/>
                  </a:lnTo>
                  <a:lnTo>
                    <a:pt x="3404" y="1725"/>
                  </a:lnTo>
                  <a:lnTo>
                    <a:pt x="3389" y="1787"/>
                  </a:lnTo>
                  <a:lnTo>
                    <a:pt x="3368" y="1846"/>
                  </a:lnTo>
                  <a:lnTo>
                    <a:pt x="3343" y="1904"/>
                  </a:lnTo>
                  <a:lnTo>
                    <a:pt x="3311" y="1958"/>
                  </a:lnTo>
                  <a:lnTo>
                    <a:pt x="3276" y="2009"/>
                  </a:lnTo>
                  <a:lnTo>
                    <a:pt x="3237" y="2056"/>
                  </a:lnTo>
                  <a:lnTo>
                    <a:pt x="3192" y="2100"/>
                  </a:lnTo>
                  <a:lnTo>
                    <a:pt x="3146" y="2140"/>
                  </a:lnTo>
                  <a:lnTo>
                    <a:pt x="3094" y="2176"/>
                  </a:lnTo>
                  <a:lnTo>
                    <a:pt x="3040" y="2207"/>
                  </a:lnTo>
                  <a:lnTo>
                    <a:pt x="2983" y="2232"/>
                  </a:lnTo>
                  <a:lnTo>
                    <a:pt x="2923" y="2252"/>
                  </a:lnTo>
                  <a:lnTo>
                    <a:pt x="2861" y="2268"/>
                  </a:lnTo>
                  <a:lnTo>
                    <a:pt x="2797" y="2277"/>
                  </a:lnTo>
                  <a:lnTo>
                    <a:pt x="2732" y="2280"/>
                  </a:lnTo>
                  <a:lnTo>
                    <a:pt x="2505" y="2280"/>
                  </a:lnTo>
                  <a:lnTo>
                    <a:pt x="2487" y="2277"/>
                  </a:lnTo>
                  <a:lnTo>
                    <a:pt x="2471" y="2269"/>
                  </a:lnTo>
                  <a:lnTo>
                    <a:pt x="2460" y="2256"/>
                  </a:lnTo>
                  <a:lnTo>
                    <a:pt x="2451" y="2241"/>
                  </a:lnTo>
                  <a:lnTo>
                    <a:pt x="2448" y="2223"/>
                  </a:lnTo>
                  <a:lnTo>
                    <a:pt x="2451" y="2205"/>
                  </a:lnTo>
                  <a:lnTo>
                    <a:pt x="2460" y="2189"/>
                  </a:lnTo>
                  <a:lnTo>
                    <a:pt x="2471" y="2177"/>
                  </a:lnTo>
                  <a:lnTo>
                    <a:pt x="2487" y="2168"/>
                  </a:lnTo>
                  <a:lnTo>
                    <a:pt x="2505" y="2166"/>
                  </a:lnTo>
                  <a:lnTo>
                    <a:pt x="2732" y="2166"/>
                  </a:lnTo>
                  <a:lnTo>
                    <a:pt x="2790" y="2163"/>
                  </a:lnTo>
                  <a:lnTo>
                    <a:pt x="2847" y="2154"/>
                  </a:lnTo>
                  <a:lnTo>
                    <a:pt x="2900" y="2140"/>
                  </a:lnTo>
                  <a:lnTo>
                    <a:pt x="2953" y="2121"/>
                  </a:lnTo>
                  <a:lnTo>
                    <a:pt x="3003" y="2097"/>
                  </a:lnTo>
                  <a:lnTo>
                    <a:pt x="3051" y="2068"/>
                  </a:lnTo>
                  <a:lnTo>
                    <a:pt x="3094" y="2036"/>
                  </a:lnTo>
                  <a:lnTo>
                    <a:pt x="3134" y="1998"/>
                  </a:lnTo>
                  <a:lnTo>
                    <a:pt x="3172" y="1958"/>
                  </a:lnTo>
                  <a:lnTo>
                    <a:pt x="3205" y="1913"/>
                  </a:lnTo>
                  <a:lnTo>
                    <a:pt x="3233" y="1867"/>
                  </a:lnTo>
                  <a:lnTo>
                    <a:pt x="3257" y="1817"/>
                  </a:lnTo>
                  <a:lnTo>
                    <a:pt x="3276" y="1764"/>
                  </a:lnTo>
                  <a:lnTo>
                    <a:pt x="3291" y="1709"/>
                  </a:lnTo>
                  <a:lnTo>
                    <a:pt x="3299" y="1653"/>
                  </a:lnTo>
                  <a:lnTo>
                    <a:pt x="3302" y="1594"/>
                  </a:lnTo>
                  <a:lnTo>
                    <a:pt x="3299" y="1536"/>
                  </a:lnTo>
                  <a:lnTo>
                    <a:pt x="3290" y="1479"/>
                  </a:lnTo>
                  <a:lnTo>
                    <a:pt x="3276" y="1424"/>
                  </a:lnTo>
                  <a:lnTo>
                    <a:pt x="3257" y="1370"/>
                  </a:lnTo>
                  <a:lnTo>
                    <a:pt x="3232" y="1319"/>
                  </a:lnTo>
                  <a:lnTo>
                    <a:pt x="3203" y="1270"/>
                  </a:lnTo>
                  <a:lnTo>
                    <a:pt x="3169" y="1226"/>
                  </a:lnTo>
                  <a:lnTo>
                    <a:pt x="3131" y="1183"/>
                  </a:lnTo>
                  <a:lnTo>
                    <a:pt x="3090" y="1146"/>
                  </a:lnTo>
                  <a:lnTo>
                    <a:pt x="3045" y="1112"/>
                  </a:lnTo>
                  <a:lnTo>
                    <a:pt x="2998" y="1083"/>
                  </a:lnTo>
                  <a:lnTo>
                    <a:pt x="2946" y="1058"/>
                  </a:lnTo>
                  <a:lnTo>
                    <a:pt x="2893" y="1038"/>
                  </a:lnTo>
                  <a:lnTo>
                    <a:pt x="2837" y="1025"/>
                  </a:lnTo>
                  <a:lnTo>
                    <a:pt x="2832" y="1024"/>
                  </a:lnTo>
                  <a:lnTo>
                    <a:pt x="2821" y="1023"/>
                  </a:lnTo>
                  <a:lnTo>
                    <a:pt x="2805" y="1022"/>
                  </a:lnTo>
                  <a:lnTo>
                    <a:pt x="2786" y="1020"/>
                  </a:lnTo>
                  <a:lnTo>
                    <a:pt x="2762" y="1018"/>
                  </a:lnTo>
                  <a:lnTo>
                    <a:pt x="2735" y="1017"/>
                  </a:lnTo>
                  <a:lnTo>
                    <a:pt x="2705" y="1017"/>
                  </a:lnTo>
                  <a:lnTo>
                    <a:pt x="2673" y="1017"/>
                  </a:lnTo>
                  <a:lnTo>
                    <a:pt x="2640" y="1018"/>
                  </a:lnTo>
                  <a:lnTo>
                    <a:pt x="2605" y="1021"/>
                  </a:lnTo>
                  <a:lnTo>
                    <a:pt x="2570" y="1025"/>
                  </a:lnTo>
                  <a:lnTo>
                    <a:pt x="2566" y="1026"/>
                  </a:lnTo>
                  <a:lnTo>
                    <a:pt x="2562" y="1026"/>
                  </a:lnTo>
                  <a:lnTo>
                    <a:pt x="2545" y="1024"/>
                  </a:lnTo>
                  <a:lnTo>
                    <a:pt x="2531" y="1017"/>
                  </a:lnTo>
                  <a:lnTo>
                    <a:pt x="2520" y="1006"/>
                  </a:lnTo>
                  <a:lnTo>
                    <a:pt x="2510" y="993"/>
                  </a:lnTo>
                  <a:lnTo>
                    <a:pt x="2505" y="977"/>
                  </a:lnTo>
                  <a:lnTo>
                    <a:pt x="2506" y="959"/>
                  </a:lnTo>
                  <a:lnTo>
                    <a:pt x="2511" y="942"/>
                  </a:lnTo>
                  <a:lnTo>
                    <a:pt x="2522" y="928"/>
                  </a:lnTo>
                  <a:lnTo>
                    <a:pt x="2536" y="918"/>
                  </a:lnTo>
                  <a:lnTo>
                    <a:pt x="2554" y="912"/>
                  </a:lnTo>
                  <a:lnTo>
                    <a:pt x="2605" y="906"/>
                  </a:lnTo>
                  <a:lnTo>
                    <a:pt x="2656" y="902"/>
                  </a:lnTo>
                  <a:lnTo>
                    <a:pt x="2704" y="902"/>
                  </a:lnTo>
                  <a:lnTo>
                    <a:pt x="2747" y="904"/>
                  </a:lnTo>
                  <a:lnTo>
                    <a:pt x="2786" y="906"/>
                  </a:lnTo>
                  <a:lnTo>
                    <a:pt x="2776" y="832"/>
                  </a:lnTo>
                  <a:lnTo>
                    <a:pt x="2762" y="761"/>
                  </a:lnTo>
                  <a:lnTo>
                    <a:pt x="2741" y="693"/>
                  </a:lnTo>
                  <a:lnTo>
                    <a:pt x="2714" y="627"/>
                  </a:lnTo>
                  <a:lnTo>
                    <a:pt x="2683" y="563"/>
                  </a:lnTo>
                  <a:lnTo>
                    <a:pt x="2648" y="503"/>
                  </a:lnTo>
                  <a:lnTo>
                    <a:pt x="2608" y="446"/>
                  </a:lnTo>
                  <a:lnTo>
                    <a:pt x="2563" y="393"/>
                  </a:lnTo>
                  <a:lnTo>
                    <a:pt x="2514" y="344"/>
                  </a:lnTo>
                  <a:lnTo>
                    <a:pt x="2462" y="298"/>
                  </a:lnTo>
                  <a:lnTo>
                    <a:pt x="2406" y="257"/>
                  </a:lnTo>
                  <a:lnTo>
                    <a:pt x="2347" y="220"/>
                  </a:lnTo>
                  <a:lnTo>
                    <a:pt x="2286" y="189"/>
                  </a:lnTo>
                  <a:lnTo>
                    <a:pt x="2220" y="162"/>
                  </a:lnTo>
                  <a:lnTo>
                    <a:pt x="2153" y="142"/>
                  </a:lnTo>
                  <a:lnTo>
                    <a:pt x="2085" y="126"/>
                  </a:lnTo>
                  <a:lnTo>
                    <a:pt x="2013" y="117"/>
                  </a:lnTo>
                  <a:lnTo>
                    <a:pt x="1941" y="114"/>
                  </a:lnTo>
                  <a:lnTo>
                    <a:pt x="1874" y="117"/>
                  </a:lnTo>
                  <a:lnTo>
                    <a:pt x="1807" y="125"/>
                  </a:lnTo>
                  <a:lnTo>
                    <a:pt x="1741" y="138"/>
                  </a:lnTo>
                  <a:lnTo>
                    <a:pt x="1677" y="156"/>
                  </a:lnTo>
                  <a:lnTo>
                    <a:pt x="1614" y="180"/>
                  </a:lnTo>
                  <a:lnTo>
                    <a:pt x="1552" y="208"/>
                  </a:lnTo>
                  <a:lnTo>
                    <a:pt x="1493" y="240"/>
                  </a:lnTo>
                  <a:lnTo>
                    <a:pt x="1436" y="277"/>
                  </a:lnTo>
                  <a:lnTo>
                    <a:pt x="1382" y="318"/>
                  </a:lnTo>
                  <a:lnTo>
                    <a:pt x="1331" y="362"/>
                  </a:lnTo>
                  <a:lnTo>
                    <a:pt x="1285" y="411"/>
                  </a:lnTo>
                  <a:lnTo>
                    <a:pt x="1241" y="463"/>
                  </a:lnTo>
                  <a:lnTo>
                    <a:pt x="1280" y="500"/>
                  </a:lnTo>
                  <a:lnTo>
                    <a:pt x="1317" y="542"/>
                  </a:lnTo>
                  <a:lnTo>
                    <a:pt x="1348" y="586"/>
                  </a:lnTo>
                  <a:lnTo>
                    <a:pt x="1374" y="635"/>
                  </a:lnTo>
                  <a:lnTo>
                    <a:pt x="1395" y="687"/>
                  </a:lnTo>
                  <a:lnTo>
                    <a:pt x="1411" y="741"/>
                  </a:lnTo>
                  <a:lnTo>
                    <a:pt x="1420" y="797"/>
                  </a:lnTo>
                  <a:lnTo>
                    <a:pt x="1423" y="855"/>
                  </a:lnTo>
                  <a:lnTo>
                    <a:pt x="1420" y="872"/>
                  </a:lnTo>
                  <a:lnTo>
                    <a:pt x="1412" y="888"/>
                  </a:lnTo>
                  <a:lnTo>
                    <a:pt x="1400" y="900"/>
                  </a:lnTo>
                  <a:lnTo>
                    <a:pt x="1384" y="909"/>
                  </a:lnTo>
                  <a:lnTo>
                    <a:pt x="1366" y="912"/>
                  </a:lnTo>
                  <a:lnTo>
                    <a:pt x="1349" y="909"/>
                  </a:lnTo>
                  <a:lnTo>
                    <a:pt x="1332" y="900"/>
                  </a:lnTo>
                  <a:lnTo>
                    <a:pt x="1321" y="888"/>
                  </a:lnTo>
                  <a:lnTo>
                    <a:pt x="1313" y="872"/>
                  </a:lnTo>
                  <a:lnTo>
                    <a:pt x="1309" y="855"/>
                  </a:lnTo>
                  <a:lnTo>
                    <a:pt x="1306" y="808"/>
                  </a:lnTo>
                  <a:lnTo>
                    <a:pt x="1299" y="764"/>
                  </a:lnTo>
                  <a:lnTo>
                    <a:pt x="1287" y="721"/>
                  </a:lnTo>
                  <a:lnTo>
                    <a:pt x="1269" y="681"/>
                  </a:lnTo>
                  <a:lnTo>
                    <a:pt x="1248" y="642"/>
                  </a:lnTo>
                  <a:lnTo>
                    <a:pt x="1223" y="607"/>
                  </a:lnTo>
                  <a:lnTo>
                    <a:pt x="1195" y="575"/>
                  </a:lnTo>
                  <a:lnTo>
                    <a:pt x="1162" y="545"/>
                  </a:lnTo>
                  <a:lnTo>
                    <a:pt x="1127" y="520"/>
                  </a:lnTo>
                  <a:lnTo>
                    <a:pt x="1108" y="507"/>
                  </a:lnTo>
                  <a:lnTo>
                    <a:pt x="1087" y="497"/>
                  </a:lnTo>
                  <a:lnTo>
                    <a:pt x="1074" y="491"/>
                  </a:lnTo>
                  <a:lnTo>
                    <a:pt x="1052" y="482"/>
                  </a:lnTo>
                  <a:lnTo>
                    <a:pt x="1028" y="473"/>
                  </a:lnTo>
                  <a:lnTo>
                    <a:pt x="1025" y="472"/>
                  </a:lnTo>
                  <a:lnTo>
                    <a:pt x="1022" y="471"/>
                  </a:lnTo>
                  <a:lnTo>
                    <a:pt x="999" y="466"/>
                  </a:lnTo>
                  <a:lnTo>
                    <a:pt x="976" y="461"/>
                  </a:lnTo>
                  <a:lnTo>
                    <a:pt x="970" y="460"/>
                  </a:lnTo>
                  <a:lnTo>
                    <a:pt x="964" y="459"/>
                  </a:lnTo>
                  <a:lnTo>
                    <a:pt x="937" y="457"/>
                  </a:lnTo>
                  <a:lnTo>
                    <a:pt x="911" y="456"/>
                  </a:lnTo>
                  <a:lnTo>
                    <a:pt x="861" y="459"/>
                  </a:lnTo>
                  <a:lnTo>
                    <a:pt x="813" y="467"/>
                  </a:lnTo>
                  <a:lnTo>
                    <a:pt x="767" y="483"/>
                  </a:lnTo>
                  <a:lnTo>
                    <a:pt x="724" y="502"/>
                  </a:lnTo>
                  <a:lnTo>
                    <a:pt x="683" y="527"/>
                  </a:lnTo>
                  <a:lnTo>
                    <a:pt x="646" y="556"/>
                  </a:lnTo>
                  <a:lnTo>
                    <a:pt x="613" y="589"/>
                  </a:lnTo>
                  <a:lnTo>
                    <a:pt x="584" y="627"/>
                  </a:lnTo>
                  <a:lnTo>
                    <a:pt x="559" y="667"/>
                  </a:lnTo>
                  <a:lnTo>
                    <a:pt x="539" y="711"/>
                  </a:lnTo>
                  <a:lnTo>
                    <a:pt x="525" y="756"/>
                  </a:lnTo>
                  <a:lnTo>
                    <a:pt x="516" y="805"/>
                  </a:lnTo>
                  <a:lnTo>
                    <a:pt x="512" y="855"/>
                  </a:lnTo>
                  <a:lnTo>
                    <a:pt x="512" y="862"/>
                  </a:lnTo>
                  <a:lnTo>
                    <a:pt x="513" y="868"/>
                  </a:lnTo>
                  <a:lnTo>
                    <a:pt x="513" y="881"/>
                  </a:lnTo>
                  <a:lnTo>
                    <a:pt x="513" y="890"/>
                  </a:lnTo>
                  <a:lnTo>
                    <a:pt x="512" y="912"/>
                  </a:lnTo>
                  <a:lnTo>
                    <a:pt x="512" y="947"/>
                  </a:lnTo>
                  <a:lnTo>
                    <a:pt x="480" y="963"/>
                  </a:lnTo>
                  <a:lnTo>
                    <a:pt x="433" y="989"/>
                  </a:lnTo>
                  <a:lnTo>
                    <a:pt x="387" y="1020"/>
                  </a:lnTo>
                  <a:lnTo>
                    <a:pt x="344" y="1055"/>
                  </a:lnTo>
                  <a:lnTo>
                    <a:pt x="303" y="1093"/>
                  </a:lnTo>
                  <a:lnTo>
                    <a:pt x="267" y="1136"/>
                  </a:lnTo>
                  <a:lnTo>
                    <a:pt x="233" y="1181"/>
                  </a:lnTo>
                  <a:lnTo>
                    <a:pt x="203" y="1229"/>
                  </a:lnTo>
                  <a:lnTo>
                    <a:pt x="177" y="1279"/>
                  </a:lnTo>
                  <a:lnTo>
                    <a:pt x="155" y="1331"/>
                  </a:lnTo>
                  <a:lnTo>
                    <a:pt x="138" y="1383"/>
                  </a:lnTo>
                  <a:lnTo>
                    <a:pt x="124" y="1438"/>
                  </a:lnTo>
                  <a:lnTo>
                    <a:pt x="117" y="1492"/>
                  </a:lnTo>
                  <a:lnTo>
                    <a:pt x="114" y="1547"/>
                  </a:lnTo>
                  <a:lnTo>
                    <a:pt x="117" y="1611"/>
                  </a:lnTo>
                  <a:lnTo>
                    <a:pt x="126" y="1672"/>
                  </a:lnTo>
                  <a:lnTo>
                    <a:pt x="142" y="1731"/>
                  </a:lnTo>
                  <a:lnTo>
                    <a:pt x="163" y="1788"/>
                  </a:lnTo>
                  <a:lnTo>
                    <a:pt x="188" y="1842"/>
                  </a:lnTo>
                  <a:lnTo>
                    <a:pt x="219" y="1893"/>
                  </a:lnTo>
                  <a:lnTo>
                    <a:pt x="255" y="1940"/>
                  </a:lnTo>
                  <a:lnTo>
                    <a:pt x="295" y="1985"/>
                  </a:lnTo>
                  <a:lnTo>
                    <a:pt x="338" y="2024"/>
                  </a:lnTo>
                  <a:lnTo>
                    <a:pt x="386" y="2060"/>
                  </a:lnTo>
                  <a:lnTo>
                    <a:pt x="437" y="2092"/>
                  </a:lnTo>
                  <a:lnTo>
                    <a:pt x="492" y="2117"/>
                  </a:lnTo>
                  <a:lnTo>
                    <a:pt x="548" y="2138"/>
                  </a:lnTo>
                  <a:lnTo>
                    <a:pt x="607" y="2153"/>
                  </a:lnTo>
                  <a:lnTo>
                    <a:pt x="669" y="2163"/>
                  </a:lnTo>
                  <a:lnTo>
                    <a:pt x="732" y="2166"/>
                  </a:lnTo>
                  <a:lnTo>
                    <a:pt x="1025" y="2166"/>
                  </a:lnTo>
                  <a:lnTo>
                    <a:pt x="1042" y="2168"/>
                  </a:lnTo>
                  <a:lnTo>
                    <a:pt x="1058" y="2177"/>
                  </a:lnTo>
                  <a:lnTo>
                    <a:pt x="1070" y="2189"/>
                  </a:lnTo>
                  <a:lnTo>
                    <a:pt x="1079" y="2205"/>
                  </a:lnTo>
                  <a:lnTo>
                    <a:pt x="1082" y="2223"/>
                  </a:lnTo>
                  <a:lnTo>
                    <a:pt x="1079" y="2241"/>
                  </a:lnTo>
                  <a:lnTo>
                    <a:pt x="1070" y="2256"/>
                  </a:lnTo>
                  <a:lnTo>
                    <a:pt x="1058" y="2269"/>
                  </a:lnTo>
                  <a:lnTo>
                    <a:pt x="1042" y="2277"/>
                  </a:lnTo>
                  <a:lnTo>
                    <a:pt x="1025" y="2280"/>
                  </a:lnTo>
                  <a:lnTo>
                    <a:pt x="732" y="2280"/>
                  </a:lnTo>
                  <a:lnTo>
                    <a:pt x="665" y="2277"/>
                  </a:lnTo>
                  <a:lnTo>
                    <a:pt x="600" y="2268"/>
                  </a:lnTo>
                  <a:lnTo>
                    <a:pt x="537" y="2253"/>
                  </a:lnTo>
                  <a:lnTo>
                    <a:pt x="476" y="2234"/>
                  </a:lnTo>
                  <a:lnTo>
                    <a:pt x="418" y="2210"/>
                  </a:lnTo>
                  <a:lnTo>
                    <a:pt x="362" y="2180"/>
                  </a:lnTo>
                  <a:lnTo>
                    <a:pt x="310" y="2145"/>
                  </a:lnTo>
                  <a:lnTo>
                    <a:pt x="261" y="2107"/>
                  </a:lnTo>
                  <a:lnTo>
                    <a:pt x="214" y="2066"/>
                  </a:lnTo>
                  <a:lnTo>
                    <a:pt x="172" y="2019"/>
                  </a:lnTo>
                  <a:lnTo>
                    <a:pt x="134" y="1969"/>
                  </a:lnTo>
                  <a:lnTo>
                    <a:pt x="100" y="1917"/>
                  </a:lnTo>
                  <a:lnTo>
                    <a:pt x="70" y="1861"/>
                  </a:lnTo>
                  <a:lnTo>
                    <a:pt x="46" y="1803"/>
                  </a:lnTo>
                  <a:lnTo>
                    <a:pt x="26" y="1742"/>
                  </a:lnTo>
                  <a:lnTo>
                    <a:pt x="11" y="1679"/>
                  </a:lnTo>
                  <a:lnTo>
                    <a:pt x="3" y="1614"/>
                  </a:lnTo>
                  <a:lnTo>
                    <a:pt x="0" y="1547"/>
                  </a:lnTo>
                  <a:lnTo>
                    <a:pt x="3" y="1485"/>
                  </a:lnTo>
                  <a:lnTo>
                    <a:pt x="11" y="1423"/>
                  </a:lnTo>
                  <a:lnTo>
                    <a:pt x="25" y="1362"/>
                  </a:lnTo>
                  <a:lnTo>
                    <a:pt x="43" y="1302"/>
                  </a:lnTo>
                  <a:lnTo>
                    <a:pt x="67" y="1243"/>
                  </a:lnTo>
                  <a:lnTo>
                    <a:pt x="95" y="1187"/>
                  </a:lnTo>
                  <a:lnTo>
                    <a:pt x="127" y="1132"/>
                  </a:lnTo>
                  <a:lnTo>
                    <a:pt x="165" y="1080"/>
                  </a:lnTo>
                  <a:lnTo>
                    <a:pt x="205" y="1032"/>
                  </a:lnTo>
                  <a:lnTo>
                    <a:pt x="248" y="986"/>
                  </a:lnTo>
                  <a:lnTo>
                    <a:pt x="296" y="945"/>
                  </a:lnTo>
                  <a:lnTo>
                    <a:pt x="346" y="909"/>
                  </a:lnTo>
                  <a:lnTo>
                    <a:pt x="400" y="877"/>
                  </a:lnTo>
                  <a:lnTo>
                    <a:pt x="399" y="855"/>
                  </a:lnTo>
                  <a:lnTo>
                    <a:pt x="402" y="799"/>
                  </a:lnTo>
                  <a:lnTo>
                    <a:pt x="411" y="745"/>
                  </a:lnTo>
                  <a:lnTo>
                    <a:pt x="424" y="692"/>
                  </a:lnTo>
                  <a:lnTo>
                    <a:pt x="444" y="643"/>
                  </a:lnTo>
                  <a:lnTo>
                    <a:pt x="469" y="596"/>
                  </a:lnTo>
                  <a:lnTo>
                    <a:pt x="498" y="552"/>
                  </a:lnTo>
                  <a:lnTo>
                    <a:pt x="531" y="511"/>
                  </a:lnTo>
                  <a:lnTo>
                    <a:pt x="568" y="473"/>
                  </a:lnTo>
                  <a:lnTo>
                    <a:pt x="609" y="440"/>
                  </a:lnTo>
                  <a:lnTo>
                    <a:pt x="652" y="411"/>
                  </a:lnTo>
                  <a:lnTo>
                    <a:pt x="700" y="387"/>
                  </a:lnTo>
                  <a:lnTo>
                    <a:pt x="749" y="368"/>
                  </a:lnTo>
                  <a:lnTo>
                    <a:pt x="801" y="353"/>
                  </a:lnTo>
                  <a:lnTo>
                    <a:pt x="855" y="345"/>
                  </a:lnTo>
                  <a:lnTo>
                    <a:pt x="911" y="342"/>
                  </a:lnTo>
                  <a:lnTo>
                    <a:pt x="940" y="343"/>
                  </a:lnTo>
                  <a:lnTo>
                    <a:pt x="968" y="345"/>
                  </a:lnTo>
                  <a:lnTo>
                    <a:pt x="986" y="348"/>
                  </a:lnTo>
                  <a:lnTo>
                    <a:pt x="1025" y="354"/>
                  </a:lnTo>
                  <a:lnTo>
                    <a:pt x="1044" y="360"/>
                  </a:lnTo>
                  <a:lnTo>
                    <a:pt x="1079" y="371"/>
                  </a:lnTo>
                  <a:lnTo>
                    <a:pt x="1099" y="378"/>
                  </a:lnTo>
                  <a:lnTo>
                    <a:pt x="1133" y="392"/>
                  </a:lnTo>
                  <a:lnTo>
                    <a:pt x="1140" y="396"/>
                  </a:lnTo>
                  <a:lnTo>
                    <a:pt x="1146" y="399"/>
                  </a:lnTo>
                  <a:lnTo>
                    <a:pt x="1191" y="344"/>
                  </a:lnTo>
                  <a:lnTo>
                    <a:pt x="1240" y="292"/>
                  </a:lnTo>
                  <a:lnTo>
                    <a:pt x="1292" y="243"/>
                  </a:lnTo>
                  <a:lnTo>
                    <a:pt x="1347" y="199"/>
                  </a:lnTo>
                  <a:lnTo>
                    <a:pt x="1405" y="159"/>
                  </a:lnTo>
                  <a:lnTo>
                    <a:pt x="1466" y="123"/>
                  </a:lnTo>
                  <a:lnTo>
                    <a:pt x="1529" y="91"/>
                  </a:lnTo>
                  <a:lnTo>
                    <a:pt x="1594" y="64"/>
                  </a:lnTo>
                  <a:lnTo>
                    <a:pt x="1661" y="41"/>
                  </a:lnTo>
                  <a:lnTo>
                    <a:pt x="1730" y="22"/>
                  </a:lnTo>
                  <a:lnTo>
                    <a:pt x="1799" y="10"/>
                  </a:lnTo>
                  <a:lnTo>
                    <a:pt x="1869" y="2"/>
                  </a:lnTo>
                  <a:lnTo>
                    <a:pt x="194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85">
              <a:extLst>
                <a:ext uri="{FF2B5EF4-FFF2-40B4-BE49-F238E27FC236}">
                  <a16:creationId xmlns:a16="http://schemas.microsoft.com/office/drawing/2014/main" id="{7C1C8197-0EEB-476C-B408-C389BA528B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4" y="330"/>
              <a:ext cx="74" cy="130"/>
            </a:xfrm>
            <a:custGeom>
              <a:avLst/>
              <a:gdLst>
                <a:gd name="T0" fmla="*/ 519 w 1024"/>
                <a:gd name="T1" fmla="*/ 0 h 1824"/>
                <a:gd name="T2" fmla="*/ 544 w 1024"/>
                <a:gd name="T3" fmla="*/ 9 h 1824"/>
                <a:gd name="T4" fmla="*/ 1008 w 1024"/>
                <a:gd name="T5" fmla="*/ 473 h 1824"/>
                <a:gd name="T6" fmla="*/ 1022 w 1024"/>
                <a:gd name="T7" fmla="*/ 499 h 1824"/>
                <a:gd name="T8" fmla="*/ 1022 w 1024"/>
                <a:gd name="T9" fmla="*/ 528 h 1824"/>
                <a:gd name="T10" fmla="*/ 1008 w 1024"/>
                <a:gd name="T11" fmla="*/ 553 h 1824"/>
                <a:gd name="T12" fmla="*/ 982 w 1024"/>
                <a:gd name="T13" fmla="*/ 568 h 1824"/>
                <a:gd name="T14" fmla="*/ 953 w 1024"/>
                <a:gd name="T15" fmla="*/ 568 h 1824"/>
                <a:gd name="T16" fmla="*/ 927 w 1024"/>
                <a:gd name="T17" fmla="*/ 553 h 1824"/>
                <a:gd name="T18" fmla="*/ 569 w 1024"/>
                <a:gd name="T19" fmla="*/ 1630 h 1824"/>
                <a:gd name="T20" fmla="*/ 939 w 1024"/>
                <a:gd name="T21" fmla="*/ 1262 h 1824"/>
                <a:gd name="T22" fmla="*/ 967 w 1024"/>
                <a:gd name="T23" fmla="*/ 1254 h 1824"/>
                <a:gd name="T24" fmla="*/ 995 w 1024"/>
                <a:gd name="T25" fmla="*/ 1262 h 1824"/>
                <a:gd name="T26" fmla="*/ 1017 w 1024"/>
                <a:gd name="T27" fmla="*/ 1282 h 1824"/>
                <a:gd name="T28" fmla="*/ 1024 w 1024"/>
                <a:gd name="T29" fmla="*/ 1311 h 1824"/>
                <a:gd name="T30" fmla="*/ 1017 w 1024"/>
                <a:gd name="T31" fmla="*/ 1339 h 1824"/>
                <a:gd name="T32" fmla="*/ 552 w 1024"/>
                <a:gd name="T33" fmla="*/ 1808 h 1824"/>
                <a:gd name="T34" fmla="*/ 534 w 1024"/>
                <a:gd name="T35" fmla="*/ 1820 h 1824"/>
                <a:gd name="T36" fmla="*/ 512 w 1024"/>
                <a:gd name="T37" fmla="*/ 1824 h 1824"/>
                <a:gd name="T38" fmla="*/ 490 w 1024"/>
                <a:gd name="T39" fmla="*/ 1820 h 1824"/>
                <a:gd name="T40" fmla="*/ 472 w 1024"/>
                <a:gd name="T41" fmla="*/ 1808 h 1824"/>
                <a:gd name="T42" fmla="*/ 7 w 1024"/>
                <a:gd name="T43" fmla="*/ 1339 h 1824"/>
                <a:gd name="T44" fmla="*/ 0 w 1024"/>
                <a:gd name="T45" fmla="*/ 1311 h 1824"/>
                <a:gd name="T46" fmla="*/ 7 w 1024"/>
                <a:gd name="T47" fmla="*/ 1282 h 1824"/>
                <a:gd name="T48" fmla="*/ 29 w 1024"/>
                <a:gd name="T49" fmla="*/ 1262 h 1824"/>
                <a:gd name="T50" fmla="*/ 56 w 1024"/>
                <a:gd name="T51" fmla="*/ 1254 h 1824"/>
                <a:gd name="T52" fmla="*/ 84 w 1024"/>
                <a:gd name="T53" fmla="*/ 1262 h 1824"/>
                <a:gd name="T54" fmla="*/ 455 w 1024"/>
                <a:gd name="T55" fmla="*/ 1630 h 1824"/>
                <a:gd name="T56" fmla="*/ 97 w 1024"/>
                <a:gd name="T57" fmla="*/ 553 h 1824"/>
                <a:gd name="T58" fmla="*/ 71 w 1024"/>
                <a:gd name="T59" fmla="*/ 568 h 1824"/>
                <a:gd name="T60" fmla="*/ 42 w 1024"/>
                <a:gd name="T61" fmla="*/ 568 h 1824"/>
                <a:gd name="T62" fmla="*/ 16 w 1024"/>
                <a:gd name="T63" fmla="*/ 553 h 1824"/>
                <a:gd name="T64" fmla="*/ 2 w 1024"/>
                <a:gd name="T65" fmla="*/ 528 h 1824"/>
                <a:gd name="T66" fmla="*/ 2 w 1024"/>
                <a:gd name="T67" fmla="*/ 499 h 1824"/>
                <a:gd name="T68" fmla="*/ 16 w 1024"/>
                <a:gd name="T69" fmla="*/ 473 h 1824"/>
                <a:gd name="T70" fmla="*/ 480 w 1024"/>
                <a:gd name="T71" fmla="*/ 9 h 1824"/>
                <a:gd name="T72" fmla="*/ 505 w 1024"/>
                <a:gd name="T73" fmla="*/ 0 h 1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24" h="1824">
                  <a:moveTo>
                    <a:pt x="505" y="0"/>
                  </a:moveTo>
                  <a:lnTo>
                    <a:pt x="519" y="0"/>
                  </a:lnTo>
                  <a:lnTo>
                    <a:pt x="534" y="4"/>
                  </a:lnTo>
                  <a:lnTo>
                    <a:pt x="544" y="9"/>
                  </a:lnTo>
                  <a:lnTo>
                    <a:pt x="552" y="16"/>
                  </a:lnTo>
                  <a:lnTo>
                    <a:pt x="1008" y="473"/>
                  </a:lnTo>
                  <a:lnTo>
                    <a:pt x="1017" y="485"/>
                  </a:lnTo>
                  <a:lnTo>
                    <a:pt x="1022" y="499"/>
                  </a:lnTo>
                  <a:lnTo>
                    <a:pt x="1024" y="513"/>
                  </a:lnTo>
                  <a:lnTo>
                    <a:pt x="1022" y="528"/>
                  </a:lnTo>
                  <a:lnTo>
                    <a:pt x="1017" y="541"/>
                  </a:lnTo>
                  <a:lnTo>
                    <a:pt x="1008" y="553"/>
                  </a:lnTo>
                  <a:lnTo>
                    <a:pt x="995" y="563"/>
                  </a:lnTo>
                  <a:lnTo>
                    <a:pt x="982" y="568"/>
                  </a:lnTo>
                  <a:lnTo>
                    <a:pt x="967" y="570"/>
                  </a:lnTo>
                  <a:lnTo>
                    <a:pt x="953" y="568"/>
                  </a:lnTo>
                  <a:lnTo>
                    <a:pt x="939" y="563"/>
                  </a:lnTo>
                  <a:lnTo>
                    <a:pt x="927" y="553"/>
                  </a:lnTo>
                  <a:lnTo>
                    <a:pt x="569" y="195"/>
                  </a:lnTo>
                  <a:lnTo>
                    <a:pt x="569" y="1630"/>
                  </a:lnTo>
                  <a:lnTo>
                    <a:pt x="927" y="1271"/>
                  </a:lnTo>
                  <a:lnTo>
                    <a:pt x="939" y="1262"/>
                  </a:lnTo>
                  <a:lnTo>
                    <a:pt x="953" y="1255"/>
                  </a:lnTo>
                  <a:lnTo>
                    <a:pt x="967" y="1254"/>
                  </a:lnTo>
                  <a:lnTo>
                    <a:pt x="982" y="1255"/>
                  </a:lnTo>
                  <a:lnTo>
                    <a:pt x="995" y="1262"/>
                  </a:lnTo>
                  <a:lnTo>
                    <a:pt x="1008" y="1271"/>
                  </a:lnTo>
                  <a:lnTo>
                    <a:pt x="1017" y="1282"/>
                  </a:lnTo>
                  <a:lnTo>
                    <a:pt x="1022" y="1297"/>
                  </a:lnTo>
                  <a:lnTo>
                    <a:pt x="1024" y="1311"/>
                  </a:lnTo>
                  <a:lnTo>
                    <a:pt x="1022" y="1326"/>
                  </a:lnTo>
                  <a:lnTo>
                    <a:pt x="1017" y="1339"/>
                  </a:lnTo>
                  <a:lnTo>
                    <a:pt x="1008" y="1352"/>
                  </a:lnTo>
                  <a:lnTo>
                    <a:pt x="552" y="1808"/>
                  </a:lnTo>
                  <a:lnTo>
                    <a:pt x="544" y="1814"/>
                  </a:lnTo>
                  <a:lnTo>
                    <a:pt x="534" y="1820"/>
                  </a:lnTo>
                  <a:lnTo>
                    <a:pt x="523" y="1823"/>
                  </a:lnTo>
                  <a:lnTo>
                    <a:pt x="512" y="1824"/>
                  </a:lnTo>
                  <a:lnTo>
                    <a:pt x="501" y="1823"/>
                  </a:lnTo>
                  <a:lnTo>
                    <a:pt x="490" y="1820"/>
                  </a:lnTo>
                  <a:lnTo>
                    <a:pt x="480" y="1814"/>
                  </a:lnTo>
                  <a:lnTo>
                    <a:pt x="472" y="1808"/>
                  </a:lnTo>
                  <a:lnTo>
                    <a:pt x="16" y="1352"/>
                  </a:lnTo>
                  <a:lnTo>
                    <a:pt x="7" y="1339"/>
                  </a:lnTo>
                  <a:lnTo>
                    <a:pt x="2" y="1326"/>
                  </a:lnTo>
                  <a:lnTo>
                    <a:pt x="0" y="1311"/>
                  </a:lnTo>
                  <a:lnTo>
                    <a:pt x="2" y="1297"/>
                  </a:lnTo>
                  <a:lnTo>
                    <a:pt x="7" y="1282"/>
                  </a:lnTo>
                  <a:lnTo>
                    <a:pt x="16" y="1271"/>
                  </a:lnTo>
                  <a:lnTo>
                    <a:pt x="29" y="1262"/>
                  </a:lnTo>
                  <a:lnTo>
                    <a:pt x="42" y="1255"/>
                  </a:lnTo>
                  <a:lnTo>
                    <a:pt x="56" y="1254"/>
                  </a:lnTo>
                  <a:lnTo>
                    <a:pt x="71" y="1255"/>
                  </a:lnTo>
                  <a:lnTo>
                    <a:pt x="84" y="1262"/>
                  </a:lnTo>
                  <a:lnTo>
                    <a:pt x="97" y="1271"/>
                  </a:lnTo>
                  <a:lnTo>
                    <a:pt x="455" y="1630"/>
                  </a:lnTo>
                  <a:lnTo>
                    <a:pt x="455" y="195"/>
                  </a:lnTo>
                  <a:lnTo>
                    <a:pt x="97" y="553"/>
                  </a:lnTo>
                  <a:lnTo>
                    <a:pt x="84" y="563"/>
                  </a:lnTo>
                  <a:lnTo>
                    <a:pt x="71" y="568"/>
                  </a:lnTo>
                  <a:lnTo>
                    <a:pt x="56" y="570"/>
                  </a:lnTo>
                  <a:lnTo>
                    <a:pt x="42" y="568"/>
                  </a:lnTo>
                  <a:lnTo>
                    <a:pt x="29" y="563"/>
                  </a:lnTo>
                  <a:lnTo>
                    <a:pt x="16" y="553"/>
                  </a:lnTo>
                  <a:lnTo>
                    <a:pt x="7" y="541"/>
                  </a:lnTo>
                  <a:lnTo>
                    <a:pt x="2" y="528"/>
                  </a:lnTo>
                  <a:lnTo>
                    <a:pt x="0" y="513"/>
                  </a:lnTo>
                  <a:lnTo>
                    <a:pt x="2" y="499"/>
                  </a:lnTo>
                  <a:lnTo>
                    <a:pt x="7" y="485"/>
                  </a:lnTo>
                  <a:lnTo>
                    <a:pt x="16" y="473"/>
                  </a:lnTo>
                  <a:lnTo>
                    <a:pt x="472" y="16"/>
                  </a:lnTo>
                  <a:lnTo>
                    <a:pt x="480" y="9"/>
                  </a:lnTo>
                  <a:lnTo>
                    <a:pt x="490" y="4"/>
                  </a:lnTo>
                  <a:lnTo>
                    <a:pt x="50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4" name="Oval 53">
            <a:extLst>
              <a:ext uri="{FF2B5EF4-FFF2-40B4-BE49-F238E27FC236}">
                <a16:creationId xmlns:a16="http://schemas.microsoft.com/office/drawing/2014/main" id="{FE78B4D8-E562-40D8-A973-958EDCDF0B81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5A20A19-0B56-4852-8D08-42454A16230E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CFEEB98-C033-4986-8BC7-55188EC90A78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2C051F9-9E94-4DCD-A796-F19A936A5D2C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109F20EA-B8AE-4F50-A996-975F956BE691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59" name="Star: 4 Points 58">
              <a:extLst>
                <a:ext uri="{FF2B5EF4-FFF2-40B4-BE49-F238E27FC236}">
                  <a16:creationId xmlns:a16="http://schemas.microsoft.com/office/drawing/2014/main" id="{087CC226-07C9-4395-80A1-D05ECC9638A6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60" name="Star: 4 Points 59">
              <a:extLst>
                <a:ext uri="{FF2B5EF4-FFF2-40B4-BE49-F238E27FC236}">
                  <a16:creationId xmlns:a16="http://schemas.microsoft.com/office/drawing/2014/main" id="{757EBA6F-830A-493E-A3D8-29DB48706E46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61" name="Star: 4 Points 60">
              <a:extLst>
                <a:ext uri="{FF2B5EF4-FFF2-40B4-BE49-F238E27FC236}">
                  <a16:creationId xmlns:a16="http://schemas.microsoft.com/office/drawing/2014/main" id="{C3027351-F6C1-468F-B0A3-42C15BEE2068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C85DE7E5-BAA4-43FC-BE04-95046A7982CC}"/>
              </a:ext>
            </a:extLst>
          </p:cNvPr>
          <p:cNvSpPr txBox="1"/>
          <p:nvPr/>
        </p:nvSpPr>
        <p:spPr>
          <a:xfrm>
            <a:off x="2484487" y="629137"/>
            <a:ext cx="7223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Our</a:t>
            </a:r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 Infographic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2">
                  <a:lumMod val="25000"/>
                </a:schemeClr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7C408DA-9CAE-4357-AE0D-40398D264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8558" y="1166656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tx2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608575"/>
      </p:ext>
    </p:extLst>
  </p:cSld>
  <p:clrMapOvr>
    <a:masterClrMapping/>
  </p:clrMapOvr>
  <p:transition spd="slow">
    <p:wip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85">
            <a:extLst>
              <a:ext uri="{FF2B5EF4-FFF2-40B4-BE49-F238E27FC236}">
                <a16:creationId xmlns:a16="http://schemas.microsoft.com/office/drawing/2014/main" id="{2E103977-9D94-48D8-A658-EEEF578FE2C3}"/>
              </a:ext>
            </a:extLst>
          </p:cNvPr>
          <p:cNvSpPr>
            <a:spLocks/>
          </p:cNvSpPr>
          <p:nvPr/>
        </p:nvSpPr>
        <p:spPr bwMode="auto">
          <a:xfrm>
            <a:off x="6200539" y="3071530"/>
            <a:ext cx="1581044" cy="3786469"/>
          </a:xfrm>
          <a:custGeom>
            <a:avLst/>
            <a:gdLst>
              <a:gd name="connsiteX0" fmla="*/ 1977647 w 3938581"/>
              <a:gd name="connsiteY0" fmla="*/ 0 h 9432574"/>
              <a:gd name="connsiteX1" fmla="*/ 2133631 w 3938581"/>
              <a:gd name="connsiteY1" fmla="*/ 66849 h 9432574"/>
              <a:gd name="connsiteX2" fmla="*/ 3871731 w 3938581"/>
              <a:gd name="connsiteY2" fmla="*/ 1782626 h 9432574"/>
              <a:gd name="connsiteX3" fmla="*/ 3871731 w 3938581"/>
              <a:gd name="connsiteY3" fmla="*/ 2139151 h 9432574"/>
              <a:gd name="connsiteX4" fmla="*/ 3693465 w 3938581"/>
              <a:gd name="connsiteY4" fmla="*/ 2206000 h 9432574"/>
              <a:gd name="connsiteX5" fmla="*/ 3314649 w 3938581"/>
              <a:gd name="connsiteY5" fmla="*/ 2206000 h 9432574"/>
              <a:gd name="connsiteX6" fmla="*/ 3314649 w 3938581"/>
              <a:gd name="connsiteY6" fmla="*/ 3966343 h 9432574"/>
              <a:gd name="connsiteX7" fmla="*/ 3309383 w 3938581"/>
              <a:gd name="connsiteY7" fmla="*/ 3966343 h 9432574"/>
              <a:gd name="connsiteX8" fmla="*/ 3306585 w 3938581"/>
              <a:gd name="connsiteY8" fmla="*/ 3966343 h 9432574"/>
              <a:gd name="connsiteX9" fmla="*/ 3306585 w 3938581"/>
              <a:gd name="connsiteY9" fmla="*/ 9432574 h 9432574"/>
              <a:gd name="connsiteX10" fmla="*/ 626425 w 3938581"/>
              <a:gd name="connsiteY10" fmla="*/ 9432574 h 9432574"/>
              <a:gd name="connsiteX11" fmla="*/ 626425 w 3938581"/>
              <a:gd name="connsiteY11" fmla="*/ 3966343 h 9432574"/>
              <a:gd name="connsiteX12" fmla="*/ 618363 w 3938581"/>
              <a:gd name="connsiteY12" fmla="*/ 3966343 h 9432574"/>
              <a:gd name="connsiteX13" fmla="*/ 618363 w 3938581"/>
              <a:gd name="connsiteY13" fmla="*/ 2206000 h 9432574"/>
              <a:gd name="connsiteX14" fmla="*/ 261829 w 3938581"/>
              <a:gd name="connsiteY14" fmla="*/ 2206000 h 9432574"/>
              <a:gd name="connsiteX15" fmla="*/ 83563 w 3938581"/>
              <a:gd name="connsiteY15" fmla="*/ 2139151 h 9432574"/>
              <a:gd name="connsiteX16" fmla="*/ 83563 w 3938581"/>
              <a:gd name="connsiteY16" fmla="*/ 1782626 h 9432574"/>
              <a:gd name="connsiteX17" fmla="*/ 1799381 w 3938581"/>
              <a:gd name="connsiteY17" fmla="*/ 66849 h 9432574"/>
              <a:gd name="connsiteX18" fmla="*/ 1977647 w 3938581"/>
              <a:gd name="connsiteY18" fmla="*/ 0 h 9432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938581" h="9432574">
                <a:moveTo>
                  <a:pt x="1977647" y="0"/>
                </a:moveTo>
                <a:cubicBezTo>
                  <a:pt x="2022213" y="0"/>
                  <a:pt x="2089065" y="22283"/>
                  <a:pt x="2133631" y="66849"/>
                </a:cubicBezTo>
                <a:cubicBezTo>
                  <a:pt x="2133631" y="66849"/>
                  <a:pt x="2133631" y="66849"/>
                  <a:pt x="3871731" y="1782626"/>
                </a:cubicBezTo>
                <a:cubicBezTo>
                  <a:pt x="3960865" y="1894040"/>
                  <a:pt x="3960865" y="2027737"/>
                  <a:pt x="3871731" y="2139151"/>
                </a:cubicBezTo>
                <a:cubicBezTo>
                  <a:pt x="3827165" y="2183717"/>
                  <a:pt x="3760315" y="2206000"/>
                  <a:pt x="3693465" y="2206000"/>
                </a:cubicBezTo>
                <a:cubicBezTo>
                  <a:pt x="3693465" y="2206000"/>
                  <a:pt x="3693465" y="2206000"/>
                  <a:pt x="3314649" y="2206000"/>
                </a:cubicBezTo>
                <a:cubicBezTo>
                  <a:pt x="3314649" y="2206000"/>
                  <a:pt x="3314649" y="2206000"/>
                  <a:pt x="3314649" y="3966343"/>
                </a:cubicBezTo>
                <a:cubicBezTo>
                  <a:pt x="3314649" y="3966343"/>
                  <a:pt x="3314649" y="3966343"/>
                  <a:pt x="3309383" y="3966343"/>
                </a:cubicBezTo>
                <a:lnTo>
                  <a:pt x="3306585" y="3966343"/>
                </a:lnTo>
                <a:lnTo>
                  <a:pt x="3306585" y="9432574"/>
                </a:lnTo>
                <a:lnTo>
                  <a:pt x="626425" y="9432574"/>
                </a:lnTo>
                <a:lnTo>
                  <a:pt x="626425" y="3966343"/>
                </a:lnTo>
                <a:lnTo>
                  <a:pt x="618363" y="3966343"/>
                </a:lnTo>
                <a:cubicBezTo>
                  <a:pt x="618363" y="3966343"/>
                  <a:pt x="618363" y="3966343"/>
                  <a:pt x="618363" y="2206000"/>
                </a:cubicBezTo>
                <a:cubicBezTo>
                  <a:pt x="618363" y="2206000"/>
                  <a:pt x="618363" y="2206000"/>
                  <a:pt x="261829" y="2206000"/>
                </a:cubicBezTo>
                <a:cubicBezTo>
                  <a:pt x="194979" y="2206000"/>
                  <a:pt x="128129" y="2183717"/>
                  <a:pt x="83563" y="2139151"/>
                </a:cubicBezTo>
                <a:cubicBezTo>
                  <a:pt x="-27854" y="2027737"/>
                  <a:pt x="-27854" y="1894040"/>
                  <a:pt x="83563" y="1782626"/>
                </a:cubicBezTo>
                <a:cubicBezTo>
                  <a:pt x="83563" y="1782626"/>
                  <a:pt x="83563" y="1782626"/>
                  <a:pt x="1799381" y="66849"/>
                </a:cubicBezTo>
                <a:cubicBezTo>
                  <a:pt x="1843947" y="22283"/>
                  <a:pt x="1910797" y="0"/>
                  <a:pt x="197764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th-TH" sz="500"/>
          </a:p>
        </p:txBody>
      </p:sp>
      <p:sp>
        <p:nvSpPr>
          <p:cNvPr id="3" name="Freeform 86">
            <a:extLst>
              <a:ext uri="{FF2B5EF4-FFF2-40B4-BE49-F238E27FC236}">
                <a16:creationId xmlns:a16="http://schemas.microsoft.com/office/drawing/2014/main" id="{11C5B482-047B-4FFC-A7E9-8D2684CE454E}"/>
              </a:ext>
            </a:extLst>
          </p:cNvPr>
          <p:cNvSpPr>
            <a:spLocks/>
          </p:cNvSpPr>
          <p:nvPr/>
        </p:nvSpPr>
        <p:spPr bwMode="auto">
          <a:xfrm>
            <a:off x="3810644" y="2479659"/>
            <a:ext cx="1581044" cy="4378341"/>
          </a:xfrm>
          <a:custGeom>
            <a:avLst/>
            <a:gdLst>
              <a:gd name="connsiteX0" fmla="*/ 1977647 w 3938581"/>
              <a:gd name="connsiteY0" fmla="*/ 0 h 10907003"/>
              <a:gd name="connsiteX1" fmla="*/ 2133631 w 3938581"/>
              <a:gd name="connsiteY1" fmla="*/ 66849 h 10907003"/>
              <a:gd name="connsiteX2" fmla="*/ 3871731 w 3938581"/>
              <a:gd name="connsiteY2" fmla="*/ 1782626 h 10907003"/>
              <a:gd name="connsiteX3" fmla="*/ 3871731 w 3938581"/>
              <a:gd name="connsiteY3" fmla="*/ 2139151 h 10907003"/>
              <a:gd name="connsiteX4" fmla="*/ 3693465 w 3938581"/>
              <a:gd name="connsiteY4" fmla="*/ 2206000 h 10907003"/>
              <a:gd name="connsiteX5" fmla="*/ 3314648 w 3938581"/>
              <a:gd name="connsiteY5" fmla="*/ 2206000 h 10907003"/>
              <a:gd name="connsiteX6" fmla="*/ 3314648 w 3938581"/>
              <a:gd name="connsiteY6" fmla="*/ 3966343 h 10907003"/>
              <a:gd name="connsiteX7" fmla="*/ 3309382 w 3938581"/>
              <a:gd name="connsiteY7" fmla="*/ 3966343 h 10907003"/>
              <a:gd name="connsiteX8" fmla="*/ 3306584 w 3938581"/>
              <a:gd name="connsiteY8" fmla="*/ 3966343 h 10907003"/>
              <a:gd name="connsiteX9" fmla="*/ 3306584 w 3938581"/>
              <a:gd name="connsiteY9" fmla="*/ 10907003 h 10907003"/>
              <a:gd name="connsiteX10" fmla="*/ 626425 w 3938581"/>
              <a:gd name="connsiteY10" fmla="*/ 10907003 h 10907003"/>
              <a:gd name="connsiteX11" fmla="*/ 626425 w 3938581"/>
              <a:gd name="connsiteY11" fmla="*/ 3966343 h 10907003"/>
              <a:gd name="connsiteX12" fmla="*/ 618363 w 3938581"/>
              <a:gd name="connsiteY12" fmla="*/ 3966343 h 10907003"/>
              <a:gd name="connsiteX13" fmla="*/ 618363 w 3938581"/>
              <a:gd name="connsiteY13" fmla="*/ 2206000 h 10907003"/>
              <a:gd name="connsiteX14" fmla="*/ 261829 w 3938581"/>
              <a:gd name="connsiteY14" fmla="*/ 2206000 h 10907003"/>
              <a:gd name="connsiteX15" fmla="*/ 83563 w 3938581"/>
              <a:gd name="connsiteY15" fmla="*/ 2139151 h 10907003"/>
              <a:gd name="connsiteX16" fmla="*/ 83563 w 3938581"/>
              <a:gd name="connsiteY16" fmla="*/ 1782626 h 10907003"/>
              <a:gd name="connsiteX17" fmla="*/ 1799380 w 3938581"/>
              <a:gd name="connsiteY17" fmla="*/ 66849 h 10907003"/>
              <a:gd name="connsiteX18" fmla="*/ 1977647 w 3938581"/>
              <a:gd name="connsiteY18" fmla="*/ 0 h 10907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938581" h="10907003">
                <a:moveTo>
                  <a:pt x="1977647" y="0"/>
                </a:moveTo>
                <a:cubicBezTo>
                  <a:pt x="2022214" y="0"/>
                  <a:pt x="2089064" y="22283"/>
                  <a:pt x="2133631" y="66849"/>
                </a:cubicBezTo>
                <a:cubicBezTo>
                  <a:pt x="2133631" y="66849"/>
                  <a:pt x="2133631" y="66849"/>
                  <a:pt x="3871731" y="1782626"/>
                </a:cubicBezTo>
                <a:cubicBezTo>
                  <a:pt x="3960865" y="1894040"/>
                  <a:pt x="3960865" y="2027737"/>
                  <a:pt x="3871731" y="2139151"/>
                </a:cubicBezTo>
                <a:cubicBezTo>
                  <a:pt x="3827165" y="2183717"/>
                  <a:pt x="3760315" y="2206000"/>
                  <a:pt x="3693465" y="2206000"/>
                </a:cubicBezTo>
                <a:cubicBezTo>
                  <a:pt x="3693465" y="2206000"/>
                  <a:pt x="3693465" y="2206000"/>
                  <a:pt x="3314648" y="2206000"/>
                </a:cubicBezTo>
                <a:cubicBezTo>
                  <a:pt x="3314648" y="2206000"/>
                  <a:pt x="3314648" y="2206000"/>
                  <a:pt x="3314648" y="3966343"/>
                </a:cubicBezTo>
                <a:cubicBezTo>
                  <a:pt x="3314648" y="3966343"/>
                  <a:pt x="3314648" y="3966343"/>
                  <a:pt x="3309382" y="3966343"/>
                </a:cubicBezTo>
                <a:lnTo>
                  <a:pt x="3306584" y="3966343"/>
                </a:lnTo>
                <a:lnTo>
                  <a:pt x="3306584" y="10907003"/>
                </a:lnTo>
                <a:lnTo>
                  <a:pt x="626425" y="10907003"/>
                </a:lnTo>
                <a:lnTo>
                  <a:pt x="626425" y="3966343"/>
                </a:lnTo>
                <a:lnTo>
                  <a:pt x="618363" y="3966343"/>
                </a:lnTo>
                <a:cubicBezTo>
                  <a:pt x="618363" y="3966343"/>
                  <a:pt x="618363" y="3966343"/>
                  <a:pt x="618363" y="2206000"/>
                </a:cubicBezTo>
                <a:cubicBezTo>
                  <a:pt x="618363" y="2206000"/>
                  <a:pt x="618363" y="2206000"/>
                  <a:pt x="261829" y="2206000"/>
                </a:cubicBezTo>
                <a:cubicBezTo>
                  <a:pt x="194979" y="2206000"/>
                  <a:pt x="128129" y="2183717"/>
                  <a:pt x="83563" y="2139151"/>
                </a:cubicBezTo>
                <a:cubicBezTo>
                  <a:pt x="-27854" y="2027737"/>
                  <a:pt x="-27854" y="1894040"/>
                  <a:pt x="83563" y="1782626"/>
                </a:cubicBezTo>
                <a:cubicBezTo>
                  <a:pt x="83563" y="1782626"/>
                  <a:pt x="83563" y="1782626"/>
                  <a:pt x="1799380" y="66849"/>
                </a:cubicBezTo>
                <a:cubicBezTo>
                  <a:pt x="1843947" y="22283"/>
                  <a:pt x="1910797" y="0"/>
                  <a:pt x="197764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th-TH" sz="500"/>
          </a:p>
        </p:txBody>
      </p:sp>
      <p:sp>
        <p:nvSpPr>
          <p:cNvPr id="4" name="Freeform 87">
            <a:extLst>
              <a:ext uri="{FF2B5EF4-FFF2-40B4-BE49-F238E27FC236}">
                <a16:creationId xmlns:a16="http://schemas.microsoft.com/office/drawing/2014/main" id="{85171F3F-2E55-424B-9077-3FEC340CE348}"/>
              </a:ext>
            </a:extLst>
          </p:cNvPr>
          <p:cNvSpPr>
            <a:spLocks/>
          </p:cNvSpPr>
          <p:nvPr/>
        </p:nvSpPr>
        <p:spPr bwMode="auto">
          <a:xfrm>
            <a:off x="8359586" y="3784600"/>
            <a:ext cx="1581044" cy="3059648"/>
          </a:xfrm>
          <a:custGeom>
            <a:avLst/>
            <a:gdLst>
              <a:gd name="connsiteX0" fmla="*/ 1977648 w 3938582"/>
              <a:gd name="connsiteY0" fmla="*/ 0 h 7621972"/>
              <a:gd name="connsiteX1" fmla="*/ 2133630 w 3938582"/>
              <a:gd name="connsiteY1" fmla="*/ 66849 h 7621972"/>
              <a:gd name="connsiteX2" fmla="*/ 3871732 w 3938582"/>
              <a:gd name="connsiteY2" fmla="*/ 1782626 h 7621972"/>
              <a:gd name="connsiteX3" fmla="*/ 3871732 w 3938582"/>
              <a:gd name="connsiteY3" fmla="*/ 2139151 h 7621972"/>
              <a:gd name="connsiteX4" fmla="*/ 3693464 w 3938582"/>
              <a:gd name="connsiteY4" fmla="*/ 2206000 h 7621972"/>
              <a:gd name="connsiteX5" fmla="*/ 3314648 w 3938582"/>
              <a:gd name="connsiteY5" fmla="*/ 2206000 h 7621972"/>
              <a:gd name="connsiteX6" fmla="*/ 3314648 w 3938582"/>
              <a:gd name="connsiteY6" fmla="*/ 3966343 h 7621972"/>
              <a:gd name="connsiteX7" fmla="*/ 3309382 w 3938582"/>
              <a:gd name="connsiteY7" fmla="*/ 3966343 h 7621972"/>
              <a:gd name="connsiteX8" fmla="*/ 3306584 w 3938582"/>
              <a:gd name="connsiteY8" fmla="*/ 3966343 h 7621972"/>
              <a:gd name="connsiteX9" fmla="*/ 3306584 w 3938582"/>
              <a:gd name="connsiteY9" fmla="*/ 7621972 h 7621972"/>
              <a:gd name="connsiteX10" fmla="*/ 626426 w 3938582"/>
              <a:gd name="connsiteY10" fmla="*/ 7621972 h 7621972"/>
              <a:gd name="connsiteX11" fmla="*/ 626426 w 3938582"/>
              <a:gd name="connsiteY11" fmla="*/ 3966343 h 7621972"/>
              <a:gd name="connsiteX12" fmla="*/ 618364 w 3938582"/>
              <a:gd name="connsiteY12" fmla="*/ 3966343 h 7621972"/>
              <a:gd name="connsiteX13" fmla="*/ 618364 w 3938582"/>
              <a:gd name="connsiteY13" fmla="*/ 2206000 h 7621972"/>
              <a:gd name="connsiteX14" fmla="*/ 261830 w 3938582"/>
              <a:gd name="connsiteY14" fmla="*/ 2206000 h 7621972"/>
              <a:gd name="connsiteX15" fmla="*/ 83562 w 3938582"/>
              <a:gd name="connsiteY15" fmla="*/ 2139151 h 7621972"/>
              <a:gd name="connsiteX16" fmla="*/ 83562 w 3938582"/>
              <a:gd name="connsiteY16" fmla="*/ 1782626 h 7621972"/>
              <a:gd name="connsiteX17" fmla="*/ 1799380 w 3938582"/>
              <a:gd name="connsiteY17" fmla="*/ 66849 h 7621972"/>
              <a:gd name="connsiteX18" fmla="*/ 1977648 w 3938582"/>
              <a:gd name="connsiteY18" fmla="*/ 0 h 7621972"/>
              <a:gd name="connsiteX0" fmla="*/ 1977648 w 3938582"/>
              <a:gd name="connsiteY0" fmla="*/ 0 h 7621972"/>
              <a:gd name="connsiteX1" fmla="*/ 2133630 w 3938582"/>
              <a:gd name="connsiteY1" fmla="*/ 66849 h 7621972"/>
              <a:gd name="connsiteX2" fmla="*/ 3871732 w 3938582"/>
              <a:gd name="connsiteY2" fmla="*/ 1782626 h 7621972"/>
              <a:gd name="connsiteX3" fmla="*/ 3871732 w 3938582"/>
              <a:gd name="connsiteY3" fmla="*/ 2139151 h 7621972"/>
              <a:gd name="connsiteX4" fmla="*/ 3693464 w 3938582"/>
              <a:gd name="connsiteY4" fmla="*/ 2206000 h 7621972"/>
              <a:gd name="connsiteX5" fmla="*/ 3314648 w 3938582"/>
              <a:gd name="connsiteY5" fmla="*/ 2206000 h 7621972"/>
              <a:gd name="connsiteX6" fmla="*/ 3314648 w 3938582"/>
              <a:gd name="connsiteY6" fmla="*/ 3966343 h 7621972"/>
              <a:gd name="connsiteX7" fmla="*/ 3309382 w 3938582"/>
              <a:gd name="connsiteY7" fmla="*/ 3966343 h 7621972"/>
              <a:gd name="connsiteX8" fmla="*/ 3306584 w 3938582"/>
              <a:gd name="connsiteY8" fmla="*/ 3966343 h 7621972"/>
              <a:gd name="connsiteX9" fmla="*/ 3306584 w 3938582"/>
              <a:gd name="connsiteY9" fmla="*/ 7621972 h 7621972"/>
              <a:gd name="connsiteX10" fmla="*/ 626426 w 3938582"/>
              <a:gd name="connsiteY10" fmla="*/ 7621972 h 7621972"/>
              <a:gd name="connsiteX11" fmla="*/ 626426 w 3938582"/>
              <a:gd name="connsiteY11" fmla="*/ 3966343 h 7621972"/>
              <a:gd name="connsiteX12" fmla="*/ 618364 w 3938582"/>
              <a:gd name="connsiteY12" fmla="*/ 2206000 h 7621972"/>
              <a:gd name="connsiteX13" fmla="*/ 261830 w 3938582"/>
              <a:gd name="connsiteY13" fmla="*/ 2206000 h 7621972"/>
              <a:gd name="connsiteX14" fmla="*/ 83562 w 3938582"/>
              <a:gd name="connsiteY14" fmla="*/ 2139151 h 7621972"/>
              <a:gd name="connsiteX15" fmla="*/ 83562 w 3938582"/>
              <a:gd name="connsiteY15" fmla="*/ 1782626 h 7621972"/>
              <a:gd name="connsiteX16" fmla="*/ 1799380 w 3938582"/>
              <a:gd name="connsiteY16" fmla="*/ 66849 h 7621972"/>
              <a:gd name="connsiteX17" fmla="*/ 1977648 w 3938582"/>
              <a:gd name="connsiteY17" fmla="*/ 0 h 7621972"/>
              <a:gd name="connsiteX0" fmla="*/ 1977648 w 3938582"/>
              <a:gd name="connsiteY0" fmla="*/ 0 h 7621972"/>
              <a:gd name="connsiteX1" fmla="*/ 2133630 w 3938582"/>
              <a:gd name="connsiteY1" fmla="*/ 66849 h 7621972"/>
              <a:gd name="connsiteX2" fmla="*/ 3871732 w 3938582"/>
              <a:gd name="connsiteY2" fmla="*/ 1782626 h 7621972"/>
              <a:gd name="connsiteX3" fmla="*/ 3871732 w 3938582"/>
              <a:gd name="connsiteY3" fmla="*/ 2139151 h 7621972"/>
              <a:gd name="connsiteX4" fmla="*/ 3693464 w 3938582"/>
              <a:gd name="connsiteY4" fmla="*/ 2206000 h 7621972"/>
              <a:gd name="connsiteX5" fmla="*/ 3314648 w 3938582"/>
              <a:gd name="connsiteY5" fmla="*/ 2206000 h 7621972"/>
              <a:gd name="connsiteX6" fmla="*/ 3314648 w 3938582"/>
              <a:gd name="connsiteY6" fmla="*/ 3966343 h 7621972"/>
              <a:gd name="connsiteX7" fmla="*/ 3309382 w 3938582"/>
              <a:gd name="connsiteY7" fmla="*/ 3966343 h 7621972"/>
              <a:gd name="connsiteX8" fmla="*/ 3306584 w 3938582"/>
              <a:gd name="connsiteY8" fmla="*/ 7621972 h 7621972"/>
              <a:gd name="connsiteX9" fmla="*/ 626426 w 3938582"/>
              <a:gd name="connsiteY9" fmla="*/ 7621972 h 7621972"/>
              <a:gd name="connsiteX10" fmla="*/ 626426 w 3938582"/>
              <a:gd name="connsiteY10" fmla="*/ 3966343 h 7621972"/>
              <a:gd name="connsiteX11" fmla="*/ 618364 w 3938582"/>
              <a:gd name="connsiteY11" fmla="*/ 2206000 h 7621972"/>
              <a:gd name="connsiteX12" fmla="*/ 261830 w 3938582"/>
              <a:gd name="connsiteY12" fmla="*/ 2206000 h 7621972"/>
              <a:gd name="connsiteX13" fmla="*/ 83562 w 3938582"/>
              <a:gd name="connsiteY13" fmla="*/ 2139151 h 7621972"/>
              <a:gd name="connsiteX14" fmla="*/ 83562 w 3938582"/>
              <a:gd name="connsiteY14" fmla="*/ 1782626 h 7621972"/>
              <a:gd name="connsiteX15" fmla="*/ 1799380 w 3938582"/>
              <a:gd name="connsiteY15" fmla="*/ 66849 h 7621972"/>
              <a:gd name="connsiteX16" fmla="*/ 1977648 w 3938582"/>
              <a:gd name="connsiteY16" fmla="*/ 0 h 7621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38582" h="7621972">
                <a:moveTo>
                  <a:pt x="1977648" y="0"/>
                </a:moveTo>
                <a:cubicBezTo>
                  <a:pt x="2022214" y="0"/>
                  <a:pt x="2089064" y="22283"/>
                  <a:pt x="2133630" y="66849"/>
                </a:cubicBezTo>
                <a:lnTo>
                  <a:pt x="3871732" y="1782626"/>
                </a:lnTo>
                <a:cubicBezTo>
                  <a:pt x="3960866" y="1894040"/>
                  <a:pt x="3960866" y="2027737"/>
                  <a:pt x="3871732" y="2139151"/>
                </a:cubicBezTo>
                <a:cubicBezTo>
                  <a:pt x="3827166" y="2183717"/>
                  <a:pt x="3760314" y="2206000"/>
                  <a:pt x="3693464" y="2206000"/>
                </a:cubicBezTo>
                <a:lnTo>
                  <a:pt x="3314648" y="2206000"/>
                </a:lnTo>
                <a:lnTo>
                  <a:pt x="3314648" y="3966343"/>
                </a:lnTo>
                <a:lnTo>
                  <a:pt x="3309382" y="3966343"/>
                </a:lnTo>
                <a:cubicBezTo>
                  <a:pt x="3308449" y="5184886"/>
                  <a:pt x="3307517" y="6403429"/>
                  <a:pt x="3306584" y="7621972"/>
                </a:cubicBezTo>
                <a:lnTo>
                  <a:pt x="626426" y="7621972"/>
                </a:lnTo>
                <a:lnTo>
                  <a:pt x="626426" y="3966343"/>
                </a:lnTo>
                <a:cubicBezTo>
                  <a:pt x="623739" y="3379562"/>
                  <a:pt x="621051" y="2792781"/>
                  <a:pt x="618364" y="2206000"/>
                </a:cubicBezTo>
                <a:lnTo>
                  <a:pt x="261830" y="2206000"/>
                </a:lnTo>
                <a:cubicBezTo>
                  <a:pt x="194980" y="2206000"/>
                  <a:pt x="128130" y="2183717"/>
                  <a:pt x="83562" y="2139151"/>
                </a:cubicBezTo>
                <a:cubicBezTo>
                  <a:pt x="-27854" y="2027737"/>
                  <a:pt x="-27854" y="1894040"/>
                  <a:pt x="83562" y="1782626"/>
                </a:cubicBezTo>
                <a:lnTo>
                  <a:pt x="1799380" y="66849"/>
                </a:lnTo>
                <a:cubicBezTo>
                  <a:pt x="1843948" y="22283"/>
                  <a:pt x="1910798" y="0"/>
                  <a:pt x="197764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th-TH" sz="5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9479EB-E06B-4BB5-8AC2-F9B678638A16}"/>
              </a:ext>
            </a:extLst>
          </p:cNvPr>
          <p:cNvSpPr txBox="1"/>
          <p:nvPr/>
        </p:nvSpPr>
        <p:spPr>
          <a:xfrm>
            <a:off x="2922006" y="2031465"/>
            <a:ext cx="1855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200" b="1" dirty="0">
                <a:solidFill>
                  <a:schemeClr val="tx2">
                    <a:lumMod val="50000"/>
                  </a:schemeClr>
                </a:solidFill>
                <a:cs typeface="Calibri"/>
              </a:rPr>
              <a:t>Lorem Ipsum 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  <a:cs typeface="Calibri Light"/>
              </a:rPr>
              <a:t>Dolor Sit Amet Consectetuer Adipiscing Elit</a:t>
            </a:r>
            <a:endParaRPr lang="en-US" sz="1200" dirty="0">
              <a:solidFill>
                <a:schemeClr val="tx2">
                  <a:lumMod val="50000"/>
                </a:schemeClr>
              </a:solidFill>
              <a:ea typeface="Roboto Thin" charset="0"/>
              <a:cs typeface="Roboto Thin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AF95DB-9A7E-46B1-8D5C-233C12091417}"/>
              </a:ext>
            </a:extLst>
          </p:cNvPr>
          <p:cNvSpPr txBox="1"/>
          <p:nvPr/>
        </p:nvSpPr>
        <p:spPr>
          <a:xfrm>
            <a:off x="7662649" y="3049704"/>
            <a:ext cx="1855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200" b="1" dirty="0">
                <a:solidFill>
                  <a:schemeClr val="tx2">
                    <a:lumMod val="50000"/>
                  </a:schemeClr>
                </a:solidFill>
                <a:cs typeface="Calibri"/>
              </a:rPr>
              <a:t>Lorem Ipsum 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  <a:cs typeface="Calibri Light"/>
              </a:rPr>
              <a:t>Dolor Sit Amet Consectetuer Adipiscing Elit</a:t>
            </a:r>
            <a:endParaRPr lang="en-US" sz="1200" dirty="0">
              <a:solidFill>
                <a:schemeClr val="tx2">
                  <a:lumMod val="50000"/>
                </a:schemeClr>
              </a:solidFill>
              <a:ea typeface="Roboto Thin" charset="0"/>
              <a:cs typeface="Roboto Thin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F81E93-A94E-4367-A3E9-2E9A3B0BDC83}"/>
              </a:ext>
            </a:extLst>
          </p:cNvPr>
          <p:cNvSpPr txBox="1"/>
          <p:nvPr/>
        </p:nvSpPr>
        <p:spPr>
          <a:xfrm>
            <a:off x="9867732" y="3784600"/>
            <a:ext cx="1855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200" b="1" dirty="0">
                <a:solidFill>
                  <a:schemeClr val="tx2">
                    <a:lumMod val="50000"/>
                  </a:schemeClr>
                </a:solidFill>
                <a:cs typeface="Calibri"/>
              </a:rPr>
              <a:t>Lorem Ipsum 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  <a:cs typeface="Calibri Light"/>
              </a:rPr>
              <a:t>Dolor Sit Amet Consectetuer Adipiscing Elit</a:t>
            </a:r>
            <a:endParaRPr lang="en-US" sz="1200" dirty="0">
              <a:solidFill>
                <a:schemeClr val="tx2">
                  <a:lumMod val="50000"/>
                </a:schemeClr>
              </a:solidFill>
              <a:ea typeface="Roboto Thin" charset="0"/>
              <a:cs typeface="Roboto Thin" charset="0"/>
            </a:endParaRPr>
          </a:p>
        </p:txBody>
      </p:sp>
      <p:sp>
        <p:nvSpPr>
          <p:cNvPr id="8" name="Freeform 86">
            <a:extLst>
              <a:ext uri="{FF2B5EF4-FFF2-40B4-BE49-F238E27FC236}">
                <a16:creationId xmlns:a16="http://schemas.microsoft.com/office/drawing/2014/main" id="{F00785D0-95F6-49C3-8EA0-D7B612CDD2C5}"/>
              </a:ext>
            </a:extLst>
          </p:cNvPr>
          <p:cNvSpPr>
            <a:spLocks/>
          </p:cNvSpPr>
          <p:nvPr/>
        </p:nvSpPr>
        <p:spPr bwMode="auto">
          <a:xfrm>
            <a:off x="1396483" y="1901371"/>
            <a:ext cx="1581044" cy="4956629"/>
          </a:xfrm>
          <a:custGeom>
            <a:avLst/>
            <a:gdLst>
              <a:gd name="connsiteX0" fmla="*/ 1977647 w 3938581"/>
              <a:gd name="connsiteY0" fmla="*/ 0 h 10907003"/>
              <a:gd name="connsiteX1" fmla="*/ 2133631 w 3938581"/>
              <a:gd name="connsiteY1" fmla="*/ 66849 h 10907003"/>
              <a:gd name="connsiteX2" fmla="*/ 3871731 w 3938581"/>
              <a:gd name="connsiteY2" fmla="*/ 1782626 h 10907003"/>
              <a:gd name="connsiteX3" fmla="*/ 3871731 w 3938581"/>
              <a:gd name="connsiteY3" fmla="*/ 2139151 h 10907003"/>
              <a:gd name="connsiteX4" fmla="*/ 3693465 w 3938581"/>
              <a:gd name="connsiteY4" fmla="*/ 2206000 h 10907003"/>
              <a:gd name="connsiteX5" fmla="*/ 3314648 w 3938581"/>
              <a:gd name="connsiteY5" fmla="*/ 2206000 h 10907003"/>
              <a:gd name="connsiteX6" fmla="*/ 3314648 w 3938581"/>
              <a:gd name="connsiteY6" fmla="*/ 3966343 h 10907003"/>
              <a:gd name="connsiteX7" fmla="*/ 3309382 w 3938581"/>
              <a:gd name="connsiteY7" fmla="*/ 3966343 h 10907003"/>
              <a:gd name="connsiteX8" fmla="*/ 3306584 w 3938581"/>
              <a:gd name="connsiteY8" fmla="*/ 3966343 h 10907003"/>
              <a:gd name="connsiteX9" fmla="*/ 3306584 w 3938581"/>
              <a:gd name="connsiteY9" fmla="*/ 10907003 h 10907003"/>
              <a:gd name="connsiteX10" fmla="*/ 626425 w 3938581"/>
              <a:gd name="connsiteY10" fmla="*/ 10907003 h 10907003"/>
              <a:gd name="connsiteX11" fmla="*/ 626425 w 3938581"/>
              <a:gd name="connsiteY11" fmla="*/ 3966343 h 10907003"/>
              <a:gd name="connsiteX12" fmla="*/ 618363 w 3938581"/>
              <a:gd name="connsiteY12" fmla="*/ 3966343 h 10907003"/>
              <a:gd name="connsiteX13" fmla="*/ 618363 w 3938581"/>
              <a:gd name="connsiteY13" fmla="*/ 2206000 h 10907003"/>
              <a:gd name="connsiteX14" fmla="*/ 261829 w 3938581"/>
              <a:gd name="connsiteY14" fmla="*/ 2206000 h 10907003"/>
              <a:gd name="connsiteX15" fmla="*/ 83563 w 3938581"/>
              <a:gd name="connsiteY15" fmla="*/ 2139151 h 10907003"/>
              <a:gd name="connsiteX16" fmla="*/ 83563 w 3938581"/>
              <a:gd name="connsiteY16" fmla="*/ 1782626 h 10907003"/>
              <a:gd name="connsiteX17" fmla="*/ 1799380 w 3938581"/>
              <a:gd name="connsiteY17" fmla="*/ 66849 h 10907003"/>
              <a:gd name="connsiteX18" fmla="*/ 1977647 w 3938581"/>
              <a:gd name="connsiteY18" fmla="*/ 0 h 10907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938581" h="10907003">
                <a:moveTo>
                  <a:pt x="1977647" y="0"/>
                </a:moveTo>
                <a:cubicBezTo>
                  <a:pt x="2022214" y="0"/>
                  <a:pt x="2089064" y="22283"/>
                  <a:pt x="2133631" y="66849"/>
                </a:cubicBezTo>
                <a:cubicBezTo>
                  <a:pt x="2133631" y="66849"/>
                  <a:pt x="2133631" y="66849"/>
                  <a:pt x="3871731" y="1782626"/>
                </a:cubicBezTo>
                <a:cubicBezTo>
                  <a:pt x="3960865" y="1894040"/>
                  <a:pt x="3960865" y="2027737"/>
                  <a:pt x="3871731" y="2139151"/>
                </a:cubicBezTo>
                <a:cubicBezTo>
                  <a:pt x="3827165" y="2183717"/>
                  <a:pt x="3760315" y="2206000"/>
                  <a:pt x="3693465" y="2206000"/>
                </a:cubicBezTo>
                <a:cubicBezTo>
                  <a:pt x="3693465" y="2206000"/>
                  <a:pt x="3693465" y="2206000"/>
                  <a:pt x="3314648" y="2206000"/>
                </a:cubicBezTo>
                <a:cubicBezTo>
                  <a:pt x="3314648" y="2206000"/>
                  <a:pt x="3314648" y="2206000"/>
                  <a:pt x="3314648" y="3966343"/>
                </a:cubicBezTo>
                <a:cubicBezTo>
                  <a:pt x="3314648" y="3966343"/>
                  <a:pt x="3314648" y="3966343"/>
                  <a:pt x="3309382" y="3966343"/>
                </a:cubicBezTo>
                <a:lnTo>
                  <a:pt x="3306584" y="3966343"/>
                </a:lnTo>
                <a:lnTo>
                  <a:pt x="3306584" y="10907003"/>
                </a:lnTo>
                <a:lnTo>
                  <a:pt x="626425" y="10907003"/>
                </a:lnTo>
                <a:lnTo>
                  <a:pt x="626425" y="3966343"/>
                </a:lnTo>
                <a:lnTo>
                  <a:pt x="618363" y="3966343"/>
                </a:lnTo>
                <a:cubicBezTo>
                  <a:pt x="618363" y="3966343"/>
                  <a:pt x="618363" y="3966343"/>
                  <a:pt x="618363" y="2206000"/>
                </a:cubicBezTo>
                <a:cubicBezTo>
                  <a:pt x="618363" y="2206000"/>
                  <a:pt x="618363" y="2206000"/>
                  <a:pt x="261829" y="2206000"/>
                </a:cubicBezTo>
                <a:cubicBezTo>
                  <a:pt x="194979" y="2206000"/>
                  <a:pt x="128129" y="2183717"/>
                  <a:pt x="83563" y="2139151"/>
                </a:cubicBezTo>
                <a:cubicBezTo>
                  <a:pt x="-27854" y="2027737"/>
                  <a:pt x="-27854" y="1894040"/>
                  <a:pt x="83563" y="1782626"/>
                </a:cubicBezTo>
                <a:cubicBezTo>
                  <a:pt x="83563" y="1782626"/>
                  <a:pt x="83563" y="1782626"/>
                  <a:pt x="1799380" y="66849"/>
                </a:cubicBezTo>
                <a:cubicBezTo>
                  <a:pt x="1843947" y="22283"/>
                  <a:pt x="1910797" y="0"/>
                  <a:pt x="19776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th-TH" sz="5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AAE701-0A3E-4FB0-BC92-F242828DB61F}"/>
              </a:ext>
            </a:extLst>
          </p:cNvPr>
          <p:cNvSpPr txBox="1"/>
          <p:nvPr/>
        </p:nvSpPr>
        <p:spPr>
          <a:xfrm>
            <a:off x="5268359" y="2403373"/>
            <a:ext cx="1855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200" b="1" dirty="0">
                <a:solidFill>
                  <a:schemeClr val="tx2">
                    <a:lumMod val="50000"/>
                  </a:schemeClr>
                </a:solidFill>
                <a:cs typeface="Calibri"/>
              </a:rPr>
              <a:t>Lorem Ipsum 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  <a:cs typeface="Calibri Light"/>
              </a:rPr>
              <a:t>Dolor Sit Amet Consectetuer Adipiscing Elit</a:t>
            </a:r>
            <a:endParaRPr lang="en-US" sz="1200" dirty="0">
              <a:solidFill>
                <a:schemeClr val="tx2">
                  <a:lumMod val="50000"/>
                </a:schemeClr>
              </a:solidFill>
              <a:ea typeface="Roboto Thin" charset="0"/>
              <a:cs typeface="Roboto Thin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E67285-250B-4032-A9C5-40B420881121}"/>
              </a:ext>
            </a:extLst>
          </p:cNvPr>
          <p:cNvSpPr txBox="1"/>
          <p:nvPr/>
        </p:nvSpPr>
        <p:spPr>
          <a:xfrm rot="5400000">
            <a:off x="871199" y="4810621"/>
            <a:ext cx="2631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Graphic Details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21063D-FC90-4564-AC51-A7BE79E11311}"/>
              </a:ext>
            </a:extLst>
          </p:cNvPr>
          <p:cNvSpPr txBox="1"/>
          <p:nvPr/>
        </p:nvSpPr>
        <p:spPr>
          <a:xfrm rot="5400000">
            <a:off x="3285360" y="5083593"/>
            <a:ext cx="2631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Graphic Details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632989-D116-4EB2-AC3E-E88851FE232B}"/>
              </a:ext>
            </a:extLst>
          </p:cNvPr>
          <p:cNvSpPr txBox="1"/>
          <p:nvPr/>
        </p:nvSpPr>
        <p:spPr>
          <a:xfrm rot="5400000">
            <a:off x="5675255" y="5464660"/>
            <a:ext cx="2631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Graphic Details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5F3C9FD-9AF6-41C5-8BAF-973D8D25780A}"/>
              </a:ext>
            </a:extLst>
          </p:cNvPr>
          <p:cNvSpPr txBox="1"/>
          <p:nvPr/>
        </p:nvSpPr>
        <p:spPr>
          <a:xfrm rot="5400000">
            <a:off x="7834302" y="5932511"/>
            <a:ext cx="26316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Graphic Details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CD4D5AA-89B9-44F9-A72E-9C981BD3096F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6CC41BE-3E38-43D3-BA8F-6ED5FC20546C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BACD31E-6795-4B06-873D-892368711BD3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3108373-4233-4DD2-893B-2BA419599A1A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24" name="Star: 4 Points 23">
              <a:extLst>
                <a:ext uri="{FF2B5EF4-FFF2-40B4-BE49-F238E27FC236}">
                  <a16:creationId xmlns:a16="http://schemas.microsoft.com/office/drawing/2014/main" id="{CDDD66FE-3761-485D-82D9-9E3A140E4947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5" name="Star: 4 Points 24">
              <a:extLst>
                <a:ext uri="{FF2B5EF4-FFF2-40B4-BE49-F238E27FC236}">
                  <a16:creationId xmlns:a16="http://schemas.microsoft.com/office/drawing/2014/main" id="{7AE35594-E4EC-4D8E-BFAA-F81C51FA3370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6" name="Star: 4 Points 25">
              <a:extLst>
                <a:ext uri="{FF2B5EF4-FFF2-40B4-BE49-F238E27FC236}">
                  <a16:creationId xmlns:a16="http://schemas.microsoft.com/office/drawing/2014/main" id="{A316C9A1-83E4-491C-BBA4-9805762DB326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EA8E13A1-3AE9-4EA6-8326-3579C2292BAF}"/>
              </a:ext>
            </a:extLst>
          </p:cNvPr>
          <p:cNvSpPr txBox="1"/>
          <p:nvPr/>
        </p:nvSpPr>
        <p:spPr>
          <a:xfrm>
            <a:off x="2484487" y="629137"/>
            <a:ext cx="7223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Our</a:t>
            </a:r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 Infographic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2">
                  <a:lumMod val="25000"/>
                </a:schemeClr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CA915CF-FB39-4B49-B108-50B82BBA4F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8558" y="1166656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tx2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987552"/>
      </p:ext>
    </p:extLst>
  </p:cSld>
  <p:clrMapOvr>
    <a:masterClrMapping/>
  </p:clrMapOvr>
  <p:transition spd="slow">
    <p:wip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กลุ่ม 45">
            <a:extLst>
              <a:ext uri="{FF2B5EF4-FFF2-40B4-BE49-F238E27FC236}">
                <a16:creationId xmlns:a16="http://schemas.microsoft.com/office/drawing/2014/main" id="{47475664-477B-4ED2-92EC-D4545FA21CC2}"/>
              </a:ext>
            </a:extLst>
          </p:cNvPr>
          <p:cNvGrpSpPr/>
          <p:nvPr/>
        </p:nvGrpSpPr>
        <p:grpSpPr>
          <a:xfrm>
            <a:off x="5918907" y="2262035"/>
            <a:ext cx="3638473" cy="2984633"/>
            <a:chOff x="13698539" y="4462136"/>
            <a:chExt cx="4364038" cy="3579812"/>
          </a:xfrm>
        </p:grpSpPr>
        <p:sp>
          <p:nvSpPr>
            <p:cNvPr id="3" name="Freeform 5">
              <a:extLst>
                <a:ext uri="{FF2B5EF4-FFF2-40B4-BE49-F238E27FC236}">
                  <a16:creationId xmlns:a16="http://schemas.microsoft.com/office/drawing/2014/main" id="{D02F4EC2-C162-472A-B77B-5CA97A3B9D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66989" y="7392661"/>
              <a:ext cx="1238250" cy="612775"/>
            </a:xfrm>
            <a:custGeom>
              <a:avLst/>
              <a:gdLst>
                <a:gd name="T0" fmla="*/ 688 w 780"/>
                <a:gd name="T1" fmla="*/ 278 h 386"/>
                <a:gd name="T2" fmla="*/ 657 w 780"/>
                <a:gd name="T3" fmla="*/ 85 h 386"/>
                <a:gd name="T4" fmla="*/ 394 w 780"/>
                <a:gd name="T5" fmla="*/ 0 h 386"/>
                <a:gd name="T6" fmla="*/ 394 w 780"/>
                <a:gd name="T7" fmla="*/ 0 h 386"/>
                <a:gd name="T8" fmla="*/ 386 w 780"/>
                <a:gd name="T9" fmla="*/ 0 h 386"/>
                <a:gd name="T10" fmla="*/ 386 w 780"/>
                <a:gd name="T11" fmla="*/ 0 h 386"/>
                <a:gd name="T12" fmla="*/ 386 w 780"/>
                <a:gd name="T13" fmla="*/ 0 h 386"/>
                <a:gd name="T14" fmla="*/ 124 w 780"/>
                <a:gd name="T15" fmla="*/ 85 h 386"/>
                <a:gd name="T16" fmla="*/ 93 w 780"/>
                <a:gd name="T17" fmla="*/ 278 h 386"/>
                <a:gd name="T18" fmla="*/ 0 w 780"/>
                <a:gd name="T19" fmla="*/ 301 h 386"/>
                <a:gd name="T20" fmla="*/ 0 w 780"/>
                <a:gd name="T21" fmla="*/ 386 h 386"/>
                <a:gd name="T22" fmla="*/ 386 w 780"/>
                <a:gd name="T23" fmla="*/ 386 h 386"/>
                <a:gd name="T24" fmla="*/ 394 w 780"/>
                <a:gd name="T25" fmla="*/ 386 h 386"/>
                <a:gd name="T26" fmla="*/ 780 w 780"/>
                <a:gd name="T27" fmla="*/ 386 h 386"/>
                <a:gd name="T28" fmla="*/ 780 w 780"/>
                <a:gd name="T29" fmla="*/ 301 h 386"/>
                <a:gd name="T30" fmla="*/ 688 w 780"/>
                <a:gd name="T31" fmla="*/ 278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80" h="386">
                  <a:moveTo>
                    <a:pt x="688" y="278"/>
                  </a:moveTo>
                  <a:lnTo>
                    <a:pt x="657" y="85"/>
                  </a:lnTo>
                  <a:lnTo>
                    <a:pt x="394" y="0"/>
                  </a:lnTo>
                  <a:lnTo>
                    <a:pt x="394" y="0"/>
                  </a:lnTo>
                  <a:lnTo>
                    <a:pt x="386" y="0"/>
                  </a:lnTo>
                  <a:lnTo>
                    <a:pt x="386" y="0"/>
                  </a:lnTo>
                  <a:lnTo>
                    <a:pt x="386" y="0"/>
                  </a:lnTo>
                  <a:lnTo>
                    <a:pt x="124" y="85"/>
                  </a:lnTo>
                  <a:lnTo>
                    <a:pt x="93" y="278"/>
                  </a:lnTo>
                  <a:lnTo>
                    <a:pt x="0" y="301"/>
                  </a:lnTo>
                  <a:lnTo>
                    <a:pt x="0" y="386"/>
                  </a:lnTo>
                  <a:lnTo>
                    <a:pt x="386" y="386"/>
                  </a:lnTo>
                  <a:lnTo>
                    <a:pt x="394" y="386"/>
                  </a:lnTo>
                  <a:lnTo>
                    <a:pt x="780" y="386"/>
                  </a:lnTo>
                  <a:lnTo>
                    <a:pt x="780" y="301"/>
                  </a:lnTo>
                  <a:lnTo>
                    <a:pt x="688" y="278"/>
                  </a:lnTo>
                  <a:close/>
                </a:path>
              </a:pathLst>
            </a:custGeom>
            <a:solidFill>
              <a:srgbClr val="D7D6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sp>
          <p:nvSpPr>
            <p:cNvPr id="4" name="Freeform 6">
              <a:extLst>
                <a:ext uri="{FF2B5EF4-FFF2-40B4-BE49-F238E27FC236}">
                  <a16:creationId xmlns:a16="http://schemas.microsoft.com/office/drawing/2014/main" id="{5310651F-F3EF-4F4F-ADC4-30D0CADDF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38439" y="7613323"/>
              <a:ext cx="895350" cy="98425"/>
            </a:xfrm>
            <a:custGeom>
              <a:avLst/>
              <a:gdLst>
                <a:gd name="T0" fmla="*/ 564 w 564"/>
                <a:gd name="T1" fmla="*/ 62 h 62"/>
                <a:gd name="T2" fmla="*/ 0 w 564"/>
                <a:gd name="T3" fmla="*/ 62 h 62"/>
                <a:gd name="T4" fmla="*/ 8 w 564"/>
                <a:gd name="T5" fmla="*/ 0 h 62"/>
                <a:gd name="T6" fmla="*/ 556 w 564"/>
                <a:gd name="T7" fmla="*/ 0 h 62"/>
                <a:gd name="T8" fmla="*/ 564 w 564"/>
                <a:gd name="T9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4" h="62">
                  <a:moveTo>
                    <a:pt x="564" y="62"/>
                  </a:moveTo>
                  <a:lnTo>
                    <a:pt x="0" y="62"/>
                  </a:lnTo>
                  <a:lnTo>
                    <a:pt x="8" y="0"/>
                  </a:lnTo>
                  <a:lnTo>
                    <a:pt x="556" y="0"/>
                  </a:lnTo>
                  <a:lnTo>
                    <a:pt x="564" y="62"/>
                  </a:lnTo>
                  <a:close/>
                </a:path>
              </a:pathLst>
            </a:custGeom>
            <a:solidFill>
              <a:srgbClr val="C0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sp>
          <p:nvSpPr>
            <p:cNvPr id="5" name="Freeform 7">
              <a:extLst>
                <a:ext uri="{FF2B5EF4-FFF2-40B4-BE49-F238E27FC236}">
                  <a16:creationId xmlns:a16="http://schemas.microsoft.com/office/drawing/2014/main" id="{28292C1D-8FAE-45E6-9D59-80C1372BA9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98539" y="4485948"/>
              <a:ext cx="4364038" cy="3151188"/>
            </a:xfrm>
            <a:custGeom>
              <a:avLst/>
              <a:gdLst>
                <a:gd name="T0" fmla="*/ 356 w 356"/>
                <a:gd name="T1" fmla="*/ 247 h 257"/>
                <a:gd name="T2" fmla="*/ 346 w 356"/>
                <a:gd name="T3" fmla="*/ 257 h 257"/>
                <a:gd name="T4" fmla="*/ 10 w 356"/>
                <a:gd name="T5" fmla="*/ 257 h 257"/>
                <a:gd name="T6" fmla="*/ 0 w 356"/>
                <a:gd name="T7" fmla="*/ 247 h 257"/>
                <a:gd name="T8" fmla="*/ 0 w 356"/>
                <a:gd name="T9" fmla="*/ 10 h 257"/>
                <a:gd name="T10" fmla="*/ 10 w 356"/>
                <a:gd name="T11" fmla="*/ 0 h 257"/>
                <a:gd name="T12" fmla="*/ 346 w 356"/>
                <a:gd name="T13" fmla="*/ 0 h 257"/>
                <a:gd name="T14" fmla="*/ 356 w 356"/>
                <a:gd name="T15" fmla="*/ 10 h 257"/>
                <a:gd name="T16" fmla="*/ 356 w 356"/>
                <a:gd name="T17" fmla="*/ 247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6" h="257">
                  <a:moveTo>
                    <a:pt x="356" y="247"/>
                  </a:moveTo>
                  <a:cubicBezTo>
                    <a:pt x="356" y="253"/>
                    <a:pt x="352" y="257"/>
                    <a:pt x="346" y="257"/>
                  </a:cubicBezTo>
                  <a:cubicBezTo>
                    <a:pt x="10" y="257"/>
                    <a:pt x="10" y="257"/>
                    <a:pt x="10" y="257"/>
                  </a:cubicBezTo>
                  <a:cubicBezTo>
                    <a:pt x="5" y="257"/>
                    <a:pt x="0" y="253"/>
                    <a:pt x="0" y="24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5" y="0"/>
                    <a:pt x="10" y="0"/>
                  </a:cubicBezTo>
                  <a:cubicBezTo>
                    <a:pt x="346" y="0"/>
                    <a:pt x="346" y="0"/>
                    <a:pt x="346" y="0"/>
                  </a:cubicBezTo>
                  <a:cubicBezTo>
                    <a:pt x="352" y="0"/>
                    <a:pt x="356" y="5"/>
                    <a:pt x="356" y="10"/>
                  </a:cubicBezTo>
                  <a:lnTo>
                    <a:pt x="356" y="247"/>
                  </a:lnTo>
                  <a:close/>
                </a:path>
              </a:pathLst>
            </a:custGeom>
            <a:solidFill>
              <a:srgbClr val="D7D6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D79A3409-3240-421D-B400-972D1417A3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09814" y="7857798"/>
              <a:ext cx="1790700" cy="184150"/>
            </a:xfrm>
            <a:custGeom>
              <a:avLst/>
              <a:gdLst>
                <a:gd name="T0" fmla="*/ 0 w 146"/>
                <a:gd name="T1" fmla="*/ 15 h 15"/>
                <a:gd name="T2" fmla="*/ 0 w 146"/>
                <a:gd name="T3" fmla="*/ 11 h 15"/>
                <a:gd name="T4" fmla="*/ 11 w 146"/>
                <a:gd name="T5" fmla="*/ 0 h 15"/>
                <a:gd name="T6" fmla="*/ 136 w 146"/>
                <a:gd name="T7" fmla="*/ 0 h 15"/>
                <a:gd name="T8" fmla="*/ 146 w 146"/>
                <a:gd name="T9" fmla="*/ 11 h 15"/>
                <a:gd name="T10" fmla="*/ 146 w 146"/>
                <a:gd name="T11" fmla="*/ 15 h 15"/>
                <a:gd name="T12" fmla="*/ 0 w 146"/>
                <a:gd name="T13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6" h="15">
                  <a:moveTo>
                    <a:pt x="0" y="15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42" y="0"/>
                    <a:pt x="146" y="5"/>
                    <a:pt x="146" y="11"/>
                  </a:cubicBezTo>
                  <a:cubicBezTo>
                    <a:pt x="146" y="15"/>
                    <a:pt x="146" y="15"/>
                    <a:pt x="146" y="15"/>
                  </a:cubicBezTo>
                  <a:lnTo>
                    <a:pt x="0" y="15"/>
                  </a:lnTo>
                  <a:close/>
                </a:path>
              </a:pathLst>
            </a:custGeom>
            <a:solidFill>
              <a:srgbClr val="C9C9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8815BF76-8A52-451A-8215-4921699FBB9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58864" y="4522461"/>
              <a:ext cx="4241800" cy="2514600"/>
            </a:xfrm>
            <a:custGeom>
              <a:avLst/>
              <a:gdLst>
                <a:gd name="T0" fmla="*/ 0 w 346"/>
                <a:gd name="T1" fmla="*/ 205 h 205"/>
                <a:gd name="T2" fmla="*/ 0 w 346"/>
                <a:gd name="T3" fmla="*/ 6 h 205"/>
                <a:gd name="T4" fmla="*/ 5 w 346"/>
                <a:gd name="T5" fmla="*/ 0 h 205"/>
                <a:gd name="T6" fmla="*/ 341 w 346"/>
                <a:gd name="T7" fmla="*/ 0 h 205"/>
                <a:gd name="T8" fmla="*/ 346 w 346"/>
                <a:gd name="T9" fmla="*/ 6 h 205"/>
                <a:gd name="T10" fmla="*/ 346 w 346"/>
                <a:gd name="T11" fmla="*/ 205 h 205"/>
                <a:gd name="T12" fmla="*/ 0 w 346"/>
                <a:gd name="T13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6" h="205">
                  <a:moveTo>
                    <a:pt x="0" y="205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341" y="0"/>
                    <a:pt x="341" y="0"/>
                    <a:pt x="341" y="0"/>
                  </a:cubicBezTo>
                  <a:cubicBezTo>
                    <a:pt x="344" y="0"/>
                    <a:pt x="346" y="3"/>
                    <a:pt x="346" y="6"/>
                  </a:cubicBezTo>
                  <a:cubicBezTo>
                    <a:pt x="346" y="205"/>
                    <a:pt x="346" y="205"/>
                    <a:pt x="346" y="205"/>
                  </a:cubicBezTo>
                  <a:lnTo>
                    <a:pt x="0" y="20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606295F4-0880-40AF-BE06-57FF46E765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698539" y="4462136"/>
              <a:ext cx="4364038" cy="2635250"/>
            </a:xfrm>
            <a:custGeom>
              <a:avLst/>
              <a:gdLst>
                <a:gd name="T0" fmla="*/ 346 w 356"/>
                <a:gd name="T1" fmla="*/ 10 h 215"/>
                <a:gd name="T2" fmla="*/ 346 w 356"/>
                <a:gd name="T3" fmla="*/ 11 h 215"/>
                <a:gd name="T4" fmla="*/ 346 w 356"/>
                <a:gd name="T5" fmla="*/ 205 h 215"/>
                <a:gd name="T6" fmla="*/ 10 w 356"/>
                <a:gd name="T7" fmla="*/ 205 h 215"/>
                <a:gd name="T8" fmla="*/ 10 w 356"/>
                <a:gd name="T9" fmla="*/ 11 h 215"/>
                <a:gd name="T10" fmla="*/ 10 w 356"/>
                <a:gd name="T11" fmla="*/ 10 h 215"/>
                <a:gd name="T12" fmla="*/ 346 w 356"/>
                <a:gd name="T13" fmla="*/ 10 h 215"/>
                <a:gd name="T14" fmla="*/ 346 w 356"/>
                <a:gd name="T15" fmla="*/ 0 h 215"/>
                <a:gd name="T16" fmla="*/ 10 w 356"/>
                <a:gd name="T17" fmla="*/ 0 h 215"/>
                <a:gd name="T18" fmla="*/ 0 w 356"/>
                <a:gd name="T19" fmla="*/ 11 h 215"/>
                <a:gd name="T20" fmla="*/ 0 w 356"/>
                <a:gd name="T21" fmla="*/ 215 h 215"/>
                <a:gd name="T22" fmla="*/ 356 w 356"/>
                <a:gd name="T23" fmla="*/ 215 h 215"/>
                <a:gd name="T24" fmla="*/ 356 w 356"/>
                <a:gd name="T25" fmla="*/ 11 h 215"/>
                <a:gd name="T26" fmla="*/ 346 w 356"/>
                <a:gd name="T27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6" h="215">
                  <a:moveTo>
                    <a:pt x="346" y="10"/>
                  </a:moveTo>
                  <a:cubicBezTo>
                    <a:pt x="346" y="10"/>
                    <a:pt x="346" y="11"/>
                    <a:pt x="346" y="11"/>
                  </a:cubicBezTo>
                  <a:cubicBezTo>
                    <a:pt x="346" y="205"/>
                    <a:pt x="346" y="205"/>
                    <a:pt x="346" y="205"/>
                  </a:cubicBezTo>
                  <a:cubicBezTo>
                    <a:pt x="10" y="205"/>
                    <a:pt x="10" y="205"/>
                    <a:pt x="10" y="205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11"/>
                    <a:pt x="10" y="10"/>
                    <a:pt x="10" y="10"/>
                  </a:cubicBezTo>
                  <a:cubicBezTo>
                    <a:pt x="346" y="10"/>
                    <a:pt x="346" y="10"/>
                    <a:pt x="346" y="10"/>
                  </a:cubicBezTo>
                  <a:moveTo>
                    <a:pt x="346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5"/>
                    <a:pt x="0" y="11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356" y="215"/>
                    <a:pt x="356" y="215"/>
                    <a:pt x="356" y="215"/>
                  </a:cubicBezTo>
                  <a:cubicBezTo>
                    <a:pt x="356" y="11"/>
                    <a:pt x="356" y="11"/>
                    <a:pt x="356" y="11"/>
                  </a:cubicBezTo>
                  <a:cubicBezTo>
                    <a:pt x="356" y="5"/>
                    <a:pt x="352" y="0"/>
                    <a:pt x="346" y="0"/>
                  </a:cubicBezTo>
                  <a:close/>
                </a:path>
              </a:pathLst>
            </a:custGeom>
            <a:solidFill>
              <a:srgbClr val="3B3C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</p:grpSp>
      <p:grpSp>
        <p:nvGrpSpPr>
          <p:cNvPr id="9" name="กลุ่ม 62">
            <a:extLst>
              <a:ext uri="{FF2B5EF4-FFF2-40B4-BE49-F238E27FC236}">
                <a16:creationId xmlns:a16="http://schemas.microsoft.com/office/drawing/2014/main" id="{8C5318C5-18B2-4822-A4A9-6A9EB67DFB77}"/>
              </a:ext>
            </a:extLst>
          </p:cNvPr>
          <p:cNvGrpSpPr/>
          <p:nvPr/>
        </p:nvGrpSpPr>
        <p:grpSpPr>
          <a:xfrm>
            <a:off x="5147587" y="3820010"/>
            <a:ext cx="971494" cy="1798722"/>
            <a:chOff x="14703426" y="9256386"/>
            <a:chExt cx="1165225" cy="2157413"/>
          </a:xfrm>
        </p:grpSpPr>
        <p:sp>
          <p:nvSpPr>
            <p:cNvPr id="10" name="Freeform 73">
              <a:extLst>
                <a:ext uri="{FF2B5EF4-FFF2-40B4-BE49-F238E27FC236}">
                  <a16:creationId xmlns:a16="http://schemas.microsoft.com/office/drawing/2014/main" id="{76A00798-3EA9-4D0B-A67D-0169AEEA2D7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03426" y="9256386"/>
              <a:ext cx="1165225" cy="2157413"/>
            </a:xfrm>
            <a:custGeom>
              <a:avLst/>
              <a:gdLst>
                <a:gd name="T0" fmla="*/ 0 w 95"/>
                <a:gd name="T1" fmla="*/ 171 h 176"/>
                <a:gd name="T2" fmla="*/ 6 w 95"/>
                <a:gd name="T3" fmla="*/ 176 h 176"/>
                <a:gd name="T4" fmla="*/ 89 w 95"/>
                <a:gd name="T5" fmla="*/ 176 h 176"/>
                <a:gd name="T6" fmla="*/ 95 w 95"/>
                <a:gd name="T7" fmla="*/ 171 h 176"/>
                <a:gd name="T8" fmla="*/ 95 w 95"/>
                <a:gd name="T9" fmla="*/ 5 h 176"/>
                <a:gd name="T10" fmla="*/ 89 w 95"/>
                <a:gd name="T11" fmla="*/ 0 h 176"/>
                <a:gd name="T12" fmla="*/ 6 w 95"/>
                <a:gd name="T13" fmla="*/ 0 h 176"/>
                <a:gd name="T14" fmla="*/ 0 w 95"/>
                <a:gd name="T15" fmla="*/ 5 h 176"/>
                <a:gd name="T16" fmla="*/ 0 w 95"/>
                <a:gd name="T17" fmla="*/ 171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5" h="176">
                  <a:moveTo>
                    <a:pt x="0" y="171"/>
                  </a:moveTo>
                  <a:cubicBezTo>
                    <a:pt x="0" y="174"/>
                    <a:pt x="3" y="176"/>
                    <a:pt x="6" y="176"/>
                  </a:cubicBezTo>
                  <a:cubicBezTo>
                    <a:pt x="89" y="176"/>
                    <a:pt x="89" y="176"/>
                    <a:pt x="89" y="176"/>
                  </a:cubicBezTo>
                  <a:cubicBezTo>
                    <a:pt x="92" y="176"/>
                    <a:pt x="95" y="174"/>
                    <a:pt x="95" y="171"/>
                  </a:cubicBezTo>
                  <a:cubicBezTo>
                    <a:pt x="95" y="5"/>
                    <a:pt x="95" y="5"/>
                    <a:pt x="95" y="5"/>
                  </a:cubicBezTo>
                  <a:cubicBezTo>
                    <a:pt x="95" y="2"/>
                    <a:pt x="92" y="0"/>
                    <a:pt x="89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5"/>
                  </a:cubicBezTo>
                  <a:lnTo>
                    <a:pt x="0" y="171"/>
                  </a:lnTo>
                  <a:close/>
                </a:path>
              </a:pathLst>
            </a:custGeom>
            <a:solidFill>
              <a:srgbClr val="3B3C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sp>
          <p:nvSpPr>
            <p:cNvPr id="11" name="Freeform 75">
              <a:extLst>
                <a:ext uri="{FF2B5EF4-FFF2-40B4-BE49-F238E27FC236}">
                  <a16:creationId xmlns:a16="http://schemas.microsoft.com/office/drawing/2014/main" id="{2794C93E-D93F-450C-A1A9-2544582B77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89151" y="9353223"/>
              <a:ext cx="993775" cy="1803400"/>
            </a:xfrm>
            <a:custGeom>
              <a:avLst/>
              <a:gdLst>
                <a:gd name="T0" fmla="*/ 80 w 81"/>
                <a:gd name="T1" fmla="*/ 147 h 147"/>
                <a:gd name="T2" fmla="*/ 81 w 81"/>
                <a:gd name="T3" fmla="*/ 147 h 147"/>
                <a:gd name="T4" fmla="*/ 81 w 81"/>
                <a:gd name="T5" fmla="*/ 1 h 147"/>
                <a:gd name="T6" fmla="*/ 80 w 81"/>
                <a:gd name="T7" fmla="*/ 0 h 147"/>
                <a:gd name="T8" fmla="*/ 0 w 81"/>
                <a:gd name="T9" fmla="*/ 0 h 147"/>
                <a:gd name="T10" fmla="*/ 0 w 81"/>
                <a:gd name="T11" fmla="*/ 1 h 147"/>
                <a:gd name="T12" fmla="*/ 0 w 81"/>
                <a:gd name="T13" fmla="*/ 147 h 147"/>
                <a:gd name="T14" fmla="*/ 0 w 81"/>
                <a:gd name="T15" fmla="*/ 147 h 147"/>
                <a:gd name="T16" fmla="*/ 80 w 81"/>
                <a:gd name="T1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" h="147">
                  <a:moveTo>
                    <a:pt x="80" y="147"/>
                  </a:moveTo>
                  <a:cubicBezTo>
                    <a:pt x="81" y="147"/>
                    <a:pt x="81" y="147"/>
                    <a:pt x="81" y="147"/>
                  </a:cubicBezTo>
                  <a:cubicBezTo>
                    <a:pt x="81" y="1"/>
                    <a:pt x="81" y="1"/>
                    <a:pt x="81" y="1"/>
                  </a:cubicBezTo>
                  <a:cubicBezTo>
                    <a:pt x="81" y="0"/>
                    <a:pt x="81" y="0"/>
                    <a:pt x="8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147"/>
                    <a:pt x="0" y="147"/>
                    <a:pt x="0" y="147"/>
                  </a:cubicBezTo>
                  <a:lnTo>
                    <a:pt x="80" y="14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32FB5CF-78B3-49F0-B290-D8A78214B0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17776" y="11216948"/>
              <a:ext cx="123825" cy="123825"/>
            </a:xfrm>
            <a:prstGeom prst="ellipse">
              <a:avLst/>
            </a:prstGeom>
            <a:solidFill>
              <a:srgbClr val="E9E9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775ECDD0-B3DA-4ACC-9675-B65057E2B113}"/>
              </a:ext>
            </a:extLst>
          </p:cNvPr>
          <p:cNvSpPr txBox="1"/>
          <p:nvPr/>
        </p:nvSpPr>
        <p:spPr>
          <a:xfrm rot="5400000">
            <a:off x="4444455" y="4969536"/>
            <a:ext cx="2443214" cy="3428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Graphic Details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1A21AC1-7010-4178-8B99-26AD4D3B2416}"/>
              </a:ext>
            </a:extLst>
          </p:cNvPr>
          <p:cNvSpPr/>
          <p:nvPr/>
        </p:nvSpPr>
        <p:spPr>
          <a:xfrm>
            <a:off x="6256455" y="2514217"/>
            <a:ext cx="755714" cy="75571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6C6822AA-7357-47D1-B740-DBF59ED1F17D}"/>
              </a:ext>
            </a:extLst>
          </p:cNvPr>
          <p:cNvSpPr/>
          <p:nvPr/>
        </p:nvSpPr>
        <p:spPr>
          <a:xfrm>
            <a:off x="7226586" y="2583427"/>
            <a:ext cx="1179513" cy="11787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6FE6E67-2005-4CB6-B19C-40BDF4DF17FC}"/>
              </a:ext>
            </a:extLst>
          </p:cNvPr>
          <p:cNvSpPr/>
          <p:nvPr/>
        </p:nvSpPr>
        <p:spPr>
          <a:xfrm>
            <a:off x="7227093" y="2834246"/>
            <a:ext cx="1179513" cy="11787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CD6880A8-5026-449F-9EB1-615A27443D97}"/>
              </a:ext>
            </a:extLst>
          </p:cNvPr>
          <p:cNvSpPr/>
          <p:nvPr/>
        </p:nvSpPr>
        <p:spPr>
          <a:xfrm>
            <a:off x="7227600" y="3085066"/>
            <a:ext cx="1179513" cy="11787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C3A72BE7-C574-4A2B-8FB7-59E233C04EC1}"/>
              </a:ext>
            </a:extLst>
          </p:cNvPr>
          <p:cNvSpPr/>
          <p:nvPr/>
        </p:nvSpPr>
        <p:spPr>
          <a:xfrm>
            <a:off x="6370135" y="3474142"/>
            <a:ext cx="2134507" cy="9504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98D795E-5FF2-4329-A65B-8A4165F9D328}"/>
              </a:ext>
            </a:extLst>
          </p:cNvPr>
          <p:cNvSpPr/>
          <p:nvPr/>
        </p:nvSpPr>
        <p:spPr>
          <a:xfrm>
            <a:off x="6370642" y="3724961"/>
            <a:ext cx="2134507" cy="9504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745E371-DA1F-40A1-A264-E53984FB754E}"/>
              </a:ext>
            </a:extLst>
          </p:cNvPr>
          <p:cNvSpPr/>
          <p:nvPr/>
        </p:nvSpPr>
        <p:spPr>
          <a:xfrm>
            <a:off x="6371148" y="3975780"/>
            <a:ext cx="2134507" cy="9504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กลุ่ม 56">
            <a:extLst>
              <a:ext uri="{FF2B5EF4-FFF2-40B4-BE49-F238E27FC236}">
                <a16:creationId xmlns:a16="http://schemas.microsoft.com/office/drawing/2014/main" id="{2F8DDD13-BCCA-4CFE-B52D-7A8DB040F319}"/>
              </a:ext>
            </a:extLst>
          </p:cNvPr>
          <p:cNvGrpSpPr/>
          <p:nvPr/>
        </p:nvGrpSpPr>
        <p:grpSpPr>
          <a:xfrm>
            <a:off x="7973738" y="3725150"/>
            <a:ext cx="3199050" cy="1901960"/>
            <a:chOff x="9051926" y="7845098"/>
            <a:chExt cx="3836988" cy="2281238"/>
          </a:xfrm>
        </p:grpSpPr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BBEDE3DD-525A-4D2C-BAB0-B5CDAC9C0A30}"/>
                </a:ext>
              </a:extLst>
            </p:cNvPr>
            <p:cNvSpPr>
              <a:spLocks/>
            </p:cNvSpPr>
            <p:nvPr/>
          </p:nvSpPr>
          <p:spPr bwMode="auto">
            <a:xfrm>
              <a:off x="9247189" y="7857798"/>
              <a:ext cx="3408363" cy="2255838"/>
            </a:xfrm>
            <a:custGeom>
              <a:avLst/>
              <a:gdLst>
                <a:gd name="T0" fmla="*/ 277 w 278"/>
                <a:gd name="T1" fmla="*/ 176 h 184"/>
                <a:gd name="T2" fmla="*/ 269 w 278"/>
                <a:gd name="T3" fmla="*/ 184 h 184"/>
                <a:gd name="T4" fmla="*/ 7 w 278"/>
                <a:gd name="T5" fmla="*/ 184 h 184"/>
                <a:gd name="T6" fmla="*/ 0 w 278"/>
                <a:gd name="T7" fmla="*/ 176 h 184"/>
                <a:gd name="T8" fmla="*/ 1 w 278"/>
                <a:gd name="T9" fmla="*/ 7 h 184"/>
                <a:gd name="T10" fmla="*/ 8 w 278"/>
                <a:gd name="T11" fmla="*/ 0 h 184"/>
                <a:gd name="T12" fmla="*/ 270 w 278"/>
                <a:gd name="T13" fmla="*/ 0 h 184"/>
                <a:gd name="T14" fmla="*/ 278 w 278"/>
                <a:gd name="T15" fmla="*/ 7 h 184"/>
                <a:gd name="T16" fmla="*/ 277 w 278"/>
                <a:gd name="T17" fmla="*/ 176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8" h="184">
                  <a:moveTo>
                    <a:pt x="277" y="176"/>
                  </a:moveTo>
                  <a:cubicBezTo>
                    <a:pt x="277" y="181"/>
                    <a:pt x="274" y="184"/>
                    <a:pt x="269" y="184"/>
                  </a:cubicBezTo>
                  <a:cubicBezTo>
                    <a:pt x="7" y="184"/>
                    <a:pt x="7" y="184"/>
                    <a:pt x="7" y="184"/>
                  </a:cubicBezTo>
                  <a:cubicBezTo>
                    <a:pt x="3" y="184"/>
                    <a:pt x="0" y="181"/>
                    <a:pt x="0" y="176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3"/>
                    <a:pt x="4" y="0"/>
                    <a:pt x="8" y="0"/>
                  </a:cubicBezTo>
                  <a:cubicBezTo>
                    <a:pt x="270" y="0"/>
                    <a:pt x="270" y="0"/>
                    <a:pt x="270" y="0"/>
                  </a:cubicBezTo>
                  <a:cubicBezTo>
                    <a:pt x="275" y="0"/>
                    <a:pt x="278" y="3"/>
                    <a:pt x="278" y="7"/>
                  </a:cubicBezTo>
                  <a:lnTo>
                    <a:pt x="277" y="176"/>
                  </a:lnTo>
                  <a:close/>
                </a:path>
              </a:pathLst>
            </a:custGeom>
            <a:solidFill>
              <a:srgbClr val="D7D6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5AB8DF7C-AC97-4B57-A5AF-6DEC83860A93}"/>
                </a:ext>
              </a:extLst>
            </p:cNvPr>
            <p:cNvSpPr>
              <a:spLocks/>
            </p:cNvSpPr>
            <p:nvPr/>
          </p:nvSpPr>
          <p:spPr bwMode="auto">
            <a:xfrm>
              <a:off x="9051926" y="9892973"/>
              <a:ext cx="3836988" cy="233363"/>
            </a:xfrm>
            <a:custGeom>
              <a:avLst/>
              <a:gdLst>
                <a:gd name="T0" fmla="*/ 313 w 313"/>
                <a:gd name="T1" fmla="*/ 0 h 19"/>
                <a:gd name="T2" fmla="*/ 313 w 313"/>
                <a:gd name="T3" fmla="*/ 5 h 19"/>
                <a:gd name="T4" fmla="*/ 298 w 313"/>
                <a:gd name="T5" fmla="*/ 19 h 19"/>
                <a:gd name="T6" fmla="*/ 15 w 313"/>
                <a:gd name="T7" fmla="*/ 19 h 19"/>
                <a:gd name="T8" fmla="*/ 0 w 313"/>
                <a:gd name="T9" fmla="*/ 5 h 19"/>
                <a:gd name="T10" fmla="*/ 0 w 313"/>
                <a:gd name="T11" fmla="*/ 0 h 19"/>
                <a:gd name="T12" fmla="*/ 313 w 313"/>
                <a:gd name="T13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3" h="19">
                  <a:moveTo>
                    <a:pt x="313" y="0"/>
                  </a:moveTo>
                  <a:cubicBezTo>
                    <a:pt x="313" y="5"/>
                    <a:pt x="313" y="5"/>
                    <a:pt x="313" y="5"/>
                  </a:cubicBezTo>
                  <a:cubicBezTo>
                    <a:pt x="313" y="12"/>
                    <a:pt x="306" y="19"/>
                    <a:pt x="298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7" y="19"/>
                    <a:pt x="0" y="12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13" y="0"/>
                  </a:lnTo>
                  <a:close/>
                </a:path>
              </a:pathLst>
            </a:custGeom>
            <a:solidFill>
              <a:srgbClr val="D7D6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5055F0FB-74AE-40FF-9E98-EFE93FCDC3C6}"/>
                </a:ext>
              </a:extLst>
            </p:cNvPr>
            <p:cNvSpPr>
              <a:spLocks/>
            </p:cNvSpPr>
            <p:nvPr/>
          </p:nvSpPr>
          <p:spPr bwMode="auto">
            <a:xfrm>
              <a:off x="9051926" y="9892973"/>
              <a:ext cx="3836988" cy="98425"/>
            </a:xfrm>
            <a:custGeom>
              <a:avLst/>
              <a:gdLst>
                <a:gd name="T0" fmla="*/ 1 w 313"/>
                <a:gd name="T1" fmla="*/ 8 h 8"/>
                <a:gd name="T2" fmla="*/ 0 w 313"/>
                <a:gd name="T3" fmla="*/ 5 h 8"/>
                <a:gd name="T4" fmla="*/ 0 w 313"/>
                <a:gd name="T5" fmla="*/ 0 h 8"/>
                <a:gd name="T6" fmla="*/ 313 w 313"/>
                <a:gd name="T7" fmla="*/ 0 h 8"/>
                <a:gd name="T8" fmla="*/ 313 w 313"/>
                <a:gd name="T9" fmla="*/ 5 h 8"/>
                <a:gd name="T10" fmla="*/ 312 w 313"/>
                <a:gd name="T11" fmla="*/ 8 h 8"/>
                <a:gd name="T12" fmla="*/ 1 w 313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3" h="8">
                  <a:moveTo>
                    <a:pt x="1" y="8"/>
                  </a:moveTo>
                  <a:cubicBezTo>
                    <a:pt x="0" y="7"/>
                    <a:pt x="0" y="6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13" y="0"/>
                    <a:pt x="313" y="0"/>
                    <a:pt x="313" y="0"/>
                  </a:cubicBezTo>
                  <a:cubicBezTo>
                    <a:pt x="313" y="5"/>
                    <a:pt x="313" y="5"/>
                    <a:pt x="313" y="5"/>
                  </a:cubicBezTo>
                  <a:cubicBezTo>
                    <a:pt x="313" y="6"/>
                    <a:pt x="312" y="7"/>
                    <a:pt x="312" y="8"/>
                  </a:cubicBezTo>
                  <a:lnTo>
                    <a:pt x="1" y="8"/>
                  </a:lnTo>
                  <a:close/>
                </a:path>
              </a:pathLst>
            </a:custGeom>
            <a:solidFill>
              <a:srgbClr val="C9C9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B40F366A-E792-42C4-8856-FFC90DCE5B1F}"/>
                </a:ext>
              </a:extLst>
            </p:cNvPr>
            <p:cNvSpPr>
              <a:spLocks/>
            </p:cNvSpPr>
            <p:nvPr/>
          </p:nvSpPr>
          <p:spPr bwMode="auto">
            <a:xfrm>
              <a:off x="9296401" y="7907011"/>
              <a:ext cx="3309938" cy="1949450"/>
            </a:xfrm>
            <a:custGeom>
              <a:avLst/>
              <a:gdLst>
                <a:gd name="T0" fmla="*/ 0 w 270"/>
                <a:gd name="T1" fmla="*/ 159 h 159"/>
                <a:gd name="T2" fmla="*/ 0 w 270"/>
                <a:gd name="T3" fmla="*/ 4 h 159"/>
                <a:gd name="T4" fmla="*/ 4 w 270"/>
                <a:gd name="T5" fmla="*/ 0 h 159"/>
                <a:gd name="T6" fmla="*/ 267 w 270"/>
                <a:gd name="T7" fmla="*/ 0 h 159"/>
                <a:gd name="T8" fmla="*/ 270 w 270"/>
                <a:gd name="T9" fmla="*/ 4 h 159"/>
                <a:gd name="T10" fmla="*/ 270 w 270"/>
                <a:gd name="T11" fmla="*/ 159 h 159"/>
                <a:gd name="T12" fmla="*/ 0 w 270"/>
                <a:gd name="T13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0" h="159">
                  <a:moveTo>
                    <a:pt x="0" y="159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267" y="0"/>
                    <a:pt x="267" y="0"/>
                    <a:pt x="267" y="0"/>
                  </a:cubicBezTo>
                  <a:cubicBezTo>
                    <a:pt x="269" y="0"/>
                    <a:pt x="270" y="1"/>
                    <a:pt x="270" y="4"/>
                  </a:cubicBezTo>
                  <a:cubicBezTo>
                    <a:pt x="270" y="159"/>
                    <a:pt x="270" y="159"/>
                    <a:pt x="270" y="159"/>
                  </a:cubicBezTo>
                  <a:lnTo>
                    <a:pt x="0" y="15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 dirty="0"/>
            </a:p>
          </p:txBody>
        </p:sp>
        <p:sp>
          <p:nvSpPr>
            <p:cNvPr id="26" name="Freeform 13">
              <a:extLst>
                <a:ext uri="{FF2B5EF4-FFF2-40B4-BE49-F238E27FC236}">
                  <a16:creationId xmlns:a16="http://schemas.microsoft.com/office/drawing/2014/main" id="{AB577EEF-71E3-4814-AB17-5AC1888BAB9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247189" y="7845098"/>
              <a:ext cx="3408363" cy="2060575"/>
            </a:xfrm>
            <a:custGeom>
              <a:avLst/>
              <a:gdLst>
                <a:gd name="T0" fmla="*/ 270 w 278"/>
                <a:gd name="T1" fmla="*/ 9 h 168"/>
                <a:gd name="T2" fmla="*/ 270 w 278"/>
                <a:gd name="T3" fmla="*/ 9 h 168"/>
                <a:gd name="T4" fmla="*/ 270 w 278"/>
                <a:gd name="T5" fmla="*/ 160 h 168"/>
                <a:gd name="T6" fmla="*/ 8 w 278"/>
                <a:gd name="T7" fmla="*/ 160 h 168"/>
                <a:gd name="T8" fmla="*/ 8 w 278"/>
                <a:gd name="T9" fmla="*/ 9 h 168"/>
                <a:gd name="T10" fmla="*/ 9 w 278"/>
                <a:gd name="T11" fmla="*/ 9 h 168"/>
                <a:gd name="T12" fmla="*/ 270 w 278"/>
                <a:gd name="T13" fmla="*/ 9 h 168"/>
                <a:gd name="T14" fmla="*/ 271 w 278"/>
                <a:gd name="T15" fmla="*/ 0 h 168"/>
                <a:gd name="T16" fmla="*/ 8 w 278"/>
                <a:gd name="T17" fmla="*/ 0 h 168"/>
                <a:gd name="T18" fmla="*/ 0 w 278"/>
                <a:gd name="T19" fmla="*/ 9 h 168"/>
                <a:gd name="T20" fmla="*/ 0 w 278"/>
                <a:gd name="T21" fmla="*/ 168 h 168"/>
                <a:gd name="T22" fmla="*/ 278 w 278"/>
                <a:gd name="T23" fmla="*/ 168 h 168"/>
                <a:gd name="T24" fmla="*/ 278 w 278"/>
                <a:gd name="T25" fmla="*/ 9 h 168"/>
                <a:gd name="T26" fmla="*/ 271 w 278"/>
                <a:gd name="T27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8" h="168">
                  <a:moveTo>
                    <a:pt x="270" y="9"/>
                  </a:moveTo>
                  <a:cubicBezTo>
                    <a:pt x="270" y="9"/>
                    <a:pt x="270" y="9"/>
                    <a:pt x="270" y="9"/>
                  </a:cubicBezTo>
                  <a:cubicBezTo>
                    <a:pt x="270" y="160"/>
                    <a:pt x="270" y="160"/>
                    <a:pt x="270" y="160"/>
                  </a:cubicBezTo>
                  <a:cubicBezTo>
                    <a:pt x="8" y="160"/>
                    <a:pt x="8" y="160"/>
                    <a:pt x="8" y="160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9" y="9"/>
                    <a:pt x="9" y="9"/>
                  </a:cubicBezTo>
                  <a:cubicBezTo>
                    <a:pt x="270" y="9"/>
                    <a:pt x="270" y="9"/>
                    <a:pt x="270" y="9"/>
                  </a:cubicBezTo>
                  <a:moveTo>
                    <a:pt x="271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68"/>
                    <a:pt x="0" y="168"/>
                    <a:pt x="0" y="168"/>
                  </a:cubicBezTo>
                  <a:cubicBezTo>
                    <a:pt x="278" y="168"/>
                    <a:pt x="278" y="168"/>
                    <a:pt x="278" y="168"/>
                  </a:cubicBezTo>
                  <a:cubicBezTo>
                    <a:pt x="278" y="9"/>
                    <a:pt x="278" y="9"/>
                    <a:pt x="278" y="9"/>
                  </a:cubicBezTo>
                  <a:cubicBezTo>
                    <a:pt x="278" y="4"/>
                    <a:pt x="275" y="0"/>
                    <a:pt x="271" y="0"/>
                  </a:cubicBezTo>
                  <a:close/>
                </a:path>
              </a:pathLst>
            </a:custGeom>
            <a:solidFill>
              <a:srgbClr val="3B3C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h-TH"/>
            </a:p>
          </p:txBody>
        </p:sp>
      </p:grpSp>
      <p:grpSp>
        <p:nvGrpSpPr>
          <p:cNvPr id="27" name="Group 173">
            <a:extLst>
              <a:ext uri="{FF2B5EF4-FFF2-40B4-BE49-F238E27FC236}">
                <a16:creationId xmlns:a16="http://schemas.microsoft.com/office/drawing/2014/main" id="{2742C31D-C32A-40B5-9A08-C3A00E82574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430264" y="2651700"/>
            <a:ext cx="388691" cy="460100"/>
            <a:chOff x="3009" y="456"/>
            <a:chExt cx="1339" cy="1585"/>
          </a:xfrm>
          <a:noFill/>
        </p:grpSpPr>
        <p:sp>
          <p:nvSpPr>
            <p:cNvPr id="28" name="Freeform 175">
              <a:extLst>
                <a:ext uri="{FF2B5EF4-FFF2-40B4-BE49-F238E27FC236}">
                  <a16:creationId xmlns:a16="http://schemas.microsoft.com/office/drawing/2014/main" id="{BD49914B-7508-49DE-BAE6-529B5A4718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4" y="456"/>
              <a:ext cx="708" cy="941"/>
            </a:xfrm>
            <a:custGeom>
              <a:avLst/>
              <a:gdLst>
                <a:gd name="T0" fmla="*/ 1202 w 2123"/>
                <a:gd name="T1" fmla="*/ 7 h 2821"/>
                <a:gd name="T2" fmla="*/ 1371 w 2123"/>
                <a:gd name="T3" fmla="*/ 48 h 2821"/>
                <a:gd name="T4" fmla="*/ 1509 w 2123"/>
                <a:gd name="T5" fmla="*/ 113 h 2821"/>
                <a:gd name="T6" fmla="*/ 1633 w 2123"/>
                <a:gd name="T7" fmla="*/ 198 h 2821"/>
                <a:gd name="T8" fmla="*/ 1712 w 2123"/>
                <a:gd name="T9" fmla="*/ 278 h 2821"/>
                <a:gd name="T10" fmla="*/ 1751 w 2123"/>
                <a:gd name="T11" fmla="*/ 331 h 2821"/>
                <a:gd name="T12" fmla="*/ 1760 w 2123"/>
                <a:gd name="T13" fmla="*/ 344 h 2821"/>
                <a:gd name="T14" fmla="*/ 1783 w 2123"/>
                <a:gd name="T15" fmla="*/ 349 h 2821"/>
                <a:gd name="T16" fmla="*/ 1825 w 2123"/>
                <a:gd name="T17" fmla="*/ 363 h 2821"/>
                <a:gd name="T18" fmla="*/ 1880 w 2123"/>
                <a:gd name="T19" fmla="*/ 395 h 2821"/>
                <a:gd name="T20" fmla="*/ 1939 w 2123"/>
                <a:gd name="T21" fmla="*/ 451 h 2821"/>
                <a:gd name="T22" fmla="*/ 1993 w 2123"/>
                <a:gd name="T23" fmla="*/ 537 h 2821"/>
                <a:gd name="T24" fmla="*/ 2036 w 2123"/>
                <a:gd name="T25" fmla="*/ 658 h 2821"/>
                <a:gd name="T26" fmla="*/ 2060 w 2123"/>
                <a:gd name="T27" fmla="*/ 825 h 2821"/>
                <a:gd name="T28" fmla="*/ 2055 w 2123"/>
                <a:gd name="T29" fmla="*/ 1039 h 2821"/>
                <a:gd name="T30" fmla="*/ 2017 w 2123"/>
                <a:gd name="T31" fmla="*/ 1277 h 2821"/>
                <a:gd name="T32" fmla="*/ 2029 w 2123"/>
                <a:gd name="T33" fmla="*/ 1345 h 2821"/>
                <a:gd name="T34" fmla="*/ 2073 w 2123"/>
                <a:gd name="T35" fmla="*/ 1360 h 2821"/>
                <a:gd name="T36" fmla="*/ 2107 w 2123"/>
                <a:gd name="T37" fmla="*/ 1402 h 2821"/>
                <a:gd name="T38" fmla="*/ 2123 w 2123"/>
                <a:gd name="T39" fmla="*/ 1480 h 2821"/>
                <a:gd name="T40" fmla="*/ 2112 w 2123"/>
                <a:gd name="T41" fmla="*/ 1600 h 2821"/>
                <a:gd name="T42" fmla="*/ 2065 w 2123"/>
                <a:gd name="T43" fmla="*/ 1775 h 2821"/>
                <a:gd name="T44" fmla="*/ 2009 w 2123"/>
                <a:gd name="T45" fmla="*/ 1918 h 2821"/>
                <a:gd name="T46" fmla="*/ 1955 w 2123"/>
                <a:gd name="T47" fmla="*/ 1993 h 2821"/>
                <a:gd name="T48" fmla="*/ 1909 w 2123"/>
                <a:gd name="T49" fmla="*/ 2016 h 2821"/>
                <a:gd name="T50" fmla="*/ 1857 w 2123"/>
                <a:gd name="T51" fmla="*/ 2203 h 2821"/>
                <a:gd name="T52" fmla="*/ 1757 w 2123"/>
                <a:gd name="T53" fmla="*/ 2394 h 2821"/>
                <a:gd name="T54" fmla="*/ 1615 w 2123"/>
                <a:gd name="T55" fmla="*/ 2570 h 2821"/>
                <a:gd name="T56" fmla="*/ 1431 w 2123"/>
                <a:gd name="T57" fmla="*/ 2714 h 2821"/>
                <a:gd name="T58" fmla="*/ 1213 w 2123"/>
                <a:gd name="T59" fmla="*/ 2803 h 2821"/>
                <a:gd name="T60" fmla="*/ 984 w 2123"/>
                <a:gd name="T61" fmla="*/ 2816 h 2821"/>
                <a:gd name="T62" fmla="*/ 760 w 2123"/>
                <a:gd name="T63" fmla="*/ 2751 h 2821"/>
                <a:gd name="T64" fmla="*/ 563 w 2123"/>
                <a:gd name="T65" fmla="*/ 2624 h 2821"/>
                <a:gd name="T66" fmla="*/ 406 w 2123"/>
                <a:gd name="T67" fmla="*/ 2458 h 2821"/>
                <a:gd name="T68" fmla="*/ 293 w 2123"/>
                <a:gd name="T69" fmla="*/ 2268 h 2821"/>
                <a:gd name="T70" fmla="*/ 226 w 2123"/>
                <a:gd name="T71" fmla="*/ 2077 h 2821"/>
                <a:gd name="T72" fmla="*/ 184 w 2123"/>
                <a:gd name="T73" fmla="*/ 2005 h 2821"/>
                <a:gd name="T74" fmla="*/ 134 w 2123"/>
                <a:gd name="T75" fmla="*/ 1950 h 2821"/>
                <a:gd name="T76" fmla="*/ 77 w 2123"/>
                <a:gd name="T77" fmla="*/ 1831 h 2821"/>
                <a:gd name="T78" fmla="*/ 22 w 2123"/>
                <a:gd name="T79" fmla="*/ 1652 h 2821"/>
                <a:gd name="T80" fmla="*/ 0 w 2123"/>
                <a:gd name="T81" fmla="*/ 1515 h 2821"/>
                <a:gd name="T82" fmla="*/ 9 w 2123"/>
                <a:gd name="T83" fmla="*/ 1425 h 2821"/>
                <a:gd name="T84" fmla="*/ 37 w 2123"/>
                <a:gd name="T85" fmla="*/ 1371 h 2821"/>
                <a:gd name="T86" fmla="*/ 79 w 2123"/>
                <a:gd name="T87" fmla="*/ 1348 h 2821"/>
                <a:gd name="T88" fmla="*/ 126 w 2123"/>
                <a:gd name="T89" fmla="*/ 1345 h 2821"/>
                <a:gd name="T90" fmla="*/ 77 w 2123"/>
                <a:gd name="T91" fmla="*/ 1139 h 2821"/>
                <a:gd name="T92" fmla="*/ 67 w 2123"/>
                <a:gd name="T93" fmla="*/ 923 h 2821"/>
                <a:gd name="T94" fmla="*/ 110 w 2123"/>
                <a:gd name="T95" fmla="*/ 710 h 2821"/>
                <a:gd name="T96" fmla="*/ 208 w 2123"/>
                <a:gd name="T97" fmla="*/ 511 h 2821"/>
                <a:gd name="T98" fmla="*/ 338 w 2123"/>
                <a:gd name="T99" fmla="*/ 349 h 2821"/>
                <a:gd name="T100" fmla="*/ 507 w 2123"/>
                <a:gd name="T101" fmla="*/ 200 h 2821"/>
                <a:gd name="T102" fmla="*/ 676 w 2123"/>
                <a:gd name="T103" fmla="*/ 93 h 2821"/>
                <a:gd name="T104" fmla="*/ 858 w 2123"/>
                <a:gd name="T105" fmla="*/ 25 h 2821"/>
                <a:gd name="T106" fmla="*/ 1070 w 2123"/>
                <a:gd name="T107" fmla="*/ 0 h 2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123" h="2821">
                  <a:moveTo>
                    <a:pt x="1070" y="0"/>
                  </a:moveTo>
                  <a:lnTo>
                    <a:pt x="1138" y="2"/>
                  </a:lnTo>
                  <a:lnTo>
                    <a:pt x="1202" y="7"/>
                  </a:lnTo>
                  <a:lnTo>
                    <a:pt x="1262" y="18"/>
                  </a:lnTo>
                  <a:lnTo>
                    <a:pt x="1319" y="32"/>
                  </a:lnTo>
                  <a:lnTo>
                    <a:pt x="1371" y="48"/>
                  </a:lnTo>
                  <a:lnTo>
                    <a:pt x="1422" y="68"/>
                  </a:lnTo>
                  <a:lnTo>
                    <a:pt x="1467" y="90"/>
                  </a:lnTo>
                  <a:lnTo>
                    <a:pt x="1509" y="113"/>
                  </a:lnTo>
                  <a:lnTo>
                    <a:pt x="1555" y="141"/>
                  </a:lnTo>
                  <a:lnTo>
                    <a:pt x="1597" y="169"/>
                  </a:lnTo>
                  <a:lnTo>
                    <a:pt x="1633" y="198"/>
                  </a:lnTo>
                  <a:lnTo>
                    <a:pt x="1664" y="226"/>
                  </a:lnTo>
                  <a:lnTo>
                    <a:pt x="1690" y="253"/>
                  </a:lnTo>
                  <a:lnTo>
                    <a:pt x="1712" y="278"/>
                  </a:lnTo>
                  <a:lnTo>
                    <a:pt x="1729" y="300"/>
                  </a:lnTo>
                  <a:lnTo>
                    <a:pt x="1742" y="318"/>
                  </a:lnTo>
                  <a:lnTo>
                    <a:pt x="1751" y="331"/>
                  </a:lnTo>
                  <a:lnTo>
                    <a:pt x="1757" y="340"/>
                  </a:lnTo>
                  <a:lnTo>
                    <a:pt x="1758" y="344"/>
                  </a:lnTo>
                  <a:lnTo>
                    <a:pt x="1760" y="344"/>
                  </a:lnTo>
                  <a:lnTo>
                    <a:pt x="1765" y="344"/>
                  </a:lnTo>
                  <a:lnTo>
                    <a:pt x="1773" y="346"/>
                  </a:lnTo>
                  <a:lnTo>
                    <a:pt x="1783" y="349"/>
                  </a:lnTo>
                  <a:lnTo>
                    <a:pt x="1796" y="352"/>
                  </a:lnTo>
                  <a:lnTo>
                    <a:pt x="1809" y="356"/>
                  </a:lnTo>
                  <a:lnTo>
                    <a:pt x="1825" y="363"/>
                  </a:lnTo>
                  <a:lnTo>
                    <a:pt x="1842" y="372"/>
                  </a:lnTo>
                  <a:lnTo>
                    <a:pt x="1861" y="382"/>
                  </a:lnTo>
                  <a:lnTo>
                    <a:pt x="1880" y="395"/>
                  </a:lnTo>
                  <a:lnTo>
                    <a:pt x="1899" y="411"/>
                  </a:lnTo>
                  <a:lnTo>
                    <a:pt x="1919" y="430"/>
                  </a:lnTo>
                  <a:lnTo>
                    <a:pt x="1939" y="451"/>
                  </a:lnTo>
                  <a:lnTo>
                    <a:pt x="1958" y="476"/>
                  </a:lnTo>
                  <a:lnTo>
                    <a:pt x="1975" y="505"/>
                  </a:lnTo>
                  <a:lnTo>
                    <a:pt x="1993" y="537"/>
                  </a:lnTo>
                  <a:lnTo>
                    <a:pt x="2009" y="573"/>
                  </a:lnTo>
                  <a:lnTo>
                    <a:pt x="2023" y="613"/>
                  </a:lnTo>
                  <a:lnTo>
                    <a:pt x="2036" y="658"/>
                  </a:lnTo>
                  <a:lnTo>
                    <a:pt x="2046" y="709"/>
                  </a:lnTo>
                  <a:lnTo>
                    <a:pt x="2055" y="764"/>
                  </a:lnTo>
                  <a:lnTo>
                    <a:pt x="2060" y="825"/>
                  </a:lnTo>
                  <a:lnTo>
                    <a:pt x="2061" y="890"/>
                  </a:lnTo>
                  <a:lnTo>
                    <a:pt x="2060" y="961"/>
                  </a:lnTo>
                  <a:lnTo>
                    <a:pt x="2055" y="1039"/>
                  </a:lnTo>
                  <a:lnTo>
                    <a:pt x="2046" y="1121"/>
                  </a:lnTo>
                  <a:lnTo>
                    <a:pt x="2032" y="1212"/>
                  </a:lnTo>
                  <a:lnTo>
                    <a:pt x="2017" y="1277"/>
                  </a:lnTo>
                  <a:lnTo>
                    <a:pt x="1997" y="1345"/>
                  </a:lnTo>
                  <a:lnTo>
                    <a:pt x="2013" y="1344"/>
                  </a:lnTo>
                  <a:lnTo>
                    <a:pt x="2029" y="1345"/>
                  </a:lnTo>
                  <a:lnTo>
                    <a:pt x="2044" y="1348"/>
                  </a:lnTo>
                  <a:lnTo>
                    <a:pt x="2060" y="1353"/>
                  </a:lnTo>
                  <a:lnTo>
                    <a:pt x="2073" y="1360"/>
                  </a:lnTo>
                  <a:lnTo>
                    <a:pt x="2086" y="1371"/>
                  </a:lnTo>
                  <a:lnTo>
                    <a:pt x="2097" y="1384"/>
                  </a:lnTo>
                  <a:lnTo>
                    <a:pt x="2107" y="1402"/>
                  </a:lnTo>
                  <a:lnTo>
                    <a:pt x="2115" y="1423"/>
                  </a:lnTo>
                  <a:lnTo>
                    <a:pt x="2120" y="1449"/>
                  </a:lnTo>
                  <a:lnTo>
                    <a:pt x="2123" y="1480"/>
                  </a:lnTo>
                  <a:lnTo>
                    <a:pt x="2122" y="1515"/>
                  </a:lnTo>
                  <a:lnTo>
                    <a:pt x="2119" y="1554"/>
                  </a:lnTo>
                  <a:lnTo>
                    <a:pt x="2112" y="1600"/>
                  </a:lnTo>
                  <a:lnTo>
                    <a:pt x="2102" y="1652"/>
                  </a:lnTo>
                  <a:lnTo>
                    <a:pt x="2086" y="1708"/>
                  </a:lnTo>
                  <a:lnTo>
                    <a:pt x="2065" y="1775"/>
                  </a:lnTo>
                  <a:lnTo>
                    <a:pt x="2046" y="1831"/>
                  </a:lnTo>
                  <a:lnTo>
                    <a:pt x="2028" y="1879"/>
                  </a:lnTo>
                  <a:lnTo>
                    <a:pt x="2009" y="1918"/>
                  </a:lnTo>
                  <a:lnTo>
                    <a:pt x="1990" y="1950"/>
                  </a:lnTo>
                  <a:lnTo>
                    <a:pt x="1973" y="1975"/>
                  </a:lnTo>
                  <a:lnTo>
                    <a:pt x="1955" y="1993"/>
                  </a:lnTo>
                  <a:lnTo>
                    <a:pt x="1939" y="2005"/>
                  </a:lnTo>
                  <a:lnTo>
                    <a:pt x="1925" y="2012"/>
                  </a:lnTo>
                  <a:lnTo>
                    <a:pt x="1909" y="2016"/>
                  </a:lnTo>
                  <a:lnTo>
                    <a:pt x="1897" y="2077"/>
                  </a:lnTo>
                  <a:lnTo>
                    <a:pt x="1880" y="2139"/>
                  </a:lnTo>
                  <a:lnTo>
                    <a:pt x="1857" y="2203"/>
                  </a:lnTo>
                  <a:lnTo>
                    <a:pt x="1829" y="2268"/>
                  </a:lnTo>
                  <a:lnTo>
                    <a:pt x="1796" y="2332"/>
                  </a:lnTo>
                  <a:lnTo>
                    <a:pt x="1757" y="2394"/>
                  </a:lnTo>
                  <a:lnTo>
                    <a:pt x="1715" y="2456"/>
                  </a:lnTo>
                  <a:lnTo>
                    <a:pt x="1667" y="2514"/>
                  </a:lnTo>
                  <a:lnTo>
                    <a:pt x="1615" y="2570"/>
                  </a:lnTo>
                  <a:lnTo>
                    <a:pt x="1558" y="2622"/>
                  </a:lnTo>
                  <a:lnTo>
                    <a:pt x="1496" y="2670"/>
                  </a:lnTo>
                  <a:lnTo>
                    <a:pt x="1431" y="2714"/>
                  </a:lnTo>
                  <a:lnTo>
                    <a:pt x="1361" y="2750"/>
                  </a:lnTo>
                  <a:lnTo>
                    <a:pt x="1289" y="2780"/>
                  </a:lnTo>
                  <a:lnTo>
                    <a:pt x="1213" y="2803"/>
                  </a:lnTo>
                  <a:lnTo>
                    <a:pt x="1138" y="2816"/>
                  </a:lnTo>
                  <a:lnTo>
                    <a:pt x="1061" y="2821"/>
                  </a:lnTo>
                  <a:lnTo>
                    <a:pt x="984" y="2816"/>
                  </a:lnTo>
                  <a:lnTo>
                    <a:pt x="909" y="2803"/>
                  </a:lnTo>
                  <a:lnTo>
                    <a:pt x="834" y="2782"/>
                  </a:lnTo>
                  <a:lnTo>
                    <a:pt x="760" y="2751"/>
                  </a:lnTo>
                  <a:lnTo>
                    <a:pt x="689" y="2714"/>
                  </a:lnTo>
                  <a:lnTo>
                    <a:pt x="623" y="2672"/>
                  </a:lnTo>
                  <a:lnTo>
                    <a:pt x="563" y="2624"/>
                  </a:lnTo>
                  <a:lnTo>
                    <a:pt x="506" y="2572"/>
                  </a:lnTo>
                  <a:lnTo>
                    <a:pt x="454" y="2515"/>
                  </a:lnTo>
                  <a:lnTo>
                    <a:pt x="406" y="2458"/>
                  </a:lnTo>
                  <a:lnTo>
                    <a:pt x="364" y="2395"/>
                  </a:lnTo>
                  <a:lnTo>
                    <a:pt x="326" y="2333"/>
                  </a:lnTo>
                  <a:lnTo>
                    <a:pt x="293" y="2268"/>
                  </a:lnTo>
                  <a:lnTo>
                    <a:pt x="265" y="2204"/>
                  </a:lnTo>
                  <a:lnTo>
                    <a:pt x="244" y="2141"/>
                  </a:lnTo>
                  <a:lnTo>
                    <a:pt x="226" y="2077"/>
                  </a:lnTo>
                  <a:lnTo>
                    <a:pt x="215" y="2016"/>
                  </a:lnTo>
                  <a:lnTo>
                    <a:pt x="200" y="2012"/>
                  </a:lnTo>
                  <a:lnTo>
                    <a:pt x="184" y="2005"/>
                  </a:lnTo>
                  <a:lnTo>
                    <a:pt x="168" y="1993"/>
                  </a:lnTo>
                  <a:lnTo>
                    <a:pt x="151" y="1975"/>
                  </a:lnTo>
                  <a:lnTo>
                    <a:pt x="134" y="1950"/>
                  </a:lnTo>
                  <a:lnTo>
                    <a:pt x="115" y="1918"/>
                  </a:lnTo>
                  <a:lnTo>
                    <a:pt x="96" y="1879"/>
                  </a:lnTo>
                  <a:lnTo>
                    <a:pt x="77" y="1831"/>
                  </a:lnTo>
                  <a:lnTo>
                    <a:pt x="57" y="1776"/>
                  </a:lnTo>
                  <a:lnTo>
                    <a:pt x="37" y="1710"/>
                  </a:lnTo>
                  <a:lnTo>
                    <a:pt x="22" y="1652"/>
                  </a:lnTo>
                  <a:lnTo>
                    <a:pt x="10" y="1601"/>
                  </a:lnTo>
                  <a:lnTo>
                    <a:pt x="5" y="1555"/>
                  </a:lnTo>
                  <a:lnTo>
                    <a:pt x="0" y="1515"/>
                  </a:lnTo>
                  <a:lnTo>
                    <a:pt x="0" y="1480"/>
                  </a:lnTo>
                  <a:lnTo>
                    <a:pt x="3" y="1451"/>
                  </a:lnTo>
                  <a:lnTo>
                    <a:pt x="9" y="1425"/>
                  </a:lnTo>
                  <a:lnTo>
                    <a:pt x="16" y="1403"/>
                  </a:lnTo>
                  <a:lnTo>
                    <a:pt x="25" y="1386"/>
                  </a:lnTo>
                  <a:lnTo>
                    <a:pt x="37" y="1371"/>
                  </a:lnTo>
                  <a:lnTo>
                    <a:pt x="50" y="1361"/>
                  </a:lnTo>
                  <a:lnTo>
                    <a:pt x="64" y="1354"/>
                  </a:lnTo>
                  <a:lnTo>
                    <a:pt x="79" y="1348"/>
                  </a:lnTo>
                  <a:lnTo>
                    <a:pt x="94" y="1345"/>
                  </a:lnTo>
                  <a:lnTo>
                    <a:pt x="110" y="1345"/>
                  </a:lnTo>
                  <a:lnTo>
                    <a:pt x="126" y="1345"/>
                  </a:lnTo>
                  <a:lnTo>
                    <a:pt x="105" y="1279"/>
                  </a:lnTo>
                  <a:lnTo>
                    <a:pt x="90" y="1212"/>
                  </a:lnTo>
                  <a:lnTo>
                    <a:pt x="77" y="1139"/>
                  </a:lnTo>
                  <a:lnTo>
                    <a:pt x="68" y="1065"/>
                  </a:lnTo>
                  <a:lnTo>
                    <a:pt x="65" y="992"/>
                  </a:lnTo>
                  <a:lnTo>
                    <a:pt x="67" y="923"/>
                  </a:lnTo>
                  <a:lnTo>
                    <a:pt x="74" y="854"/>
                  </a:lnTo>
                  <a:lnTo>
                    <a:pt x="89" y="786"/>
                  </a:lnTo>
                  <a:lnTo>
                    <a:pt x="110" y="710"/>
                  </a:lnTo>
                  <a:lnTo>
                    <a:pt x="137" y="640"/>
                  </a:lnTo>
                  <a:lnTo>
                    <a:pt x="170" y="573"/>
                  </a:lnTo>
                  <a:lnTo>
                    <a:pt x="208" y="511"/>
                  </a:lnTo>
                  <a:lnTo>
                    <a:pt x="248" y="453"/>
                  </a:lnTo>
                  <a:lnTo>
                    <a:pt x="292" y="399"/>
                  </a:lnTo>
                  <a:lnTo>
                    <a:pt x="338" y="349"/>
                  </a:lnTo>
                  <a:lnTo>
                    <a:pt x="392" y="295"/>
                  </a:lnTo>
                  <a:lnTo>
                    <a:pt x="448" y="245"/>
                  </a:lnTo>
                  <a:lnTo>
                    <a:pt x="507" y="200"/>
                  </a:lnTo>
                  <a:lnTo>
                    <a:pt x="568" y="158"/>
                  </a:lnTo>
                  <a:lnTo>
                    <a:pt x="621" y="123"/>
                  </a:lnTo>
                  <a:lnTo>
                    <a:pt x="676" y="93"/>
                  </a:lnTo>
                  <a:lnTo>
                    <a:pt x="734" y="65"/>
                  </a:lnTo>
                  <a:lnTo>
                    <a:pt x="793" y="42"/>
                  </a:lnTo>
                  <a:lnTo>
                    <a:pt x="858" y="25"/>
                  </a:lnTo>
                  <a:lnTo>
                    <a:pt x="926" y="10"/>
                  </a:lnTo>
                  <a:lnTo>
                    <a:pt x="997" y="5"/>
                  </a:lnTo>
                  <a:lnTo>
                    <a:pt x="1070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76">
              <a:extLst>
                <a:ext uri="{FF2B5EF4-FFF2-40B4-BE49-F238E27FC236}">
                  <a16:creationId xmlns:a16="http://schemas.microsoft.com/office/drawing/2014/main" id="{917266A1-0C51-4143-B7FB-9D57529D1C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9" y="1357"/>
              <a:ext cx="1339" cy="684"/>
            </a:xfrm>
            <a:custGeom>
              <a:avLst/>
              <a:gdLst>
                <a:gd name="T0" fmla="*/ 1677 w 4017"/>
                <a:gd name="T1" fmla="*/ 1196 h 2051"/>
                <a:gd name="T2" fmla="*/ 1822 w 4017"/>
                <a:gd name="T3" fmla="*/ 765 h 2051"/>
                <a:gd name="T4" fmla="*/ 1743 w 4017"/>
                <a:gd name="T5" fmla="*/ 583 h 2051"/>
                <a:gd name="T6" fmla="*/ 1739 w 4017"/>
                <a:gd name="T7" fmla="*/ 459 h 2051"/>
                <a:gd name="T8" fmla="*/ 1787 w 4017"/>
                <a:gd name="T9" fmla="*/ 378 h 2051"/>
                <a:gd name="T10" fmla="*/ 1862 w 4017"/>
                <a:gd name="T11" fmla="*/ 334 h 2051"/>
                <a:gd name="T12" fmla="*/ 1939 w 4017"/>
                <a:gd name="T13" fmla="*/ 314 h 2051"/>
                <a:gd name="T14" fmla="*/ 1995 w 4017"/>
                <a:gd name="T15" fmla="*/ 310 h 2051"/>
                <a:gd name="T16" fmla="*/ 2022 w 4017"/>
                <a:gd name="T17" fmla="*/ 310 h 2051"/>
                <a:gd name="T18" fmla="*/ 2078 w 4017"/>
                <a:gd name="T19" fmla="*/ 314 h 2051"/>
                <a:gd name="T20" fmla="*/ 2155 w 4017"/>
                <a:gd name="T21" fmla="*/ 334 h 2051"/>
                <a:gd name="T22" fmla="*/ 2230 w 4017"/>
                <a:gd name="T23" fmla="*/ 378 h 2051"/>
                <a:gd name="T24" fmla="*/ 2278 w 4017"/>
                <a:gd name="T25" fmla="*/ 459 h 2051"/>
                <a:gd name="T26" fmla="*/ 2274 w 4017"/>
                <a:gd name="T27" fmla="*/ 583 h 2051"/>
                <a:gd name="T28" fmla="*/ 2195 w 4017"/>
                <a:gd name="T29" fmla="*/ 765 h 2051"/>
                <a:gd name="T30" fmla="*/ 2340 w 4017"/>
                <a:gd name="T31" fmla="*/ 1196 h 2051"/>
                <a:gd name="T32" fmla="*/ 2724 w 4017"/>
                <a:gd name="T33" fmla="*/ 1 h 2051"/>
                <a:gd name="T34" fmla="*/ 2801 w 4017"/>
                <a:gd name="T35" fmla="*/ 51 h 2051"/>
                <a:gd name="T36" fmla="*/ 2963 w 4017"/>
                <a:gd name="T37" fmla="*/ 146 h 2051"/>
                <a:gd name="T38" fmla="*/ 3195 w 4017"/>
                <a:gd name="T39" fmla="*/ 260 h 2051"/>
                <a:gd name="T40" fmla="*/ 3479 w 4017"/>
                <a:gd name="T41" fmla="*/ 370 h 2051"/>
                <a:gd name="T42" fmla="*/ 3742 w 4017"/>
                <a:gd name="T43" fmla="*/ 456 h 2051"/>
                <a:gd name="T44" fmla="*/ 3894 w 4017"/>
                <a:gd name="T45" fmla="*/ 589 h 2051"/>
                <a:gd name="T46" fmla="*/ 3978 w 4017"/>
                <a:gd name="T47" fmla="*/ 765 h 2051"/>
                <a:gd name="T48" fmla="*/ 4013 w 4017"/>
                <a:gd name="T49" fmla="*/ 953 h 2051"/>
                <a:gd name="T50" fmla="*/ 4016 w 4017"/>
                <a:gd name="T51" fmla="*/ 1121 h 2051"/>
                <a:gd name="T52" fmla="*/ 4011 w 4017"/>
                <a:gd name="T53" fmla="*/ 1198 h 2051"/>
                <a:gd name="T54" fmla="*/ 3998 w 4017"/>
                <a:gd name="T55" fmla="*/ 1339 h 2051"/>
                <a:gd name="T56" fmla="*/ 3981 w 4017"/>
                <a:gd name="T57" fmla="*/ 1507 h 2051"/>
                <a:gd name="T58" fmla="*/ 3958 w 4017"/>
                <a:gd name="T59" fmla="*/ 1584 h 2051"/>
                <a:gd name="T60" fmla="*/ 3856 w 4017"/>
                <a:gd name="T61" fmla="*/ 1640 h 2051"/>
                <a:gd name="T62" fmla="*/ 3659 w 4017"/>
                <a:gd name="T63" fmla="*/ 1733 h 2051"/>
                <a:gd name="T64" fmla="*/ 3369 w 4017"/>
                <a:gd name="T65" fmla="*/ 1841 h 2051"/>
                <a:gd name="T66" fmla="*/ 2995 w 4017"/>
                <a:gd name="T67" fmla="*/ 1944 h 2051"/>
                <a:gd name="T68" fmla="*/ 2539 w 4017"/>
                <a:gd name="T69" fmla="*/ 2022 h 2051"/>
                <a:gd name="T70" fmla="*/ 2007 w 4017"/>
                <a:gd name="T71" fmla="*/ 2051 h 2051"/>
                <a:gd name="T72" fmla="*/ 1478 w 4017"/>
                <a:gd name="T73" fmla="*/ 2021 h 2051"/>
                <a:gd name="T74" fmla="*/ 1022 w 4017"/>
                <a:gd name="T75" fmla="*/ 1944 h 2051"/>
                <a:gd name="T76" fmla="*/ 648 w 4017"/>
                <a:gd name="T77" fmla="*/ 1841 h 2051"/>
                <a:gd name="T78" fmla="*/ 358 w 4017"/>
                <a:gd name="T79" fmla="*/ 1733 h 2051"/>
                <a:gd name="T80" fmla="*/ 161 w 4017"/>
                <a:gd name="T81" fmla="*/ 1640 h 2051"/>
                <a:gd name="T82" fmla="*/ 59 w 4017"/>
                <a:gd name="T83" fmla="*/ 1584 h 2051"/>
                <a:gd name="T84" fmla="*/ 36 w 4017"/>
                <a:gd name="T85" fmla="*/ 1507 h 2051"/>
                <a:gd name="T86" fmla="*/ 19 w 4017"/>
                <a:gd name="T87" fmla="*/ 1339 h 2051"/>
                <a:gd name="T88" fmla="*/ 6 w 4017"/>
                <a:gd name="T89" fmla="*/ 1198 h 2051"/>
                <a:gd name="T90" fmla="*/ 1 w 4017"/>
                <a:gd name="T91" fmla="*/ 1121 h 2051"/>
                <a:gd name="T92" fmla="*/ 4 w 4017"/>
                <a:gd name="T93" fmla="*/ 953 h 2051"/>
                <a:gd name="T94" fmla="*/ 38 w 4017"/>
                <a:gd name="T95" fmla="*/ 765 h 2051"/>
                <a:gd name="T96" fmla="*/ 123 w 4017"/>
                <a:gd name="T97" fmla="*/ 589 h 2051"/>
                <a:gd name="T98" fmla="*/ 274 w 4017"/>
                <a:gd name="T99" fmla="*/ 456 h 2051"/>
                <a:gd name="T100" fmla="*/ 538 w 4017"/>
                <a:gd name="T101" fmla="*/ 370 h 2051"/>
                <a:gd name="T102" fmla="*/ 820 w 4017"/>
                <a:gd name="T103" fmla="*/ 260 h 2051"/>
                <a:gd name="T104" fmla="*/ 1052 w 4017"/>
                <a:gd name="T105" fmla="*/ 146 h 2051"/>
                <a:gd name="T106" fmla="*/ 1216 w 4017"/>
                <a:gd name="T107" fmla="*/ 51 h 2051"/>
                <a:gd name="T108" fmla="*/ 1291 w 4017"/>
                <a:gd name="T109" fmla="*/ 1 h 20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017" h="2051">
                  <a:moveTo>
                    <a:pt x="1294" y="0"/>
                  </a:moveTo>
                  <a:lnTo>
                    <a:pt x="1614" y="1008"/>
                  </a:lnTo>
                  <a:lnTo>
                    <a:pt x="1675" y="1199"/>
                  </a:lnTo>
                  <a:lnTo>
                    <a:pt x="1677" y="1196"/>
                  </a:lnTo>
                  <a:lnTo>
                    <a:pt x="1729" y="1357"/>
                  </a:lnTo>
                  <a:lnTo>
                    <a:pt x="1897" y="879"/>
                  </a:lnTo>
                  <a:lnTo>
                    <a:pt x="1856" y="820"/>
                  </a:lnTo>
                  <a:lnTo>
                    <a:pt x="1822" y="765"/>
                  </a:lnTo>
                  <a:lnTo>
                    <a:pt x="1794" y="713"/>
                  </a:lnTo>
                  <a:lnTo>
                    <a:pt x="1771" y="667"/>
                  </a:lnTo>
                  <a:lnTo>
                    <a:pt x="1755" y="623"/>
                  </a:lnTo>
                  <a:lnTo>
                    <a:pt x="1743" y="583"/>
                  </a:lnTo>
                  <a:lnTo>
                    <a:pt x="1736" y="547"/>
                  </a:lnTo>
                  <a:lnTo>
                    <a:pt x="1733" y="515"/>
                  </a:lnTo>
                  <a:lnTo>
                    <a:pt x="1735" y="485"/>
                  </a:lnTo>
                  <a:lnTo>
                    <a:pt x="1739" y="459"/>
                  </a:lnTo>
                  <a:lnTo>
                    <a:pt x="1748" y="434"/>
                  </a:lnTo>
                  <a:lnTo>
                    <a:pt x="1758" y="412"/>
                  </a:lnTo>
                  <a:lnTo>
                    <a:pt x="1772" y="395"/>
                  </a:lnTo>
                  <a:lnTo>
                    <a:pt x="1787" y="378"/>
                  </a:lnTo>
                  <a:lnTo>
                    <a:pt x="1804" y="365"/>
                  </a:lnTo>
                  <a:lnTo>
                    <a:pt x="1823" y="352"/>
                  </a:lnTo>
                  <a:lnTo>
                    <a:pt x="1842" y="341"/>
                  </a:lnTo>
                  <a:lnTo>
                    <a:pt x="1862" y="334"/>
                  </a:lnTo>
                  <a:lnTo>
                    <a:pt x="1882" y="327"/>
                  </a:lnTo>
                  <a:lnTo>
                    <a:pt x="1901" y="321"/>
                  </a:lnTo>
                  <a:lnTo>
                    <a:pt x="1922" y="317"/>
                  </a:lnTo>
                  <a:lnTo>
                    <a:pt x="1939" y="314"/>
                  </a:lnTo>
                  <a:lnTo>
                    <a:pt x="1956" y="312"/>
                  </a:lnTo>
                  <a:lnTo>
                    <a:pt x="1972" y="311"/>
                  </a:lnTo>
                  <a:lnTo>
                    <a:pt x="1985" y="310"/>
                  </a:lnTo>
                  <a:lnTo>
                    <a:pt x="1995" y="310"/>
                  </a:lnTo>
                  <a:lnTo>
                    <a:pt x="2004" y="310"/>
                  </a:lnTo>
                  <a:lnTo>
                    <a:pt x="2007" y="310"/>
                  </a:lnTo>
                  <a:lnTo>
                    <a:pt x="2013" y="310"/>
                  </a:lnTo>
                  <a:lnTo>
                    <a:pt x="2022" y="310"/>
                  </a:lnTo>
                  <a:lnTo>
                    <a:pt x="2032" y="310"/>
                  </a:lnTo>
                  <a:lnTo>
                    <a:pt x="2045" y="311"/>
                  </a:lnTo>
                  <a:lnTo>
                    <a:pt x="2061" y="312"/>
                  </a:lnTo>
                  <a:lnTo>
                    <a:pt x="2078" y="314"/>
                  </a:lnTo>
                  <a:lnTo>
                    <a:pt x="2095" y="317"/>
                  </a:lnTo>
                  <a:lnTo>
                    <a:pt x="2116" y="321"/>
                  </a:lnTo>
                  <a:lnTo>
                    <a:pt x="2135" y="327"/>
                  </a:lnTo>
                  <a:lnTo>
                    <a:pt x="2155" y="334"/>
                  </a:lnTo>
                  <a:lnTo>
                    <a:pt x="2175" y="341"/>
                  </a:lnTo>
                  <a:lnTo>
                    <a:pt x="2194" y="352"/>
                  </a:lnTo>
                  <a:lnTo>
                    <a:pt x="2213" y="365"/>
                  </a:lnTo>
                  <a:lnTo>
                    <a:pt x="2230" y="378"/>
                  </a:lnTo>
                  <a:lnTo>
                    <a:pt x="2245" y="395"/>
                  </a:lnTo>
                  <a:lnTo>
                    <a:pt x="2259" y="412"/>
                  </a:lnTo>
                  <a:lnTo>
                    <a:pt x="2269" y="434"/>
                  </a:lnTo>
                  <a:lnTo>
                    <a:pt x="2278" y="459"/>
                  </a:lnTo>
                  <a:lnTo>
                    <a:pt x="2282" y="485"/>
                  </a:lnTo>
                  <a:lnTo>
                    <a:pt x="2284" y="515"/>
                  </a:lnTo>
                  <a:lnTo>
                    <a:pt x="2281" y="547"/>
                  </a:lnTo>
                  <a:lnTo>
                    <a:pt x="2274" y="583"/>
                  </a:lnTo>
                  <a:lnTo>
                    <a:pt x="2262" y="623"/>
                  </a:lnTo>
                  <a:lnTo>
                    <a:pt x="2246" y="667"/>
                  </a:lnTo>
                  <a:lnTo>
                    <a:pt x="2223" y="713"/>
                  </a:lnTo>
                  <a:lnTo>
                    <a:pt x="2195" y="765"/>
                  </a:lnTo>
                  <a:lnTo>
                    <a:pt x="2161" y="820"/>
                  </a:lnTo>
                  <a:lnTo>
                    <a:pt x="2120" y="879"/>
                  </a:lnTo>
                  <a:lnTo>
                    <a:pt x="2288" y="1357"/>
                  </a:lnTo>
                  <a:lnTo>
                    <a:pt x="2340" y="1196"/>
                  </a:lnTo>
                  <a:lnTo>
                    <a:pt x="2342" y="1199"/>
                  </a:lnTo>
                  <a:lnTo>
                    <a:pt x="2401" y="1008"/>
                  </a:lnTo>
                  <a:lnTo>
                    <a:pt x="2721" y="0"/>
                  </a:lnTo>
                  <a:lnTo>
                    <a:pt x="2724" y="1"/>
                  </a:lnTo>
                  <a:lnTo>
                    <a:pt x="2735" y="9"/>
                  </a:lnTo>
                  <a:lnTo>
                    <a:pt x="2750" y="19"/>
                  </a:lnTo>
                  <a:lnTo>
                    <a:pt x="2772" y="33"/>
                  </a:lnTo>
                  <a:lnTo>
                    <a:pt x="2801" y="51"/>
                  </a:lnTo>
                  <a:lnTo>
                    <a:pt x="2835" y="72"/>
                  </a:lnTo>
                  <a:lnTo>
                    <a:pt x="2872" y="94"/>
                  </a:lnTo>
                  <a:lnTo>
                    <a:pt x="2916" y="119"/>
                  </a:lnTo>
                  <a:lnTo>
                    <a:pt x="2963" y="146"/>
                  </a:lnTo>
                  <a:lnTo>
                    <a:pt x="3016" y="174"/>
                  </a:lnTo>
                  <a:lnTo>
                    <a:pt x="3072" y="203"/>
                  </a:lnTo>
                  <a:lnTo>
                    <a:pt x="3132" y="231"/>
                  </a:lnTo>
                  <a:lnTo>
                    <a:pt x="3195" y="260"/>
                  </a:lnTo>
                  <a:lnTo>
                    <a:pt x="3262" y="289"/>
                  </a:lnTo>
                  <a:lnTo>
                    <a:pt x="3332" y="317"/>
                  </a:lnTo>
                  <a:lnTo>
                    <a:pt x="3404" y="344"/>
                  </a:lnTo>
                  <a:lnTo>
                    <a:pt x="3479" y="370"/>
                  </a:lnTo>
                  <a:lnTo>
                    <a:pt x="3556" y="393"/>
                  </a:lnTo>
                  <a:lnTo>
                    <a:pt x="3634" y="415"/>
                  </a:lnTo>
                  <a:lnTo>
                    <a:pt x="3691" y="433"/>
                  </a:lnTo>
                  <a:lnTo>
                    <a:pt x="3742" y="456"/>
                  </a:lnTo>
                  <a:lnTo>
                    <a:pt x="3787" y="483"/>
                  </a:lnTo>
                  <a:lnTo>
                    <a:pt x="3827" y="515"/>
                  </a:lnTo>
                  <a:lnTo>
                    <a:pt x="3862" y="551"/>
                  </a:lnTo>
                  <a:lnTo>
                    <a:pt x="3894" y="589"/>
                  </a:lnTo>
                  <a:lnTo>
                    <a:pt x="3920" y="631"/>
                  </a:lnTo>
                  <a:lnTo>
                    <a:pt x="3943" y="674"/>
                  </a:lnTo>
                  <a:lnTo>
                    <a:pt x="3962" y="719"/>
                  </a:lnTo>
                  <a:lnTo>
                    <a:pt x="3978" y="765"/>
                  </a:lnTo>
                  <a:lnTo>
                    <a:pt x="3991" y="813"/>
                  </a:lnTo>
                  <a:lnTo>
                    <a:pt x="4000" y="859"/>
                  </a:lnTo>
                  <a:lnTo>
                    <a:pt x="4007" y="907"/>
                  </a:lnTo>
                  <a:lnTo>
                    <a:pt x="4013" y="953"/>
                  </a:lnTo>
                  <a:lnTo>
                    <a:pt x="4016" y="998"/>
                  </a:lnTo>
                  <a:lnTo>
                    <a:pt x="4017" y="1041"/>
                  </a:lnTo>
                  <a:lnTo>
                    <a:pt x="4017" y="1083"/>
                  </a:lnTo>
                  <a:lnTo>
                    <a:pt x="4016" y="1121"/>
                  </a:lnTo>
                  <a:lnTo>
                    <a:pt x="4014" y="1157"/>
                  </a:lnTo>
                  <a:lnTo>
                    <a:pt x="4014" y="1161"/>
                  </a:lnTo>
                  <a:lnTo>
                    <a:pt x="4013" y="1176"/>
                  </a:lnTo>
                  <a:lnTo>
                    <a:pt x="4011" y="1198"/>
                  </a:lnTo>
                  <a:lnTo>
                    <a:pt x="4008" y="1227"/>
                  </a:lnTo>
                  <a:lnTo>
                    <a:pt x="4005" y="1260"/>
                  </a:lnTo>
                  <a:lnTo>
                    <a:pt x="4003" y="1299"/>
                  </a:lnTo>
                  <a:lnTo>
                    <a:pt x="3998" y="1339"/>
                  </a:lnTo>
                  <a:lnTo>
                    <a:pt x="3994" y="1381"/>
                  </a:lnTo>
                  <a:lnTo>
                    <a:pt x="3989" y="1425"/>
                  </a:lnTo>
                  <a:lnTo>
                    <a:pt x="3985" y="1467"/>
                  </a:lnTo>
                  <a:lnTo>
                    <a:pt x="3981" y="1507"/>
                  </a:lnTo>
                  <a:lnTo>
                    <a:pt x="3975" y="1543"/>
                  </a:lnTo>
                  <a:lnTo>
                    <a:pt x="3971" y="1575"/>
                  </a:lnTo>
                  <a:lnTo>
                    <a:pt x="3968" y="1578"/>
                  </a:lnTo>
                  <a:lnTo>
                    <a:pt x="3958" y="1584"/>
                  </a:lnTo>
                  <a:lnTo>
                    <a:pt x="3942" y="1592"/>
                  </a:lnTo>
                  <a:lnTo>
                    <a:pt x="3920" y="1606"/>
                  </a:lnTo>
                  <a:lnTo>
                    <a:pt x="3891" y="1621"/>
                  </a:lnTo>
                  <a:lnTo>
                    <a:pt x="3856" y="1640"/>
                  </a:lnTo>
                  <a:lnTo>
                    <a:pt x="3816" y="1660"/>
                  </a:lnTo>
                  <a:lnTo>
                    <a:pt x="3769" y="1684"/>
                  </a:lnTo>
                  <a:lnTo>
                    <a:pt x="3717" y="1707"/>
                  </a:lnTo>
                  <a:lnTo>
                    <a:pt x="3659" y="1733"/>
                  </a:lnTo>
                  <a:lnTo>
                    <a:pt x="3595" y="1759"/>
                  </a:lnTo>
                  <a:lnTo>
                    <a:pt x="3526" y="1786"/>
                  </a:lnTo>
                  <a:lnTo>
                    <a:pt x="3450" y="1814"/>
                  </a:lnTo>
                  <a:lnTo>
                    <a:pt x="3369" y="1841"/>
                  </a:lnTo>
                  <a:lnTo>
                    <a:pt x="3284" y="1869"/>
                  </a:lnTo>
                  <a:lnTo>
                    <a:pt x="3192" y="1895"/>
                  </a:lnTo>
                  <a:lnTo>
                    <a:pt x="3097" y="1919"/>
                  </a:lnTo>
                  <a:lnTo>
                    <a:pt x="2995" y="1944"/>
                  </a:lnTo>
                  <a:lnTo>
                    <a:pt x="2888" y="1967"/>
                  </a:lnTo>
                  <a:lnTo>
                    <a:pt x="2777" y="1987"/>
                  </a:lnTo>
                  <a:lnTo>
                    <a:pt x="2661" y="2006"/>
                  </a:lnTo>
                  <a:lnTo>
                    <a:pt x="2539" y="2022"/>
                  </a:lnTo>
                  <a:lnTo>
                    <a:pt x="2414" y="2034"/>
                  </a:lnTo>
                  <a:lnTo>
                    <a:pt x="2282" y="2044"/>
                  </a:lnTo>
                  <a:lnTo>
                    <a:pt x="2148" y="2050"/>
                  </a:lnTo>
                  <a:lnTo>
                    <a:pt x="2007" y="2051"/>
                  </a:lnTo>
                  <a:lnTo>
                    <a:pt x="1869" y="2050"/>
                  </a:lnTo>
                  <a:lnTo>
                    <a:pt x="1733" y="2044"/>
                  </a:lnTo>
                  <a:lnTo>
                    <a:pt x="1603" y="2034"/>
                  </a:lnTo>
                  <a:lnTo>
                    <a:pt x="1478" y="2021"/>
                  </a:lnTo>
                  <a:lnTo>
                    <a:pt x="1356" y="2005"/>
                  </a:lnTo>
                  <a:lnTo>
                    <a:pt x="1240" y="1987"/>
                  </a:lnTo>
                  <a:lnTo>
                    <a:pt x="1129" y="1966"/>
                  </a:lnTo>
                  <a:lnTo>
                    <a:pt x="1022" y="1944"/>
                  </a:lnTo>
                  <a:lnTo>
                    <a:pt x="920" y="1919"/>
                  </a:lnTo>
                  <a:lnTo>
                    <a:pt x="825" y="1895"/>
                  </a:lnTo>
                  <a:lnTo>
                    <a:pt x="733" y="1867"/>
                  </a:lnTo>
                  <a:lnTo>
                    <a:pt x="648" y="1841"/>
                  </a:lnTo>
                  <a:lnTo>
                    <a:pt x="567" y="1814"/>
                  </a:lnTo>
                  <a:lnTo>
                    <a:pt x="491" y="1786"/>
                  </a:lnTo>
                  <a:lnTo>
                    <a:pt x="422" y="1759"/>
                  </a:lnTo>
                  <a:lnTo>
                    <a:pt x="358" y="1733"/>
                  </a:lnTo>
                  <a:lnTo>
                    <a:pt x="300" y="1707"/>
                  </a:lnTo>
                  <a:lnTo>
                    <a:pt x="248" y="1682"/>
                  </a:lnTo>
                  <a:lnTo>
                    <a:pt x="201" y="1660"/>
                  </a:lnTo>
                  <a:lnTo>
                    <a:pt x="161" y="1640"/>
                  </a:lnTo>
                  <a:lnTo>
                    <a:pt x="126" y="1621"/>
                  </a:lnTo>
                  <a:lnTo>
                    <a:pt x="97" y="1606"/>
                  </a:lnTo>
                  <a:lnTo>
                    <a:pt x="75" y="1592"/>
                  </a:lnTo>
                  <a:lnTo>
                    <a:pt x="59" y="1584"/>
                  </a:lnTo>
                  <a:lnTo>
                    <a:pt x="49" y="1578"/>
                  </a:lnTo>
                  <a:lnTo>
                    <a:pt x="46" y="1575"/>
                  </a:lnTo>
                  <a:lnTo>
                    <a:pt x="42" y="1543"/>
                  </a:lnTo>
                  <a:lnTo>
                    <a:pt x="36" y="1507"/>
                  </a:lnTo>
                  <a:lnTo>
                    <a:pt x="32" y="1467"/>
                  </a:lnTo>
                  <a:lnTo>
                    <a:pt x="28" y="1425"/>
                  </a:lnTo>
                  <a:lnTo>
                    <a:pt x="23" y="1381"/>
                  </a:lnTo>
                  <a:lnTo>
                    <a:pt x="19" y="1339"/>
                  </a:lnTo>
                  <a:lnTo>
                    <a:pt x="14" y="1299"/>
                  </a:lnTo>
                  <a:lnTo>
                    <a:pt x="12" y="1260"/>
                  </a:lnTo>
                  <a:lnTo>
                    <a:pt x="9" y="1227"/>
                  </a:lnTo>
                  <a:lnTo>
                    <a:pt x="6" y="1198"/>
                  </a:lnTo>
                  <a:lnTo>
                    <a:pt x="4" y="1176"/>
                  </a:lnTo>
                  <a:lnTo>
                    <a:pt x="3" y="1161"/>
                  </a:lnTo>
                  <a:lnTo>
                    <a:pt x="3" y="1157"/>
                  </a:lnTo>
                  <a:lnTo>
                    <a:pt x="1" y="1121"/>
                  </a:lnTo>
                  <a:lnTo>
                    <a:pt x="0" y="1083"/>
                  </a:lnTo>
                  <a:lnTo>
                    <a:pt x="0" y="1041"/>
                  </a:lnTo>
                  <a:lnTo>
                    <a:pt x="1" y="998"/>
                  </a:lnTo>
                  <a:lnTo>
                    <a:pt x="4" y="953"/>
                  </a:lnTo>
                  <a:lnTo>
                    <a:pt x="9" y="907"/>
                  </a:lnTo>
                  <a:lnTo>
                    <a:pt x="16" y="859"/>
                  </a:lnTo>
                  <a:lnTo>
                    <a:pt x="26" y="813"/>
                  </a:lnTo>
                  <a:lnTo>
                    <a:pt x="38" y="765"/>
                  </a:lnTo>
                  <a:lnTo>
                    <a:pt x="54" y="719"/>
                  </a:lnTo>
                  <a:lnTo>
                    <a:pt x="72" y="674"/>
                  </a:lnTo>
                  <a:lnTo>
                    <a:pt x="96" y="631"/>
                  </a:lnTo>
                  <a:lnTo>
                    <a:pt x="123" y="589"/>
                  </a:lnTo>
                  <a:lnTo>
                    <a:pt x="154" y="551"/>
                  </a:lnTo>
                  <a:lnTo>
                    <a:pt x="188" y="515"/>
                  </a:lnTo>
                  <a:lnTo>
                    <a:pt x="229" y="483"/>
                  </a:lnTo>
                  <a:lnTo>
                    <a:pt x="274" y="456"/>
                  </a:lnTo>
                  <a:lnTo>
                    <a:pt x="325" y="433"/>
                  </a:lnTo>
                  <a:lnTo>
                    <a:pt x="381" y="415"/>
                  </a:lnTo>
                  <a:lnTo>
                    <a:pt x="461" y="393"/>
                  </a:lnTo>
                  <a:lnTo>
                    <a:pt x="538" y="370"/>
                  </a:lnTo>
                  <a:lnTo>
                    <a:pt x="612" y="344"/>
                  </a:lnTo>
                  <a:lnTo>
                    <a:pt x="684" y="317"/>
                  </a:lnTo>
                  <a:lnTo>
                    <a:pt x="754" y="289"/>
                  </a:lnTo>
                  <a:lnTo>
                    <a:pt x="820" y="260"/>
                  </a:lnTo>
                  <a:lnTo>
                    <a:pt x="884" y="231"/>
                  </a:lnTo>
                  <a:lnTo>
                    <a:pt x="945" y="203"/>
                  </a:lnTo>
                  <a:lnTo>
                    <a:pt x="1000" y="174"/>
                  </a:lnTo>
                  <a:lnTo>
                    <a:pt x="1052" y="146"/>
                  </a:lnTo>
                  <a:lnTo>
                    <a:pt x="1100" y="119"/>
                  </a:lnTo>
                  <a:lnTo>
                    <a:pt x="1143" y="94"/>
                  </a:lnTo>
                  <a:lnTo>
                    <a:pt x="1182" y="72"/>
                  </a:lnTo>
                  <a:lnTo>
                    <a:pt x="1216" y="51"/>
                  </a:lnTo>
                  <a:lnTo>
                    <a:pt x="1243" y="33"/>
                  </a:lnTo>
                  <a:lnTo>
                    <a:pt x="1265" y="19"/>
                  </a:lnTo>
                  <a:lnTo>
                    <a:pt x="1281" y="9"/>
                  </a:lnTo>
                  <a:lnTo>
                    <a:pt x="1291" y="1"/>
                  </a:lnTo>
                  <a:lnTo>
                    <a:pt x="1294" y="0"/>
                  </a:lnTo>
                  <a:close/>
                </a:path>
              </a:pathLst>
            </a:custGeom>
            <a:grpFill/>
            <a:ln w="0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" name="Oval 29">
            <a:extLst>
              <a:ext uri="{FF2B5EF4-FFF2-40B4-BE49-F238E27FC236}">
                <a16:creationId xmlns:a16="http://schemas.microsoft.com/office/drawing/2014/main" id="{B5220323-B43E-4B4A-A08A-54815834FA8D}"/>
              </a:ext>
            </a:extLst>
          </p:cNvPr>
          <p:cNvSpPr/>
          <p:nvPr/>
        </p:nvSpPr>
        <p:spPr>
          <a:xfrm>
            <a:off x="8555444" y="2585266"/>
            <a:ext cx="117876" cy="11787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D8CA1E6-B8E7-42CC-80F0-2AB88CD75720}"/>
              </a:ext>
            </a:extLst>
          </p:cNvPr>
          <p:cNvSpPr/>
          <p:nvPr/>
        </p:nvSpPr>
        <p:spPr>
          <a:xfrm>
            <a:off x="8555444" y="2834246"/>
            <a:ext cx="117876" cy="11787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40D0DB1B-385D-427A-A759-1D5703835E11}"/>
              </a:ext>
            </a:extLst>
          </p:cNvPr>
          <p:cNvSpPr/>
          <p:nvPr/>
        </p:nvSpPr>
        <p:spPr>
          <a:xfrm>
            <a:off x="8555444" y="3085066"/>
            <a:ext cx="117876" cy="11787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L-Shape 32">
            <a:extLst>
              <a:ext uri="{FF2B5EF4-FFF2-40B4-BE49-F238E27FC236}">
                <a16:creationId xmlns:a16="http://schemas.microsoft.com/office/drawing/2014/main" id="{9BDDB870-2384-4A89-AEBD-DC37DC57E7C8}"/>
              </a:ext>
            </a:extLst>
          </p:cNvPr>
          <p:cNvSpPr/>
          <p:nvPr/>
        </p:nvSpPr>
        <p:spPr>
          <a:xfrm>
            <a:off x="9366469" y="4141053"/>
            <a:ext cx="1156134" cy="1070153"/>
          </a:xfrm>
          <a:prstGeom prst="corner">
            <a:avLst>
              <a:gd name="adj1" fmla="val 9905"/>
              <a:gd name="adj2" fmla="val 907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2A385C5-3757-4245-A00C-55050F32D8A2}"/>
              </a:ext>
            </a:extLst>
          </p:cNvPr>
          <p:cNvSpPr/>
          <p:nvPr/>
        </p:nvSpPr>
        <p:spPr>
          <a:xfrm>
            <a:off x="8337009" y="4159998"/>
            <a:ext cx="117876" cy="11787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A5718E5-D03B-4AD2-84E2-98A27D0D15F3}"/>
              </a:ext>
            </a:extLst>
          </p:cNvPr>
          <p:cNvSpPr/>
          <p:nvPr/>
        </p:nvSpPr>
        <p:spPr>
          <a:xfrm>
            <a:off x="8337009" y="4497027"/>
            <a:ext cx="117876" cy="11787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B960B79-2FE4-4CCF-8C0A-01825597A0F8}"/>
              </a:ext>
            </a:extLst>
          </p:cNvPr>
          <p:cNvSpPr/>
          <p:nvPr/>
        </p:nvSpPr>
        <p:spPr>
          <a:xfrm>
            <a:off x="8337009" y="4836484"/>
            <a:ext cx="117876" cy="11787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EABBE451-D97F-4E09-A9CE-20EE2D023E0E}"/>
              </a:ext>
            </a:extLst>
          </p:cNvPr>
          <p:cNvSpPr/>
          <p:nvPr/>
        </p:nvSpPr>
        <p:spPr>
          <a:xfrm>
            <a:off x="8492110" y="4158388"/>
            <a:ext cx="704852" cy="11857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B2DB48A1-B682-4D14-9671-CDB9F2927E34}"/>
              </a:ext>
            </a:extLst>
          </p:cNvPr>
          <p:cNvSpPr/>
          <p:nvPr/>
        </p:nvSpPr>
        <p:spPr>
          <a:xfrm>
            <a:off x="8492617" y="4492209"/>
            <a:ext cx="704852" cy="11857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3F3B8472-C1F0-4E25-AC6E-60E47368DA3A}"/>
              </a:ext>
            </a:extLst>
          </p:cNvPr>
          <p:cNvSpPr/>
          <p:nvPr/>
        </p:nvSpPr>
        <p:spPr>
          <a:xfrm>
            <a:off x="8493124" y="4831618"/>
            <a:ext cx="704852" cy="11857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6C98B87-DD34-4A3D-BDCA-3D6E5B3BE76A}"/>
              </a:ext>
            </a:extLst>
          </p:cNvPr>
          <p:cNvSpPr/>
          <p:nvPr/>
        </p:nvSpPr>
        <p:spPr>
          <a:xfrm>
            <a:off x="9968933" y="4159998"/>
            <a:ext cx="117876" cy="11787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F7DF968-5280-4C6C-B8B1-1D547C916402}"/>
              </a:ext>
            </a:extLst>
          </p:cNvPr>
          <p:cNvSpPr/>
          <p:nvPr/>
        </p:nvSpPr>
        <p:spPr>
          <a:xfrm>
            <a:off x="9792736" y="4466266"/>
            <a:ext cx="117876" cy="11787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48A6DF5-1BA8-428F-ACDA-300568F608CA}"/>
              </a:ext>
            </a:extLst>
          </p:cNvPr>
          <p:cNvSpPr/>
          <p:nvPr/>
        </p:nvSpPr>
        <p:spPr>
          <a:xfrm>
            <a:off x="9615521" y="4828486"/>
            <a:ext cx="117876" cy="11787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5B5BCB3-2CCD-454A-B986-CD49454666FF}"/>
              </a:ext>
            </a:extLst>
          </p:cNvPr>
          <p:cNvSpPr/>
          <p:nvPr/>
        </p:nvSpPr>
        <p:spPr>
          <a:xfrm>
            <a:off x="10349454" y="4131330"/>
            <a:ext cx="117876" cy="11787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5088952-CF95-4AD2-BE1E-CF42D5152740}"/>
              </a:ext>
            </a:extLst>
          </p:cNvPr>
          <p:cNvSpPr/>
          <p:nvPr/>
        </p:nvSpPr>
        <p:spPr>
          <a:xfrm>
            <a:off x="1564499" y="3655662"/>
            <a:ext cx="2827278" cy="617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Lorem ipsum dolor sit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amet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,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conse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ctetur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adipis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cing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elit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, sed do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eius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. sit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amet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, </a:t>
            </a:r>
            <a:endParaRPr lang="en-US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766DD01-4F8F-48DF-B732-8B737C9BCB31}"/>
              </a:ext>
            </a:extLst>
          </p:cNvPr>
          <p:cNvSpPr/>
          <p:nvPr/>
        </p:nvSpPr>
        <p:spPr>
          <a:xfrm>
            <a:off x="1559835" y="2785272"/>
            <a:ext cx="2827278" cy="617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Lorem ipsum dolor sit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amet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,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conse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ctetur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adipis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cing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elit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,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sed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 do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eius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. sit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amet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, </a:t>
            </a:r>
            <a:endParaRPr lang="en-US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25F49DC-5A2B-46AF-89F5-C8E884BFC055}"/>
              </a:ext>
            </a:extLst>
          </p:cNvPr>
          <p:cNvSpPr/>
          <p:nvPr/>
        </p:nvSpPr>
        <p:spPr>
          <a:xfrm>
            <a:off x="1041401" y="3686687"/>
            <a:ext cx="499291" cy="49929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2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EAA2990-7563-45B8-B6AE-2457074A9737}"/>
              </a:ext>
            </a:extLst>
          </p:cNvPr>
          <p:cNvSpPr/>
          <p:nvPr/>
        </p:nvSpPr>
        <p:spPr>
          <a:xfrm>
            <a:off x="1559835" y="4514958"/>
            <a:ext cx="2827278" cy="617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Lorem ipsum dolor sit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amet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,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conse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ctetur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adipis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cing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elit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, sed do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eius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. sit </a:t>
            </a:r>
            <a:r>
              <a:rPr lang="en-US" sz="1200" dirty="0" err="1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amet</a:t>
            </a:r>
            <a:r>
              <a:rPr lang="en-US" sz="1200" dirty="0">
                <a:solidFill>
                  <a:schemeClr val="tx2">
                    <a:lumMod val="50000"/>
                  </a:schemeClr>
                </a:solidFill>
                <a:ea typeface="Adobe Fan Heiti Std B" panose="020B0700000000000000" pitchFamily="34" charset="-128"/>
              </a:rPr>
              <a:t>, </a:t>
            </a:r>
            <a:endParaRPr lang="en-US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460CE00-023F-45E6-B6A1-58C567B78D1A}"/>
              </a:ext>
            </a:extLst>
          </p:cNvPr>
          <p:cNvSpPr/>
          <p:nvPr/>
        </p:nvSpPr>
        <p:spPr>
          <a:xfrm>
            <a:off x="1036084" y="4553605"/>
            <a:ext cx="499291" cy="4992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7CF3AF8-7070-4F74-9D51-C8FB508A0B42}"/>
              </a:ext>
            </a:extLst>
          </p:cNvPr>
          <p:cNvSpPr/>
          <p:nvPr/>
        </p:nvSpPr>
        <p:spPr>
          <a:xfrm>
            <a:off x="1043436" y="2839706"/>
            <a:ext cx="499291" cy="49929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1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DBCE2BD2-AAF2-4D28-AA4A-53AEBEB9FACF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FA2F599-667A-422A-B5F2-999C9376F5B7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555AA4C-F80D-45D6-A01A-A3801194DCD5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869B70B-391E-4A44-873E-91A0E6099130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C349C52D-4555-4F9E-893D-34F98B1BD0E3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68" name="Star: 4 Points 67">
              <a:extLst>
                <a:ext uri="{FF2B5EF4-FFF2-40B4-BE49-F238E27FC236}">
                  <a16:creationId xmlns:a16="http://schemas.microsoft.com/office/drawing/2014/main" id="{6092D088-B377-42B4-8C8D-DCFADD4730F8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69" name="Star: 4 Points 68">
              <a:extLst>
                <a:ext uri="{FF2B5EF4-FFF2-40B4-BE49-F238E27FC236}">
                  <a16:creationId xmlns:a16="http://schemas.microsoft.com/office/drawing/2014/main" id="{4FA3FDFD-29A1-4061-85AF-4BDD9B2ACFDA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70" name="Star: 4 Points 69">
              <a:extLst>
                <a:ext uri="{FF2B5EF4-FFF2-40B4-BE49-F238E27FC236}">
                  <a16:creationId xmlns:a16="http://schemas.microsoft.com/office/drawing/2014/main" id="{0FFDF3ED-A6E6-400F-A618-73601CCA1A21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7FCCADDA-A584-44F4-8806-9FE754F0C517}"/>
              </a:ext>
            </a:extLst>
          </p:cNvPr>
          <p:cNvSpPr txBox="1"/>
          <p:nvPr/>
        </p:nvSpPr>
        <p:spPr>
          <a:xfrm>
            <a:off x="2484487" y="629137"/>
            <a:ext cx="7223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Our</a:t>
            </a:r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 Infographic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2">
                  <a:lumMod val="25000"/>
                </a:schemeClr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5B7C38C-499D-46DB-9B65-EB380720C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8558" y="1166656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tx2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9327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DF0B137-F799-44D2-8705-6A0203642CFF}"/>
              </a:ext>
            </a:extLst>
          </p:cNvPr>
          <p:cNvSpPr/>
          <p:nvPr/>
        </p:nvSpPr>
        <p:spPr>
          <a:xfrm>
            <a:off x="1" y="4206240"/>
            <a:ext cx="12192000" cy="2651760"/>
          </a:xfrm>
          <a:custGeom>
            <a:avLst/>
            <a:gdLst>
              <a:gd name="connsiteX0" fmla="*/ 7270378 w 12192000"/>
              <a:gd name="connsiteY0" fmla="*/ 986 h 2921463"/>
              <a:gd name="connsiteX1" fmla="*/ 7644250 w 12192000"/>
              <a:gd name="connsiteY1" fmla="*/ 85776 h 2921463"/>
              <a:gd name="connsiteX2" fmla="*/ 9565660 w 12192000"/>
              <a:gd name="connsiteY2" fmla="*/ 1354306 h 2921463"/>
              <a:gd name="connsiteX3" fmla="*/ 10546240 w 12192000"/>
              <a:gd name="connsiteY3" fmla="*/ 841155 h 2921463"/>
              <a:gd name="connsiteX4" fmla="*/ 11731318 w 12192000"/>
              <a:gd name="connsiteY4" fmla="*/ 832589 h 2921463"/>
              <a:gd name="connsiteX5" fmla="*/ 12060596 w 12192000"/>
              <a:gd name="connsiteY5" fmla="*/ 1793374 h 2921463"/>
              <a:gd name="connsiteX6" fmla="*/ 12155583 w 12192000"/>
              <a:gd name="connsiteY6" fmla="*/ 1891229 h 2921463"/>
              <a:gd name="connsiteX7" fmla="*/ 12192000 w 12192000"/>
              <a:gd name="connsiteY7" fmla="*/ 1940369 h 2921463"/>
              <a:gd name="connsiteX8" fmla="*/ 12191999 w 12192000"/>
              <a:gd name="connsiteY8" fmla="*/ 2921463 h 2921463"/>
              <a:gd name="connsiteX9" fmla="*/ 0 w 12192000"/>
              <a:gd name="connsiteY9" fmla="*/ 2921463 h 2921463"/>
              <a:gd name="connsiteX10" fmla="*/ 0 w 12192000"/>
              <a:gd name="connsiteY10" fmla="*/ 1746996 h 2921463"/>
              <a:gd name="connsiteX11" fmla="*/ 10731 w 12192000"/>
              <a:gd name="connsiteY11" fmla="*/ 1732629 h 2921463"/>
              <a:gd name="connsiteX12" fmla="*/ 740506 w 12192000"/>
              <a:gd name="connsiteY12" fmla="*/ 1131186 h 2921463"/>
              <a:gd name="connsiteX13" fmla="*/ 2706202 w 12192000"/>
              <a:gd name="connsiteY13" fmla="*/ 321515 h 2921463"/>
              <a:gd name="connsiteX14" fmla="*/ 5578457 w 12192000"/>
              <a:gd name="connsiteY14" fmla="*/ 651087 h 2921463"/>
              <a:gd name="connsiteX15" fmla="*/ 7270378 w 12192000"/>
              <a:gd name="connsiteY15" fmla="*/ 986 h 2921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92000" h="2921463">
                <a:moveTo>
                  <a:pt x="7270378" y="986"/>
                </a:moveTo>
                <a:cubicBezTo>
                  <a:pt x="7392348" y="-5346"/>
                  <a:pt x="7516120" y="18320"/>
                  <a:pt x="7644250" y="85776"/>
                </a:cubicBezTo>
                <a:cubicBezTo>
                  <a:pt x="8627738" y="602417"/>
                  <a:pt x="8532610" y="943933"/>
                  <a:pt x="9565660" y="1354306"/>
                </a:cubicBezTo>
                <a:cubicBezTo>
                  <a:pt x="9969443" y="1516060"/>
                  <a:pt x="10185294" y="928108"/>
                  <a:pt x="10546240" y="841155"/>
                </a:cubicBezTo>
                <a:cubicBezTo>
                  <a:pt x="10907183" y="754202"/>
                  <a:pt x="11474930" y="740960"/>
                  <a:pt x="11731318" y="832589"/>
                </a:cubicBezTo>
                <a:cubicBezTo>
                  <a:pt x="12101963" y="1084189"/>
                  <a:pt x="11945176" y="1690209"/>
                  <a:pt x="12060596" y="1793374"/>
                </a:cubicBezTo>
                <a:cubicBezTo>
                  <a:pt x="12094653" y="1823919"/>
                  <a:pt x="12126297" y="1856640"/>
                  <a:pt x="12155583" y="1891229"/>
                </a:cubicBezTo>
                <a:lnTo>
                  <a:pt x="12192000" y="1940369"/>
                </a:lnTo>
                <a:lnTo>
                  <a:pt x="12191999" y="2921463"/>
                </a:lnTo>
                <a:lnTo>
                  <a:pt x="0" y="2921463"/>
                </a:lnTo>
                <a:lnTo>
                  <a:pt x="0" y="1746996"/>
                </a:lnTo>
                <a:lnTo>
                  <a:pt x="10731" y="1732629"/>
                </a:lnTo>
                <a:cubicBezTo>
                  <a:pt x="210560" y="1489118"/>
                  <a:pt x="466316" y="1287727"/>
                  <a:pt x="740506" y="1131186"/>
                </a:cubicBezTo>
                <a:cubicBezTo>
                  <a:pt x="1361660" y="774330"/>
                  <a:pt x="1899875" y="401531"/>
                  <a:pt x="2706202" y="321515"/>
                </a:cubicBezTo>
                <a:cubicBezTo>
                  <a:pt x="3512528" y="241498"/>
                  <a:pt x="4755448" y="690377"/>
                  <a:pt x="5578457" y="651087"/>
                </a:cubicBezTo>
                <a:cubicBezTo>
                  <a:pt x="6247153" y="619163"/>
                  <a:pt x="6741842" y="28423"/>
                  <a:pt x="7270378" y="98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908678C-F9DE-4173-AF06-77C795FCBED3}"/>
              </a:ext>
            </a:extLst>
          </p:cNvPr>
          <p:cNvSpPr/>
          <p:nvPr/>
        </p:nvSpPr>
        <p:spPr>
          <a:xfrm rot="1558091">
            <a:off x="1007930" y="3434078"/>
            <a:ext cx="3041795" cy="2703818"/>
          </a:xfrm>
          <a:custGeom>
            <a:avLst/>
            <a:gdLst>
              <a:gd name="connsiteX0" fmla="*/ 1467050 w 4800600"/>
              <a:gd name="connsiteY0" fmla="*/ 3680194 h 4267200"/>
              <a:gd name="connsiteX1" fmla="*/ 3546358 w 4800600"/>
              <a:gd name="connsiteY1" fmla="*/ 3314434 h 4267200"/>
              <a:gd name="connsiteX2" fmla="*/ 4693168 w 4800600"/>
              <a:gd name="connsiteY2" fmla="*/ 2536242 h 4267200"/>
              <a:gd name="connsiteX3" fmla="*/ 3373003 w 4800600"/>
              <a:gd name="connsiteY3" fmla="*/ 59742 h 4267200"/>
              <a:gd name="connsiteX4" fmla="*/ 1982353 w 4800600"/>
              <a:gd name="connsiteY4" fmla="*/ 373114 h 4267200"/>
              <a:gd name="connsiteX5" fmla="*/ 1341320 w 4800600"/>
              <a:gd name="connsiteY5" fmla="*/ 1411339 h 4267200"/>
              <a:gd name="connsiteX6" fmla="*/ 392630 w 4800600"/>
              <a:gd name="connsiteY6" fmla="*/ 2929624 h 4267200"/>
              <a:gd name="connsiteX7" fmla="*/ 1467050 w 4800600"/>
              <a:gd name="connsiteY7" fmla="*/ 3680194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00600" h="4267200">
                <a:moveTo>
                  <a:pt x="1467050" y="3680194"/>
                </a:moveTo>
                <a:cubicBezTo>
                  <a:pt x="2374783" y="5178477"/>
                  <a:pt x="3024388" y="3324912"/>
                  <a:pt x="3546358" y="3314434"/>
                </a:cubicBezTo>
                <a:cubicBezTo>
                  <a:pt x="4120715" y="3303005"/>
                  <a:pt x="4451233" y="3087740"/>
                  <a:pt x="4693168" y="2536242"/>
                </a:cubicBezTo>
                <a:cubicBezTo>
                  <a:pt x="5080835" y="1653274"/>
                  <a:pt x="4375033" y="340729"/>
                  <a:pt x="3373003" y="59742"/>
                </a:cubicBezTo>
                <a:cubicBezTo>
                  <a:pt x="2934853" y="-63131"/>
                  <a:pt x="2337635" y="24499"/>
                  <a:pt x="1982353" y="373114"/>
                </a:cubicBezTo>
                <a:cubicBezTo>
                  <a:pt x="1626118" y="722682"/>
                  <a:pt x="1859480" y="1458012"/>
                  <a:pt x="1341320" y="1411339"/>
                </a:cubicBezTo>
                <a:cubicBezTo>
                  <a:pt x="-126482" y="1279894"/>
                  <a:pt x="-286502" y="2460994"/>
                  <a:pt x="392630" y="2929624"/>
                </a:cubicBezTo>
                <a:cubicBezTo>
                  <a:pt x="809825" y="3218232"/>
                  <a:pt x="1076525" y="3034399"/>
                  <a:pt x="1467050" y="3680194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  <a:effectLst>
            <a:outerShdw blurRad="787400" sx="102000" sy="102000" algn="ctr" rotWithShape="0">
              <a:prstClr val="black">
                <a:alpha val="28000"/>
              </a:prstClr>
            </a:outerShdw>
          </a:effectLst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1D50435-2B65-45D8-86AB-A99C47AC50AD}"/>
              </a:ext>
            </a:extLst>
          </p:cNvPr>
          <p:cNvSpPr/>
          <p:nvPr/>
        </p:nvSpPr>
        <p:spPr>
          <a:xfrm rot="1558091">
            <a:off x="4575103" y="3022599"/>
            <a:ext cx="3041795" cy="2703818"/>
          </a:xfrm>
          <a:custGeom>
            <a:avLst/>
            <a:gdLst>
              <a:gd name="connsiteX0" fmla="*/ 1467050 w 4800600"/>
              <a:gd name="connsiteY0" fmla="*/ 3680194 h 4267200"/>
              <a:gd name="connsiteX1" fmla="*/ 3546358 w 4800600"/>
              <a:gd name="connsiteY1" fmla="*/ 3314434 h 4267200"/>
              <a:gd name="connsiteX2" fmla="*/ 4693168 w 4800600"/>
              <a:gd name="connsiteY2" fmla="*/ 2536242 h 4267200"/>
              <a:gd name="connsiteX3" fmla="*/ 3373003 w 4800600"/>
              <a:gd name="connsiteY3" fmla="*/ 59742 h 4267200"/>
              <a:gd name="connsiteX4" fmla="*/ 1982353 w 4800600"/>
              <a:gd name="connsiteY4" fmla="*/ 373114 h 4267200"/>
              <a:gd name="connsiteX5" fmla="*/ 1341320 w 4800600"/>
              <a:gd name="connsiteY5" fmla="*/ 1411339 h 4267200"/>
              <a:gd name="connsiteX6" fmla="*/ 392630 w 4800600"/>
              <a:gd name="connsiteY6" fmla="*/ 2929624 h 4267200"/>
              <a:gd name="connsiteX7" fmla="*/ 1467050 w 4800600"/>
              <a:gd name="connsiteY7" fmla="*/ 3680194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00600" h="4267200">
                <a:moveTo>
                  <a:pt x="1467050" y="3680194"/>
                </a:moveTo>
                <a:cubicBezTo>
                  <a:pt x="2374783" y="5178477"/>
                  <a:pt x="3024388" y="3324912"/>
                  <a:pt x="3546358" y="3314434"/>
                </a:cubicBezTo>
                <a:cubicBezTo>
                  <a:pt x="4120715" y="3303005"/>
                  <a:pt x="4451233" y="3087740"/>
                  <a:pt x="4693168" y="2536242"/>
                </a:cubicBezTo>
                <a:cubicBezTo>
                  <a:pt x="5080835" y="1653274"/>
                  <a:pt x="4375033" y="340729"/>
                  <a:pt x="3373003" y="59742"/>
                </a:cubicBezTo>
                <a:cubicBezTo>
                  <a:pt x="2934853" y="-63131"/>
                  <a:pt x="2337635" y="24499"/>
                  <a:pt x="1982353" y="373114"/>
                </a:cubicBezTo>
                <a:cubicBezTo>
                  <a:pt x="1626118" y="722682"/>
                  <a:pt x="1859480" y="1458012"/>
                  <a:pt x="1341320" y="1411339"/>
                </a:cubicBezTo>
                <a:cubicBezTo>
                  <a:pt x="-126482" y="1279894"/>
                  <a:pt x="-286502" y="2460994"/>
                  <a:pt x="392630" y="2929624"/>
                </a:cubicBezTo>
                <a:cubicBezTo>
                  <a:pt x="809825" y="3218232"/>
                  <a:pt x="1076525" y="3034399"/>
                  <a:pt x="1467050" y="3680194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  <a:effectLst>
            <a:outerShdw blurRad="787400" sx="102000" sy="102000" algn="ctr" rotWithShape="0">
              <a:prstClr val="black">
                <a:alpha val="28000"/>
              </a:prstClr>
            </a:outerShdw>
          </a:effectLst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4AB63F2-6D45-474C-8705-A569F916125B}"/>
              </a:ext>
            </a:extLst>
          </p:cNvPr>
          <p:cNvSpPr/>
          <p:nvPr/>
        </p:nvSpPr>
        <p:spPr>
          <a:xfrm rot="1558091">
            <a:off x="8142278" y="3434078"/>
            <a:ext cx="3041795" cy="2703818"/>
          </a:xfrm>
          <a:custGeom>
            <a:avLst/>
            <a:gdLst>
              <a:gd name="connsiteX0" fmla="*/ 1467050 w 4800600"/>
              <a:gd name="connsiteY0" fmla="*/ 3680194 h 4267200"/>
              <a:gd name="connsiteX1" fmla="*/ 3546358 w 4800600"/>
              <a:gd name="connsiteY1" fmla="*/ 3314434 h 4267200"/>
              <a:gd name="connsiteX2" fmla="*/ 4693168 w 4800600"/>
              <a:gd name="connsiteY2" fmla="*/ 2536242 h 4267200"/>
              <a:gd name="connsiteX3" fmla="*/ 3373003 w 4800600"/>
              <a:gd name="connsiteY3" fmla="*/ 59742 h 4267200"/>
              <a:gd name="connsiteX4" fmla="*/ 1982353 w 4800600"/>
              <a:gd name="connsiteY4" fmla="*/ 373114 h 4267200"/>
              <a:gd name="connsiteX5" fmla="*/ 1341320 w 4800600"/>
              <a:gd name="connsiteY5" fmla="*/ 1411339 h 4267200"/>
              <a:gd name="connsiteX6" fmla="*/ 392630 w 4800600"/>
              <a:gd name="connsiteY6" fmla="*/ 2929624 h 4267200"/>
              <a:gd name="connsiteX7" fmla="*/ 1467050 w 4800600"/>
              <a:gd name="connsiteY7" fmla="*/ 3680194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00600" h="4267200">
                <a:moveTo>
                  <a:pt x="1467050" y="3680194"/>
                </a:moveTo>
                <a:cubicBezTo>
                  <a:pt x="2374783" y="5178477"/>
                  <a:pt x="3024388" y="3324912"/>
                  <a:pt x="3546358" y="3314434"/>
                </a:cubicBezTo>
                <a:cubicBezTo>
                  <a:pt x="4120715" y="3303005"/>
                  <a:pt x="4451233" y="3087740"/>
                  <a:pt x="4693168" y="2536242"/>
                </a:cubicBezTo>
                <a:cubicBezTo>
                  <a:pt x="5080835" y="1653274"/>
                  <a:pt x="4375033" y="340729"/>
                  <a:pt x="3373003" y="59742"/>
                </a:cubicBezTo>
                <a:cubicBezTo>
                  <a:pt x="2934853" y="-63131"/>
                  <a:pt x="2337635" y="24499"/>
                  <a:pt x="1982353" y="373114"/>
                </a:cubicBezTo>
                <a:cubicBezTo>
                  <a:pt x="1626118" y="722682"/>
                  <a:pt x="1859480" y="1458012"/>
                  <a:pt x="1341320" y="1411339"/>
                </a:cubicBezTo>
                <a:cubicBezTo>
                  <a:pt x="-126482" y="1279894"/>
                  <a:pt x="-286502" y="2460994"/>
                  <a:pt x="392630" y="2929624"/>
                </a:cubicBezTo>
                <a:cubicBezTo>
                  <a:pt x="809825" y="3218232"/>
                  <a:pt x="1076525" y="3034399"/>
                  <a:pt x="1467050" y="3680194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  <a:effectLst>
            <a:outerShdw blurRad="787400" sx="102000" sy="102000" algn="ctr" rotWithShape="0">
              <a:prstClr val="black">
                <a:alpha val="28000"/>
              </a:prstClr>
            </a:outerShdw>
          </a:effectLst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63B99FF-3D7C-4DFB-88DF-91285F80BA9C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D209A50-CF86-4DB0-9900-BC895699F25D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chemeClr val="bg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A65E810-F605-4E7B-89E8-993254356624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3C0C884-8EF9-4FD0-A8D5-488055205EAD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39720BE-37E9-47E6-BA2D-95E2A3C83DFE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23" name="Star: 4 Points 22">
              <a:extLst>
                <a:ext uri="{FF2B5EF4-FFF2-40B4-BE49-F238E27FC236}">
                  <a16:creationId xmlns:a16="http://schemas.microsoft.com/office/drawing/2014/main" id="{CB6CEAC6-95BD-4D01-BD81-D59858A973E0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4" name="Star: 4 Points 23">
              <a:extLst>
                <a:ext uri="{FF2B5EF4-FFF2-40B4-BE49-F238E27FC236}">
                  <a16:creationId xmlns:a16="http://schemas.microsoft.com/office/drawing/2014/main" id="{1D13FD53-26D5-4620-BC54-9D888701F641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5" name="Star: 4 Points 24">
              <a:extLst>
                <a:ext uri="{FF2B5EF4-FFF2-40B4-BE49-F238E27FC236}">
                  <a16:creationId xmlns:a16="http://schemas.microsoft.com/office/drawing/2014/main" id="{227A520A-AE35-4DFA-82BC-2B5FE8833DC5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71BC1A1B-CD23-499A-A0FD-8948A180FAEA}"/>
              </a:ext>
            </a:extLst>
          </p:cNvPr>
          <p:cNvSpPr txBox="1"/>
          <p:nvPr/>
        </p:nvSpPr>
        <p:spPr>
          <a:xfrm>
            <a:off x="2484487" y="629137"/>
            <a:ext cx="7223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Building</a:t>
            </a:r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 Section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2">
                  <a:lumMod val="25000"/>
                </a:schemeClr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EC8AA8A-3F84-445A-858D-0915EB330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8558" y="1166656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tx2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351256A-FB77-4B30-9210-6CBE8B3E68BA}"/>
              </a:ext>
            </a:extLst>
          </p:cNvPr>
          <p:cNvSpPr/>
          <p:nvPr/>
        </p:nvSpPr>
        <p:spPr>
          <a:xfrm>
            <a:off x="1348027" y="2028803"/>
            <a:ext cx="9495946" cy="888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, like these sweet mornings of spring which I enjoy with my whole heart. I am alone, these sweet mornings of spring which I enjoy am alone </a:t>
            </a:r>
            <a:r>
              <a:rPr lang="id-ID" sz="12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these sweet mornings serenity has taken, wonderful</a:t>
            </a:r>
          </a:p>
          <a:p>
            <a:pPr algn="ctr">
              <a:lnSpc>
                <a:spcPct val="150000"/>
              </a:lnSpc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serenity has taken possession of my entire soul, like these sweet mornings of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90C1A826-DA67-4CEB-B197-297BA54BE0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62" t="55697" r="68437" b="15454"/>
          <a:stretch>
            <a:fillRect/>
          </a:stretch>
        </p:blipFill>
        <p:spPr>
          <a:xfrm>
            <a:off x="1348701" y="3819689"/>
            <a:ext cx="2499493" cy="1978487"/>
          </a:xfrm>
          <a:custGeom>
            <a:avLst/>
            <a:gdLst>
              <a:gd name="connsiteX0" fmla="*/ 1622946 w 2499493"/>
              <a:gd name="connsiteY0" fmla="*/ 3 h 1978487"/>
              <a:gd name="connsiteX1" fmla="*/ 2167904 w 2499493"/>
              <a:gd name="connsiteY1" fmla="*/ 205923 h 1978487"/>
              <a:gd name="connsiteX2" fmla="*/ 2222695 w 2499493"/>
              <a:gd name="connsiteY2" fmla="*/ 1705263 h 1978487"/>
              <a:gd name="connsiteX3" fmla="*/ 1489327 w 2499493"/>
              <a:gd name="connsiteY3" fmla="*/ 1810831 h 1978487"/>
              <a:gd name="connsiteX4" fmla="*/ 404312 w 2499493"/>
              <a:gd name="connsiteY4" fmla="*/ 1499880 h 1978487"/>
              <a:gd name="connsiteX5" fmla="*/ 63608 w 2499493"/>
              <a:gd name="connsiteY5" fmla="*/ 887614 h 1978487"/>
              <a:gd name="connsiteX6" fmla="*/ 875003 w 2499493"/>
              <a:gd name="connsiteY6" fmla="*/ 379950 h 1978487"/>
              <a:gd name="connsiteX7" fmla="*/ 1426148 w 2499493"/>
              <a:gd name="connsiteY7" fmla="*/ 31001 h 1978487"/>
              <a:gd name="connsiteX8" fmla="*/ 1622946 w 2499493"/>
              <a:gd name="connsiteY8" fmla="*/ 3 h 1978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99493" h="1978487">
                <a:moveTo>
                  <a:pt x="1622946" y="3"/>
                </a:moveTo>
                <a:cubicBezTo>
                  <a:pt x="1824439" y="-548"/>
                  <a:pt x="2031533" y="84705"/>
                  <a:pt x="2167904" y="205923"/>
                </a:cubicBezTo>
                <a:cubicBezTo>
                  <a:pt x="2583740" y="575544"/>
                  <a:pt x="2615719" y="1371625"/>
                  <a:pt x="2222695" y="1705263"/>
                </a:cubicBezTo>
                <a:cubicBezTo>
                  <a:pt x="1977311" y="1913698"/>
                  <a:pt x="1768060" y="1939791"/>
                  <a:pt x="1489327" y="1810831"/>
                </a:cubicBezTo>
                <a:cubicBezTo>
                  <a:pt x="1235996" y="1693678"/>
                  <a:pt x="489866" y="2432503"/>
                  <a:pt x="404312" y="1499880"/>
                </a:cubicBezTo>
                <a:cubicBezTo>
                  <a:pt x="367787" y="1098067"/>
                  <a:pt x="196567" y="1123992"/>
                  <a:pt x="63608" y="887614"/>
                </a:cubicBezTo>
                <a:cubicBezTo>
                  <a:pt x="-153105" y="503393"/>
                  <a:pt x="200292" y="-26828"/>
                  <a:pt x="875003" y="379950"/>
                </a:cubicBezTo>
                <a:cubicBezTo>
                  <a:pt x="1113124" y="523680"/>
                  <a:pt x="1173097" y="115625"/>
                  <a:pt x="1426148" y="31001"/>
                </a:cubicBezTo>
                <a:cubicBezTo>
                  <a:pt x="1489240" y="9904"/>
                  <a:pt x="1555782" y="187"/>
                  <a:pt x="1622946" y="3"/>
                </a:cubicBezTo>
                <a:close/>
              </a:path>
            </a:pathLst>
          </a:cu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B0CFFA38-8D10-4238-85C8-2C4F76D3E8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62" t="55697" r="68437" b="15454"/>
          <a:stretch>
            <a:fillRect/>
          </a:stretch>
        </p:blipFill>
        <p:spPr>
          <a:xfrm>
            <a:off x="4915873" y="3408208"/>
            <a:ext cx="2499493" cy="1978487"/>
          </a:xfrm>
          <a:custGeom>
            <a:avLst/>
            <a:gdLst>
              <a:gd name="connsiteX0" fmla="*/ 1622946 w 2499493"/>
              <a:gd name="connsiteY0" fmla="*/ 3 h 1978487"/>
              <a:gd name="connsiteX1" fmla="*/ 2167904 w 2499493"/>
              <a:gd name="connsiteY1" fmla="*/ 205923 h 1978487"/>
              <a:gd name="connsiteX2" fmla="*/ 2222695 w 2499493"/>
              <a:gd name="connsiteY2" fmla="*/ 1705263 h 1978487"/>
              <a:gd name="connsiteX3" fmla="*/ 1489327 w 2499493"/>
              <a:gd name="connsiteY3" fmla="*/ 1810831 h 1978487"/>
              <a:gd name="connsiteX4" fmla="*/ 404312 w 2499493"/>
              <a:gd name="connsiteY4" fmla="*/ 1499880 h 1978487"/>
              <a:gd name="connsiteX5" fmla="*/ 63608 w 2499493"/>
              <a:gd name="connsiteY5" fmla="*/ 887614 h 1978487"/>
              <a:gd name="connsiteX6" fmla="*/ 875003 w 2499493"/>
              <a:gd name="connsiteY6" fmla="*/ 379950 h 1978487"/>
              <a:gd name="connsiteX7" fmla="*/ 1426148 w 2499493"/>
              <a:gd name="connsiteY7" fmla="*/ 31001 h 1978487"/>
              <a:gd name="connsiteX8" fmla="*/ 1622946 w 2499493"/>
              <a:gd name="connsiteY8" fmla="*/ 3 h 1978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99493" h="1978487">
                <a:moveTo>
                  <a:pt x="1622946" y="3"/>
                </a:moveTo>
                <a:cubicBezTo>
                  <a:pt x="1824439" y="-548"/>
                  <a:pt x="2031533" y="84705"/>
                  <a:pt x="2167904" y="205923"/>
                </a:cubicBezTo>
                <a:cubicBezTo>
                  <a:pt x="2583740" y="575544"/>
                  <a:pt x="2615719" y="1371625"/>
                  <a:pt x="2222695" y="1705263"/>
                </a:cubicBezTo>
                <a:cubicBezTo>
                  <a:pt x="1977311" y="1913698"/>
                  <a:pt x="1768060" y="1939791"/>
                  <a:pt x="1489327" y="1810831"/>
                </a:cubicBezTo>
                <a:cubicBezTo>
                  <a:pt x="1235996" y="1693678"/>
                  <a:pt x="489866" y="2432503"/>
                  <a:pt x="404312" y="1499880"/>
                </a:cubicBezTo>
                <a:cubicBezTo>
                  <a:pt x="367787" y="1098067"/>
                  <a:pt x="196567" y="1123992"/>
                  <a:pt x="63608" y="887614"/>
                </a:cubicBezTo>
                <a:cubicBezTo>
                  <a:pt x="-153105" y="503393"/>
                  <a:pt x="200292" y="-26828"/>
                  <a:pt x="875003" y="379950"/>
                </a:cubicBezTo>
                <a:cubicBezTo>
                  <a:pt x="1113124" y="523680"/>
                  <a:pt x="1173097" y="115625"/>
                  <a:pt x="1426148" y="31001"/>
                </a:cubicBezTo>
                <a:cubicBezTo>
                  <a:pt x="1489240" y="9904"/>
                  <a:pt x="1555782" y="187"/>
                  <a:pt x="1622946" y="3"/>
                </a:cubicBezTo>
                <a:close/>
              </a:path>
            </a:pathLst>
          </a:cu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CAC6C8AF-7D50-432D-A662-1A23082C95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62" t="55697" r="68437" b="15454"/>
          <a:stretch>
            <a:fillRect/>
          </a:stretch>
        </p:blipFill>
        <p:spPr>
          <a:xfrm>
            <a:off x="8483048" y="3819688"/>
            <a:ext cx="2499493" cy="1978487"/>
          </a:xfrm>
          <a:custGeom>
            <a:avLst/>
            <a:gdLst>
              <a:gd name="connsiteX0" fmla="*/ 1622946 w 2499493"/>
              <a:gd name="connsiteY0" fmla="*/ 3 h 1978487"/>
              <a:gd name="connsiteX1" fmla="*/ 2167904 w 2499493"/>
              <a:gd name="connsiteY1" fmla="*/ 205923 h 1978487"/>
              <a:gd name="connsiteX2" fmla="*/ 2222695 w 2499493"/>
              <a:gd name="connsiteY2" fmla="*/ 1705263 h 1978487"/>
              <a:gd name="connsiteX3" fmla="*/ 1489327 w 2499493"/>
              <a:gd name="connsiteY3" fmla="*/ 1810831 h 1978487"/>
              <a:gd name="connsiteX4" fmla="*/ 404312 w 2499493"/>
              <a:gd name="connsiteY4" fmla="*/ 1499880 h 1978487"/>
              <a:gd name="connsiteX5" fmla="*/ 63608 w 2499493"/>
              <a:gd name="connsiteY5" fmla="*/ 887614 h 1978487"/>
              <a:gd name="connsiteX6" fmla="*/ 875003 w 2499493"/>
              <a:gd name="connsiteY6" fmla="*/ 379950 h 1978487"/>
              <a:gd name="connsiteX7" fmla="*/ 1426148 w 2499493"/>
              <a:gd name="connsiteY7" fmla="*/ 31001 h 1978487"/>
              <a:gd name="connsiteX8" fmla="*/ 1622946 w 2499493"/>
              <a:gd name="connsiteY8" fmla="*/ 3 h 1978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99493" h="1978487">
                <a:moveTo>
                  <a:pt x="1622946" y="3"/>
                </a:moveTo>
                <a:cubicBezTo>
                  <a:pt x="1824439" y="-548"/>
                  <a:pt x="2031533" y="84705"/>
                  <a:pt x="2167904" y="205923"/>
                </a:cubicBezTo>
                <a:cubicBezTo>
                  <a:pt x="2583740" y="575544"/>
                  <a:pt x="2615719" y="1371625"/>
                  <a:pt x="2222695" y="1705263"/>
                </a:cubicBezTo>
                <a:cubicBezTo>
                  <a:pt x="1977311" y="1913698"/>
                  <a:pt x="1768060" y="1939791"/>
                  <a:pt x="1489327" y="1810831"/>
                </a:cubicBezTo>
                <a:cubicBezTo>
                  <a:pt x="1235996" y="1693678"/>
                  <a:pt x="489866" y="2432503"/>
                  <a:pt x="404312" y="1499880"/>
                </a:cubicBezTo>
                <a:cubicBezTo>
                  <a:pt x="367787" y="1098067"/>
                  <a:pt x="196567" y="1123992"/>
                  <a:pt x="63608" y="887614"/>
                </a:cubicBezTo>
                <a:cubicBezTo>
                  <a:pt x="-153105" y="503393"/>
                  <a:pt x="200292" y="-26828"/>
                  <a:pt x="875003" y="379950"/>
                </a:cubicBezTo>
                <a:cubicBezTo>
                  <a:pt x="1113124" y="523680"/>
                  <a:pt x="1173097" y="115625"/>
                  <a:pt x="1426148" y="31001"/>
                </a:cubicBezTo>
                <a:cubicBezTo>
                  <a:pt x="1489240" y="9904"/>
                  <a:pt x="1555782" y="187"/>
                  <a:pt x="1622946" y="3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218098487"/>
      </p:ext>
    </p:extLst>
  </p:cSld>
  <p:clrMapOvr>
    <a:masterClrMapping/>
  </p:clrMapOvr>
  <p:transition spd="slow"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1AA8E73D-4E25-49FE-94BD-E936D8BDFA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" y="1"/>
            <a:ext cx="12191999" cy="6857999"/>
          </a:xfrm>
          <a:custGeom>
            <a:avLst/>
            <a:gdLst>
              <a:gd name="connsiteX0" fmla="*/ 4065833 w 12191999"/>
              <a:gd name="connsiteY0" fmla="*/ 0 h 6857999"/>
              <a:gd name="connsiteX1" fmla="*/ 8126166 w 12191999"/>
              <a:gd name="connsiteY1" fmla="*/ 0 h 6857999"/>
              <a:gd name="connsiteX2" fmla="*/ 12191999 w 12191999"/>
              <a:gd name="connsiteY2" fmla="*/ 6857999 h 6857999"/>
              <a:gd name="connsiteX3" fmla="*/ 0 w 12191999"/>
              <a:gd name="connsiteY3" fmla="*/ 6857999 h 6857999"/>
              <a:gd name="connsiteX4" fmla="*/ 0 w 12191999"/>
              <a:gd name="connsiteY4" fmla="*/ 6857997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1999" h="6857999">
                <a:moveTo>
                  <a:pt x="4065833" y="0"/>
                </a:moveTo>
                <a:lnTo>
                  <a:pt x="8126166" y="0"/>
                </a:lnTo>
                <a:lnTo>
                  <a:pt x="12191999" y="6857999"/>
                </a:lnTo>
                <a:lnTo>
                  <a:pt x="0" y="6857999"/>
                </a:lnTo>
                <a:lnTo>
                  <a:pt x="0" y="6857997"/>
                </a:lnTo>
                <a:close/>
              </a:path>
            </a:pathLst>
          </a:custGeom>
        </p:spPr>
      </p:pic>
      <p:sp>
        <p:nvSpPr>
          <p:cNvPr id="30" name="Trapezoid 29">
            <a:extLst>
              <a:ext uri="{FF2B5EF4-FFF2-40B4-BE49-F238E27FC236}">
                <a16:creationId xmlns:a16="http://schemas.microsoft.com/office/drawing/2014/main" id="{D541A4AA-07A4-44F2-B22C-5496AE9BF2D5}"/>
              </a:ext>
            </a:extLst>
          </p:cNvPr>
          <p:cNvSpPr/>
          <p:nvPr/>
        </p:nvSpPr>
        <p:spPr>
          <a:xfrm>
            <a:off x="0" y="-2"/>
            <a:ext cx="12192000" cy="6858000"/>
          </a:xfrm>
          <a:prstGeom prst="trapezoid">
            <a:avLst>
              <a:gd name="adj" fmla="val 59286"/>
            </a:avLst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AAF4598E-E9EC-4D28-910E-543044185CA7}"/>
              </a:ext>
            </a:extLst>
          </p:cNvPr>
          <p:cNvSpPr/>
          <p:nvPr/>
        </p:nvSpPr>
        <p:spPr>
          <a:xfrm flipV="1">
            <a:off x="-3" y="-2"/>
            <a:ext cx="7010402" cy="6858002"/>
          </a:xfrm>
          <a:prstGeom prst="parallelogram">
            <a:avLst>
              <a:gd name="adj" fmla="val 6910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6" name="Parallelogram 35">
            <a:extLst>
              <a:ext uri="{FF2B5EF4-FFF2-40B4-BE49-F238E27FC236}">
                <a16:creationId xmlns:a16="http://schemas.microsoft.com/office/drawing/2014/main" id="{D3A920A0-4ED0-4BB4-BF73-9582D3556BB6}"/>
              </a:ext>
            </a:extLst>
          </p:cNvPr>
          <p:cNvSpPr/>
          <p:nvPr/>
        </p:nvSpPr>
        <p:spPr>
          <a:xfrm flipH="1" flipV="1">
            <a:off x="5181597" y="-4"/>
            <a:ext cx="7010402" cy="6858002"/>
          </a:xfrm>
          <a:prstGeom prst="parallelogram">
            <a:avLst>
              <a:gd name="adj" fmla="val 6910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854D213-D64F-4DBE-A137-B427003BDA0D}"/>
              </a:ext>
            </a:extLst>
          </p:cNvPr>
          <p:cNvSpPr txBox="1"/>
          <p:nvPr/>
        </p:nvSpPr>
        <p:spPr>
          <a:xfrm>
            <a:off x="2467444" y="2497973"/>
            <a:ext cx="7257116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500" dirty="0">
                <a:solidFill>
                  <a:schemeClr val="bg1"/>
                </a:solidFill>
                <a:latin typeface="Montserrat Black" panose="00000A00000000000000" pitchFamily="50" charset="0"/>
              </a:rPr>
              <a:t>THANK’S</a:t>
            </a:r>
            <a:endParaRPr lang="id-ID" sz="11500" dirty="0">
              <a:solidFill>
                <a:schemeClr val="bg1"/>
              </a:solidFill>
              <a:latin typeface="Montserrat Black" panose="00000A00000000000000" pitchFamily="50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7FC5A43-CB67-4680-9CE4-7005F5E304DE}"/>
              </a:ext>
            </a:extLst>
          </p:cNvPr>
          <p:cNvSpPr txBox="1"/>
          <p:nvPr/>
        </p:nvSpPr>
        <p:spPr>
          <a:xfrm>
            <a:off x="4599432" y="1913196"/>
            <a:ext cx="2993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3200" spc="600" dirty="0">
                <a:solidFill>
                  <a:schemeClr val="bg1"/>
                </a:solidFill>
                <a:latin typeface="Montserrat Light" panose="00000400000000000000" pitchFamily="50" charset="0"/>
              </a:rPr>
              <a:t>WELCOME</a:t>
            </a:r>
          </a:p>
        </p:txBody>
      </p:sp>
      <p:sp>
        <p:nvSpPr>
          <p:cNvPr id="39" name="Arrow: Chevron 38">
            <a:extLst>
              <a:ext uri="{FF2B5EF4-FFF2-40B4-BE49-F238E27FC236}">
                <a16:creationId xmlns:a16="http://schemas.microsoft.com/office/drawing/2014/main" id="{1EF072AA-5FB0-40CD-8902-9BDA6CE233DA}"/>
              </a:ext>
            </a:extLst>
          </p:cNvPr>
          <p:cNvSpPr/>
          <p:nvPr/>
        </p:nvSpPr>
        <p:spPr>
          <a:xfrm>
            <a:off x="795683" y="3095623"/>
            <a:ext cx="427540" cy="666753"/>
          </a:xfrm>
          <a:prstGeom prst="chevr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40" name="Arrow: Chevron 39">
            <a:extLst>
              <a:ext uri="{FF2B5EF4-FFF2-40B4-BE49-F238E27FC236}">
                <a16:creationId xmlns:a16="http://schemas.microsoft.com/office/drawing/2014/main" id="{59648A90-B68E-488F-BDF5-B9D889F3F675}"/>
              </a:ext>
            </a:extLst>
          </p:cNvPr>
          <p:cNvSpPr/>
          <p:nvPr/>
        </p:nvSpPr>
        <p:spPr>
          <a:xfrm flipH="1">
            <a:off x="10968777" y="3095620"/>
            <a:ext cx="427540" cy="666753"/>
          </a:xfrm>
          <a:prstGeom prst="chevr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9947DF4-0600-4715-9714-ACD2C0193C69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E41DE76-707F-4E15-9A7E-D6F9ABA938CB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chemeClr val="bg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EDC8D86-6E09-4623-A6DA-697E7A8D17D9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chemeClr val="bg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AABF0D2-AE0F-437A-B08E-D83723347976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B10B57E-8CF0-4BF1-AB98-9280CC77318B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23" name="Star: 4 Points 22">
              <a:extLst>
                <a:ext uri="{FF2B5EF4-FFF2-40B4-BE49-F238E27FC236}">
                  <a16:creationId xmlns:a16="http://schemas.microsoft.com/office/drawing/2014/main" id="{8C0C209A-FCC7-404D-8CC7-7573EDEF36B3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4" name="Star: 4 Points 23">
              <a:extLst>
                <a:ext uri="{FF2B5EF4-FFF2-40B4-BE49-F238E27FC236}">
                  <a16:creationId xmlns:a16="http://schemas.microsoft.com/office/drawing/2014/main" id="{24401692-3F9F-45C8-A74D-B86DA3882626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5" name="Star: 4 Points 24">
              <a:extLst>
                <a:ext uri="{FF2B5EF4-FFF2-40B4-BE49-F238E27FC236}">
                  <a16:creationId xmlns:a16="http://schemas.microsoft.com/office/drawing/2014/main" id="{5E5B4397-1845-4D94-8F40-DCCE342F5B19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949697E3-2B61-4DE7-B241-69B833CC37D7}"/>
              </a:ext>
            </a:extLst>
          </p:cNvPr>
          <p:cNvSpPr txBox="1"/>
          <p:nvPr/>
        </p:nvSpPr>
        <p:spPr>
          <a:xfrm>
            <a:off x="5083538" y="4626612"/>
            <a:ext cx="2024913" cy="369332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r>
              <a:rPr lang="id-ID" dirty="0">
                <a:latin typeface="Montserrat Light" panose="00000400000000000000" pitchFamily="50" charset="0"/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768460134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raphic 1">
            <a:extLst>
              <a:ext uri="{FF2B5EF4-FFF2-40B4-BE49-F238E27FC236}">
                <a16:creationId xmlns:a16="http://schemas.microsoft.com/office/drawing/2014/main" id="{3E883164-8154-4CAC-8C2F-E1A2191B80EF}"/>
              </a:ext>
            </a:extLst>
          </p:cNvPr>
          <p:cNvSpPr/>
          <p:nvPr/>
        </p:nvSpPr>
        <p:spPr>
          <a:xfrm>
            <a:off x="422786" y="557146"/>
            <a:ext cx="6812775" cy="5743708"/>
          </a:xfrm>
          <a:custGeom>
            <a:avLst/>
            <a:gdLst>
              <a:gd name="connsiteX0" fmla="*/ 2506380 w 5438080"/>
              <a:gd name="connsiteY0" fmla="*/ 1243268 h 4388370"/>
              <a:gd name="connsiteX1" fmla="*/ 1685565 w 5438080"/>
              <a:gd name="connsiteY1" fmla="*/ 1202446 h 4388370"/>
              <a:gd name="connsiteX2" fmla="*/ 71636 w 5438080"/>
              <a:gd name="connsiteY2" fmla="*/ 2170512 h 4388370"/>
              <a:gd name="connsiteX3" fmla="*/ 608154 w 5438080"/>
              <a:gd name="connsiteY3" fmla="*/ 3554088 h 4388370"/>
              <a:gd name="connsiteX4" fmla="*/ 2176887 w 5438080"/>
              <a:gd name="connsiteY4" fmla="*/ 3422874 h 4388370"/>
              <a:gd name="connsiteX5" fmla="*/ 3359269 w 5438080"/>
              <a:gd name="connsiteY5" fmla="*/ 4256810 h 4388370"/>
              <a:gd name="connsiteX6" fmla="*/ 4693275 w 5438080"/>
              <a:gd name="connsiteY6" fmla="*/ 4201409 h 4388370"/>
              <a:gd name="connsiteX7" fmla="*/ 5423698 w 5438080"/>
              <a:gd name="connsiteY7" fmla="*/ 3196895 h 4388370"/>
              <a:gd name="connsiteX8" fmla="*/ 4773461 w 5438080"/>
              <a:gd name="connsiteY8" fmla="*/ 2214250 h 4388370"/>
              <a:gd name="connsiteX9" fmla="*/ 4801162 w 5438080"/>
              <a:gd name="connsiteY9" fmla="*/ 1119344 h 4388370"/>
              <a:gd name="connsiteX10" fmla="*/ 4162588 w 5438080"/>
              <a:gd name="connsiteY10" fmla="*/ 30270 h 4388370"/>
              <a:gd name="connsiteX11" fmla="*/ 3120168 w 5438080"/>
              <a:gd name="connsiteY11" fmla="*/ 585741 h 4388370"/>
              <a:gd name="connsiteX12" fmla="*/ 2506380 w 5438080"/>
              <a:gd name="connsiteY12" fmla="*/ 1243268 h 4388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438080" h="4388370">
                <a:moveTo>
                  <a:pt x="2506380" y="1243268"/>
                </a:moveTo>
                <a:cubicBezTo>
                  <a:pt x="2206046" y="1364276"/>
                  <a:pt x="2045673" y="1295754"/>
                  <a:pt x="1685565" y="1202446"/>
                </a:cubicBezTo>
                <a:cubicBezTo>
                  <a:pt x="1023664" y="1030410"/>
                  <a:pt x="301989" y="1424051"/>
                  <a:pt x="71636" y="2170512"/>
                </a:cubicBezTo>
                <a:cubicBezTo>
                  <a:pt x="-120811" y="2795964"/>
                  <a:pt x="224718" y="3377678"/>
                  <a:pt x="608154" y="3554088"/>
                </a:cubicBezTo>
                <a:cubicBezTo>
                  <a:pt x="1081981" y="3771320"/>
                  <a:pt x="1428969" y="3245007"/>
                  <a:pt x="2176887" y="3422874"/>
                </a:cubicBezTo>
                <a:cubicBezTo>
                  <a:pt x="2647799" y="3535135"/>
                  <a:pt x="2704658" y="3988551"/>
                  <a:pt x="3359269" y="4256810"/>
                </a:cubicBezTo>
                <a:cubicBezTo>
                  <a:pt x="3733957" y="4411351"/>
                  <a:pt x="4175710" y="4431762"/>
                  <a:pt x="4693275" y="4201409"/>
                </a:cubicBezTo>
                <a:cubicBezTo>
                  <a:pt x="5078169" y="4029373"/>
                  <a:pt x="5461605" y="3605115"/>
                  <a:pt x="5423698" y="3196895"/>
                </a:cubicBezTo>
                <a:cubicBezTo>
                  <a:pt x="5384335" y="2775553"/>
                  <a:pt x="4935292" y="2759516"/>
                  <a:pt x="4773461" y="2214250"/>
                </a:cubicBezTo>
                <a:cubicBezTo>
                  <a:pt x="4648080" y="1791450"/>
                  <a:pt x="4881349" y="1674816"/>
                  <a:pt x="4801162" y="1119344"/>
                </a:cubicBezTo>
                <a:cubicBezTo>
                  <a:pt x="4792415" y="1055195"/>
                  <a:pt x="4650995" y="149820"/>
                  <a:pt x="4162588" y="30270"/>
                </a:cubicBezTo>
                <a:cubicBezTo>
                  <a:pt x="3761658" y="-68869"/>
                  <a:pt x="3300952" y="402042"/>
                  <a:pt x="3120168" y="585741"/>
                </a:cubicBezTo>
                <a:cubicBezTo>
                  <a:pt x="2789218" y="921065"/>
                  <a:pt x="2786302" y="1131007"/>
                  <a:pt x="2506380" y="1243268"/>
                </a:cubicBezTo>
                <a:close/>
              </a:path>
            </a:pathLst>
          </a:custGeom>
          <a:solidFill>
            <a:schemeClr val="accent2"/>
          </a:solidFill>
          <a:ln w="1455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53D3BBE-6767-4D0E-810E-A12E566C514C}"/>
              </a:ext>
            </a:extLst>
          </p:cNvPr>
          <p:cNvSpPr/>
          <p:nvPr/>
        </p:nvSpPr>
        <p:spPr>
          <a:xfrm>
            <a:off x="840147" y="876300"/>
            <a:ext cx="2438400" cy="243840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495B19F-F061-4374-8E96-51B417AED640}"/>
              </a:ext>
            </a:extLst>
          </p:cNvPr>
          <p:cNvSpPr/>
          <p:nvPr/>
        </p:nvSpPr>
        <p:spPr>
          <a:xfrm>
            <a:off x="3507147" y="876300"/>
            <a:ext cx="2438400" cy="243840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A488C94-8270-464D-A07E-5176F3B41BD7}"/>
              </a:ext>
            </a:extLst>
          </p:cNvPr>
          <p:cNvSpPr/>
          <p:nvPr/>
        </p:nvSpPr>
        <p:spPr>
          <a:xfrm>
            <a:off x="4593612" y="3543300"/>
            <a:ext cx="2438400" cy="243840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5702338-A77B-4D0E-A562-AE7CF73656FE}"/>
              </a:ext>
            </a:extLst>
          </p:cNvPr>
          <p:cNvSpPr/>
          <p:nvPr/>
        </p:nvSpPr>
        <p:spPr>
          <a:xfrm>
            <a:off x="1937923" y="3543300"/>
            <a:ext cx="2438400" cy="243840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5A14655-5664-4BBA-944C-A9DE6D8226F2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6FC1D28-7C08-4095-A336-319E5B6A94F7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57DAFDF-B10C-4F44-BA0F-A3BEA93DEC2A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5A39854-2D1D-48C5-B4DA-87C072B98ED4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78918D2-7B34-434D-BAD6-A05044E62F29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28" name="Star: 4 Points 27">
              <a:extLst>
                <a:ext uri="{FF2B5EF4-FFF2-40B4-BE49-F238E27FC236}">
                  <a16:creationId xmlns:a16="http://schemas.microsoft.com/office/drawing/2014/main" id="{A707A9A5-B2ED-4DE4-BE59-B226C7498C2C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9" name="Star: 4 Points 28">
              <a:extLst>
                <a:ext uri="{FF2B5EF4-FFF2-40B4-BE49-F238E27FC236}">
                  <a16:creationId xmlns:a16="http://schemas.microsoft.com/office/drawing/2014/main" id="{B0DA6B01-E69C-456A-8F58-85FA95044357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0" name="Star: 4 Points 29">
              <a:extLst>
                <a:ext uri="{FF2B5EF4-FFF2-40B4-BE49-F238E27FC236}">
                  <a16:creationId xmlns:a16="http://schemas.microsoft.com/office/drawing/2014/main" id="{E4AAB90A-8ADC-4086-B4DD-9918E0E0D70D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C1BACD5E-3C1D-4A93-B1A6-5B62540B412B}"/>
              </a:ext>
            </a:extLst>
          </p:cNvPr>
          <p:cNvSpPr txBox="1"/>
          <p:nvPr/>
        </p:nvSpPr>
        <p:spPr>
          <a:xfrm>
            <a:off x="7671547" y="1446431"/>
            <a:ext cx="38272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Contruction</a:t>
            </a:r>
            <a:endParaRPr lang="en-US" sz="4000" b="1" dirty="0">
              <a:solidFill>
                <a:schemeClr val="accent3"/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  <a:p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Section</a:t>
            </a:r>
            <a:r>
              <a:rPr lang="id-ID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 Here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2">
                  <a:lumMod val="25000"/>
                </a:schemeClr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A649C7D-A86F-4721-BD6C-E4B78D2C6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1547" y="2769870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tx2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884255A-8781-424F-9C0C-322B0FC88300}"/>
              </a:ext>
            </a:extLst>
          </p:cNvPr>
          <p:cNvSpPr txBox="1"/>
          <p:nvPr/>
        </p:nvSpPr>
        <p:spPr>
          <a:xfrm>
            <a:off x="7671547" y="3505944"/>
            <a:ext cx="23281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3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$ 4,039,928</a:t>
            </a:r>
            <a:endParaRPr lang="id-ID" sz="2000" b="1" dirty="0">
              <a:solidFill>
                <a:schemeClr val="accent3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B5CDFF3-4836-4EF2-BD84-B87460186B87}"/>
              </a:ext>
            </a:extLst>
          </p:cNvPr>
          <p:cNvSpPr txBox="1"/>
          <p:nvPr/>
        </p:nvSpPr>
        <p:spPr>
          <a:xfrm>
            <a:off x="7671547" y="3968674"/>
            <a:ext cx="3562514" cy="1442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tx2">
                    <a:lumMod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 of spring which I enjoy with my whole heart. I am alone, and feel the charm of existence in this spot, which was created for the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6C49B94F-B0FB-4786-8866-3B00D3F1C8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6" t="16111" r="74984" b="55000"/>
          <a:stretch>
            <a:fillRect/>
          </a:stretch>
        </p:blipFill>
        <p:spPr>
          <a:xfrm>
            <a:off x="1068747" y="1104899"/>
            <a:ext cx="1981200" cy="1981200"/>
          </a:xfrm>
          <a:custGeom>
            <a:avLst/>
            <a:gdLst>
              <a:gd name="connsiteX0" fmla="*/ 330207 w 1981200"/>
              <a:gd name="connsiteY0" fmla="*/ 0 h 1981200"/>
              <a:gd name="connsiteX1" fmla="*/ 1650993 w 1981200"/>
              <a:gd name="connsiteY1" fmla="*/ 0 h 1981200"/>
              <a:gd name="connsiteX2" fmla="*/ 1981200 w 1981200"/>
              <a:gd name="connsiteY2" fmla="*/ 330207 h 1981200"/>
              <a:gd name="connsiteX3" fmla="*/ 1981200 w 1981200"/>
              <a:gd name="connsiteY3" fmla="*/ 1650993 h 1981200"/>
              <a:gd name="connsiteX4" fmla="*/ 1650993 w 1981200"/>
              <a:gd name="connsiteY4" fmla="*/ 1981200 h 1981200"/>
              <a:gd name="connsiteX5" fmla="*/ 330207 w 1981200"/>
              <a:gd name="connsiteY5" fmla="*/ 1981200 h 1981200"/>
              <a:gd name="connsiteX6" fmla="*/ 0 w 1981200"/>
              <a:gd name="connsiteY6" fmla="*/ 1650993 h 1981200"/>
              <a:gd name="connsiteX7" fmla="*/ 0 w 1981200"/>
              <a:gd name="connsiteY7" fmla="*/ 330207 h 1981200"/>
              <a:gd name="connsiteX8" fmla="*/ 330207 w 1981200"/>
              <a:gd name="connsiteY8" fmla="*/ 0 h 198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81200" h="1981200">
                <a:moveTo>
                  <a:pt x="330207" y="0"/>
                </a:moveTo>
                <a:lnTo>
                  <a:pt x="1650993" y="0"/>
                </a:lnTo>
                <a:cubicBezTo>
                  <a:pt x="1833361" y="0"/>
                  <a:pt x="1981200" y="147839"/>
                  <a:pt x="1981200" y="330207"/>
                </a:cubicBezTo>
                <a:lnTo>
                  <a:pt x="1981200" y="1650993"/>
                </a:lnTo>
                <a:cubicBezTo>
                  <a:pt x="1981200" y="1833361"/>
                  <a:pt x="1833361" y="1981200"/>
                  <a:pt x="1650993" y="1981200"/>
                </a:cubicBezTo>
                <a:lnTo>
                  <a:pt x="330207" y="1981200"/>
                </a:lnTo>
                <a:cubicBezTo>
                  <a:pt x="147839" y="1981200"/>
                  <a:pt x="0" y="1833361"/>
                  <a:pt x="0" y="1650993"/>
                </a:cubicBezTo>
                <a:lnTo>
                  <a:pt x="0" y="330207"/>
                </a:lnTo>
                <a:cubicBezTo>
                  <a:pt x="0" y="147839"/>
                  <a:pt x="147839" y="0"/>
                  <a:pt x="330207" y="0"/>
                </a:cubicBezTo>
                <a:close/>
              </a:path>
            </a:pathLst>
          </a:cu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8A4CCF8F-298A-4C59-98E4-D34F3BDD38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6" t="16111" r="74984" b="55000"/>
          <a:stretch>
            <a:fillRect/>
          </a:stretch>
        </p:blipFill>
        <p:spPr>
          <a:xfrm>
            <a:off x="3735746" y="1104899"/>
            <a:ext cx="1981200" cy="1981200"/>
          </a:xfrm>
          <a:custGeom>
            <a:avLst/>
            <a:gdLst>
              <a:gd name="connsiteX0" fmla="*/ 330207 w 1981200"/>
              <a:gd name="connsiteY0" fmla="*/ 0 h 1981200"/>
              <a:gd name="connsiteX1" fmla="*/ 1650993 w 1981200"/>
              <a:gd name="connsiteY1" fmla="*/ 0 h 1981200"/>
              <a:gd name="connsiteX2" fmla="*/ 1981200 w 1981200"/>
              <a:gd name="connsiteY2" fmla="*/ 330207 h 1981200"/>
              <a:gd name="connsiteX3" fmla="*/ 1981200 w 1981200"/>
              <a:gd name="connsiteY3" fmla="*/ 1650993 h 1981200"/>
              <a:gd name="connsiteX4" fmla="*/ 1650993 w 1981200"/>
              <a:gd name="connsiteY4" fmla="*/ 1981200 h 1981200"/>
              <a:gd name="connsiteX5" fmla="*/ 330207 w 1981200"/>
              <a:gd name="connsiteY5" fmla="*/ 1981200 h 1981200"/>
              <a:gd name="connsiteX6" fmla="*/ 0 w 1981200"/>
              <a:gd name="connsiteY6" fmla="*/ 1650993 h 1981200"/>
              <a:gd name="connsiteX7" fmla="*/ 0 w 1981200"/>
              <a:gd name="connsiteY7" fmla="*/ 330207 h 1981200"/>
              <a:gd name="connsiteX8" fmla="*/ 330207 w 1981200"/>
              <a:gd name="connsiteY8" fmla="*/ 0 h 198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81200" h="1981200">
                <a:moveTo>
                  <a:pt x="330207" y="0"/>
                </a:moveTo>
                <a:lnTo>
                  <a:pt x="1650993" y="0"/>
                </a:lnTo>
                <a:cubicBezTo>
                  <a:pt x="1833361" y="0"/>
                  <a:pt x="1981200" y="147839"/>
                  <a:pt x="1981200" y="330207"/>
                </a:cubicBezTo>
                <a:lnTo>
                  <a:pt x="1981200" y="1650993"/>
                </a:lnTo>
                <a:cubicBezTo>
                  <a:pt x="1981200" y="1833361"/>
                  <a:pt x="1833361" y="1981200"/>
                  <a:pt x="1650993" y="1981200"/>
                </a:cubicBezTo>
                <a:lnTo>
                  <a:pt x="330207" y="1981200"/>
                </a:lnTo>
                <a:cubicBezTo>
                  <a:pt x="147839" y="1981200"/>
                  <a:pt x="0" y="1833361"/>
                  <a:pt x="0" y="1650993"/>
                </a:cubicBezTo>
                <a:lnTo>
                  <a:pt x="0" y="330207"/>
                </a:lnTo>
                <a:cubicBezTo>
                  <a:pt x="0" y="147839"/>
                  <a:pt x="147839" y="0"/>
                  <a:pt x="330207" y="0"/>
                </a:cubicBezTo>
                <a:close/>
              </a:path>
            </a:pathLst>
          </a:cu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6CCE441B-9B0E-4ECA-9407-A6E13B376C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6" t="16111" r="74984" b="55000"/>
          <a:stretch>
            <a:fillRect/>
          </a:stretch>
        </p:blipFill>
        <p:spPr>
          <a:xfrm>
            <a:off x="2155213" y="3771899"/>
            <a:ext cx="1981200" cy="1981200"/>
          </a:xfrm>
          <a:custGeom>
            <a:avLst/>
            <a:gdLst>
              <a:gd name="connsiteX0" fmla="*/ 330207 w 1981200"/>
              <a:gd name="connsiteY0" fmla="*/ 0 h 1981200"/>
              <a:gd name="connsiteX1" fmla="*/ 1650993 w 1981200"/>
              <a:gd name="connsiteY1" fmla="*/ 0 h 1981200"/>
              <a:gd name="connsiteX2" fmla="*/ 1981200 w 1981200"/>
              <a:gd name="connsiteY2" fmla="*/ 330207 h 1981200"/>
              <a:gd name="connsiteX3" fmla="*/ 1981200 w 1981200"/>
              <a:gd name="connsiteY3" fmla="*/ 1650993 h 1981200"/>
              <a:gd name="connsiteX4" fmla="*/ 1650993 w 1981200"/>
              <a:gd name="connsiteY4" fmla="*/ 1981200 h 1981200"/>
              <a:gd name="connsiteX5" fmla="*/ 330207 w 1981200"/>
              <a:gd name="connsiteY5" fmla="*/ 1981200 h 1981200"/>
              <a:gd name="connsiteX6" fmla="*/ 0 w 1981200"/>
              <a:gd name="connsiteY6" fmla="*/ 1650993 h 1981200"/>
              <a:gd name="connsiteX7" fmla="*/ 0 w 1981200"/>
              <a:gd name="connsiteY7" fmla="*/ 330207 h 1981200"/>
              <a:gd name="connsiteX8" fmla="*/ 330207 w 1981200"/>
              <a:gd name="connsiteY8" fmla="*/ 0 h 198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81200" h="1981200">
                <a:moveTo>
                  <a:pt x="330207" y="0"/>
                </a:moveTo>
                <a:lnTo>
                  <a:pt x="1650993" y="0"/>
                </a:lnTo>
                <a:cubicBezTo>
                  <a:pt x="1833361" y="0"/>
                  <a:pt x="1981200" y="147839"/>
                  <a:pt x="1981200" y="330207"/>
                </a:cubicBezTo>
                <a:lnTo>
                  <a:pt x="1981200" y="1650993"/>
                </a:lnTo>
                <a:cubicBezTo>
                  <a:pt x="1981200" y="1833361"/>
                  <a:pt x="1833361" y="1981200"/>
                  <a:pt x="1650993" y="1981200"/>
                </a:cubicBezTo>
                <a:lnTo>
                  <a:pt x="330207" y="1981200"/>
                </a:lnTo>
                <a:cubicBezTo>
                  <a:pt x="147839" y="1981200"/>
                  <a:pt x="0" y="1833361"/>
                  <a:pt x="0" y="1650993"/>
                </a:cubicBezTo>
                <a:lnTo>
                  <a:pt x="0" y="330207"/>
                </a:lnTo>
                <a:cubicBezTo>
                  <a:pt x="0" y="147839"/>
                  <a:pt x="147839" y="0"/>
                  <a:pt x="330207" y="0"/>
                </a:cubicBezTo>
                <a:close/>
              </a:path>
            </a:pathLst>
          </a:cu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7BF76F26-469B-4360-9A99-3C0C40403A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6" t="16111" r="74984" b="55000"/>
          <a:stretch>
            <a:fillRect/>
          </a:stretch>
        </p:blipFill>
        <p:spPr>
          <a:xfrm>
            <a:off x="4822212" y="3771899"/>
            <a:ext cx="1981200" cy="1981200"/>
          </a:xfrm>
          <a:custGeom>
            <a:avLst/>
            <a:gdLst>
              <a:gd name="connsiteX0" fmla="*/ 330207 w 1981200"/>
              <a:gd name="connsiteY0" fmla="*/ 0 h 1981200"/>
              <a:gd name="connsiteX1" fmla="*/ 1650993 w 1981200"/>
              <a:gd name="connsiteY1" fmla="*/ 0 h 1981200"/>
              <a:gd name="connsiteX2" fmla="*/ 1981200 w 1981200"/>
              <a:gd name="connsiteY2" fmla="*/ 330207 h 1981200"/>
              <a:gd name="connsiteX3" fmla="*/ 1981200 w 1981200"/>
              <a:gd name="connsiteY3" fmla="*/ 1650993 h 1981200"/>
              <a:gd name="connsiteX4" fmla="*/ 1650993 w 1981200"/>
              <a:gd name="connsiteY4" fmla="*/ 1981200 h 1981200"/>
              <a:gd name="connsiteX5" fmla="*/ 330207 w 1981200"/>
              <a:gd name="connsiteY5" fmla="*/ 1981200 h 1981200"/>
              <a:gd name="connsiteX6" fmla="*/ 0 w 1981200"/>
              <a:gd name="connsiteY6" fmla="*/ 1650993 h 1981200"/>
              <a:gd name="connsiteX7" fmla="*/ 0 w 1981200"/>
              <a:gd name="connsiteY7" fmla="*/ 330207 h 1981200"/>
              <a:gd name="connsiteX8" fmla="*/ 330207 w 1981200"/>
              <a:gd name="connsiteY8" fmla="*/ 0 h 198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81200" h="1981200">
                <a:moveTo>
                  <a:pt x="330207" y="0"/>
                </a:moveTo>
                <a:lnTo>
                  <a:pt x="1650993" y="0"/>
                </a:lnTo>
                <a:cubicBezTo>
                  <a:pt x="1833361" y="0"/>
                  <a:pt x="1981200" y="147839"/>
                  <a:pt x="1981200" y="330207"/>
                </a:cubicBezTo>
                <a:lnTo>
                  <a:pt x="1981200" y="1650993"/>
                </a:lnTo>
                <a:cubicBezTo>
                  <a:pt x="1981200" y="1833361"/>
                  <a:pt x="1833361" y="1981200"/>
                  <a:pt x="1650993" y="1981200"/>
                </a:cubicBezTo>
                <a:lnTo>
                  <a:pt x="330207" y="1981200"/>
                </a:lnTo>
                <a:cubicBezTo>
                  <a:pt x="147839" y="1981200"/>
                  <a:pt x="0" y="1833361"/>
                  <a:pt x="0" y="1650993"/>
                </a:cubicBezTo>
                <a:lnTo>
                  <a:pt x="0" y="330207"/>
                </a:lnTo>
                <a:cubicBezTo>
                  <a:pt x="0" y="147839"/>
                  <a:pt x="147839" y="0"/>
                  <a:pt x="330207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419789729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CAD0C04-E98E-45F8-88F6-493CCEDA6F83}"/>
              </a:ext>
            </a:extLst>
          </p:cNvPr>
          <p:cNvSpPr/>
          <p:nvPr/>
        </p:nvSpPr>
        <p:spPr>
          <a:xfrm>
            <a:off x="1" y="3825240"/>
            <a:ext cx="12192000" cy="3032760"/>
          </a:xfrm>
          <a:custGeom>
            <a:avLst/>
            <a:gdLst>
              <a:gd name="connsiteX0" fmla="*/ 7270378 w 12192000"/>
              <a:gd name="connsiteY0" fmla="*/ 986 h 2921463"/>
              <a:gd name="connsiteX1" fmla="*/ 7644250 w 12192000"/>
              <a:gd name="connsiteY1" fmla="*/ 85776 h 2921463"/>
              <a:gd name="connsiteX2" fmla="*/ 9565660 w 12192000"/>
              <a:gd name="connsiteY2" fmla="*/ 1354306 h 2921463"/>
              <a:gd name="connsiteX3" fmla="*/ 10546240 w 12192000"/>
              <a:gd name="connsiteY3" fmla="*/ 841155 h 2921463"/>
              <a:gd name="connsiteX4" fmla="*/ 11731318 w 12192000"/>
              <a:gd name="connsiteY4" fmla="*/ 832589 h 2921463"/>
              <a:gd name="connsiteX5" fmla="*/ 12060596 w 12192000"/>
              <a:gd name="connsiteY5" fmla="*/ 1793374 h 2921463"/>
              <a:gd name="connsiteX6" fmla="*/ 12155583 w 12192000"/>
              <a:gd name="connsiteY6" fmla="*/ 1891229 h 2921463"/>
              <a:gd name="connsiteX7" fmla="*/ 12192000 w 12192000"/>
              <a:gd name="connsiteY7" fmla="*/ 1940369 h 2921463"/>
              <a:gd name="connsiteX8" fmla="*/ 12191999 w 12192000"/>
              <a:gd name="connsiteY8" fmla="*/ 2921463 h 2921463"/>
              <a:gd name="connsiteX9" fmla="*/ 0 w 12192000"/>
              <a:gd name="connsiteY9" fmla="*/ 2921463 h 2921463"/>
              <a:gd name="connsiteX10" fmla="*/ 0 w 12192000"/>
              <a:gd name="connsiteY10" fmla="*/ 1746996 h 2921463"/>
              <a:gd name="connsiteX11" fmla="*/ 10731 w 12192000"/>
              <a:gd name="connsiteY11" fmla="*/ 1732629 h 2921463"/>
              <a:gd name="connsiteX12" fmla="*/ 740506 w 12192000"/>
              <a:gd name="connsiteY12" fmla="*/ 1131186 h 2921463"/>
              <a:gd name="connsiteX13" fmla="*/ 2706202 w 12192000"/>
              <a:gd name="connsiteY13" fmla="*/ 321515 h 2921463"/>
              <a:gd name="connsiteX14" fmla="*/ 5578457 w 12192000"/>
              <a:gd name="connsiteY14" fmla="*/ 651087 h 2921463"/>
              <a:gd name="connsiteX15" fmla="*/ 7270378 w 12192000"/>
              <a:gd name="connsiteY15" fmla="*/ 986 h 2921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92000" h="2921463">
                <a:moveTo>
                  <a:pt x="7270378" y="986"/>
                </a:moveTo>
                <a:cubicBezTo>
                  <a:pt x="7392348" y="-5346"/>
                  <a:pt x="7516120" y="18320"/>
                  <a:pt x="7644250" y="85776"/>
                </a:cubicBezTo>
                <a:cubicBezTo>
                  <a:pt x="8627738" y="602417"/>
                  <a:pt x="8532610" y="943933"/>
                  <a:pt x="9565660" y="1354306"/>
                </a:cubicBezTo>
                <a:cubicBezTo>
                  <a:pt x="9969443" y="1516060"/>
                  <a:pt x="10185294" y="928108"/>
                  <a:pt x="10546240" y="841155"/>
                </a:cubicBezTo>
                <a:cubicBezTo>
                  <a:pt x="10907183" y="754202"/>
                  <a:pt x="11474930" y="740960"/>
                  <a:pt x="11731318" y="832589"/>
                </a:cubicBezTo>
                <a:cubicBezTo>
                  <a:pt x="12101963" y="1084189"/>
                  <a:pt x="11945176" y="1690209"/>
                  <a:pt x="12060596" y="1793374"/>
                </a:cubicBezTo>
                <a:cubicBezTo>
                  <a:pt x="12094653" y="1823919"/>
                  <a:pt x="12126297" y="1856640"/>
                  <a:pt x="12155583" y="1891229"/>
                </a:cubicBezTo>
                <a:lnTo>
                  <a:pt x="12192000" y="1940369"/>
                </a:lnTo>
                <a:lnTo>
                  <a:pt x="12191999" y="2921463"/>
                </a:lnTo>
                <a:lnTo>
                  <a:pt x="0" y="2921463"/>
                </a:lnTo>
                <a:lnTo>
                  <a:pt x="0" y="1746996"/>
                </a:lnTo>
                <a:lnTo>
                  <a:pt x="10731" y="1732629"/>
                </a:lnTo>
                <a:cubicBezTo>
                  <a:pt x="210560" y="1489118"/>
                  <a:pt x="466316" y="1287727"/>
                  <a:pt x="740506" y="1131186"/>
                </a:cubicBezTo>
                <a:cubicBezTo>
                  <a:pt x="1361660" y="774330"/>
                  <a:pt x="1899875" y="401531"/>
                  <a:pt x="2706202" y="321515"/>
                </a:cubicBezTo>
                <a:cubicBezTo>
                  <a:pt x="3512528" y="241498"/>
                  <a:pt x="4755448" y="690377"/>
                  <a:pt x="5578457" y="651087"/>
                </a:cubicBezTo>
                <a:cubicBezTo>
                  <a:pt x="6247153" y="619163"/>
                  <a:pt x="6741842" y="28423"/>
                  <a:pt x="7270378" y="98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Graphic 1">
            <a:extLst>
              <a:ext uri="{FF2B5EF4-FFF2-40B4-BE49-F238E27FC236}">
                <a16:creationId xmlns:a16="http://schemas.microsoft.com/office/drawing/2014/main" id="{3E883164-8154-4CAC-8C2F-E1A2191B80EF}"/>
              </a:ext>
            </a:extLst>
          </p:cNvPr>
          <p:cNvSpPr/>
          <p:nvPr/>
        </p:nvSpPr>
        <p:spPr>
          <a:xfrm flipV="1">
            <a:off x="885651" y="3215640"/>
            <a:ext cx="3095338" cy="2565396"/>
          </a:xfrm>
          <a:custGeom>
            <a:avLst/>
            <a:gdLst>
              <a:gd name="connsiteX0" fmla="*/ 2506380 w 5438080"/>
              <a:gd name="connsiteY0" fmla="*/ 1243268 h 4388370"/>
              <a:gd name="connsiteX1" fmla="*/ 1685565 w 5438080"/>
              <a:gd name="connsiteY1" fmla="*/ 1202446 h 4388370"/>
              <a:gd name="connsiteX2" fmla="*/ 71636 w 5438080"/>
              <a:gd name="connsiteY2" fmla="*/ 2170512 h 4388370"/>
              <a:gd name="connsiteX3" fmla="*/ 608154 w 5438080"/>
              <a:gd name="connsiteY3" fmla="*/ 3554088 h 4388370"/>
              <a:gd name="connsiteX4" fmla="*/ 2176887 w 5438080"/>
              <a:gd name="connsiteY4" fmla="*/ 3422874 h 4388370"/>
              <a:gd name="connsiteX5" fmla="*/ 3359269 w 5438080"/>
              <a:gd name="connsiteY5" fmla="*/ 4256810 h 4388370"/>
              <a:gd name="connsiteX6" fmla="*/ 4693275 w 5438080"/>
              <a:gd name="connsiteY6" fmla="*/ 4201409 h 4388370"/>
              <a:gd name="connsiteX7" fmla="*/ 5423698 w 5438080"/>
              <a:gd name="connsiteY7" fmla="*/ 3196895 h 4388370"/>
              <a:gd name="connsiteX8" fmla="*/ 4773461 w 5438080"/>
              <a:gd name="connsiteY8" fmla="*/ 2214250 h 4388370"/>
              <a:gd name="connsiteX9" fmla="*/ 4801162 w 5438080"/>
              <a:gd name="connsiteY9" fmla="*/ 1119344 h 4388370"/>
              <a:gd name="connsiteX10" fmla="*/ 4162588 w 5438080"/>
              <a:gd name="connsiteY10" fmla="*/ 30270 h 4388370"/>
              <a:gd name="connsiteX11" fmla="*/ 3120168 w 5438080"/>
              <a:gd name="connsiteY11" fmla="*/ 585741 h 4388370"/>
              <a:gd name="connsiteX12" fmla="*/ 2506380 w 5438080"/>
              <a:gd name="connsiteY12" fmla="*/ 1243268 h 4388370"/>
              <a:gd name="connsiteX0" fmla="*/ 2103536 w 5409584"/>
              <a:gd name="connsiteY0" fmla="*/ 252029 h 4357034"/>
              <a:gd name="connsiteX1" fmla="*/ 1668854 w 5409584"/>
              <a:gd name="connsiteY1" fmla="*/ 1185735 h 4357034"/>
              <a:gd name="connsiteX2" fmla="*/ 54925 w 5409584"/>
              <a:gd name="connsiteY2" fmla="*/ 2153801 h 4357034"/>
              <a:gd name="connsiteX3" fmla="*/ 591443 w 5409584"/>
              <a:gd name="connsiteY3" fmla="*/ 3537377 h 4357034"/>
              <a:gd name="connsiteX4" fmla="*/ 2160176 w 5409584"/>
              <a:gd name="connsiteY4" fmla="*/ 3406163 h 4357034"/>
              <a:gd name="connsiteX5" fmla="*/ 3342558 w 5409584"/>
              <a:gd name="connsiteY5" fmla="*/ 4240099 h 4357034"/>
              <a:gd name="connsiteX6" fmla="*/ 4676564 w 5409584"/>
              <a:gd name="connsiteY6" fmla="*/ 4184698 h 4357034"/>
              <a:gd name="connsiteX7" fmla="*/ 5406987 w 5409584"/>
              <a:gd name="connsiteY7" fmla="*/ 3180184 h 4357034"/>
              <a:gd name="connsiteX8" fmla="*/ 4756750 w 5409584"/>
              <a:gd name="connsiteY8" fmla="*/ 2197539 h 4357034"/>
              <a:gd name="connsiteX9" fmla="*/ 4784451 w 5409584"/>
              <a:gd name="connsiteY9" fmla="*/ 1102633 h 4357034"/>
              <a:gd name="connsiteX10" fmla="*/ 4145877 w 5409584"/>
              <a:gd name="connsiteY10" fmla="*/ 13559 h 4357034"/>
              <a:gd name="connsiteX11" fmla="*/ 3103457 w 5409584"/>
              <a:gd name="connsiteY11" fmla="*/ 569030 h 4357034"/>
              <a:gd name="connsiteX12" fmla="*/ 2103536 w 5409584"/>
              <a:gd name="connsiteY12" fmla="*/ 252029 h 4357034"/>
              <a:gd name="connsiteX0" fmla="*/ 2099983 w 5406031"/>
              <a:gd name="connsiteY0" fmla="*/ 252029 h 4480483"/>
              <a:gd name="connsiteX1" fmla="*/ 1665301 w 5406031"/>
              <a:gd name="connsiteY1" fmla="*/ 1185735 h 4480483"/>
              <a:gd name="connsiteX2" fmla="*/ 51372 w 5406031"/>
              <a:gd name="connsiteY2" fmla="*/ 2153801 h 4480483"/>
              <a:gd name="connsiteX3" fmla="*/ 587890 w 5406031"/>
              <a:gd name="connsiteY3" fmla="*/ 3537377 h 4480483"/>
              <a:gd name="connsiteX4" fmla="*/ 2110654 w 5406031"/>
              <a:gd name="connsiteY4" fmla="*/ 4454241 h 4480483"/>
              <a:gd name="connsiteX5" fmla="*/ 3339005 w 5406031"/>
              <a:gd name="connsiteY5" fmla="*/ 4240099 h 4480483"/>
              <a:gd name="connsiteX6" fmla="*/ 4673011 w 5406031"/>
              <a:gd name="connsiteY6" fmla="*/ 4184698 h 4480483"/>
              <a:gd name="connsiteX7" fmla="*/ 5403434 w 5406031"/>
              <a:gd name="connsiteY7" fmla="*/ 3180184 h 4480483"/>
              <a:gd name="connsiteX8" fmla="*/ 4753197 w 5406031"/>
              <a:gd name="connsiteY8" fmla="*/ 2197539 h 4480483"/>
              <a:gd name="connsiteX9" fmla="*/ 4780898 w 5406031"/>
              <a:gd name="connsiteY9" fmla="*/ 1102633 h 4480483"/>
              <a:gd name="connsiteX10" fmla="*/ 4142324 w 5406031"/>
              <a:gd name="connsiteY10" fmla="*/ 13559 h 4480483"/>
              <a:gd name="connsiteX11" fmla="*/ 3099904 w 5406031"/>
              <a:gd name="connsiteY11" fmla="*/ 569030 h 4480483"/>
              <a:gd name="connsiteX12" fmla="*/ 2099983 w 5406031"/>
              <a:gd name="connsiteY12" fmla="*/ 252029 h 4480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406031" h="4480483">
                <a:moveTo>
                  <a:pt x="2099983" y="252029"/>
                </a:moveTo>
                <a:cubicBezTo>
                  <a:pt x="1799649" y="373037"/>
                  <a:pt x="2006736" y="868773"/>
                  <a:pt x="1665301" y="1185735"/>
                </a:cubicBezTo>
                <a:cubicBezTo>
                  <a:pt x="1323866" y="1502697"/>
                  <a:pt x="281725" y="1407340"/>
                  <a:pt x="51372" y="2153801"/>
                </a:cubicBezTo>
                <a:cubicBezTo>
                  <a:pt x="-141075" y="2779253"/>
                  <a:pt x="244676" y="3153970"/>
                  <a:pt x="587890" y="3537377"/>
                </a:cubicBezTo>
                <a:cubicBezTo>
                  <a:pt x="931104" y="3920784"/>
                  <a:pt x="1362736" y="4276374"/>
                  <a:pt x="2110654" y="4454241"/>
                </a:cubicBezTo>
                <a:cubicBezTo>
                  <a:pt x="2581566" y="4566502"/>
                  <a:pt x="2911946" y="4285023"/>
                  <a:pt x="3339005" y="4240099"/>
                </a:cubicBezTo>
                <a:cubicBezTo>
                  <a:pt x="3766064" y="4195175"/>
                  <a:pt x="4155446" y="4415051"/>
                  <a:pt x="4673011" y="4184698"/>
                </a:cubicBezTo>
                <a:cubicBezTo>
                  <a:pt x="5057905" y="4012662"/>
                  <a:pt x="5441341" y="3588404"/>
                  <a:pt x="5403434" y="3180184"/>
                </a:cubicBezTo>
                <a:cubicBezTo>
                  <a:pt x="5364071" y="2758842"/>
                  <a:pt x="4915028" y="2742805"/>
                  <a:pt x="4753197" y="2197539"/>
                </a:cubicBezTo>
                <a:cubicBezTo>
                  <a:pt x="4627816" y="1774739"/>
                  <a:pt x="4861085" y="1658105"/>
                  <a:pt x="4780898" y="1102633"/>
                </a:cubicBezTo>
                <a:cubicBezTo>
                  <a:pt x="4772151" y="1038484"/>
                  <a:pt x="4630731" y="133109"/>
                  <a:pt x="4142324" y="13559"/>
                </a:cubicBezTo>
                <a:cubicBezTo>
                  <a:pt x="3741394" y="-85580"/>
                  <a:pt x="3280688" y="385331"/>
                  <a:pt x="3099904" y="569030"/>
                </a:cubicBezTo>
                <a:cubicBezTo>
                  <a:pt x="2768954" y="904354"/>
                  <a:pt x="2379905" y="139768"/>
                  <a:pt x="2099983" y="252029"/>
                </a:cubicBezTo>
                <a:close/>
              </a:path>
            </a:pathLst>
          </a:custGeom>
          <a:solidFill>
            <a:schemeClr val="bg1"/>
          </a:solidFill>
          <a:ln w="14557" cap="flat">
            <a:noFill/>
            <a:prstDash val="solid"/>
            <a:miter/>
          </a:ln>
          <a:effectLst>
            <a:outerShdw blurRad="990600" sx="102000" sy="102000" algn="ctr" rotWithShape="0">
              <a:prstClr val="black">
                <a:alpha val="30000"/>
              </a:prstClr>
            </a:outerShdw>
          </a:effectLst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Graphic 1">
            <a:extLst>
              <a:ext uri="{FF2B5EF4-FFF2-40B4-BE49-F238E27FC236}">
                <a16:creationId xmlns:a16="http://schemas.microsoft.com/office/drawing/2014/main" id="{11876BFC-338D-4EC3-9606-3CEC1D961330}"/>
              </a:ext>
            </a:extLst>
          </p:cNvPr>
          <p:cNvSpPr/>
          <p:nvPr/>
        </p:nvSpPr>
        <p:spPr>
          <a:xfrm flipV="1">
            <a:off x="4660091" y="3215640"/>
            <a:ext cx="3095338" cy="2565396"/>
          </a:xfrm>
          <a:custGeom>
            <a:avLst/>
            <a:gdLst>
              <a:gd name="connsiteX0" fmla="*/ 2506380 w 5438080"/>
              <a:gd name="connsiteY0" fmla="*/ 1243268 h 4388370"/>
              <a:gd name="connsiteX1" fmla="*/ 1685565 w 5438080"/>
              <a:gd name="connsiteY1" fmla="*/ 1202446 h 4388370"/>
              <a:gd name="connsiteX2" fmla="*/ 71636 w 5438080"/>
              <a:gd name="connsiteY2" fmla="*/ 2170512 h 4388370"/>
              <a:gd name="connsiteX3" fmla="*/ 608154 w 5438080"/>
              <a:gd name="connsiteY3" fmla="*/ 3554088 h 4388370"/>
              <a:gd name="connsiteX4" fmla="*/ 2176887 w 5438080"/>
              <a:gd name="connsiteY4" fmla="*/ 3422874 h 4388370"/>
              <a:gd name="connsiteX5" fmla="*/ 3359269 w 5438080"/>
              <a:gd name="connsiteY5" fmla="*/ 4256810 h 4388370"/>
              <a:gd name="connsiteX6" fmla="*/ 4693275 w 5438080"/>
              <a:gd name="connsiteY6" fmla="*/ 4201409 h 4388370"/>
              <a:gd name="connsiteX7" fmla="*/ 5423698 w 5438080"/>
              <a:gd name="connsiteY7" fmla="*/ 3196895 h 4388370"/>
              <a:gd name="connsiteX8" fmla="*/ 4773461 w 5438080"/>
              <a:gd name="connsiteY8" fmla="*/ 2214250 h 4388370"/>
              <a:gd name="connsiteX9" fmla="*/ 4801162 w 5438080"/>
              <a:gd name="connsiteY9" fmla="*/ 1119344 h 4388370"/>
              <a:gd name="connsiteX10" fmla="*/ 4162588 w 5438080"/>
              <a:gd name="connsiteY10" fmla="*/ 30270 h 4388370"/>
              <a:gd name="connsiteX11" fmla="*/ 3120168 w 5438080"/>
              <a:gd name="connsiteY11" fmla="*/ 585741 h 4388370"/>
              <a:gd name="connsiteX12" fmla="*/ 2506380 w 5438080"/>
              <a:gd name="connsiteY12" fmla="*/ 1243268 h 4388370"/>
              <a:gd name="connsiteX0" fmla="*/ 2103536 w 5409584"/>
              <a:gd name="connsiteY0" fmla="*/ 252029 h 4357034"/>
              <a:gd name="connsiteX1" fmla="*/ 1668854 w 5409584"/>
              <a:gd name="connsiteY1" fmla="*/ 1185735 h 4357034"/>
              <a:gd name="connsiteX2" fmla="*/ 54925 w 5409584"/>
              <a:gd name="connsiteY2" fmla="*/ 2153801 h 4357034"/>
              <a:gd name="connsiteX3" fmla="*/ 591443 w 5409584"/>
              <a:gd name="connsiteY3" fmla="*/ 3537377 h 4357034"/>
              <a:gd name="connsiteX4" fmla="*/ 2160176 w 5409584"/>
              <a:gd name="connsiteY4" fmla="*/ 3406163 h 4357034"/>
              <a:gd name="connsiteX5" fmla="*/ 3342558 w 5409584"/>
              <a:gd name="connsiteY5" fmla="*/ 4240099 h 4357034"/>
              <a:gd name="connsiteX6" fmla="*/ 4676564 w 5409584"/>
              <a:gd name="connsiteY6" fmla="*/ 4184698 h 4357034"/>
              <a:gd name="connsiteX7" fmla="*/ 5406987 w 5409584"/>
              <a:gd name="connsiteY7" fmla="*/ 3180184 h 4357034"/>
              <a:gd name="connsiteX8" fmla="*/ 4756750 w 5409584"/>
              <a:gd name="connsiteY8" fmla="*/ 2197539 h 4357034"/>
              <a:gd name="connsiteX9" fmla="*/ 4784451 w 5409584"/>
              <a:gd name="connsiteY9" fmla="*/ 1102633 h 4357034"/>
              <a:gd name="connsiteX10" fmla="*/ 4145877 w 5409584"/>
              <a:gd name="connsiteY10" fmla="*/ 13559 h 4357034"/>
              <a:gd name="connsiteX11" fmla="*/ 3103457 w 5409584"/>
              <a:gd name="connsiteY11" fmla="*/ 569030 h 4357034"/>
              <a:gd name="connsiteX12" fmla="*/ 2103536 w 5409584"/>
              <a:gd name="connsiteY12" fmla="*/ 252029 h 4357034"/>
              <a:gd name="connsiteX0" fmla="*/ 2099983 w 5406031"/>
              <a:gd name="connsiteY0" fmla="*/ 252029 h 4480483"/>
              <a:gd name="connsiteX1" fmla="*/ 1665301 w 5406031"/>
              <a:gd name="connsiteY1" fmla="*/ 1185735 h 4480483"/>
              <a:gd name="connsiteX2" fmla="*/ 51372 w 5406031"/>
              <a:gd name="connsiteY2" fmla="*/ 2153801 h 4480483"/>
              <a:gd name="connsiteX3" fmla="*/ 587890 w 5406031"/>
              <a:gd name="connsiteY3" fmla="*/ 3537377 h 4480483"/>
              <a:gd name="connsiteX4" fmla="*/ 2110654 w 5406031"/>
              <a:gd name="connsiteY4" fmla="*/ 4454241 h 4480483"/>
              <a:gd name="connsiteX5" fmla="*/ 3339005 w 5406031"/>
              <a:gd name="connsiteY5" fmla="*/ 4240099 h 4480483"/>
              <a:gd name="connsiteX6" fmla="*/ 4673011 w 5406031"/>
              <a:gd name="connsiteY6" fmla="*/ 4184698 h 4480483"/>
              <a:gd name="connsiteX7" fmla="*/ 5403434 w 5406031"/>
              <a:gd name="connsiteY7" fmla="*/ 3180184 h 4480483"/>
              <a:gd name="connsiteX8" fmla="*/ 4753197 w 5406031"/>
              <a:gd name="connsiteY8" fmla="*/ 2197539 h 4480483"/>
              <a:gd name="connsiteX9" fmla="*/ 4780898 w 5406031"/>
              <a:gd name="connsiteY9" fmla="*/ 1102633 h 4480483"/>
              <a:gd name="connsiteX10" fmla="*/ 4142324 w 5406031"/>
              <a:gd name="connsiteY10" fmla="*/ 13559 h 4480483"/>
              <a:gd name="connsiteX11" fmla="*/ 3099904 w 5406031"/>
              <a:gd name="connsiteY11" fmla="*/ 569030 h 4480483"/>
              <a:gd name="connsiteX12" fmla="*/ 2099983 w 5406031"/>
              <a:gd name="connsiteY12" fmla="*/ 252029 h 4480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406031" h="4480483">
                <a:moveTo>
                  <a:pt x="2099983" y="252029"/>
                </a:moveTo>
                <a:cubicBezTo>
                  <a:pt x="1799649" y="373037"/>
                  <a:pt x="2006736" y="868773"/>
                  <a:pt x="1665301" y="1185735"/>
                </a:cubicBezTo>
                <a:cubicBezTo>
                  <a:pt x="1323866" y="1502697"/>
                  <a:pt x="281725" y="1407340"/>
                  <a:pt x="51372" y="2153801"/>
                </a:cubicBezTo>
                <a:cubicBezTo>
                  <a:pt x="-141075" y="2779253"/>
                  <a:pt x="244676" y="3153970"/>
                  <a:pt x="587890" y="3537377"/>
                </a:cubicBezTo>
                <a:cubicBezTo>
                  <a:pt x="931104" y="3920784"/>
                  <a:pt x="1362736" y="4276374"/>
                  <a:pt x="2110654" y="4454241"/>
                </a:cubicBezTo>
                <a:cubicBezTo>
                  <a:pt x="2581566" y="4566502"/>
                  <a:pt x="2911946" y="4285023"/>
                  <a:pt x="3339005" y="4240099"/>
                </a:cubicBezTo>
                <a:cubicBezTo>
                  <a:pt x="3766064" y="4195175"/>
                  <a:pt x="4155446" y="4415051"/>
                  <a:pt x="4673011" y="4184698"/>
                </a:cubicBezTo>
                <a:cubicBezTo>
                  <a:pt x="5057905" y="4012662"/>
                  <a:pt x="5441341" y="3588404"/>
                  <a:pt x="5403434" y="3180184"/>
                </a:cubicBezTo>
                <a:cubicBezTo>
                  <a:pt x="5364071" y="2758842"/>
                  <a:pt x="4915028" y="2742805"/>
                  <a:pt x="4753197" y="2197539"/>
                </a:cubicBezTo>
                <a:cubicBezTo>
                  <a:pt x="4627816" y="1774739"/>
                  <a:pt x="4861085" y="1658105"/>
                  <a:pt x="4780898" y="1102633"/>
                </a:cubicBezTo>
                <a:cubicBezTo>
                  <a:pt x="4772151" y="1038484"/>
                  <a:pt x="4630731" y="133109"/>
                  <a:pt x="4142324" y="13559"/>
                </a:cubicBezTo>
                <a:cubicBezTo>
                  <a:pt x="3741394" y="-85580"/>
                  <a:pt x="3280688" y="385331"/>
                  <a:pt x="3099904" y="569030"/>
                </a:cubicBezTo>
                <a:cubicBezTo>
                  <a:pt x="2768954" y="904354"/>
                  <a:pt x="2379905" y="139768"/>
                  <a:pt x="2099983" y="252029"/>
                </a:cubicBezTo>
                <a:close/>
              </a:path>
            </a:pathLst>
          </a:custGeom>
          <a:solidFill>
            <a:schemeClr val="bg1"/>
          </a:solidFill>
          <a:ln w="14557" cap="flat">
            <a:noFill/>
            <a:prstDash val="solid"/>
            <a:miter/>
          </a:ln>
          <a:effectLst>
            <a:outerShdw blurRad="990600" sx="102000" sy="102000" algn="ctr" rotWithShape="0">
              <a:prstClr val="black">
                <a:alpha val="30000"/>
              </a:prstClr>
            </a:outerShdw>
          </a:effectLst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Graphic 1">
            <a:extLst>
              <a:ext uri="{FF2B5EF4-FFF2-40B4-BE49-F238E27FC236}">
                <a16:creationId xmlns:a16="http://schemas.microsoft.com/office/drawing/2014/main" id="{5C386EAA-9AB8-49B0-B7CB-5D94398FF056}"/>
              </a:ext>
            </a:extLst>
          </p:cNvPr>
          <p:cNvSpPr/>
          <p:nvPr/>
        </p:nvSpPr>
        <p:spPr>
          <a:xfrm flipV="1">
            <a:off x="8211011" y="3215640"/>
            <a:ext cx="3095338" cy="2565396"/>
          </a:xfrm>
          <a:custGeom>
            <a:avLst/>
            <a:gdLst>
              <a:gd name="connsiteX0" fmla="*/ 2506380 w 5438080"/>
              <a:gd name="connsiteY0" fmla="*/ 1243268 h 4388370"/>
              <a:gd name="connsiteX1" fmla="*/ 1685565 w 5438080"/>
              <a:gd name="connsiteY1" fmla="*/ 1202446 h 4388370"/>
              <a:gd name="connsiteX2" fmla="*/ 71636 w 5438080"/>
              <a:gd name="connsiteY2" fmla="*/ 2170512 h 4388370"/>
              <a:gd name="connsiteX3" fmla="*/ 608154 w 5438080"/>
              <a:gd name="connsiteY3" fmla="*/ 3554088 h 4388370"/>
              <a:gd name="connsiteX4" fmla="*/ 2176887 w 5438080"/>
              <a:gd name="connsiteY4" fmla="*/ 3422874 h 4388370"/>
              <a:gd name="connsiteX5" fmla="*/ 3359269 w 5438080"/>
              <a:gd name="connsiteY5" fmla="*/ 4256810 h 4388370"/>
              <a:gd name="connsiteX6" fmla="*/ 4693275 w 5438080"/>
              <a:gd name="connsiteY6" fmla="*/ 4201409 h 4388370"/>
              <a:gd name="connsiteX7" fmla="*/ 5423698 w 5438080"/>
              <a:gd name="connsiteY7" fmla="*/ 3196895 h 4388370"/>
              <a:gd name="connsiteX8" fmla="*/ 4773461 w 5438080"/>
              <a:gd name="connsiteY8" fmla="*/ 2214250 h 4388370"/>
              <a:gd name="connsiteX9" fmla="*/ 4801162 w 5438080"/>
              <a:gd name="connsiteY9" fmla="*/ 1119344 h 4388370"/>
              <a:gd name="connsiteX10" fmla="*/ 4162588 w 5438080"/>
              <a:gd name="connsiteY10" fmla="*/ 30270 h 4388370"/>
              <a:gd name="connsiteX11" fmla="*/ 3120168 w 5438080"/>
              <a:gd name="connsiteY11" fmla="*/ 585741 h 4388370"/>
              <a:gd name="connsiteX12" fmla="*/ 2506380 w 5438080"/>
              <a:gd name="connsiteY12" fmla="*/ 1243268 h 4388370"/>
              <a:gd name="connsiteX0" fmla="*/ 2103536 w 5409584"/>
              <a:gd name="connsiteY0" fmla="*/ 252029 h 4357034"/>
              <a:gd name="connsiteX1" fmla="*/ 1668854 w 5409584"/>
              <a:gd name="connsiteY1" fmla="*/ 1185735 h 4357034"/>
              <a:gd name="connsiteX2" fmla="*/ 54925 w 5409584"/>
              <a:gd name="connsiteY2" fmla="*/ 2153801 h 4357034"/>
              <a:gd name="connsiteX3" fmla="*/ 591443 w 5409584"/>
              <a:gd name="connsiteY3" fmla="*/ 3537377 h 4357034"/>
              <a:gd name="connsiteX4" fmla="*/ 2160176 w 5409584"/>
              <a:gd name="connsiteY4" fmla="*/ 3406163 h 4357034"/>
              <a:gd name="connsiteX5" fmla="*/ 3342558 w 5409584"/>
              <a:gd name="connsiteY5" fmla="*/ 4240099 h 4357034"/>
              <a:gd name="connsiteX6" fmla="*/ 4676564 w 5409584"/>
              <a:gd name="connsiteY6" fmla="*/ 4184698 h 4357034"/>
              <a:gd name="connsiteX7" fmla="*/ 5406987 w 5409584"/>
              <a:gd name="connsiteY7" fmla="*/ 3180184 h 4357034"/>
              <a:gd name="connsiteX8" fmla="*/ 4756750 w 5409584"/>
              <a:gd name="connsiteY8" fmla="*/ 2197539 h 4357034"/>
              <a:gd name="connsiteX9" fmla="*/ 4784451 w 5409584"/>
              <a:gd name="connsiteY9" fmla="*/ 1102633 h 4357034"/>
              <a:gd name="connsiteX10" fmla="*/ 4145877 w 5409584"/>
              <a:gd name="connsiteY10" fmla="*/ 13559 h 4357034"/>
              <a:gd name="connsiteX11" fmla="*/ 3103457 w 5409584"/>
              <a:gd name="connsiteY11" fmla="*/ 569030 h 4357034"/>
              <a:gd name="connsiteX12" fmla="*/ 2103536 w 5409584"/>
              <a:gd name="connsiteY12" fmla="*/ 252029 h 4357034"/>
              <a:gd name="connsiteX0" fmla="*/ 2099983 w 5406031"/>
              <a:gd name="connsiteY0" fmla="*/ 252029 h 4480483"/>
              <a:gd name="connsiteX1" fmla="*/ 1665301 w 5406031"/>
              <a:gd name="connsiteY1" fmla="*/ 1185735 h 4480483"/>
              <a:gd name="connsiteX2" fmla="*/ 51372 w 5406031"/>
              <a:gd name="connsiteY2" fmla="*/ 2153801 h 4480483"/>
              <a:gd name="connsiteX3" fmla="*/ 587890 w 5406031"/>
              <a:gd name="connsiteY3" fmla="*/ 3537377 h 4480483"/>
              <a:gd name="connsiteX4" fmla="*/ 2110654 w 5406031"/>
              <a:gd name="connsiteY4" fmla="*/ 4454241 h 4480483"/>
              <a:gd name="connsiteX5" fmla="*/ 3339005 w 5406031"/>
              <a:gd name="connsiteY5" fmla="*/ 4240099 h 4480483"/>
              <a:gd name="connsiteX6" fmla="*/ 4673011 w 5406031"/>
              <a:gd name="connsiteY6" fmla="*/ 4184698 h 4480483"/>
              <a:gd name="connsiteX7" fmla="*/ 5403434 w 5406031"/>
              <a:gd name="connsiteY7" fmla="*/ 3180184 h 4480483"/>
              <a:gd name="connsiteX8" fmla="*/ 4753197 w 5406031"/>
              <a:gd name="connsiteY8" fmla="*/ 2197539 h 4480483"/>
              <a:gd name="connsiteX9" fmla="*/ 4780898 w 5406031"/>
              <a:gd name="connsiteY9" fmla="*/ 1102633 h 4480483"/>
              <a:gd name="connsiteX10" fmla="*/ 4142324 w 5406031"/>
              <a:gd name="connsiteY10" fmla="*/ 13559 h 4480483"/>
              <a:gd name="connsiteX11" fmla="*/ 3099904 w 5406031"/>
              <a:gd name="connsiteY11" fmla="*/ 569030 h 4480483"/>
              <a:gd name="connsiteX12" fmla="*/ 2099983 w 5406031"/>
              <a:gd name="connsiteY12" fmla="*/ 252029 h 4480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406031" h="4480483">
                <a:moveTo>
                  <a:pt x="2099983" y="252029"/>
                </a:moveTo>
                <a:cubicBezTo>
                  <a:pt x="1799649" y="373037"/>
                  <a:pt x="2006736" y="868773"/>
                  <a:pt x="1665301" y="1185735"/>
                </a:cubicBezTo>
                <a:cubicBezTo>
                  <a:pt x="1323866" y="1502697"/>
                  <a:pt x="281725" y="1407340"/>
                  <a:pt x="51372" y="2153801"/>
                </a:cubicBezTo>
                <a:cubicBezTo>
                  <a:pt x="-141075" y="2779253"/>
                  <a:pt x="244676" y="3153970"/>
                  <a:pt x="587890" y="3537377"/>
                </a:cubicBezTo>
                <a:cubicBezTo>
                  <a:pt x="931104" y="3920784"/>
                  <a:pt x="1362736" y="4276374"/>
                  <a:pt x="2110654" y="4454241"/>
                </a:cubicBezTo>
                <a:cubicBezTo>
                  <a:pt x="2581566" y="4566502"/>
                  <a:pt x="2911946" y="4285023"/>
                  <a:pt x="3339005" y="4240099"/>
                </a:cubicBezTo>
                <a:cubicBezTo>
                  <a:pt x="3766064" y="4195175"/>
                  <a:pt x="4155446" y="4415051"/>
                  <a:pt x="4673011" y="4184698"/>
                </a:cubicBezTo>
                <a:cubicBezTo>
                  <a:pt x="5057905" y="4012662"/>
                  <a:pt x="5441341" y="3588404"/>
                  <a:pt x="5403434" y="3180184"/>
                </a:cubicBezTo>
                <a:cubicBezTo>
                  <a:pt x="5364071" y="2758842"/>
                  <a:pt x="4915028" y="2742805"/>
                  <a:pt x="4753197" y="2197539"/>
                </a:cubicBezTo>
                <a:cubicBezTo>
                  <a:pt x="4627816" y="1774739"/>
                  <a:pt x="4861085" y="1658105"/>
                  <a:pt x="4780898" y="1102633"/>
                </a:cubicBezTo>
                <a:cubicBezTo>
                  <a:pt x="4772151" y="1038484"/>
                  <a:pt x="4630731" y="133109"/>
                  <a:pt x="4142324" y="13559"/>
                </a:cubicBezTo>
                <a:cubicBezTo>
                  <a:pt x="3741394" y="-85580"/>
                  <a:pt x="3280688" y="385331"/>
                  <a:pt x="3099904" y="569030"/>
                </a:cubicBezTo>
                <a:cubicBezTo>
                  <a:pt x="2768954" y="904354"/>
                  <a:pt x="2379905" y="139768"/>
                  <a:pt x="2099983" y="252029"/>
                </a:cubicBezTo>
                <a:close/>
              </a:path>
            </a:pathLst>
          </a:custGeom>
          <a:solidFill>
            <a:schemeClr val="bg1"/>
          </a:solidFill>
          <a:ln w="14557" cap="flat">
            <a:noFill/>
            <a:prstDash val="solid"/>
            <a:miter/>
          </a:ln>
          <a:effectLst>
            <a:outerShdw blurRad="990600" sx="102000" sy="102000" algn="ctr" rotWithShape="0">
              <a:prstClr val="black">
                <a:alpha val="30000"/>
              </a:prstClr>
            </a:outerShdw>
          </a:effectLst>
        </p:spPr>
        <p:txBody>
          <a:bodyPr rtlCol="0" anchor="ctr"/>
          <a:lstStyle/>
          <a:p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7EC96B1-0416-410D-AAD0-41DA7A8EC8C9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AD0B2F1-78BD-493B-9A75-A88B79E210F8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chemeClr val="bg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1B1667B-DE86-4557-98E9-22C427F9A8EF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chemeClr val="bg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B083B82-5479-4B6A-81CF-7200BC219696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4093B22-833C-4246-828C-46434DF11B77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23" name="Star: 4 Points 22">
              <a:extLst>
                <a:ext uri="{FF2B5EF4-FFF2-40B4-BE49-F238E27FC236}">
                  <a16:creationId xmlns:a16="http://schemas.microsoft.com/office/drawing/2014/main" id="{59B33A9D-FEB3-4BD9-AE2B-F6F23D1BB858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4" name="Star: 4 Points 23">
              <a:extLst>
                <a:ext uri="{FF2B5EF4-FFF2-40B4-BE49-F238E27FC236}">
                  <a16:creationId xmlns:a16="http://schemas.microsoft.com/office/drawing/2014/main" id="{B6DE285A-3742-4111-AE9F-1C3026B6E08B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5" name="Star: 4 Points 24">
              <a:extLst>
                <a:ext uri="{FF2B5EF4-FFF2-40B4-BE49-F238E27FC236}">
                  <a16:creationId xmlns:a16="http://schemas.microsoft.com/office/drawing/2014/main" id="{A0FCDB42-871B-489C-B964-B67F42314ECB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A1DE0D47-3BA3-43C8-A76A-5B7A089AE742}"/>
              </a:ext>
            </a:extLst>
          </p:cNvPr>
          <p:cNvSpPr txBox="1"/>
          <p:nvPr/>
        </p:nvSpPr>
        <p:spPr>
          <a:xfrm>
            <a:off x="1794486" y="781285"/>
            <a:ext cx="41062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b="1" dirty="0">
                <a:solidFill>
                  <a:schemeClr val="bg1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Particle</a:t>
            </a:r>
            <a:endParaRPr lang="en-US" sz="4000" b="1" dirty="0">
              <a:solidFill>
                <a:schemeClr val="bg1"/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  <a:p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Section</a:t>
            </a:r>
            <a:r>
              <a:rPr lang="id-ID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 Here</a:t>
            </a:r>
            <a:r>
              <a:rPr lang="en-US" sz="4000" b="1" dirty="0">
                <a:solidFill>
                  <a:schemeClr val="bg1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1"/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DEF521A-8735-4257-8120-6EB8EFAB0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4487" y="2104724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bg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B70D636-C6DD-417D-800C-74314D004940}"/>
              </a:ext>
            </a:extLst>
          </p:cNvPr>
          <p:cNvSpPr/>
          <p:nvPr/>
        </p:nvSpPr>
        <p:spPr>
          <a:xfrm>
            <a:off x="6291251" y="781285"/>
            <a:ext cx="4106262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wonderful serenity mornings of spring which serenity mornings </a:t>
            </a:r>
          </a:p>
        </p:txBody>
      </p:sp>
      <p:sp>
        <p:nvSpPr>
          <p:cNvPr id="31" name="Circle: Hollow 30">
            <a:extLst>
              <a:ext uri="{FF2B5EF4-FFF2-40B4-BE49-F238E27FC236}">
                <a16:creationId xmlns:a16="http://schemas.microsoft.com/office/drawing/2014/main" id="{F0D08B09-E848-4943-A204-7D5B8E4F29A9}"/>
              </a:ext>
            </a:extLst>
          </p:cNvPr>
          <p:cNvSpPr/>
          <p:nvPr/>
        </p:nvSpPr>
        <p:spPr>
          <a:xfrm>
            <a:off x="5940202" y="884795"/>
            <a:ext cx="217715" cy="217715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3EE1ACB-C4C8-4067-8A79-DE2212AB4D7A}"/>
              </a:ext>
            </a:extLst>
          </p:cNvPr>
          <p:cNvSpPr/>
          <p:nvPr/>
        </p:nvSpPr>
        <p:spPr>
          <a:xfrm>
            <a:off x="6291251" y="1811544"/>
            <a:ext cx="4106262" cy="73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wonderful serenity mornings of spring which serenity mornings </a:t>
            </a:r>
          </a:p>
        </p:txBody>
      </p:sp>
      <p:sp>
        <p:nvSpPr>
          <p:cNvPr id="33" name="Circle: Hollow 32">
            <a:extLst>
              <a:ext uri="{FF2B5EF4-FFF2-40B4-BE49-F238E27FC236}">
                <a16:creationId xmlns:a16="http://schemas.microsoft.com/office/drawing/2014/main" id="{C1070D66-2242-4A40-8A50-C2919E4E0912}"/>
              </a:ext>
            </a:extLst>
          </p:cNvPr>
          <p:cNvSpPr/>
          <p:nvPr/>
        </p:nvSpPr>
        <p:spPr>
          <a:xfrm>
            <a:off x="5940202" y="1915054"/>
            <a:ext cx="217715" cy="217715"/>
          </a:xfrm>
          <a:prstGeom prst="don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7CE2C589-E6F7-4E68-8129-378080CE36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21" t="48786" r="69304" b="19573"/>
          <a:stretch>
            <a:fillRect/>
          </a:stretch>
        </p:blipFill>
        <p:spPr>
          <a:xfrm>
            <a:off x="1124220" y="3345769"/>
            <a:ext cx="2618197" cy="2169945"/>
          </a:xfrm>
          <a:custGeom>
            <a:avLst/>
            <a:gdLst>
              <a:gd name="connsiteX0" fmla="*/ 1104772 w 2618197"/>
              <a:gd name="connsiteY0" fmla="*/ 664 h 2169945"/>
              <a:gd name="connsiteX1" fmla="*/ 1617116 w 2618197"/>
              <a:gd name="connsiteY1" fmla="*/ 116421 h 2169945"/>
              <a:gd name="connsiteX2" fmla="*/ 2263189 w 2618197"/>
              <a:gd name="connsiteY2" fmla="*/ 143253 h 2169945"/>
              <a:gd name="connsiteX3" fmla="*/ 2616940 w 2618197"/>
              <a:gd name="connsiteY3" fmla="*/ 629750 h 2169945"/>
              <a:gd name="connsiteX4" fmla="*/ 2302024 w 2618197"/>
              <a:gd name="connsiteY4" fmla="*/ 1105655 h 2169945"/>
              <a:gd name="connsiteX5" fmla="*/ 2315440 w 2618197"/>
              <a:gd name="connsiteY5" fmla="*/ 1635929 h 2169945"/>
              <a:gd name="connsiteX6" fmla="*/ 2006172 w 2618197"/>
              <a:gd name="connsiteY6" fmla="*/ 2163379 h 2169945"/>
              <a:gd name="connsiteX7" fmla="*/ 1501316 w 2618197"/>
              <a:gd name="connsiteY7" fmla="*/ 1894359 h 2169945"/>
              <a:gd name="connsiteX8" fmla="*/ 1017044 w 2618197"/>
              <a:gd name="connsiteY8" fmla="*/ 2047886 h 2169945"/>
              <a:gd name="connsiteX9" fmla="*/ 806523 w 2618197"/>
              <a:gd name="connsiteY9" fmla="*/ 1595682 h 2169945"/>
              <a:gd name="connsiteX10" fmla="*/ 24880 w 2618197"/>
              <a:gd name="connsiteY10" fmla="*/ 1126838 h 2169945"/>
              <a:gd name="connsiteX11" fmla="*/ 284721 w 2618197"/>
              <a:gd name="connsiteY11" fmla="*/ 456757 h 2169945"/>
              <a:gd name="connsiteX12" fmla="*/ 1022212 w 2618197"/>
              <a:gd name="connsiteY12" fmla="*/ 12710 h 2169945"/>
              <a:gd name="connsiteX13" fmla="*/ 1104772 w 2618197"/>
              <a:gd name="connsiteY13" fmla="*/ 664 h 2169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618197" h="2169945">
                <a:moveTo>
                  <a:pt x="1104772" y="664"/>
                </a:moveTo>
                <a:cubicBezTo>
                  <a:pt x="1291013" y="-9368"/>
                  <a:pt x="1436140" y="97384"/>
                  <a:pt x="1617116" y="116421"/>
                </a:cubicBezTo>
                <a:cubicBezTo>
                  <a:pt x="1823945" y="138178"/>
                  <a:pt x="2012527" y="31690"/>
                  <a:pt x="2263189" y="143253"/>
                </a:cubicBezTo>
                <a:cubicBezTo>
                  <a:pt x="2449597" y="226571"/>
                  <a:pt x="2635299" y="432044"/>
                  <a:pt x="2616940" y="629750"/>
                </a:cubicBezTo>
                <a:cubicBezTo>
                  <a:pt x="2597876" y="833810"/>
                  <a:pt x="2380400" y="841577"/>
                  <a:pt x="2302024" y="1105655"/>
                </a:cubicBezTo>
                <a:cubicBezTo>
                  <a:pt x="2241300" y="1310421"/>
                  <a:pt x="2354275" y="1366909"/>
                  <a:pt x="2315440" y="1635929"/>
                </a:cubicBezTo>
                <a:cubicBezTo>
                  <a:pt x="2311203" y="1666998"/>
                  <a:pt x="2242712" y="2105480"/>
                  <a:pt x="2006172" y="2163379"/>
                </a:cubicBezTo>
                <a:cubicBezTo>
                  <a:pt x="1811997" y="2211394"/>
                  <a:pt x="1588872" y="1983326"/>
                  <a:pt x="1501316" y="1894359"/>
                </a:cubicBezTo>
                <a:cubicBezTo>
                  <a:pt x="1341034" y="1731958"/>
                  <a:pt x="1152613" y="2102255"/>
                  <a:pt x="1017044" y="2047886"/>
                </a:cubicBezTo>
                <a:cubicBezTo>
                  <a:pt x="871589" y="1989281"/>
                  <a:pt x="971884" y="1749190"/>
                  <a:pt x="806523" y="1595682"/>
                </a:cubicBezTo>
                <a:cubicBezTo>
                  <a:pt x="641162" y="1442174"/>
                  <a:pt x="136442" y="1488357"/>
                  <a:pt x="24880" y="1126838"/>
                </a:cubicBezTo>
                <a:cubicBezTo>
                  <a:pt x="-68324" y="823925"/>
                  <a:pt x="118499" y="642445"/>
                  <a:pt x="284721" y="456757"/>
                </a:cubicBezTo>
                <a:cubicBezTo>
                  <a:pt x="450943" y="271069"/>
                  <a:pt x="659987" y="98853"/>
                  <a:pt x="1022212" y="12710"/>
                </a:cubicBezTo>
                <a:cubicBezTo>
                  <a:pt x="1050721" y="5914"/>
                  <a:pt x="1078166" y="2097"/>
                  <a:pt x="1104772" y="664"/>
                </a:cubicBezTo>
                <a:close/>
              </a:path>
            </a:pathLst>
          </a:cu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C26E9D0-9375-411D-856E-8C6F77A447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21" t="48786" r="69304" b="19573"/>
          <a:stretch>
            <a:fillRect/>
          </a:stretch>
        </p:blipFill>
        <p:spPr>
          <a:xfrm>
            <a:off x="4898661" y="3345767"/>
            <a:ext cx="2618197" cy="2169945"/>
          </a:xfrm>
          <a:custGeom>
            <a:avLst/>
            <a:gdLst>
              <a:gd name="connsiteX0" fmla="*/ 1104772 w 2618197"/>
              <a:gd name="connsiteY0" fmla="*/ 664 h 2169945"/>
              <a:gd name="connsiteX1" fmla="*/ 1617116 w 2618197"/>
              <a:gd name="connsiteY1" fmla="*/ 116421 h 2169945"/>
              <a:gd name="connsiteX2" fmla="*/ 2263189 w 2618197"/>
              <a:gd name="connsiteY2" fmla="*/ 143253 h 2169945"/>
              <a:gd name="connsiteX3" fmla="*/ 2616940 w 2618197"/>
              <a:gd name="connsiteY3" fmla="*/ 629750 h 2169945"/>
              <a:gd name="connsiteX4" fmla="*/ 2302024 w 2618197"/>
              <a:gd name="connsiteY4" fmla="*/ 1105655 h 2169945"/>
              <a:gd name="connsiteX5" fmla="*/ 2315440 w 2618197"/>
              <a:gd name="connsiteY5" fmla="*/ 1635929 h 2169945"/>
              <a:gd name="connsiteX6" fmla="*/ 2006172 w 2618197"/>
              <a:gd name="connsiteY6" fmla="*/ 2163379 h 2169945"/>
              <a:gd name="connsiteX7" fmla="*/ 1501316 w 2618197"/>
              <a:gd name="connsiteY7" fmla="*/ 1894359 h 2169945"/>
              <a:gd name="connsiteX8" fmla="*/ 1017044 w 2618197"/>
              <a:gd name="connsiteY8" fmla="*/ 2047886 h 2169945"/>
              <a:gd name="connsiteX9" fmla="*/ 806523 w 2618197"/>
              <a:gd name="connsiteY9" fmla="*/ 1595682 h 2169945"/>
              <a:gd name="connsiteX10" fmla="*/ 24880 w 2618197"/>
              <a:gd name="connsiteY10" fmla="*/ 1126838 h 2169945"/>
              <a:gd name="connsiteX11" fmla="*/ 284721 w 2618197"/>
              <a:gd name="connsiteY11" fmla="*/ 456757 h 2169945"/>
              <a:gd name="connsiteX12" fmla="*/ 1022212 w 2618197"/>
              <a:gd name="connsiteY12" fmla="*/ 12710 h 2169945"/>
              <a:gd name="connsiteX13" fmla="*/ 1104772 w 2618197"/>
              <a:gd name="connsiteY13" fmla="*/ 664 h 2169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618197" h="2169945">
                <a:moveTo>
                  <a:pt x="1104772" y="664"/>
                </a:moveTo>
                <a:cubicBezTo>
                  <a:pt x="1291013" y="-9368"/>
                  <a:pt x="1436140" y="97384"/>
                  <a:pt x="1617116" y="116421"/>
                </a:cubicBezTo>
                <a:cubicBezTo>
                  <a:pt x="1823945" y="138178"/>
                  <a:pt x="2012527" y="31690"/>
                  <a:pt x="2263189" y="143253"/>
                </a:cubicBezTo>
                <a:cubicBezTo>
                  <a:pt x="2449597" y="226571"/>
                  <a:pt x="2635299" y="432044"/>
                  <a:pt x="2616940" y="629750"/>
                </a:cubicBezTo>
                <a:cubicBezTo>
                  <a:pt x="2597876" y="833810"/>
                  <a:pt x="2380400" y="841577"/>
                  <a:pt x="2302024" y="1105655"/>
                </a:cubicBezTo>
                <a:cubicBezTo>
                  <a:pt x="2241300" y="1310421"/>
                  <a:pt x="2354275" y="1366909"/>
                  <a:pt x="2315440" y="1635929"/>
                </a:cubicBezTo>
                <a:cubicBezTo>
                  <a:pt x="2311203" y="1666998"/>
                  <a:pt x="2242712" y="2105480"/>
                  <a:pt x="2006172" y="2163379"/>
                </a:cubicBezTo>
                <a:cubicBezTo>
                  <a:pt x="1811997" y="2211394"/>
                  <a:pt x="1588872" y="1983326"/>
                  <a:pt x="1501316" y="1894359"/>
                </a:cubicBezTo>
                <a:cubicBezTo>
                  <a:pt x="1341034" y="1731958"/>
                  <a:pt x="1152613" y="2102255"/>
                  <a:pt x="1017044" y="2047886"/>
                </a:cubicBezTo>
                <a:cubicBezTo>
                  <a:pt x="871589" y="1989281"/>
                  <a:pt x="971884" y="1749190"/>
                  <a:pt x="806523" y="1595682"/>
                </a:cubicBezTo>
                <a:cubicBezTo>
                  <a:pt x="641162" y="1442174"/>
                  <a:pt x="136442" y="1488357"/>
                  <a:pt x="24880" y="1126838"/>
                </a:cubicBezTo>
                <a:cubicBezTo>
                  <a:pt x="-68324" y="823925"/>
                  <a:pt x="118499" y="642445"/>
                  <a:pt x="284721" y="456757"/>
                </a:cubicBezTo>
                <a:cubicBezTo>
                  <a:pt x="450943" y="271069"/>
                  <a:pt x="659987" y="98853"/>
                  <a:pt x="1022212" y="12710"/>
                </a:cubicBezTo>
                <a:cubicBezTo>
                  <a:pt x="1050721" y="5914"/>
                  <a:pt x="1078166" y="2097"/>
                  <a:pt x="1104772" y="664"/>
                </a:cubicBezTo>
                <a:close/>
              </a:path>
            </a:pathLst>
          </a:cu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D5C98082-C836-4556-8226-F3A142B4E9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21" t="48786" r="69304" b="19573"/>
          <a:stretch>
            <a:fillRect/>
          </a:stretch>
        </p:blipFill>
        <p:spPr>
          <a:xfrm>
            <a:off x="8449579" y="3357187"/>
            <a:ext cx="2618197" cy="2169945"/>
          </a:xfrm>
          <a:custGeom>
            <a:avLst/>
            <a:gdLst>
              <a:gd name="connsiteX0" fmla="*/ 1104772 w 2618197"/>
              <a:gd name="connsiteY0" fmla="*/ 664 h 2169945"/>
              <a:gd name="connsiteX1" fmla="*/ 1617116 w 2618197"/>
              <a:gd name="connsiteY1" fmla="*/ 116421 h 2169945"/>
              <a:gd name="connsiteX2" fmla="*/ 2263189 w 2618197"/>
              <a:gd name="connsiteY2" fmla="*/ 143253 h 2169945"/>
              <a:gd name="connsiteX3" fmla="*/ 2616940 w 2618197"/>
              <a:gd name="connsiteY3" fmla="*/ 629750 h 2169945"/>
              <a:gd name="connsiteX4" fmla="*/ 2302024 w 2618197"/>
              <a:gd name="connsiteY4" fmla="*/ 1105655 h 2169945"/>
              <a:gd name="connsiteX5" fmla="*/ 2315440 w 2618197"/>
              <a:gd name="connsiteY5" fmla="*/ 1635929 h 2169945"/>
              <a:gd name="connsiteX6" fmla="*/ 2006172 w 2618197"/>
              <a:gd name="connsiteY6" fmla="*/ 2163379 h 2169945"/>
              <a:gd name="connsiteX7" fmla="*/ 1501316 w 2618197"/>
              <a:gd name="connsiteY7" fmla="*/ 1894359 h 2169945"/>
              <a:gd name="connsiteX8" fmla="*/ 1017044 w 2618197"/>
              <a:gd name="connsiteY8" fmla="*/ 2047886 h 2169945"/>
              <a:gd name="connsiteX9" fmla="*/ 806523 w 2618197"/>
              <a:gd name="connsiteY9" fmla="*/ 1595682 h 2169945"/>
              <a:gd name="connsiteX10" fmla="*/ 24880 w 2618197"/>
              <a:gd name="connsiteY10" fmla="*/ 1126838 h 2169945"/>
              <a:gd name="connsiteX11" fmla="*/ 284721 w 2618197"/>
              <a:gd name="connsiteY11" fmla="*/ 456757 h 2169945"/>
              <a:gd name="connsiteX12" fmla="*/ 1022212 w 2618197"/>
              <a:gd name="connsiteY12" fmla="*/ 12710 h 2169945"/>
              <a:gd name="connsiteX13" fmla="*/ 1104772 w 2618197"/>
              <a:gd name="connsiteY13" fmla="*/ 664 h 2169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618197" h="2169945">
                <a:moveTo>
                  <a:pt x="1104772" y="664"/>
                </a:moveTo>
                <a:cubicBezTo>
                  <a:pt x="1291013" y="-9368"/>
                  <a:pt x="1436140" y="97384"/>
                  <a:pt x="1617116" y="116421"/>
                </a:cubicBezTo>
                <a:cubicBezTo>
                  <a:pt x="1823945" y="138178"/>
                  <a:pt x="2012527" y="31690"/>
                  <a:pt x="2263189" y="143253"/>
                </a:cubicBezTo>
                <a:cubicBezTo>
                  <a:pt x="2449597" y="226571"/>
                  <a:pt x="2635299" y="432044"/>
                  <a:pt x="2616940" y="629750"/>
                </a:cubicBezTo>
                <a:cubicBezTo>
                  <a:pt x="2597876" y="833810"/>
                  <a:pt x="2380400" y="841577"/>
                  <a:pt x="2302024" y="1105655"/>
                </a:cubicBezTo>
                <a:cubicBezTo>
                  <a:pt x="2241300" y="1310421"/>
                  <a:pt x="2354275" y="1366909"/>
                  <a:pt x="2315440" y="1635929"/>
                </a:cubicBezTo>
                <a:cubicBezTo>
                  <a:pt x="2311203" y="1666998"/>
                  <a:pt x="2242712" y="2105480"/>
                  <a:pt x="2006172" y="2163379"/>
                </a:cubicBezTo>
                <a:cubicBezTo>
                  <a:pt x="1811997" y="2211394"/>
                  <a:pt x="1588872" y="1983326"/>
                  <a:pt x="1501316" y="1894359"/>
                </a:cubicBezTo>
                <a:cubicBezTo>
                  <a:pt x="1341034" y="1731958"/>
                  <a:pt x="1152613" y="2102255"/>
                  <a:pt x="1017044" y="2047886"/>
                </a:cubicBezTo>
                <a:cubicBezTo>
                  <a:pt x="871589" y="1989281"/>
                  <a:pt x="971884" y="1749190"/>
                  <a:pt x="806523" y="1595682"/>
                </a:cubicBezTo>
                <a:cubicBezTo>
                  <a:pt x="641162" y="1442174"/>
                  <a:pt x="136442" y="1488357"/>
                  <a:pt x="24880" y="1126838"/>
                </a:cubicBezTo>
                <a:cubicBezTo>
                  <a:pt x="-68324" y="823925"/>
                  <a:pt x="118499" y="642445"/>
                  <a:pt x="284721" y="456757"/>
                </a:cubicBezTo>
                <a:cubicBezTo>
                  <a:pt x="450943" y="271069"/>
                  <a:pt x="659987" y="98853"/>
                  <a:pt x="1022212" y="12710"/>
                </a:cubicBezTo>
                <a:cubicBezTo>
                  <a:pt x="1050721" y="5914"/>
                  <a:pt x="1078166" y="2097"/>
                  <a:pt x="1104772" y="66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9843059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raphic 1">
            <a:extLst>
              <a:ext uri="{FF2B5EF4-FFF2-40B4-BE49-F238E27FC236}">
                <a16:creationId xmlns:a16="http://schemas.microsoft.com/office/drawing/2014/main" id="{6BF98575-20F0-4EB0-BD7D-AB555DF51A5B}"/>
              </a:ext>
            </a:extLst>
          </p:cNvPr>
          <p:cNvSpPr/>
          <p:nvPr/>
        </p:nvSpPr>
        <p:spPr>
          <a:xfrm>
            <a:off x="5701377" y="943507"/>
            <a:ext cx="5753437" cy="5450640"/>
          </a:xfrm>
          <a:custGeom>
            <a:avLst/>
            <a:gdLst>
              <a:gd name="connsiteX0" fmla="*/ 155896 w 4611805"/>
              <a:gd name="connsiteY0" fmla="*/ 1772806 h 4444710"/>
              <a:gd name="connsiteX1" fmla="*/ 1311075 w 4611805"/>
              <a:gd name="connsiteY1" fmla="*/ 874952 h 4444710"/>
              <a:gd name="connsiteX2" fmla="*/ 3339601 w 4611805"/>
              <a:gd name="connsiteY2" fmla="*/ 71785 h 4444710"/>
              <a:gd name="connsiteX3" fmla="*/ 4124945 w 4611805"/>
              <a:gd name="connsiteY3" fmla="*/ 1426364 h 4444710"/>
              <a:gd name="connsiteX4" fmla="*/ 2994273 w 4611805"/>
              <a:gd name="connsiteY4" fmla="*/ 2738612 h 4444710"/>
              <a:gd name="connsiteX5" fmla="*/ 571404 w 4611805"/>
              <a:gd name="connsiteY5" fmla="*/ 4398416 h 4444710"/>
              <a:gd name="connsiteX6" fmla="*/ 155896 w 4611805"/>
              <a:gd name="connsiteY6" fmla="*/ 1772806 h 4444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11805" h="4444710">
                <a:moveTo>
                  <a:pt x="155896" y="1772806"/>
                </a:moveTo>
                <a:cubicBezTo>
                  <a:pt x="-317538" y="1218053"/>
                  <a:pt x="436614" y="584208"/>
                  <a:pt x="1311075" y="874952"/>
                </a:cubicBezTo>
                <a:cubicBezTo>
                  <a:pt x="2186650" y="1167924"/>
                  <a:pt x="2449545" y="-304734"/>
                  <a:pt x="3339601" y="71785"/>
                </a:cubicBezTo>
                <a:cubicBezTo>
                  <a:pt x="4049195" y="371441"/>
                  <a:pt x="3123492" y="1324993"/>
                  <a:pt x="4124945" y="1426364"/>
                </a:cubicBezTo>
                <a:cubicBezTo>
                  <a:pt x="5125283" y="1527734"/>
                  <a:pt x="4463589" y="3311188"/>
                  <a:pt x="2994273" y="2738612"/>
                </a:cubicBezTo>
                <a:cubicBezTo>
                  <a:pt x="1524956" y="2166035"/>
                  <a:pt x="2142091" y="4816152"/>
                  <a:pt x="571404" y="4398416"/>
                </a:cubicBezTo>
                <a:cubicBezTo>
                  <a:pt x="-483519" y="4117697"/>
                  <a:pt x="1009191" y="2772031"/>
                  <a:pt x="155896" y="1772806"/>
                </a:cubicBezTo>
                <a:close/>
              </a:path>
            </a:pathLst>
          </a:custGeom>
          <a:solidFill>
            <a:schemeClr val="accent2"/>
          </a:solidFill>
          <a:ln w="1112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5328ADC-C911-4889-80EC-CC8F7EDAC41F}"/>
              </a:ext>
            </a:extLst>
          </p:cNvPr>
          <p:cNvSpPr/>
          <p:nvPr/>
        </p:nvSpPr>
        <p:spPr>
          <a:xfrm>
            <a:off x="4876800" y="2758873"/>
            <a:ext cx="2787526" cy="278752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7506C33-F54C-4A99-B874-02BA55F91DAC}"/>
              </a:ext>
            </a:extLst>
          </p:cNvPr>
          <p:cNvSpPr/>
          <p:nvPr/>
        </p:nvSpPr>
        <p:spPr>
          <a:xfrm>
            <a:off x="6953221" y="463852"/>
            <a:ext cx="2787526" cy="278752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351D745-8784-4433-A82E-EB97D509CF9C}"/>
              </a:ext>
            </a:extLst>
          </p:cNvPr>
          <p:cNvSpPr/>
          <p:nvPr/>
        </p:nvSpPr>
        <p:spPr>
          <a:xfrm>
            <a:off x="7990922" y="3419943"/>
            <a:ext cx="2787526" cy="2787526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9947DF4-0600-4715-9714-ACD2C0193C69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E41DE76-707F-4E15-9A7E-D6F9ABA938CB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EDC8D86-6E09-4623-A6DA-697E7A8D17D9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AABF0D2-AE0F-437A-B08E-D83723347976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B10B57E-8CF0-4BF1-AB98-9280CC77318B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23" name="Star: 4 Points 22">
              <a:extLst>
                <a:ext uri="{FF2B5EF4-FFF2-40B4-BE49-F238E27FC236}">
                  <a16:creationId xmlns:a16="http://schemas.microsoft.com/office/drawing/2014/main" id="{8C0C209A-FCC7-404D-8CC7-7573EDEF36B3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4" name="Star: 4 Points 23">
              <a:extLst>
                <a:ext uri="{FF2B5EF4-FFF2-40B4-BE49-F238E27FC236}">
                  <a16:creationId xmlns:a16="http://schemas.microsoft.com/office/drawing/2014/main" id="{24401692-3F9F-45C8-A74D-B86DA3882626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5" name="Star: 4 Points 24">
              <a:extLst>
                <a:ext uri="{FF2B5EF4-FFF2-40B4-BE49-F238E27FC236}">
                  <a16:creationId xmlns:a16="http://schemas.microsoft.com/office/drawing/2014/main" id="{5E5B4397-1845-4D94-8F40-DCCE342F5B19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41CA6C18-C367-4324-962A-783C1BAFA889}"/>
              </a:ext>
            </a:extLst>
          </p:cNvPr>
          <p:cNvSpPr txBox="1"/>
          <p:nvPr/>
        </p:nvSpPr>
        <p:spPr>
          <a:xfrm>
            <a:off x="894148" y="1199570"/>
            <a:ext cx="40807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Object</a:t>
            </a:r>
            <a:endParaRPr lang="en-US" sz="4000" b="1" dirty="0">
              <a:solidFill>
                <a:schemeClr val="accent3"/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  <a:p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Section</a:t>
            </a:r>
            <a:r>
              <a:rPr lang="id-ID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 Here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2">
                  <a:lumMod val="25000"/>
                </a:schemeClr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F7D280F-99D9-462F-97E3-668FFF0CC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4148" y="2523009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tx2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CBFC6E2-344F-4E32-B466-92BD26F7713A}"/>
              </a:ext>
            </a:extLst>
          </p:cNvPr>
          <p:cNvSpPr txBox="1"/>
          <p:nvPr/>
        </p:nvSpPr>
        <p:spPr>
          <a:xfrm>
            <a:off x="701691" y="3211922"/>
            <a:ext cx="3723712" cy="117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d-ID" sz="1200" dirty="0">
                <a:solidFill>
                  <a:schemeClr val="accent2"/>
                </a:solidFill>
              </a:rPr>
              <a:t>Lorem ipsum dolor sit amet, 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</a:rPr>
              <a:t>consectetuer adipiscing elit, sed diam nonummy nibh euismod tincidunt consectetuer adipiscing elit, sed diam nonummy adipiscing elit, sed diam nonummy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5A04A21-7765-474E-B57C-801C32CE2FE0}"/>
              </a:ext>
            </a:extLst>
          </p:cNvPr>
          <p:cNvSpPr txBox="1"/>
          <p:nvPr/>
        </p:nvSpPr>
        <p:spPr>
          <a:xfrm>
            <a:off x="707861" y="4486700"/>
            <a:ext cx="3723712" cy="117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d-ID" sz="1200" dirty="0">
                <a:solidFill>
                  <a:schemeClr val="accent2"/>
                </a:solidFill>
              </a:rPr>
              <a:t>Lorem ipsum dolor sit amet</a:t>
            </a:r>
            <a:r>
              <a:rPr lang="id-ID" sz="1200" dirty="0">
                <a:solidFill>
                  <a:schemeClr val="tx2">
                    <a:lumMod val="50000"/>
                  </a:schemeClr>
                </a:solidFill>
              </a:rPr>
              <a:t>, consectetuer adipiscing elit, sed diam nonummy nibh euismod tincidunt consectetuer adipiscing elit, sed diam nonummy adipiscing elit, sed diam nonummy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1F6B5C4-41E6-4C08-A777-42D5D0B79B24}"/>
              </a:ext>
            </a:extLst>
          </p:cNvPr>
          <p:cNvSpPr/>
          <p:nvPr/>
        </p:nvSpPr>
        <p:spPr>
          <a:xfrm>
            <a:off x="6020384" y="258943"/>
            <a:ext cx="787607" cy="824912"/>
          </a:xfrm>
          <a:prstGeom prst="ellipse">
            <a:avLst/>
          </a:prstGeom>
          <a:solidFill>
            <a:schemeClr val="accent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629AB58-04CA-4368-9820-9CD2F8F1BF09}"/>
              </a:ext>
            </a:extLst>
          </p:cNvPr>
          <p:cNvSpPr/>
          <p:nvPr/>
        </p:nvSpPr>
        <p:spPr>
          <a:xfrm>
            <a:off x="5854679" y="1199570"/>
            <a:ext cx="552134" cy="529397"/>
          </a:xfrm>
          <a:prstGeom prst="ellipse">
            <a:avLst/>
          </a:prstGeom>
          <a:solidFill>
            <a:schemeClr val="accent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89E5DAFA-7519-4760-B875-69DCAF4962D1}"/>
              </a:ext>
            </a:extLst>
          </p:cNvPr>
          <p:cNvSpPr/>
          <p:nvPr/>
        </p:nvSpPr>
        <p:spPr>
          <a:xfrm>
            <a:off x="5510421" y="1756749"/>
            <a:ext cx="365778" cy="340734"/>
          </a:xfrm>
          <a:prstGeom prst="ellipse">
            <a:avLst/>
          </a:prstGeom>
          <a:solidFill>
            <a:schemeClr val="accent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5C43A4F-7694-4761-9E9B-42044C3EAA94}"/>
              </a:ext>
            </a:extLst>
          </p:cNvPr>
          <p:cNvSpPr/>
          <p:nvPr/>
        </p:nvSpPr>
        <p:spPr>
          <a:xfrm>
            <a:off x="5223756" y="2147503"/>
            <a:ext cx="201681" cy="178930"/>
          </a:xfrm>
          <a:prstGeom prst="ellipse">
            <a:avLst/>
          </a:prstGeom>
          <a:solidFill>
            <a:schemeClr val="accent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48F198E1-E237-43D0-8EC4-A3A399CDD0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72" t="10393" r="22147" b="56219"/>
          <a:stretch>
            <a:fillRect/>
          </a:stretch>
        </p:blipFill>
        <p:spPr>
          <a:xfrm>
            <a:off x="7202104" y="712735"/>
            <a:ext cx="2289760" cy="2289760"/>
          </a:xfrm>
          <a:custGeom>
            <a:avLst/>
            <a:gdLst>
              <a:gd name="connsiteX0" fmla="*/ 1144880 w 2289760"/>
              <a:gd name="connsiteY0" fmla="*/ 0 h 2289760"/>
              <a:gd name="connsiteX1" fmla="*/ 2289760 w 2289760"/>
              <a:gd name="connsiteY1" fmla="*/ 1144880 h 2289760"/>
              <a:gd name="connsiteX2" fmla="*/ 1144880 w 2289760"/>
              <a:gd name="connsiteY2" fmla="*/ 2289760 h 2289760"/>
              <a:gd name="connsiteX3" fmla="*/ 0 w 2289760"/>
              <a:gd name="connsiteY3" fmla="*/ 1144880 h 2289760"/>
              <a:gd name="connsiteX4" fmla="*/ 1144880 w 2289760"/>
              <a:gd name="connsiteY4" fmla="*/ 0 h 228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9760" h="2289760">
                <a:moveTo>
                  <a:pt x="1144880" y="0"/>
                </a:moveTo>
                <a:cubicBezTo>
                  <a:pt x="1777180" y="0"/>
                  <a:pt x="2289760" y="512580"/>
                  <a:pt x="2289760" y="1144880"/>
                </a:cubicBezTo>
                <a:cubicBezTo>
                  <a:pt x="2289760" y="1777180"/>
                  <a:pt x="1777180" y="2289760"/>
                  <a:pt x="1144880" y="2289760"/>
                </a:cubicBezTo>
                <a:cubicBezTo>
                  <a:pt x="512580" y="2289760"/>
                  <a:pt x="0" y="1777180"/>
                  <a:pt x="0" y="1144880"/>
                </a:cubicBezTo>
                <a:cubicBezTo>
                  <a:pt x="0" y="512580"/>
                  <a:pt x="512580" y="0"/>
                  <a:pt x="1144880" y="0"/>
                </a:cubicBezTo>
                <a:close/>
              </a:path>
            </a:pathLst>
          </a:cu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A0B623D9-EB24-4205-ABEB-9140497151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72" t="10393" r="22147" b="56219"/>
          <a:stretch>
            <a:fillRect/>
          </a:stretch>
        </p:blipFill>
        <p:spPr>
          <a:xfrm>
            <a:off x="8239806" y="3668826"/>
            <a:ext cx="2289760" cy="2289760"/>
          </a:xfrm>
          <a:custGeom>
            <a:avLst/>
            <a:gdLst>
              <a:gd name="connsiteX0" fmla="*/ 1144880 w 2289760"/>
              <a:gd name="connsiteY0" fmla="*/ 0 h 2289760"/>
              <a:gd name="connsiteX1" fmla="*/ 2289760 w 2289760"/>
              <a:gd name="connsiteY1" fmla="*/ 1144880 h 2289760"/>
              <a:gd name="connsiteX2" fmla="*/ 1144880 w 2289760"/>
              <a:gd name="connsiteY2" fmla="*/ 2289760 h 2289760"/>
              <a:gd name="connsiteX3" fmla="*/ 0 w 2289760"/>
              <a:gd name="connsiteY3" fmla="*/ 1144880 h 2289760"/>
              <a:gd name="connsiteX4" fmla="*/ 1144880 w 2289760"/>
              <a:gd name="connsiteY4" fmla="*/ 0 h 228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9760" h="2289760">
                <a:moveTo>
                  <a:pt x="1144880" y="0"/>
                </a:moveTo>
                <a:cubicBezTo>
                  <a:pt x="1777180" y="0"/>
                  <a:pt x="2289760" y="512580"/>
                  <a:pt x="2289760" y="1144880"/>
                </a:cubicBezTo>
                <a:cubicBezTo>
                  <a:pt x="2289760" y="1777180"/>
                  <a:pt x="1777180" y="2289760"/>
                  <a:pt x="1144880" y="2289760"/>
                </a:cubicBezTo>
                <a:cubicBezTo>
                  <a:pt x="512580" y="2289760"/>
                  <a:pt x="0" y="1777180"/>
                  <a:pt x="0" y="1144880"/>
                </a:cubicBezTo>
                <a:cubicBezTo>
                  <a:pt x="0" y="512580"/>
                  <a:pt x="512580" y="0"/>
                  <a:pt x="1144880" y="0"/>
                </a:cubicBezTo>
                <a:close/>
              </a:path>
            </a:pathLst>
          </a:cu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62C34E40-F71D-4E03-875D-52EEA1E882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72" t="10393" r="22147" b="56219"/>
          <a:stretch>
            <a:fillRect/>
          </a:stretch>
        </p:blipFill>
        <p:spPr>
          <a:xfrm>
            <a:off x="5125684" y="3007756"/>
            <a:ext cx="2289760" cy="2289760"/>
          </a:xfrm>
          <a:custGeom>
            <a:avLst/>
            <a:gdLst>
              <a:gd name="connsiteX0" fmla="*/ 1144880 w 2289760"/>
              <a:gd name="connsiteY0" fmla="*/ 0 h 2289760"/>
              <a:gd name="connsiteX1" fmla="*/ 2289760 w 2289760"/>
              <a:gd name="connsiteY1" fmla="*/ 1144880 h 2289760"/>
              <a:gd name="connsiteX2" fmla="*/ 1144880 w 2289760"/>
              <a:gd name="connsiteY2" fmla="*/ 2289760 h 2289760"/>
              <a:gd name="connsiteX3" fmla="*/ 0 w 2289760"/>
              <a:gd name="connsiteY3" fmla="*/ 1144880 h 2289760"/>
              <a:gd name="connsiteX4" fmla="*/ 1144880 w 2289760"/>
              <a:gd name="connsiteY4" fmla="*/ 0 h 2289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9760" h="2289760">
                <a:moveTo>
                  <a:pt x="1144880" y="0"/>
                </a:moveTo>
                <a:cubicBezTo>
                  <a:pt x="1777180" y="0"/>
                  <a:pt x="2289760" y="512580"/>
                  <a:pt x="2289760" y="1144880"/>
                </a:cubicBezTo>
                <a:cubicBezTo>
                  <a:pt x="2289760" y="1777180"/>
                  <a:pt x="1777180" y="2289760"/>
                  <a:pt x="1144880" y="2289760"/>
                </a:cubicBezTo>
                <a:cubicBezTo>
                  <a:pt x="512580" y="2289760"/>
                  <a:pt x="0" y="1777180"/>
                  <a:pt x="0" y="1144880"/>
                </a:cubicBezTo>
                <a:cubicBezTo>
                  <a:pt x="0" y="512580"/>
                  <a:pt x="512580" y="0"/>
                  <a:pt x="1144880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001134070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AF3ABA35-41AA-40B5-8649-978592EA0A1E}"/>
              </a:ext>
            </a:extLst>
          </p:cNvPr>
          <p:cNvSpPr/>
          <p:nvPr/>
        </p:nvSpPr>
        <p:spPr>
          <a:xfrm>
            <a:off x="1" y="3825240"/>
            <a:ext cx="12192000" cy="3032760"/>
          </a:xfrm>
          <a:custGeom>
            <a:avLst/>
            <a:gdLst>
              <a:gd name="connsiteX0" fmla="*/ 7270378 w 12192000"/>
              <a:gd name="connsiteY0" fmla="*/ 986 h 2921463"/>
              <a:gd name="connsiteX1" fmla="*/ 7644250 w 12192000"/>
              <a:gd name="connsiteY1" fmla="*/ 85776 h 2921463"/>
              <a:gd name="connsiteX2" fmla="*/ 9565660 w 12192000"/>
              <a:gd name="connsiteY2" fmla="*/ 1354306 h 2921463"/>
              <a:gd name="connsiteX3" fmla="*/ 10546240 w 12192000"/>
              <a:gd name="connsiteY3" fmla="*/ 841155 h 2921463"/>
              <a:gd name="connsiteX4" fmla="*/ 11731318 w 12192000"/>
              <a:gd name="connsiteY4" fmla="*/ 832589 h 2921463"/>
              <a:gd name="connsiteX5" fmla="*/ 12060596 w 12192000"/>
              <a:gd name="connsiteY5" fmla="*/ 1793374 h 2921463"/>
              <a:gd name="connsiteX6" fmla="*/ 12155583 w 12192000"/>
              <a:gd name="connsiteY6" fmla="*/ 1891229 h 2921463"/>
              <a:gd name="connsiteX7" fmla="*/ 12192000 w 12192000"/>
              <a:gd name="connsiteY7" fmla="*/ 1940369 h 2921463"/>
              <a:gd name="connsiteX8" fmla="*/ 12191999 w 12192000"/>
              <a:gd name="connsiteY8" fmla="*/ 2921463 h 2921463"/>
              <a:gd name="connsiteX9" fmla="*/ 0 w 12192000"/>
              <a:gd name="connsiteY9" fmla="*/ 2921463 h 2921463"/>
              <a:gd name="connsiteX10" fmla="*/ 0 w 12192000"/>
              <a:gd name="connsiteY10" fmla="*/ 1746996 h 2921463"/>
              <a:gd name="connsiteX11" fmla="*/ 10731 w 12192000"/>
              <a:gd name="connsiteY11" fmla="*/ 1732629 h 2921463"/>
              <a:gd name="connsiteX12" fmla="*/ 740506 w 12192000"/>
              <a:gd name="connsiteY12" fmla="*/ 1131186 h 2921463"/>
              <a:gd name="connsiteX13" fmla="*/ 2706202 w 12192000"/>
              <a:gd name="connsiteY13" fmla="*/ 321515 h 2921463"/>
              <a:gd name="connsiteX14" fmla="*/ 5578457 w 12192000"/>
              <a:gd name="connsiteY14" fmla="*/ 651087 h 2921463"/>
              <a:gd name="connsiteX15" fmla="*/ 7270378 w 12192000"/>
              <a:gd name="connsiteY15" fmla="*/ 986 h 2921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192000" h="2921463">
                <a:moveTo>
                  <a:pt x="7270378" y="986"/>
                </a:moveTo>
                <a:cubicBezTo>
                  <a:pt x="7392348" y="-5346"/>
                  <a:pt x="7516120" y="18320"/>
                  <a:pt x="7644250" y="85776"/>
                </a:cubicBezTo>
                <a:cubicBezTo>
                  <a:pt x="8627738" y="602417"/>
                  <a:pt x="8532610" y="943933"/>
                  <a:pt x="9565660" y="1354306"/>
                </a:cubicBezTo>
                <a:cubicBezTo>
                  <a:pt x="9969443" y="1516060"/>
                  <a:pt x="10185294" y="928108"/>
                  <a:pt x="10546240" y="841155"/>
                </a:cubicBezTo>
                <a:cubicBezTo>
                  <a:pt x="10907183" y="754202"/>
                  <a:pt x="11474930" y="740960"/>
                  <a:pt x="11731318" y="832589"/>
                </a:cubicBezTo>
                <a:cubicBezTo>
                  <a:pt x="12101963" y="1084189"/>
                  <a:pt x="11945176" y="1690209"/>
                  <a:pt x="12060596" y="1793374"/>
                </a:cubicBezTo>
                <a:cubicBezTo>
                  <a:pt x="12094653" y="1823919"/>
                  <a:pt x="12126297" y="1856640"/>
                  <a:pt x="12155583" y="1891229"/>
                </a:cubicBezTo>
                <a:lnTo>
                  <a:pt x="12192000" y="1940369"/>
                </a:lnTo>
                <a:lnTo>
                  <a:pt x="12191999" y="2921463"/>
                </a:lnTo>
                <a:lnTo>
                  <a:pt x="0" y="2921463"/>
                </a:lnTo>
                <a:lnTo>
                  <a:pt x="0" y="1746996"/>
                </a:lnTo>
                <a:lnTo>
                  <a:pt x="10731" y="1732629"/>
                </a:lnTo>
                <a:cubicBezTo>
                  <a:pt x="210560" y="1489118"/>
                  <a:pt x="466316" y="1287727"/>
                  <a:pt x="740506" y="1131186"/>
                </a:cubicBezTo>
                <a:cubicBezTo>
                  <a:pt x="1361660" y="774330"/>
                  <a:pt x="1899875" y="401531"/>
                  <a:pt x="2706202" y="321515"/>
                </a:cubicBezTo>
                <a:cubicBezTo>
                  <a:pt x="3512528" y="241498"/>
                  <a:pt x="4755448" y="690377"/>
                  <a:pt x="5578457" y="651087"/>
                </a:cubicBezTo>
                <a:cubicBezTo>
                  <a:pt x="6247153" y="619163"/>
                  <a:pt x="6741842" y="28423"/>
                  <a:pt x="7270378" y="98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Graphic 1">
            <a:extLst>
              <a:ext uri="{FF2B5EF4-FFF2-40B4-BE49-F238E27FC236}">
                <a16:creationId xmlns:a16="http://schemas.microsoft.com/office/drawing/2014/main" id="{320CE42F-5773-4412-AB80-C8CE654D74D9}"/>
              </a:ext>
            </a:extLst>
          </p:cNvPr>
          <p:cNvSpPr/>
          <p:nvPr/>
        </p:nvSpPr>
        <p:spPr>
          <a:xfrm rot="7742651">
            <a:off x="1117497" y="3357816"/>
            <a:ext cx="1724109" cy="1979136"/>
          </a:xfrm>
          <a:custGeom>
            <a:avLst/>
            <a:gdLst>
              <a:gd name="connsiteX0" fmla="*/ 19472 w 2638425"/>
              <a:gd name="connsiteY0" fmla="*/ 472871 h 3038475"/>
              <a:gd name="connsiteX1" fmla="*/ 123294 w 2638425"/>
              <a:gd name="connsiteY1" fmla="*/ 672896 h 3038475"/>
              <a:gd name="connsiteX2" fmla="*/ 304269 w 2638425"/>
              <a:gd name="connsiteY2" fmla="*/ 973886 h 3038475"/>
              <a:gd name="connsiteX3" fmla="*/ 295697 w 2638425"/>
              <a:gd name="connsiteY3" fmla="*/ 1875903 h 3038475"/>
              <a:gd name="connsiteX4" fmla="*/ 583352 w 2638425"/>
              <a:gd name="connsiteY4" fmla="*/ 2417876 h 3038475"/>
              <a:gd name="connsiteX5" fmla="*/ 1154852 w 2638425"/>
              <a:gd name="connsiteY5" fmla="*/ 2661716 h 3038475"/>
              <a:gd name="connsiteX6" fmla="*/ 1644437 w 2638425"/>
              <a:gd name="connsiteY6" fmla="*/ 2971278 h 3038475"/>
              <a:gd name="connsiteX7" fmla="*/ 2046392 w 2638425"/>
              <a:gd name="connsiteY7" fmla="*/ 3027476 h 3038475"/>
              <a:gd name="connsiteX8" fmla="*/ 2422629 w 2638425"/>
              <a:gd name="connsiteY8" fmla="*/ 2734105 h 3038475"/>
              <a:gd name="connsiteX9" fmla="*/ 2618844 w 2638425"/>
              <a:gd name="connsiteY9" fmla="*/ 1685403 h 3038475"/>
              <a:gd name="connsiteX10" fmla="*/ 1831127 w 2638425"/>
              <a:gd name="connsiteY10" fmla="*/ 765288 h 3038475"/>
              <a:gd name="connsiteX11" fmla="*/ 1226289 w 2638425"/>
              <a:gd name="connsiteY11" fmla="*/ 189978 h 3038475"/>
              <a:gd name="connsiteX12" fmla="*/ 450954 w 2638425"/>
              <a:gd name="connsiteY12" fmla="*/ 15670 h 3038475"/>
              <a:gd name="connsiteX13" fmla="*/ 169967 w 2638425"/>
              <a:gd name="connsiteY13" fmla="*/ 109015 h 3038475"/>
              <a:gd name="connsiteX14" fmla="*/ 8994 w 2638425"/>
              <a:gd name="connsiteY14" fmla="*/ 349998 h 3038475"/>
              <a:gd name="connsiteX15" fmla="*/ 19472 w 2638425"/>
              <a:gd name="connsiteY15" fmla="*/ 472871 h 303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38425" h="3038475">
                <a:moveTo>
                  <a:pt x="19472" y="472871"/>
                </a:moveTo>
                <a:cubicBezTo>
                  <a:pt x="39474" y="544308"/>
                  <a:pt x="79479" y="611936"/>
                  <a:pt x="123294" y="672896"/>
                </a:cubicBezTo>
                <a:cubicBezTo>
                  <a:pt x="190922" y="767193"/>
                  <a:pt x="276647" y="858633"/>
                  <a:pt x="304269" y="973886"/>
                </a:cubicBezTo>
                <a:cubicBezTo>
                  <a:pt x="375707" y="1268208"/>
                  <a:pt x="255692" y="1575866"/>
                  <a:pt x="295697" y="1875903"/>
                </a:cubicBezTo>
                <a:cubicBezTo>
                  <a:pt x="323319" y="2084501"/>
                  <a:pt x="414759" y="2292146"/>
                  <a:pt x="583352" y="2417876"/>
                </a:cubicBezTo>
                <a:cubicBezTo>
                  <a:pt x="750039" y="2541701"/>
                  <a:pt x="968162" y="2570276"/>
                  <a:pt x="1154852" y="2661716"/>
                </a:cubicBezTo>
                <a:cubicBezTo>
                  <a:pt x="1329159" y="2747441"/>
                  <a:pt x="1467272" y="2889363"/>
                  <a:pt x="1644437" y="2971278"/>
                </a:cubicBezTo>
                <a:cubicBezTo>
                  <a:pt x="1769214" y="3029380"/>
                  <a:pt x="1912089" y="3058908"/>
                  <a:pt x="2046392" y="3027476"/>
                </a:cubicBezTo>
                <a:cubicBezTo>
                  <a:pt x="2205459" y="2991280"/>
                  <a:pt x="2336904" y="2872218"/>
                  <a:pt x="2422629" y="2734105"/>
                </a:cubicBezTo>
                <a:cubicBezTo>
                  <a:pt x="2604557" y="2438831"/>
                  <a:pt x="2678852" y="2025445"/>
                  <a:pt x="2618844" y="1685403"/>
                </a:cubicBezTo>
                <a:cubicBezTo>
                  <a:pt x="2535977" y="1213916"/>
                  <a:pt x="2170217" y="1040561"/>
                  <a:pt x="1831127" y="765288"/>
                </a:cubicBezTo>
                <a:cubicBezTo>
                  <a:pt x="1613004" y="588123"/>
                  <a:pt x="1468224" y="339521"/>
                  <a:pt x="1226289" y="189978"/>
                </a:cubicBezTo>
                <a:cubicBezTo>
                  <a:pt x="996737" y="48055"/>
                  <a:pt x="719559" y="-17667"/>
                  <a:pt x="450954" y="15670"/>
                </a:cubicBezTo>
                <a:cubicBezTo>
                  <a:pt x="351894" y="28053"/>
                  <a:pt x="252834" y="53770"/>
                  <a:pt x="169967" y="109015"/>
                </a:cubicBezTo>
                <a:cubicBezTo>
                  <a:pt x="87099" y="164260"/>
                  <a:pt x="20424" y="250938"/>
                  <a:pt x="8994" y="349998"/>
                </a:cubicBezTo>
                <a:cubicBezTo>
                  <a:pt x="4232" y="391908"/>
                  <a:pt x="8994" y="432866"/>
                  <a:pt x="19472" y="47287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D0B338B-124F-49B0-8BCC-329229F5C1CE}"/>
              </a:ext>
            </a:extLst>
          </p:cNvPr>
          <p:cNvSpPr/>
          <p:nvPr/>
        </p:nvSpPr>
        <p:spPr>
          <a:xfrm>
            <a:off x="962476" y="3991279"/>
            <a:ext cx="1870528" cy="187052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Graphic 1">
            <a:extLst>
              <a:ext uri="{FF2B5EF4-FFF2-40B4-BE49-F238E27FC236}">
                <a16:creationId xmlns:a16="http://schemas.microsoft.com/office/drawing/2014/main" id="{69C2F182-6B8C-404C-B865-BEFA6AB486BF}"/>
              </a:ext>
            </a:extLst>
          </p:cNvPr>
          <p:cNvSpPr/>
          <p:nvPr/>
        </p:nvSpPr>
        <p:spPr>
          <a:xfrm rot="7742651">
            <a:off x="3870965" y="3357816"/>
            <a:ext cx="1724109" cy="1979136"/>
          </a:xfrm>
          <a:custGeom>
            <a:avLst/>
            <a:gdLst>
              <a:gd name="connsiteX0" fmla="*/ 19472 w 2638425"/>
              <a:gd name="connsiteY0" fmla="*/ 472871 h 3038475"/>
              <a:gd name="connsiteX1" fmla="*/ 123294 w 2638425"/>
              <a:gd name="connsiteY1" fmla="*/ 672896 h 3038475"/>
              <a:gd name="connsiteX2" fmla="*/ 304269 w 2638425"/>
              <a:gd name="connsiteY2" fmla="*/ 973886 h 3038475"/>
              <a:gd name="connsiteX3" fmla="*/ 295697 w 2638425"/>
              <a:gd name="connsiteY3" fmla="*/ 1875903 h 3038475"/>
              <a:gd name="connsiteX4" fmla="*/ 583352 w 2638425"/>
              <a:gd name="connsiteY4" fmla="*/ 2417876 h 3038475"/>
              <a:gd name="connsiteX5" fmla="*/ 1154852 w 2638425"/>
              <a:gd name="connsiteY5" fmla="*/ 2661716 h 3038475"/>
              <a:gd name="connsiteX6" fmla="*/ 1644437 w 2638425"/>
              <a:gd name="connsiteY6" fmla="*/ 2971278 h 3038475"/>
              <a:gd name="connsiteX7" fmla="*/ 2046392 w 2638425"/>
              <a:gd name="connsiteY7" fmla="*/ 3027476 h 3038475"/>
              <a:gd name="connsiteX8" fmla="*/ 2422629 w 2638425"/>
              <a:gd name="connsiteY8" fmla="*/ 2734105 h 3038475"/>
              <a:gd name="connsiteX9" fmla="*/ 2618844 w 2638425"/>
              <a:gd name="connsiteY9" fmla="*/ 1685403 h 3038475"/>
              <a:gd name="connsiteX10" fmla="*/ 1831127 w 2638425"/>
              <a:gd name="connsiteY10" fmla="*/ 765288 h 3038475"/>
              <a:gd name="connsiteX11" fmla="*/ 1226289 w 2638425"/>
              <a:gd name="connsiteY11" fmla="*/ 189978 h 3038475"/>
              <a:gd name="connsiteX12" fmla="*/ 450954 w 2638425"/>
              <a:gd name="connsiteY12" fmla="*/ 15670 h 3038475"/>
              <a:gd name="connsiteX13" fmla="*/ 169967 w 2638425"/>
              <a:gd name="connsiteY13" fmla="*/ 109015 h 3038475"/>
              <a:gd name="connsiteX14" fmla="*/ 8994 w 2638425"/>
              <a:gd name="connsiteY14" fmla="*/ 349998 h 3038475"/>
              <a:gd name="connsiteX15" fmla="*/ 19472 w 2638425"/>
              <a:gd name="connsiteY15" fmla="*/ 472871 h 303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38425" h="3038475">
                <a:moveTo>
                  <a:pt x="19472" y="472871"/>
                </a:moveTo>
                <a:cubicBezTo>
                  <a:pt x="39474" y="544308"/>
                  <a:pt x="79479" y="611936"/>
                  <a:pt x="123294" y="672896"/>
                </a:cubicBezTo>
                <a:cubicBezTo>
                  <a:pt x="190922" y="767193"/>
                  <a:pt x="276647" y="858633"/>
                  <a:pt x="304269" y="973886"/>
                </a:cubicBezTo>
                <a:cubicBezTo>
                  <a:pt x="375707" y="1268208"/>
                  <a:pt x="255692" y="1575866"/>
                  <a:pt x="295697" y="1875903"/>
                </a:cubicBezTo>
                <a:cubicBezTo>
                  <a:pt x="323319" y="2084501"/>
                  <a:pt x="414759" y="2292146"/>
                  <a:pt x="583352" y="2417876"/>
                </a:cubicBezTo>
                <a:cubicBezTo>
                  <a:pt x="750039" y="2541701"/>
                  <a:pt x="968162" y="2570276"/>
                  <a:pt x="1154852" y="2661716"/>
                </a:cubicBezTo>
                <a:cubicBezTo>
                  <a:pt x="1329159" y="2747441"/>
                  <a:pt x="1467272" y="2889363"/>
                  <a:pt x="1644437" y="2971278"/>
                </a:cubicBezTo>
                <a:cubicBezTo>
                  <a:pt x="1769214" y="3029380"/>
                  <a:pt x="1912089" y="3058908"/>
                  <a:pt x="2046392" y="3027476"/>
                </a:cubicBezTo>
                <a:cubicBezTo>
                  <a:pt x="2205459" y="2991280"/>
                  <a:pt x="2336904" y="2872218"/>
                  <a:pt x="2422629" y="2734105"/>
                </a:cubicBezTo>
                <a:cubicBezTo>
                  <a:pt x="2604557" y="2438831"/>
                  <a:pt x="2678852" y="2025445"/>
                  <a:pt x="2618844" y="1685403"/>
                </a:cubicBezTo>
                <a:cubicBezTo>
                  <a:pt x="2535977" y="1213916"/>
                  <a:pt x="2170217" y="1040561"/>
                  <a:pt x="1831127" y="765288"/>
                </a:cubicBezTo>
                <a:cubicBezTo>
                  <a:pt x="1613004" y="588123"/>
                  <a:pt x="1468224" y="339521"/>
                  <a:pt x="1226289" y="189978"/>
                </a:cubicBezTo>
                <a:cubicBezTo>
                  <a:pt x="996737" y="48055"/>
                  <a:pt x="719559" y="-17667"/>
                  <a:pt x="450954" y="15670"/>
                </a:cubicBezTo>
                <a:cubicBezTo>
                  <a:pt x="351894" y="28053"/>
                  <a:pt x="252834" y="53770"/>
                  <a:pt x="169967" y="109015"/>
                </a:cubicBezTo>
                <a:cubicBezTo>
                  <a:pt x="87099" y="164260"/>
                  <a:pt x="20424" y="250938"/>
                  <a:pt x="8994" y="349998"/>
                </a:cubicBezTo>
                <a:cubicBezTo>
                  <a:pt x="4232" y="391908"/>
                  <a:pt x="8994" y="432866"/>
                  <a:pt x="19472" y="47287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50A1D31-6324-4373-999F-35F8957803E0}"/>
              </a:ext>
            </a:extLst>
          </p:cNvPr>
          <p:cNvSpPr/>
          <p:nvPr/>
        </p:nvSpPr>
        <p:spPr>
          <a:xfrm>
            <a:off x="3715944" y="3991279"/>
            <a:ext cx="1870528" cy="187052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Graphic 1">
            <a:extLst>
              <a:ext uri="{FF2B5EF4-FFF2-40B4-BE49-F238E27FC236}">
                <a16:creationId xmlns:a16="http://schemas.microsoft.com/office/drawing/2014/main" id="{961A2A20-30C2-47CF-848C-31A1D757BA4D}"/>
              </a:ext>
            </a:extLst>
          </p:cNvPr>
          <p:cNvSpPr/>
          <p:nvPr/>
        </p:nvSpPr>
        <p:spPr>
          <a:xfrm rot="7742651">
            <a:off x="6624433" y="3357816"/>
            <a:ext cx="1724109" cy="1979136"/>
          </a:xfrm>
          <a:custGeom>
            <a:avLst/>
            <a:gdLst>
              <a:gd name="connsiteX0" fmla="*/ 19472 w 2638425"/>
              <a:gd name="connsiteY0" fmla="*/ 472871 h 3038475"/>
              <a:gd name="connsiteX1" fmla="*/ 123294 w 2638425"/>
              <a:gd name="connsiteY1" fmla="*/ 672896 h 3038475"/>
              <a:gd name="connsiteX2" fmla="*/ 304269 w 2638425"/>
              <a:gd name="connsiteY2" fmla="*/ 973886 h 3038475"/>
              <a:gd name="connsiteX3" fmla="*/ 295697 w 2638425"/>
              <a:gd name="connsiteY3" fmla="*/ 1875903 h 3038475"/>
              <a:gd name="connsiteX4" fmla="*/ 583352 w 2638425"/>
              <a:gd name="connsiteY4" fmla="*/ 2417876 h 3038475"/>
              <a:gd name="connsiteX5" fmla="*/ 1154852 w 2638425"/>
              <a:gd name="connsiteY5" fmla="*/ 2661716 h 3038475"/>
              <a:gd name="connsiteX6" fmla="*/ 1644437 w 2638425"/>
              <a:gd name="connsiteY6" fmla="*/ 2971278 h 3038475"/>
              <a:gd name="connsiteX7" fmla="*/ 2046392 w 2638425"/>
              <a:gd name="connsiteY7" fmla="*/ 3027476 h 3038475"/>
              <a:gd name="connsiteX8" fmla="*/ 2422629 w 2638425"/>
              <a:gd name="connsiteY8" fmla="*/ 2734105 h 3038475"/>
              <a:gd name="connsiteX9" fmla="*/ 2618844 w 2638425"/>
              <a:gd name="connsiteY9" fmla="*/ 1685403 h 3038475"/>
              <a:gd name="connsiteX10" fmla="*/ 1831127 w 2638425"/>
              <a:gd name="connsiteY10" fmla="*/ 765288 h 3038475"/>
              <a:gd name="connsiteX11" fmla="*/ 1226289 w 2638425"/>
              <a:gd name="connsiteY11" fmla="*/ 189978 h 3038475"/>
              <a:gd name="connsiteX12" fmla="*/ 450954 w 2638425"/>
              <a:gd name="connsiteY12" fmla="*/ 15670 h 3038475"/>
              <a:gd name="connsiteX13" fmla="*/ 169967 w 2638425"/>
              <a:gd name="connsiteY13" fmla="*/ 109015 h 3038475"/>
              <a:gd name="connsiteX14" fmla="*/ 8994 w 2638425"/>
              <a:gd name="connsiteY14" fmla="*/ 349998 h 3038475"/>
              <a:gd name="connsiteX15" fmla="*/ 19472 w 2638425"/>
              <a:gd name="connsiteY15" fmla="*/ 472871 h 303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38425" h="3038475">
                <a:moveTo>
                  <a:pt x="19472" y="472871"/>
                </a:moveTo>
                <a:cubicBezTo>
                  <a:pt x="39474" y="544308"/>
                  <a:pt x="79479" y="611936"/>
                  <a:pt x="123294" y="672896"/>
                </a:cubicBezTo>
                <a:cubicBezTo>
                  <a:pt x="190922" y="767193"/>
                  <a:pt x="276647" y="858633"/>
                  <a:pt x="304269" y="973886"/>
                </a:cubicBezTo>
                <a:cubicBezTo>
                  <a:pt x="375707" y="1268208"/>
                  <a:pt x="255692" y="1575866"/>
                  <a:pt x="295697" y="1875903"/>
                </a:cubicBezTo>
                <a:cubicBezTo>
                  <a:pt x="323319" y="2084501"/>
                  <a:pt x="414759" y="2292146"/>
                  <a:pt x="583352" y="2417876"/>
                </a:cubicBezTo>
                <a:cubicBezTo>
                  <a:pt x="750039" y="2541701"/>
                  <a:pt x="968162" y="2570276"/>
                  <a:pt x="1154852" y="2661716"/>
                </a:cubicBezTo>
                <a:cubicBezTo>
                  <a:pt x="1329159" y="2747441"/>
                  <a:pt x="1467272" y="2889363"/>
                  <a:pt x="1644437" y="2971278"/>
                </a:cubicBezTo>
                <a:cubicBezTo>
                  <a:pt x="1769214" y="3029380"/>
                  <a:pt x="1912089" y="3058908"/>
                  <a:pt x="2046392" y="3027476"/>
                </a:cubicBezTo>
                <a:cubicBezTo>
                  <a:pt x="2205459" y="2991280"/>
                  <a:pt x="2336904" y="2872218"/>
                  <a:pt x="2422629" y="2734105"/>
                </a:cubicBezTo>
                <a:cubicBezTo>
                  <a:pt x="2604557" y="2438831"/>
                  <a:pt x="2678852" y="2025445"/>
                  <a:pt x="2618844" y="1685403"/>
                </a:cubicBezTo>
                <a:cubicBezTo>
                  <a:pt x="2535977" y="1213916"/>
                  <a:pt x="2170217" y="1040561"/>
                  <a:pt x="1831127" y="765288"/>
                </a:cubicBezTo>
                <a:cubicBezTo>
                  <a:pt x="1613004" y="588123"/>
                  <a:pt x="1468224" y="339521"/>
                  <a:pt x="1226289" y="189978"/>
                </a:cubicBezTo>
                <a:cubicBezTo>
                  <a:pt x="996737" y="48055"/>
                  <a:pt x="719559" y="-17667"/>
                  <a:pt x="450954" y="15670"/>
                </a:cubicBezTo>
                <a:cubicBezTo>
                  <a:pt x="351894" y="28053"/>
                  <a:pt x="252834" y="53770"/>
                  <a:pt x="169967" y="109015"/>
                </a:cubicBezTo>
                <a:cubicBezTo>
                  <a:pt x="87099" y="164260"/>
                  <a:pt x="20424" y="250938"/>
                  <a:pt x="8994" y="349998"/>
                </a:cubicBezTo>
                <a:cubicBezTo>
                  <a:pt x="4232" y="391908"/>
                  <a:pt x="8994" y="432866"/>
                  <a:pt x="19472" y="47287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C6976BF-2035-460C-868A-6351A7452A3B}"/>
              </a:ext>
            </a:extLst>
          </p:cNvPr>
          <p:cNvSpPr/>
          <p:nvPr/>
        </p:nvSpPr>
        <p:spPr>
          <a:xfrm>
            <a:off x="6469412" y="3991279"/>
            <a:ext cx="1870528" cy="187052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Graphic 1">
            <a:extLst>
              <a:ext uri="{FF2B5EF4-FFF2-40B4-BE49-F238E27FC236}">
                <a16:creationId xmlns:a16="http://schemas.microsoft.com/office/drawing/2014/main" id="{465A3300-5CAB-43C3-94CA-1EFCAE2A204C}"/>
              </a:ext>
            </a:extLst>
          </p:cNvPr>
          <p:cNvSpPr/>
          <p:nvPr/>
        </p:nvSpPr>
        <p:spPr>
          <a:xfrm rot="7742651">
            <a:off x="9377902" y="3357816"/>
            <a:ext cx="1724109" cy="1979136"/>
          </a:xfrm>
          <a:custGeom>
            <a:avLst/>
            <a:gdLst>
              <a:gd name="connsiteX0" fmla="*/ 19472 w 2638425"/>
              <a:gd name="connsiteY0" fmla="*/ 472871 h 3038475"/>
              <a:gd name="connsiteX1" fmla="*/ 123294 w 2638425"/>
              <a:gd name="connsiteY1" fmla="*/ 672896 h 3038475"/>
              <a:gd name="connsiteX2" fmla="*/ 304269 w 2638425"/>
              <a:gd name="connsiteY2" fmla="*/ 973886 h 3038475"/>
              <a:gd name="connsiteX3" fmla="*/ 295697 w 2638425"/>
              <a:gd name="connsiteY3" fmla="*/ 1875903 h 3038475"/>
              <a:gd name="connsiteX4" fmla="*/ 583352 w 2638425"/>
              <a:gd name="connsiteY4" fmla="*/ 2417876 h 3038475"/>
              <a:gd name="connsiteX5" fmla="*/ 1154852 w 2638425"/>
              <a:gd name="connsiteY5" fmla="*/ 2661716 h 3038475"/>
              <a:gd name="connsiteX6" fmla="*/ 1644437 w 2638425"/>
              <a:gd name="connsiteY6" fmla="*/ 2971278 h 3038475"/>
              <a:gd name="connsiteX7" fmla="*/ 2046392 w 2638425"/>
              <a:gd name="connsiteY7" fmla="*/ 3027476 h 3038475"/>
              <a:gd name="connsiteX8" fmla="*/ 2422629 w 2638425"/>
              <a:gd name="connsiteY8" fmla="*/ 2734105 h 3038475"/>
              <a:gd name="connsiteX9" fmla="*/ 2618844 w 2638425"/>
              <a:gd name="connsiteY9" fmla="*/ 1685403 h 3038475"/>
              <a:gd name="connsiteX10" fmla="*/ 1831127 w 2638425"/>
              <a:gd name="connsiteY10" fmla="*/ 765288 h 3038475"/>
              <a:gd name="connsiteX11" fmla="*/ 1226289 w 2638425"/>
              <a:gd name="connsiteY11" fmla="*/ 189978 h 3038475"/>
              <a:gd name="connsiteX12" fmla="*/ 450954 w 2638425"/>
              <a:gd name="connsiteY12" fmla="*/ 15670 h 3038475"/>
              <a:gd name="connsiteX13" fmla="*/ 169967 w 2638425"/>
              <a:gd name="connsiteY13" fmla="*/ 109015 h 3038475"/>
              <a:gd name="connsiteX14" fmla="*/ 8994 w 2638425"/>
              <a:gd name="connsiteY14" fmla="*/ 349998 h 3038475"/>
              <a:gd name="connsiteX15" fmla="*/ 19472 w 2638425"/>
              <a:gd name="connsiteY15" fmla="*/ 472871 h 303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38425" h="3038475">
                <a:moveTo>
                  <a:pt x="19472" y="472871"/>
                </a:moveTo>
                <a:cubicBezTo>
                  <a:pt x="39474" y="544308"/>
                  <a:pt x="79479" y="611936"/>
                  <a:pt x="123294" y="672896"/>
                </a:cubicBezTo>
                <a:cubicBezTo>
                  <a:pt x="190922" y="767193"/>
                  <a:pt x="276647" y="858633"/>
                  <a:pt x="304269" y="973886"/>
                </a:cubicBezTo>
                <a:cubicBezTo>
                  <a:pt x="375707" y="1268208"/>
                  <a:pt x="255692" y="1575866"/>
                  <a:pt x="295697" y="1875903"/>
                </a:cubicBezTo>
                <a:cubicBezTo>
                  <a:pt x="323319" y="2084501"/>
                  <a:pt x="414759" y="2292146"/>
                  <a:pt x="583352" y="2417876"/>
                </a:cubicBezTo>
                <a:cubicBezTo>
                  <a:pt x="750039" y="2541701"/>
                  <a:pt x="968162" y="2570276"/>
                  <a:pt x="1154852" y="2661716"/>
                </a:cubicBezTo>
                <a:cubicBezTo>
                  <a:pt x="1329159" y="2747441"/>
                  <a:pt x="1467272" y="2889363"/>
                  <a:pt x="1644437" y="2971278"/>
                </a:cubicBezTo>
                <a:cubicBezTo>
                  <a:pt x="1769214" y="3029380"/>
                  <a:pt x="1912089" y="3058908"/>
                  <a:pt x="2046392" y="3027476"/>
                </a:cubicBezTo>
                <a:cubicBezTo>
                  <a:pt x="2205459" y="2991280"/>
                  <a:pt x="2336904" y="2872218"/>
                  <a:pt x="2422629" y="2734105"/>
                </a:cubicBezTo>
                <a:cubicBezTo>
                  <a:pt x="2604557" y="2438831"/>
                  <a:pt x="2678852" y="2025445"/>
                  <a:pt x="2618844" y="1685403"/>
                </a:cubicBezTo>
                <a:cubicBezTo>
                  <a:pt x="2535977" y="1213916"/>
                  <a:pt x="2170217" y="1040561"/>
                  <a:pt x="1831127" y="765288"/>
                </a:cubicBezTo>
                <a:cubicBezTo>
                  <a:pt x="1613004" y="588123"/>
                  <a:pt x="1468224" y="339521"/>
                  <a:pt x="1226289" y="189978"/>
                </a:cubicBezTo>
                <a:cubicBezTo>
                  <a:pt x="996737" y="48055"/>
                  <a:pt x="719559" y="-17667"/>
                  <a:pt x="450954" y="15670"/>
                </a:cubicBezTo>
                <a:cubicBezTo>
                  <a:pt x="351894" y="28053"/>
                  <a:pt x="252834" y="53770"/>
                  <a:pt x="169967" y="109015"/>
                </a:cubicBezTo>
                <a:cubicBezTo>
                  <a:pt x="87099" y="164260"/>
                  <a:pt x="20424" y="250938"/>
                  <a:pt x="8994" y="349998"/>
                </a:cubicBezTo>
                <a:cubicBezTo>
                  <a:pt x="4232" y="391908"/>
                  <a:pt x="8994" y="432866"/>
                  <a:pt x="19472" y="47287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4A30A72-3130-468C-AB44-8D5F5D509C76}"/>
              </a:ext>
            </a:extLst>
          </p:cNvPr>
          <p:cNvSpPr/>
          <p:nvPr/>
        </p:nvSpPr>
        <p:spPr>
          <a:xfrm>
            <a:off x="9222881" y="3991279"/>
            <a:ext cx="1870528" cy="1870528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B55900A-C2E1-421F-8A5D-EB9264E797E6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258EEEA-B3F5-4712-8FDE-7297147D7E01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chemeClr val="bg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74A4203-D098-44F5-8832-B3F99B906A1D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A3DA633-EB69-4CDB-81A5-953C4877943A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7D64F39-090C-4044-BFBE-4C596FA8AFF9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32" name="Star: 4 Points 31">
              <a:extLst>
                <a:ext uri="{FF2B5EF4-FFF2-40B4-BE49-F238E27FC236}">
                  <a16:creationId xmlns:a16="http://schemas.microsoft.com/office/drawing/2014/main" id="{D944AF31-3AE9-4FFB-ADF2-05593787CF31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3" name="Star: 4 Points 32">
              <a:extLst>
                <a:ext uri="{FF2B5EF4-FFF2-40B4-BE49-F238E27FC236}">
                  <a16:creationId xmlns:a16="http://schemas.microsoft.com/office/drawing/2014/main" id="{B7F4077D-4DC5-4CFA-8CEC-54BBE2CC806F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4" name="Star: 4 Points 33">
              <a:extLst>
                <a:ext uri="{FF2B5EF4-FFF2-40B4-BE49-F238E27FC236}">
                  <a16:creationId xmlns:a16="http://schemas.microsoft.com/office/drawing/2014/main" id="{C8C7F261-89C4-4F72-A6C8-8B5ABB0BC830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F0F1E450-C434-4563-911D-2CDC9CF6A36C}"/>
              </a:ext>
            </a:extLst>
          </p:cNvPr>
          <p:cNvSpPr txBox="1"/>
          <p:nvPr/>
        </p:nvSpPr>
        <p:spPr>
          <a:xfrm>
            <a:off x="2484487" y="629137"/>
            <a:ext cx="7223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000" b="1" dirty="0">
                <a:latin typeface="Montserrat Medium" panose="00000600000000000000" pitchFamily="50" charset="0"/>
                <a:cs typeface="Poppins SemiBold" panose="00000700000000000000" pitchFamily="50" charset="0"/>
              </a:rPr>
              <a:t>Aspect </a:t>
            </a:r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Section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2">
                  <a:lumMod val="25000"/>
                </a:schemeClr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CA19525-3EC2-4B4E-9E63-530F45F16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8558" y="1166656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tx2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40ACBB7-13C5-4FF1-9D52-6B6E02C68D91}"/>
              </a:ext>
            </a:extLst>
          </p:cNvPr>
          <p:cNvSpPr/>
          <p:nvPr/>
        </p:nvSpPr>
        <p:spPr>
          <a:xfrm>
            <a:off x="1270208" y="2422823"/>
            <a:ext cx="4434884" cy="888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by you possession</a:t>
            </a:r>
            <a:r>
              <a:rPr lang="id-ID" sz="12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of me.</a:t>
            </a:r>
            <a:r>
              <a:rPr lang="id-ID" sz="12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by you possession of me.</a:t>
            </a:r>
          </a:p>
          <a:p>
            <a:pPr>
              <a:lnSpc>
                <a:spcPct val="150000"/>
              </a:lnSpc>
            </a:pPr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9745002-69B5-4F73-829B-657C174F8584}"/>
              </a:ext>
            </a:extLst>
          </p:cNvPr>
          <p:cNvSpPr/>
          <p:nvPr/>
        </p:nvSpPr>
        <p:spPr>
          <a:xfrm>
            <a:off x="1270207" y="2106875"/>
            <a:ext cx="1650901" cy="307777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YOUR TEXT HERE</a:t>
            </a:r>
            <a:endParaRPr lang="en-US" sz="1400" b="1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7B24DCE-716D-4248-B614-DD756D2CE46E}"/>
              </a:ext>
            </a:extLst>
          </p:cNvPr>
          <p:cNvSpPr/>
          <p:nvPr/>
        </p:nvSpPr>
        <p:spPr>
          <a:xfrm>
            <a:off x="6486910" y="2429272"/>
            <a:ext cx="4434884" cy="888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by you possession</a:t>
            </a:r>
            <a:r>
              <a:rPr lang="id-ID" sz="12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of me.</a:t>
            </a:r>
            <a:r>
              <a:rPr lang="id-ID" sz="12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by you possession of me.</a:t>
            </a:r>
          </a:p>
          <a:p>
            <a:pPr>
              <a:lnSpc>
                <a:spcPct val="150000"/>
              </a:lnSpc>
            </a:pPr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A63DAA9-0AE2-4F71-85BD-0A51AF88E571}"/>
              </a:ext>
            </a:extLst>
          </p:cNvPr>
          <p:cNvSpPr/>
          <p:nvPr/>
        </p:nvSpPr>
        <p:spPr>
          <a:xfrm>
            <a:off x="6486909" y="2113324"/>
            <a:ext cx="1650901" cy="307777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YOUR TEXT HERE</a:t>
            </a:r>
            <a:endParaRPr lang="en-US" sz="1400" b="1" dirty="0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C75FB745-7216-46A2-BD46-6AB716E44E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64" t="60634" r="78133" b="16961"/>
          <a:stretch>
            <a:fillRect/>
          </a:stretch>
        </p:blipFill>
        <p:spPr>
          <a:xfrm>
            <a:off x="1129486" y="4158289"/>
            <a:ext cx="1536510" cy="1536510"/>
          </a:xfrm>
          <a:custGeom>
            <a:avLst/>
            <a:gdLst>
              <a:gd name="connsiteX0" fmla="*/ 768255 w 1536510"/>
              <a:gd name="connsiteY0" fmla="*/ 0 h 1536510"/>
              <a:gd name="connsiteX1" fmla="*/ 1536510 w 1536510"/>
              <a:gd name="connsiteY1" fmla="*/ 768255 h 1536510"/>
              <a:gd name="connsiteX2" fmla="*/ 768255 w 1536510"/>
              <a:gd name="connsiteY2" fmla="*/ 1536510 h 1536510"/>
              <a:gd name="connsiteX3" fmla="*/ 0 w 1536510"/>
              <a:gd name="connsiteY3" fmla="*/ 768255 h 1536510"/>
              <a:gd name="connsiteX4" fmla="*/ 768255 w 1536510"/>
              <a:gd name="connsiteY4" fmla="*/ 0 h 153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6510" h="1536510">
                <a:moveTo>
                  <a:pt x="768255" y="0"/>
                </a:moveTo>
                <a:cubicBezTo>
                  <a:pt x="1192551" y="0"/>
                  <a:pt x="1536510" y="343959"/>
                  <a:pt x="1536510" y="768255"/>
                </a:cubicBezTo>
                <a:cubicBezTo>
                  <a:pt x="1536510" y="1192551"/>
                  <a:pt x="1192551" y="1536510"/>
                  <a:pt x="768255" y="1536510"/>
                </a:cubicBezTo>
                <a:cubicBezTo>
                  <a:pt x="343959" y="1536510"/>
                  <a:pt x="0" y="1192551"/>
                  <a:pt x="0" y="768255"/>
                </a:cubicBezTo>
                <a:cubicBezTo>
                  <a:pt x="0" y="343959"/>
                  <a:pt x="343959" y="0"/>
                  <a:pt x="768255" y="0"/>
                </a:cubicBezTo>
                <a:close/>
              </a:path>
            </a:pathLst>
          </a:cu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AFA4D3FF-66DD-4E30-BA7F-E81C1D062D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64" t="60634" r="78133" b="16961"/>
          <a:stretch>
            <a:fillRect/>
          </a:stretch>
        </p:blipFill>
        <p:spPr>
          <a:xfrm>
            <a:off x="3882954" y="4158288"/>
            <a:ext cx="1536510" cy="1536510"/>
          </a:xfrm>
          <a:custGeom>
            <a:avLst/>
            <a:gdLst>
              <a:gd name="connsiteX0" fmla="*/ 768255 w 1536510"/>
              <a:gd name="connsiteY0" fmla="*/ 0 h 1536510"/>
              <a:gd name="connsiteX1" fmla="*/ 1536510 w 1536510"/>
              <a:gd name="connsiteY1" fmla="*/ 768255 h 1536510"/>
              <a:gd name="connsiteX2" fmla="*/ 768255 w 1536510"/>
              <a:gd name="connsiteY2" fmla="*/ 1536510 h 1536510"/>
              <a:gd name="connsiteX3" fmla="*/ 0 w 1536510"/>
              <a:gd name="connsiteY3" fmla="*/ 768255 h 1536510"/>
              <a:gd name="connsiteX4" fmla="*/ 768255 w 1536510"/>
              <a:gd name="connsiteY4" fmla="*/ 0 h 153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6510" h="1536510">
                <a:moveTo>
                  <a:pt x="768255" y="0"/>
                </a:moveTo>
                <a:cubicBezTo>
                  <a:pt x="1192551" y="0"/>
                  <a:pt x="1536510" y="343959"/>
                  <a:pt x="1536510" y="768255"/>
                </a:cubicBezTo>
                <a:cubicBezTo>
                  <a:pt x="1536510" y="1192551"/>
                  <a:pt x="1192551" y="1536510"/>
                  <a:pt x="768255" y="1536510"/>
                </a:cubicBezTo>
                <a:cubicBezTo>
                  <a:pt x="343959" y="1536510"/>
                  <a:pt x="0" y="1192551"/>
                  <a:pt x="0" y="768255"/>
                </a:cubicBezTo>
                <a:cubicBezTo>
                  <a:pt x="0" y="343959"/>
                  <a:pt x="343959" y="0"/>
                  <a:pt x="768255" y="0"/>
                </a:cubicBezTo>
                <a:close/>
              </a:path>
            </a:pathLst>
          </a:cu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49BE3F29-AC8E-4679-9E99-0D841180EB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64" t="60634" r="78133" b="16961"/>
          <a:stretch>
            <a:fillRect/>
          </a:stretch>
        </p:blipFill>
        <p:spPr>
          <a:xfrm>
            <a:off x="6636423" y="4158289"/>
            <a:ext cx="1536510" cy="1536510"/>
          </a:xfrm>
          <a:custGeom>
            <a:avLst/>
            <a:gdLst>
              <a:gd name="connsiteX0" fmla="*/ 768255 w 1536510"/>
              <a:gd name="connsiteY0" fmla="*/ 0 h 1536510"/>
              <a:gd name="connsiteX1" fmla="*/ 1536510 w 1536510"/>
              <a:gd name="connsiteY1" fmla="*/ 768255 h 1536510"/>
              <a:gd name="connsiteX2" fmla="*/ 768255 w 1536510"/>
              <a:gd name="connsiteY2" fmla="*/ 1536510 h 1536510"/>
              <a:gd name="connsiteX3" fmla="*/ 0 w 1536510"/>
              <a:gd name="connsiteY3" fmla="*/ 768255 h 1536510"/>
              <a:gd name="connsiteX4" fmla="*/ 768255 w 1536510"/>
              <a:gd name="connsiteY4" fmla="*/ 0 h 153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6510" h="1536510">
                <a:moveTo>
                  <a:pt x="768255" y="0"/>
                </a:moveTo>
                <a:cubicBezTo>
                  <a:pt x="1192551" y="0"/>
                  <a:pt x="1536510" y="343959"/>
                  <a:pt x="1536510" y="768255"/>
                </a:cubicBezTo>
                <a:cubicBezTo>
                  <a:pt x="1536510" y="1192551"/>
                  <a:pt x="1192551" y="1536510"/>
                  <a:pt x="768255" y="1536510"/>
                </a:cubicBezTo>
                <a:cubicBezTo>
                  <a:pt x="343959" y="1536510"/>
                  <a:pt x="0" y="1192551"/>
                  <a:pt x="0" y="768255"/>
                </a:cubicBezTo>
                <a:cubicBezTo>
                  <a:pt x="0" y="343959"/>
                  <a:pt x="343959" y="0"/>
                  <a:pt x="768255" y="0"/>
                </a:cubicBezTo>
                <a:close/>
              </a:path>
            </a:pathLst>
          </a:cu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A1358A1A-64C5-4D5C-8B08-C4A2FD152C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64" t="60634" r="78133" b="16961"/>
          <a:stretch>
            <a:fillRect/>
          </a:stretch>
        </p:blipFill>
        <p:spPr>
          <a:xfrm>
            <a:off x="9389891" y="4158288"/>
            <a:ext cx="1536510" cy="1536510"/>
          </a:xfrm>
          <a:custGeom>
            <a:avLst/>
            <a:gdLst>
              <a:gd name="connsiteX0" fmla="*/ 768255 w 1536510"/>
              <a:gd name="connsiteY0" fmla="*/ 0 h 1536510"/>
              <a:gd name="connsiteX1" fmla="*/ 1536510 w 1536510"/>
              <a:gd name="connsiteY1" fmla="*/ 768255 h 1536510"/>
              <a:gd name="connsiteX2" fmla="*/ 768255 w 1536510"/>
              <a:gd name="connsiteY2" fmla="*/ 1536510 h 1536510"/>
              <a:gd name="connsiteX3" fmla="*/ 0 w 1536510"/>
              <a:gd name="connsiteY3" fmla="*/ 768255 h 1536510"/>
              <a:gd name="connsiteX4" fmla="*/ 768255 w 1536510"/>
              <a:gd name="connsiteY4" fmla="*/ 0 h 153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6510" h="1536510">
                <a:moveTo>
                  <a:pt x="768255" y="0"/>
                </a:moveTo>
                <a:cubicBezTo>
                  <a:pt x="1192551" y="0"/>
                  <a:pt x="1536510" y="343959"/>
                  <a:pt x="1536510" y="768255"/>
                </a:cubicBezTo>
                <a:cubicBezTo>
                  <a:pt x="1536510" y="1192551"/>
                  <a:pt x="1192551" y="1536510"/>
                  <a:pt x="768255" y="1536510"/>
                </a:cubicBezTo>
                <a:cubicBezTo>
                  <a:pt x="343959" y="1536510"/>
                  <a:pt x="0" y="1192551"/>
                  <a:pt x="0" y="768255"/>
                </a:cubicBezTo>
                <a:cubicBezTo>
                  <a:pt x="0" y="343959"/>
                  <a:pt x="343959" y="0"/>
                  <a:pt x="768255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468278650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55">
            <a:extLst>
              <a:ext uri="{FF2B5EF4-FFF2-40B4-BE49-F238E27FC236}">
                <a16:creationId xmlns:a16="http://schemas.microsoft.com/office/drawing/2014/main" id="{D3CA3BEA-38EA-41DB-9B27-3B442F318E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8E785E7-1F38-4056-877E-6525CC36CABF}"/>
              </a:ext>
            </a:extLst>
          </p:cNvPr>
          <p:cNvSpPr/>
          <p:nvPr/>
        </p:nvSpPr>
        <p:spPr>
          <a:xfrm>
            <a:off x="0" y="0"/>
            <a:ext cx="12202624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6216C464-EC33-4021-9961-83FAB2E9EA0B}"/>
              </a:ext>
            </a:extLst>
          </p:cNvPr>
          <p:cNvSpPr/>
          <p:nvPr/>
        </p:nvSpPr>
        <p:spPr>
          <a:xfrm flipH="1">
            <a:off x="-42920" y="5577840"/>
            <a:ext cx="12234920" cy="1280160"/>
          </a:xfrm>
          <a:custGeom>
            <a:avLst/>
            <a:gdLst>
              <a:gd name="connsiteX0" fmla="*/ 7252058 w 12192000"/>
              <a:gd name="connsiteY0" fmla="*/ 895 h 1280160"/>
              <a:gd name="connsiteX1" fmla="*/ 5443817 w 12192000"/>
              <a:gd name="connsiteY1" fmla="*/ 590980 h 1280160"/>
              <a:gd name="connsiteX2" fmla="*/ 2374094 w 12192000"/>
              <a:gd name="connsiteY2" fmla="*/ 291834 h 1280160"/>
              <a:gd name="connsiteX3" fmla="*/ 273257 w 12192000"/>
              <a:gd name="connsiteY3" fmla="*/ 1026758 h 1280160"/>
              <a:gd name="connsiteX4" fmla="*/ 57796 w 12192000"/>
              <a:gd name="connsiteY4" fmla="*/ 1140919 h 1280160"/>
              <a:gd name="connsiteX5" fmla="*/ 0 w 12192000"/>
              <a:gd name="connsiteY5" fmla="*/ 1177466 h 1280160"/>
              <a:gd name="connsiteX6" fmla="*/ 0 w 12192000"/>
              <a:gd name="connsiteY6" fmla="*/ 1280160 h 1280160"/>
              <a:gd name="connsiteX7" fmla="*/ 12192000 w 12192000"/>
              <a:gd name="connsiteY7" fmla="*/ 1280160 h 1280160"/>
              <a:gd name="connsiteX8" fmla="*/ 12192000 w 12192000"/>
              <a:gd name="connsiteY8" fmla="*/ 926984 h 1280160"/>
              <a:gd name="connsiteX9" fmla="*/ 12143480 w 12192000"/>
              <a:gd name="connsiteY9" fmla="*/ 854926 h 1280160"/>
              <a:gd name="connsiteX10" fmla="*/ 12019687 w 12192000"/>
              <a:gd name="connsiteY10" fmla="*/ 755726 h 1280160"/>
              <a:gd name="connsiteX11" fmla="*/ 10753135 w 12192000"/>
              <a:gd name="connsiteY11" fmla="*/ 763502 h 1280160"/>
              <a:gd name="connsiteX12" fmla="*/ 9705140 w 12192000"/>
              <a:gd name="connsiteY12" fmla="*/ 1229280 h 1280160"/>
              <a:gd name="connsiteX13" fmla="*/ 7651633 w 12192000"/>
              <a:gd name="connsiteY13" fmla="*/ 77858 h 1280160"/>
              <a:gd name="connsiteX14" fmla="*/ 7252058 w 12192000"/>
              <a:gd name="connsiteY14" fmla="*/ 895 h 1280160"/>
              <a:gd name="connsiteX0" fmla="*/ 7252058 w 12192000"/>
              <a:gd name="connsiteY0" fmla="*/ 895 h 1280160"/>
              <a:gd name="connsiteX1" fmla="*/ 5443817 w 12192000"/>
              <a:gd name="connsiteY1" fmla="*/ 590980 h 1280160"/>
              <a:gd name="connsiteX2" fmla="*/ 2374094 w 12192000"/>
              <a:gd name="connsiteY2" fmla="*/ 291834 h 1280160"/>
              <a:gd name="connsiteX3" fmla="*/ 273257 w 12192000"/>
              <a:gd name="connsiteY3" fmla="*/ 1026758 h 1280160"/>
              <a:gd name="connsiteX4" fmla="*/ 57796 w 12192000"/>
              <a:gd name="connsiteY4" fmla="*/ 1140919 h 1280160"/>
              <a:gd name="connsiteX5" fmla="*/ 0 w 12192000"/>
              <a:gd name="connsiteY5" fmla="*/ 1177466 h 1280160"/>
              <a:gd name="connsiteX6" fmla="*/ 0 w 12192000"/>
              <a:gd name="connsiteY6" fmla="*/ 1280160 h 1280160"/>
              <a:gd name="connsiteX7" fmla="*/ 12192000 w 12192000"/>
              <a:gd name="connsiteY7" fmla="*/ 1280160 h 1280160"/>
              <a:gd name="connsiteX8" fmla="*/ 12192000 w 12192000"/>
              <a:gd name="connsiteY8" fmla="*/ 926984 h 1280160"/>
              <a:gd name="connsiteX9" fmla="*/ 12143480 w 12192000"/>
              <a:gd name="connsiteY9" fmla="*/ 854926 h 1280160"/>
              <a:gd name="connsiteX10" fmla="*/ 12019687 w 12192000"/>
              <a:gd name="connsiteY10" fmla="*/ 755726 h 1280160"/>
              <a:gd name="connsiteX11" fmla="*/ 10753135 w 12192000"/>
              <a:gd name="connsiteY11" fmla="*/ 763502 h 1280160"/>
              <a:gd name="connsiteX12" fmla="*/ 9720380 w 12192000"/>
              <a:gd name="connsiteY12" fmla="*/ 1076880 h 1280160"/>
              <a:gd name="connsiteX13" fmla="*/ 7651633 w 12192000"/>
              <a:gd name="connsiteY13" fmla="*/ 77858 h 1280160"/>
              <a:gd name="connsiteX14" fmla="*/ 7252058 w 12192000"/>
              <a:gd name="connsiteY14" fmla="*/ 895 h 1280160"/>
              <a:gd name="connsiteX0" fmla="*/ 7252058 w 12234920"/>
              <a:gd name="connsiteY0" fmla="*/ 895 h 1280160"/>
              <a:gd name="connsiteX1" fmla="*/ 5443817 w 12234920"/>
              <a:gd name="connsiteY1" fmla="*/ 590980 h 1280160"/>
              <a:gd name="connsiteX2" fmla="*/ 2374094 w 12234920"/>
              <a:gd name="connsiteY2" fmla="*/ 291834 h 1280160"/>
              <a:gd name="connsiteX3" fmla="*/ 273257 w 12234920"/>
              <a:gd name="connsiteY3" fmla="*/ 1026758 h 1280160"/>
              <a:gd name="connsiteX4" fmla="*/ 57796 w 12234920"/>
              <a:gd name="connsiteY4" fmla="*/ 1140919 h 1280160"/>
              <a:gd name="connsiteX5" fmla="*/ 0 w 12234920"/>
              <a:gd name="connsiteY5" fmla="*/ 1177466 h 1280160"/>
              <a:gd name="connsiteX6" fmla="*/ 0 w 12234920"/>
              <a:gd name="connsiteY6" fmla="*/ 1280160 h 1280160"/>
              <a:gd name="connsiteX7" fmla="*/ 12192000 w 12234920"/>
              <a:gd name="connsiteY7" fmla="*/ 1280160 h 1280160"/>
              <a:gd name="connsiteX8" fmla="*/ 12192000 w 12234920"/>
              <a:gd name="connsiteY8" fmla="*/ 926984 h 1280160"/>
              <a:gd name="connsiteX9" fmla="*/ 12234920 w 12234920"/>
              <a:gd name="connsiteY9" fmla="*/ 656806 h 1280160"/>
              <a:gd name="connsiteX10" fmla="*/ 12019687 w 12234920"/>
              <a:gd name="connsiteY10" fmla="*/ 755726 h 1280160"/>
              <a:gd name="connsiteX11" fmla="*/ 10753135 w 12234920"/>
              <a:gd name="connsiteY11" fmla="*/ 763502 h 1280160"/>
              <a:gd name="connsiteX12" fmla="*/ 9720380 w 12234920"/>
              <a:gd name="connsiteY12" fmla="*/ 1076880 h 1280160"/>
              <a:gd name="connsiteX13" fmla="*/ 7651633 w 12234920"/>
              <a:gd name="connsiteY13" fmla="*/ 77858 h 1280160"/>
              <a:gd name="connsiteX14" fmla="*/ 7252058 w 12234920"/>
              <a:gd name="connsiteY14" fmla="*/ 895 h 1280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234920" h="1280160">
                <a:moveTo>
                  <a:pt x="7252058" y="895"/>
                </a:moveTo>
                <a:cubicBezTo>
                  <a:pt x="6687185" y="25799"/>
                  <a:pt x="6158486" y="562003"/>
                  <a:pt x="5443817" y="590980"/>
                </a:cubicBezTo>
                <a:cubicBezTo>
                  <a:pt x="4564226" y="626643"/>
                  <a:pt x="3235855" y="219204"/>
                  <a:pt x="2374094" y="291834"/>
                </a:cubicBezTo>
                <a:cubicBezTo>
                  <a:pt x="1512332" y="364463"/>
                  <a:pt x="937115" y="702846"/>
                  <a:pt x="273257" y="1026758"/>
                </a:cubicBezTo>
                <a:cubicBezTo>
                  <a:pt x="199997" y="1062280"/>
                  <a:pt x="127968" y="1100347"/>
                  <a:pt x="57796" y="1140919"/>
                </a:cubicBezTo>
                <a:lnTo>
                  <a:pt x="0" y="1177466"/>
                </a:lnTo>
                <a:lnTo>
                  <a:pt x="0" y="1280160"/>
                </a:lnTo>
                <a:lnTo>
                  <a:pt x="12192000" y="1280160"/>
                </a:lnTo>
                <a:lnTo>
                  <a:pt x="12192000" y="926984"/>
                </a:lnTo>
                <a:lnTo>
                  <a:pt x="12234920" y="656806"/>
                </a:lnTo>
                <a:cubicBezTo>
                  <a:pt x="12201351" y="619726"/>
                  <a:pt x="12069203" y="784273"/>
                  <a:pt x="12019687" y="755726"/>
                </a:cubicBezTo>
                <a:cubicBezTo>
                  <a:pt x="11745672" y="672556"/>
                  <a:pt x="11136353" y="709976"/>
                  <a:pt x="10753135" y="763502"/>
                </a:cubicBezTo>
                <a:cubicBezTo>
                  <a:pt x="10369917" y="817028"/>
                  <a:pt x="10151923" y="1223701"/>
                  <a:pt x="9720380" y="1076880"/>
                </a:cubicBezTo>
                <a:cubicBezTo>
                  <a:pt x="8616308" y="704391"/>
                  <a:pt x="8702736" y="546803"/>
                  <a:pt x="7651633" y="77858"/>
                </a:cubicBezTo>
                <a:cubicBezTo>
                  <a:pt x="7514695" y="16629"/>
                  <a:pt x="7382413" y="-4853"/>
                  <a:pt x="7252058" y="89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4169065-1D32-486C-A503-469D875186CC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bg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C9C33A-EF4D-4252-A1FA-51E4B3A3CA78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D66745B-395B-4F13-8644-317A97C94ABE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B13FC7-0226-4389-9232-BADAD92C92DF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bg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1C3BF82-0B5F-455F-AF38-61F225616738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13" name="Star: 4 Points 12">
              <a:extLst>
                <a:ext uri="{FF2B5EF4-FFF2-40B4-BE49-F238E27FC236}">
                  <a16:creationId xmlns:a16="http://schemas.microsoft.com/office/drawing/2014/main" id="{115488A3-31DB-41A8-BE41-B7D93ED00AFD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bg1"/>
                </a:solidFill>
              </a:endParaRPr>
            </a:p>
          </p:txBody>
        </p:sp>
        <p:sp>
          <p:nvSpPr>
            <p:cNvPr id="14" name="Star: 4 Points 13">
              <a:extLst>
                <a:ext uri="{FF2B5EF4-FFF2-40B4-BE49-F238E27FC236}">
                  <a16:creationId xmlns:a16="http://schemas.microsoft.com/office/drawing/2014/main" id="{21CD1F5B-E9FC-4493-A9BB-498177C48363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bg1"/>
                </a:solidFill>
              </a:endParaRPr>
            </a:p>
          </p:txBody>
        </p:sp>
        <p:sp>
          <p:nvSpPr>
            <p:cNvPr id="15" name="Star: 4 Points 14">
              <a:extLst>
                <a:ext uri="{FF2B5EF4-FFF2-40B4-BE49-F238E27FC236}">
                  <a16:creationId xmlns:a16="http://schemas.microsoft.com/office/drawing/2014/main" id="{98950C80-2831-49BD-BEDE-7318F6CC72E4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>
                <a:solidFill>
                  <a:schemeClr val="bg1"/>
                </a:solidFill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46B4D2C0-3AD5-4CC8-A183-CDBE2EAC01DB}"/>
              </a:ext>
            </a:extLst>
          </p:cNvPr>
          <p:cNvSpPr txBox="1"/>
          <p:nvPr/>
        </p:nvSpPr>
        <p:spPr>
          <a:xfrm>
            <a:off x="2484487" y="564969"/>
            <a:ext cx="72230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In</a:t>
            </a:r>
            <a:r>
              <a:rPr lang="id-ID" sz="4000" b="1" dirty="0">
                <a:solidFill>
                  <a:schemeClr val="bg1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fographic</a:t>
            </a:r>
            <a:r>
              <a:rPr lang="en-US" sz="4000" b="1" dirty="0">
                <a:solidFill>
                  <a:schemeClr val="bg1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 </a:t>
            </a:r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Section</a:t>
            </a:r>
            <a:r>
              <a:rPr lang="en-US" sz="4000" b="1" dirty="0">
                <a:solidFill>
                  <a:schemeClr val="bg1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1"/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0D6FF02-3398-486E-8D76-B5FC36E61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8558" y="1102488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bg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Freeform 581">
            <a:extLst>
              <a:ext uri="{FF2B5EF4-FFF2-40B4-BE49-F238E27FC236}">
                <a16:creationId xmlns:a16="http://schemas.microsoft.com/office/drawing/2014/main" id="{64387296-0DA1-45D5-94A3-515068EEC532}"/>
              </a:ext>
            </a:extLst>
          </p:cNvPr>
          <p:cNvSpPr>
            <a:spLocks/>
          </p:cNvSpPr>
          <p:nvPr/>
        </p:nvSpPr>
        <p:spPr bwMode="auto">
          <a:xfrm>
            <a:off x="6788475" y="4832034"/>
            <a:ext cx="2298429" cy="1149214"/>
          </a:xfrm>
          <a:custGeom>
            <a:avLst/>
            <a:gdLst>
              <a:gd name="T0" fmla="*/ 0 w 1248"/>
              <a:gd name="T1" fmla="*/ 0 h 624"/>
              <a:gd name="T2" fmla="*/ 222 w 1248"/>
              <a:gd name="T3" fmla="*/ 0 h 624"/>
              <a:gd name="T4" fmla="*/ 227 w 1248"/>
              <a:gd name="T5" fmla="*/ 59 h 624"/>
              <a:gd name="T6" fmla="*/ 240 w 1248"/>
              <a:gd name="T7" fmla="*/ 116 h 624"/>
              <a:gd name="T8" fmla="*/ 260 w 1248"/>
              <a:gd name="T9" fmla="*/ 169 h 624"/>
              <a:gd name="T10" fmla="*/ 288 w 1248"/>
              <a:gd name="T11" fmla="*/ 219 h 624"/>
              <a:gd name="T12" fmla="*/ 321 w 1248"/>
              <a:gd name="T13" fmla="*/ 264 h 624"/>
              <a:gd name="T14" fmla="*/ 362 w 1248"/>
              <a:gd name="T15" fmla="*/ 303 h 624"/>
              <a:gd name="T16" fmla="*/ 406 w 1248"/>
              <a:gd name="T17" fmla="*/ 337 h 624"/>
              <a:gd name="T18" fmla="*/ 455 w 1248"/>
              <a:gd name="T19" fmla="*/ 363 h 624"/>
              <a:gd name="T20" fmla="*/ 509 w 1248"/>
              <a:gd name="T21" fmla="*/ 385 h 624"/>
              <a:gd name="T22" fmla="*/ 564 w 1248"/>
              <a:gd name="T23" fmla="*/ 396 h 624"/>
              <a:gd name="T24" fmla="*/ 623 w 1248"/>
              <a:gd name="T25" fmla="*/ 401 h 624"/>
              <a:gd name="T26" fmla="*/ 684 w 1248"/>
              <a:gd name="T27" fmla="*/ 396 h 624"/>
              <a:gd name="T28" fmla="*/ 739 w 1248"/>
              <a:gd name="T29" fmla="*/ 385 h 624"/>
              <a:gd name="T30" fmla="*/ 793 w 1248"/>
              <a:gd name="T31" fmla="*/ 363 h 624"/>
              <a:gd name="T32" fmla="*/ 842 w 1248"/>
              <a:gd name="T33" fmla="*/ 337 h 624"/>
              <a:gd name="T34" fmla="*/ 887 w 1248"/>
              <a:gd name="T35" fmla="*/ 303 h 624"/>
              <a:gd name="T36" fmla="*/ 926 w 1248"/>
              <a:gd name="T37" fmla="*/ 264 h 624"/>
              <a:gd name="T38" fmla="*/ 960 w 1248"/>
              <a:gd name="T39" fmla="*/ 219 h 624"/>
              <a:gd name="T40" fmla="*/ 986 w 1248"/>
              <a:gd name="T41" fmla="*/ 169 h 624"/>
              <a:gd name="T42" fmla="*/ 1008 w 1248"/>
              <a:gd name="T43" fmla="*/ 116 h 624"/>
              <a:gd name="T44" fmla="*/ 1021 w 1248"/>
              <a:gd name="T45" fmla="*/ 59 h 624"/>
              <a:gd name="T46" fmla="*/ 1024 w 1248"/>
              <a:gd name="T47" fmla="*/ 0 h 624"/>
              <a:gd name="T48" fmla="*/ 1248 w 1248"/>
              <a:gd name="T49" fmla="*/ 0 h 624"/>
              <a:gd name="T50" fmla="*/ 1243 w 1248"/>
              <a:gd name="T51" fmla="*/ 79 h 624"/>
              <a:gd name="T52" fmla="*/ 1228 w 1248"/>
              <a:gd name="T53" fmla="*/ 154 h 624"/>
              <a:gd name="T54" fmla="*/ 1206 w 1248"/>
              <a:gd name="T55" fmla="*/ 226 h 624"/>
              <a:gd name="T56" fmla="*/ 1175 w 1248"/>
              <a:gd name="T57" fmla="*/ 293 h 624"/>
              <a:gd name="T58" fmla="*/ 1135 w 1248"/>
              <a:gd name="T59" fmla="*/ 357 h 624"/>
              <a:gd name="T60" fmla="*/ 1089 w 1248"/>
              <a:gd name="T61" fmla="*/ 414 h 624"/>
              <a:gd name="T62" fmla="*/ 1039 w 1248"/>
              <a:gd name="T63" fmla="*/ 466 h 624"/>
              <a:gd name="T64" fmla="*/ 980 w 1248"/>
              <a:gd name="T65" fmla="*/ 512 h 624"/>
              <a:gd name="T66" fmla="*/ 918 w 1248"/>
              <a:gd name="T67" fmla="*/ 552 h 624"/>
              <a:gd name="T68" fmla="*/ 849 w 1248"/>
              <a:gd name="T69" fmla="*/ 583 h 624"/>
              <a:gd name="T70" fmla="*/ 777 w 1248"/>
              <a:gd name="T71" fmla="*/ 606 h 624"/>
              <a:gd name="T72" fmla="*/ 702 w 1248"/>
              <a:gd name="T73" fmla="*/ 619 h 624"/>
              <a:gd name="T74" fmla="*/ 623 w 1248"/>
              <a:gd name="T75" fmla="*/ 624 h 624"/>
              <a:gd name="T76" fmla="*/ 545 w 1248"/>
              <a:gd name="T77" fmla="*/ 619 h 624"/>
              <a:gd name="T78" fmla="*/ 469 w 1248"/>
              <a:gd name="T79" fmla="*/ 606 h 624"/>
              <a:gd name="T80" fmla="*/ 399 w 1248"/>
              <a:gd name="T81" fmla="*/ 583 h 624"/>
              <a:gd name="T82" fmla="*/ 330 w 1248"/>
              <a:gd name="T83" fmla="*/ 552 h 624"/>
              <a:gd name="T84" fmla="*/ 268 w 1248"/>
              <a:gd name="T85" fmla="*/ 512 h 624"/>
              <a:gd name="T86" fmla="*/ 209 w 1248"/>
              <a:gd name="T87" fmla="*/ 466 h 624"/>
              <a:gd name="T88" fmla="*/ 157 w 1248"/>
              <a:gd name="T89" fmla="*/ 414 h 624"/>
              <a:gd name="T90" fmla="*/ 111 w 1248"/>
              <a:gd name="T91" fmla="*/ 357 h 624"/>
              <a:gd name="T92" fmla="*/ 74 w 1248"/>
              <a:gd name="T93" fmla="*/ 293 h 624"/>
              <a:gd name="T94" fmla="*/ 43 w 1248"/>
              <a:gd name="T95" fmla="*/ 226 h 624"/>
              <a:gd name="T96" fmla="*/ 20 w 1248"/>
              <a:gd name="T97" fmla="*/ 154 h 624"/>
              <a:gd name="T98" fmla="*/ 5 w 1248"/>
              <a:gd name="T99" fmla="*/ 79 h 624"/>
              <a:gd name="T100" fmla="*/ 0 w 1248"/>
              <a:gd name="T101" fmla="*/ 0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248" h="624">
                <a:moveTo>
                  <a:pt x="0" y="0"/>
                </a:moveTo>
                <a:lnTo>
                  <a:pt x="222" y="0"/>
                </a:lnTo>
                <a:lnTo>
                  <a:pt x="227" y="59"/>
                </a:lnTo>
                <a:lnTo>
                  <a:pt x="240" y="116"/>
                </a:lnTo>
                <a:lnTo>
                  <a:pt x="260" y="169"/>
                </a:lnTo>
                <a:lnTo>
                  <a:pt x="288" y="219"/>
                </a:lnTo>
                <a:lnTo>
                  <a:pt x="321" y="264"/>
                </a:lnTo>
                <a:lnTo>
                  <a:pt x="362" y="303"/>
                </a:lnTo>
                <a:lnTo>
                  <a:pt x="406" y="337"/>
                </a:lnTo>
                <a:lnTo>
                  <a:pt x="455" y="363"/>
                </a:lnTo>
                <a:lnTo>
                  <a:pt x="509" y="385"/>
                </a:lnTo>
                <a:lnTo>
                  <a:pt x="564" y="396"/>
                </a:lnTo>
                <a:lnTo>
                  <a:pt x="623" y="401"/>
                </a:lnTo>
                <a:lnTo>
                  <a:pt x="684" y="396"/>
                </a:lnTo>
                <a:lnTo>
                  <a:pt x="739" y="385"/>
                </a:lnTo>
                <a:lnTo>
                  <a:pt x="793" y="363"/>
                </a:lnTo>
                <a:lnTo>
                  <a:pt x="842" y="337"/>
                </a:lnTo>
                <a:lnTo>
                  <a:pt x="887" y="303"/>
                </a:lnTo>
                <a:lnTo>
                  <a:pt x="926" y="264"/>
                </a:lnTo>
                <a:lnTo>
                  <a:pt x="960" y="219"/>
                </a:lnTo>
                <a:lnTo>
                  <a:pt x="986" y="169"/>
                </a:lnTo>
                <a:lnTo>
                  <a:pt x="1008" y="116"/>
                </a:lnTo>
                <a:lnTo>
                  <a:pt x="1021" y="59"/>
                </a:lnTo>
                <a:lnTo>
                  <a:pt x="1024" y="0"/>
                </a:lnTo>
                <a:lnTo>
                  <a:pt x="1248" y="0"/>
                </a:lnTo>
                <a:lnTo>
                  <a:pt x="1243" y="79"/>
                </a:lnTo>
                <a:lnTo>
                  <a:pt x="1228" y="154"/>
                </a:lnTo>
                <a:lnTo>
                  <a:pt x="1206" y="226"/>
                </a:lnTo>
                <a:lnTo>
                  <a:pt x="1175" y="293"/>
                </a:lnTo>
                <a:lnTo>
                  <a:pt x="1135" y="357"/>
                </a:lnTo>
                <a:lnTo>
                  <a:pt x="1089" y="414"/>
                </a:lnTo>
                <a:lnTo>
                  <a:pt x="1039" y="466"/>
                </a:lnTo>
                <a:lnTo>
                  <a:pt x="980" y="512"/>
                </a:lnTo>
                <a:lnTo>
                  <a:pt x="918" y="552"/>
                </a:lnTo>
                <a:lnTo>
                  <a:pt x="849" y="583"/>
                </a:lnTo>
                <a:lnTo>
                  <a:pt x="777" y="606"/>
                </a:lnTo>
                <a:lnTo>
                  <a:pt x="702" y="619"/>
                </a:lnTo>
                <a:lnTo>
                  <a:pt x="623" y="624"/>
                </a:lnTo>
                <a:lnTo>
                  <a:pt x="545" y="619"/>
                </a:lnTo>
                <a:lnTo>
                  <a:pt x="469" y="606"/>
                </a:lnTo>
                <a:lnTo>
                  <a:pt x="399" y="583"/>
                </a:lnTo>
                <a:lnTo>
                  <a:pt x="330" y="552"/>
                </a:lnTo>
                <a:lnTo>
                  <a:pt x="268" y="512"/>
                </a:lnTo>
                <a:lnTo>
                  <a:pt x="209" y="466"/>
                </a:lnTo>
                <a:lnTo>
                  <a:pt x="157" y="414"/>
                </a:lnTo>
                <a:lnTo>
                  <a:pt x="111" y="357"/>
                </a:lnTo>
                <a:lnTo>
                  <a:pt x="74" y="293"/>
                </a:lnTo>
                <a:lnTo>
                  <a:pt x="43" y="226"/>
                </a:lnTo>
                <a:lnTo>
                  <a:pt x="20" y="154"/>
                </a:lnTo>
                <a:lnTo>
                  <a:pt x="5" y="7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0">
            <a:solidFill>
              <a:schemeClr val="accent6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Freeform 583">
            <a:extLst>
              <a:ext uri="{FF2B5EF4-FFF2-40B4-BE49-F238E27FC236}">
                <a16:creationId xmlns:a16="http://schemas.microsoft.com/office/drawing/2014/main" id="{0DC67299-1DC7-4344-8DFF-794133427339}"/>
              </a:ext>
            </a:extLst>
          </p:cNvPr>
          <p:cNvSpPr>
            <a:spLocks/>
          </p:cNvSpPr>
          <p:nvPr/>
        </p:nvSpPr>
        <p:spPr bwMode="auto">
          <a:xfrm>
            <a:off x="4902585" y="3684662"/>
            <a:ext cx="2294745" cy="1147372"/>
          </a:xfrm>
          <a:custGeom>
            <a:avLst/>
            <a:gdLst>
              <a:gd name="T0" fmla="*/ 623 w 1246"/>
              <a:gd name="T1" fmla="*/ 0 h 623"/>
              <a:gd name="T2" fmla="*/ 702 w 1246"/>
              <a:gd name="T3" fmla="*/ 5 h 623"/>
              <a:gd name="T4" fmla="*/ 777 w 1246"/>
              <a:gd name="T5" fmla="*/ 19 h 623"/>
              <a:gd name="T6" fmla="*/ 849 w 1246"/>
              <a:gd name="T7" fmla="*/ 42 h 623"/>
              <a:gd name="T8" fmla="*/ 916 w 1246"/>
              <a:gd name="T9" fmla="*/ 73 h 623"/>
              <a:gd name="T10" fmla="*/ 980 w 1246"/>
              <a:gd name="T11" fmla="*/ 111 h 623"/>
              <a:gd name="T12" fmla="*/ 1037 w 1246"/>
              <a:gd name="T13" fmla="*/ 157 h 623"/>
              <a:gd name="T14" fmla="*/ 1089 w 1246"/>
              <a:gd name="T15" fmla="*/ 209 h 623"/>
              <a:gd name="T16" fmla="*/ 1135 w 1246"/>
              <a:gd name="T17" fmla="*/ 266 h 623"/>
              <a:gd name="T18" fmla="*/ 1175 w 1246"/>
              <a:gd name="T19" fmla="*/ 330 h 623"/>
              <a:gd name="T20" fmla="*/ 1206 w 1246"/>
              <a:gd name="T21" fmla="*/ 397 h 623"/>
              <a:gd name="T22" fmla="*/ 1229 w 1246"/>
              <a:gd name="T23" fmla="*/ 469 h 623"/>
              <a:gd name="T24" fmla="*/ 1242 w 1246"/>
              <a:gd name="T25" fmla="*/ 545 h 623"/>
              <a:gd name="T26" fmla="*/ 1246 w 1246"/>
              <a:gd name="T27" fmla="*/ 623 h 623"/>
              <a:gd name="T28" fmla="*/ 1024 w 1246"/>
              <a:gd name="T29" fmla="*/ 623 h 623"/>
              <a:gd name="T30" fmla="*/ 1019 w 1246"/>
              <a:gd name="T31" fmla="*/ 564 h 623"/>
              <a:gd name="T32" fmla="*/ 1008 w 1246"/>
              <a:gd name="T33" fmla="*/ 507 h 623"/>
              <a:gd name="T34" fmla="*/ 986 w 1246"/>
              <a:gd name="T35" fmla="*/ 455 h 623"/>
              <a:gd name="T36" fmla="*/ 960 w 1246"/>
              <a:gd name="T37" fmla="*/ 405 h 623"/>
              <a:gd name="T38" fmla="*/ 926 w 1246"/>
              <a:gd name="T39" fmla="*/ 360 h 623"/>
              <a:gd name="T40" fmla="*/ 887 w 1246"/>
              <a:gd name="T41" fmla="*/ 320 h 623"/>
              <a:gd name="T42" fmla="*/ 842 w 1246"/>
              <a:gd name="T43" fmla="*/ 288 h 623"/>
              <a:gd name="T44" fmla="*/ 792 w 1246"/>
              <a:gd name="T45" fmla="*/ 260 h 623"/>
              <a:gd name="T46" fmla="*/ 739 w 1246"/>
              <a:gd name="T47" fmla="*/ 240 h 623"/>
              <a:gd name="T48" fmla="*/ 682 w 1246"/>
              <a:gd name="T49" fmla="*/ 227 h 623"/>
              <a:gd name="T50" fmla="*/ 623 w 1246"/>
              <a:gd name="T51" fmla="*/ 222 h 623"/>
              <a:gd name="T52" fmla="*/ 564 w 1246"/>
              <a:gd name="T53" fmla="*/ 227 h 623"/>
              <a:gd name="T54" fmla="*/ 507 w 1246"/>
              <a:gd name="T55" fmla="*/ 240 h 623"/>
              <a:gd name="T56" fmla="*/ 455 w 1246"/>
              <a:gd name="T57" fmla="*/ 260 h 623"/>
              <a:gd name="T58" fmla="*/ 406 w 1246"/>
              <a:gd name="T59" fmla="*/ 288 h 623"/>
              <a:gd name="T60" fmla="*/ 360 w 1246"/>
              <a:gd name="T61" fmla="*/ 320 h 623"/>
              <a:gd name="T62" fmla="*/ 321 w 1246"/>
              <a:gd name="T63" fmla="*/ 360 h 623"/>
              <a:gd name="T64" fmla="*/ 288 w 1246"/>
              <a:gd name="T65" fmla="*/ 405 h 623"/>
              <a:gd name="T66" fmla="*/ 260 w 1246"/>
              <a:gd name="T67" fmla="*/ 455 h 623"/>
              <a:gd name="T68" fmla="*/ 241 w 1246"/>
              <a:gd name="T69" fmla="*/ 507 h 623"/>
              <a:gd name="T70" fmla="*/ 227 w 1246"/>
              <a:gd name="T71" fmla="*/ 564 h 623"/>
              <a:gd name="T72" fmla="*/ 223 w 1246"/>
              <a:gd name="T73" fmla="*/ 623 h 623"/>
              <a:gd name="T74" fmla="*/ 0 w 1246"/>
              <a:gd name="T75" fmla="*/ 623 h 623"/>
              <a:gd name="T76" fmla="*/ 5 w 1246"/>
              <a:gd name="T77" fmla="*/ 545 h 623"/>
              <a:gd name="T78" fmla="*/ 20 w 1246"/>
              <a:gd name="T79" fmla="*/ 469 h 623"/>
              <a:gd name="T80" fmla="*/ 43 w 1246"/>
              <a:gd name="T81" fmla="*/ 397 h 623"/>
              <a:gd name="T82" fmla="*/ 74 w 1246"/>
              <a:gd name="T83" fmla="*/ 330 h 623"/>
              <a:gd name="T84" fmla="*/ 111 w 1246"/>
              <a:gd name="T85" fmla="*/ 266 h 623"/>
              <a:gd name="T86" fmla="*/ 157 w 1246"/>
              <a:gd name="T87" fmla="*/ 209 h 623"/>
              <a:gd name="T88" fmla="*/ 209 w 1246"/>
              <a:gd name="T89" fmla="*/ 157 h 623"/>
              <a:gd name="T90" fmla="*/ 267 w 1246"/>
              <a:gd name="T91" fmla="*/ 111 h 623"/>
              <a:gd name="T92" fmla="*/ 330 w 1246"/>
              <a:gd name="T93" fmla="*/ 73 h 623"/>
              <a:gd name="T94" fmla="*/ 398 w 1246"/>
              <a:gd name="T95" fmla="*/ 42 h 623"/>
              <a:gd name="T96" fmla="*/ 470 w 1246"/>
              <a:gd name="T97" fmla="*/ 19 h 623"/>
              <a:gd name="T98" fmla="*/ 545 w 1246"/>
              <a:gd name="T99" fmla="*/ 5 h 623"/>
              <a:gd name="T100" fmla="*/ 623 w 1246"/>
              <a:gd name="T101" fmla="*/ 0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246" h="623">
                <a:moveTo>
                  <a:pt x="623" y="0"/>
                </a:moveTo>
                <a:lnTo>
                  <a:pt x="702" y="5"/>
                </a:lnTo>
                <a:lnTo>
                  <a:pt x="777" y="19"/>
                </a:lnTo>
                <a:lnTo>
                  <a:pt x="849" y="42"/>
                </a:lnTo>
                <a:lnTo>
                  <a:pt x="916" y="73"/>
                </a:lnTo>
                <a:lnTo>
                  <a:pt x="980" y="111"/>
                </a:lnTo>
                <a:lnTo>
                  <a:pt x="1037" y="157"/>
                </a:lnTo>
                <a:lnTo>
                  <a:pt x="1089" y="209"/>
                </a:lnTo>
                <a:lnTo>
                  <a:pt x="1135" y="266"/>
                </a:lnTo>
                <a:lnTo>
                  <a:pt x="1175" y="330"/>
                </a:lnTo>
                <a:lnTo>
                  <a:pt x="1206" y="397"/>
                </a:lnTo>
                <a:lnTo>
                  <a:pt x="1229" y="469"/>
                </a:lnTo>
                <a:lnTo>
                  <a:pt x="1242" y="545"/>
                </a:lnTo>
                <a:lnTo>
                  <a:pt x="1246" y="623"/>
                </a:lnTo>
                <a:lnTo>
                  <a:pt x="1024" y="623"/>
                </a:lnTo>
                <a:lnTo>
                  <a:pt x="1019" y="564"/>
                </a:lnTo>
                <a:lnTo>
                  <a:pt x="1008" y="507"/>
                </a:lnTo>
                <a:lnTo>
                  <a:pt x="986" y="455"/>
                </a:lnTo>
                <a:lnTo>
                  <a:pt x="960" y="405"/>
                </a:lnTo>
                <a:lnTo>
                  <a:pt x="926" y="360"/>
                </a:lnTo>
                <a:lnTo>
                  <a:pt x="887" y="320"/>
                </a:lnTo>
                <a:lnTo>
                  <a:pt x="842" y="288"/>
                </a:lnTo>
                <a:lnTo>
                  <a:pt x="792" y="260"/>
                </a:lnTo>
                <a:lnTo>
                  <a:pt x="739" y="240"/>
                </a:lnTo>
                <a:lnTo>
                  <a:pt x="682" y="227"/>
                </a:lnTo>
                <a:lnTo>
                  <a:pt x="623" y="222"/>
                </a:lnTo>
                <a:lnTo>
                  <a:pt x="564" y="227"/>
                </a:lnTo>
                <a:lnTo>
                  <a:pt x="507" y="240"/>
                </a:lnTo>
                <a:lnTo>
                  <a:pt x="455" y="260"/>
                </a:lnTo>
                <a:lnTo>
                  <a:pt x="406" y="288"/>
                </a:lnTo>
                <a:lnTo>
                  <a:pt x="360" y="320"/>
                </a:lnTo>
                <a:lnTo>
                  <a:pt x="321" y="360"/>
                </a:lnTo>
                <a:lnTo>
                  <a:pt x="288" y="405"/>
                </a:lnTo>
                <a:lnTo>
                  <a:pt x="260" y="455"/>
                </a:lnTo>
                <a:lnTo>
                  <a:pt x="241" y="507"/>
                </a:lnTo>
                <a:lnTo>
                  <a:pt x="227" y="564"/>
                </a:lnTo>
                <a:lnTo>
                  <a:pt x="223" y="623"/>
                </a:lnTo>
                <a:lnTo>
                  <a:pt x="0" y="623"/>
                </a:lnTo>
                <a:lnTo>
                  <a:pt x="5" y="545"/>
                </a:lnTo>
                <a:lnTo>
                  <a:pt x="20" y="469"/>
                </a:lnTo>
                <a:lnTo>
                  <a:pt x="43" y="397"/>
                </a:lnTo>
                <a:lnTo>
                  <a:pt x="74" y="330"/>
                </a:lnTo>
                <a:lnTo>
                  <a:pt x="111" y="266"/>
                </a:lnTo>
                <a:lnTo>
                  <a:pt x="157" y="209"/>
                </a:lnTo>
                <a:lnTo>
                  <a:pt x="209" y="157"/>
                </a:lnTo>
                <a:lnTo>
                  <a:pt x="267" y="111"/>
                </a:lnTo>
                <a:lnTo>
                  <a:pt x="330" y="73"/>
                </a:lnTo>
                <a:lnTo>
                  <a:pt x="398" y="42"/>
                </a:lnTo>
                <a:lnTo>
                  <a:pt x="470" y="19"/>
                </a:lnTo>
                <a:lnTo>
                  <a:pt x="545" y="5"/>
                </a:lnTo>
                <a:lnTo>
                  <a:pt x="623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 w="0">
            <a:solidFill>
              <a:schemeClr val="accent5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0" name="Freeform 585">
            <a:extLst>
              <a:ext uri="{FF2B5EF4-FFF2-40B4-BE49-F238E27FC236}">
                <a16:creationId xmlns:a16="http://schemas.microsoft.com/office/drawing/2014/main" id="{0134052A-47BE-4461-9AE2-38B2237E10A1}"/>
              </a:ext>
            </a:extLst>
          </p:cNvPr>
          <p:cNvSpPr>
            <a:spLocks/>
          </p:cNvSpPr>
          <p:nvPr/>
        </p:nvSpPr>
        <p:spPr bwMode="auto">
          <a:xfrm>
            <a:off x="3016695" y="4832034"/>
            <a:ext cx="2296588" cy="1149214"/>
          </a:xfrm>
          <a:custGeom>
            <a:avLst/>
            <a:gdLst>
              <a:gd name="T0" fmla="*/ 0 w 1247"/>
              <a:gd name="T1" fmla="*/ 0 h 624"/>
              <a:gd name="T2" fmla="*/ 223 w 1247"/>
              <a:gd name="T3" fmla="*/ 0 h 624"/>
              <a:gd name="T4" fmla="*/ 227 w 1247"/>
              <a:gd name="T5" fmla="*/ 59 h 624"/>
              <a:gd name="T6" fmla="*/ 239 w 1247"/>
              <a:gd name="T7" fmla="*/ 116 h 624"/>
              <a:gd name="T8" fmla="*/ 260 w 1247"/>
              <a:gd name="T9" fmla="*/ 169 h 624"/>
              <a:gd name="T10" fmla="*/ 288 w 1247"/>
              <a:gd name="T11" fmla="*/ 219 h 624"/>
              <a:gd name="T12" fmla="*/ 321 w 1247"/>
              <a:gd name="T13" fmla="*/ 264 h 624"/>
              <a:gd name="T14" fmla="*/ 360 w 1247"/>
              <a:gd name="T15" fmla="*/ 303 h 624"/>
              <a:gd name="T16" fmla="*/ 406 w 1247"/>
              <a:gd name="T17" fmla="*/ 337 h 624"/>
              <a:gd name="T18" fmla="*/ 455 w 1247"/>
              <a:gd name="T19" fmla="*/ 363 h 624"/>
              <a:gd name="T20" fmla="*/ 507 w 1247"/>
              <a:gd name="T21" fmla="*/ 385 h 624"/>
              <a:gd name="T22" fmla="*/ 564 w 1247"/>
              <a:gd name="T23" fmla="*/ 396 h 624"/>
              <a:gd name="T24" fmla="*/ 623 w 1247"/>
              <a:gd name="T25" fmla="*/ 401 h 624"/>
              <a:gd name="T26" fmla="*/ 682 w 1247"/>
              <a:gd name="T27" fmla="*/ 396 h 624"/>
              <a:gd name="T28" fmla="*/ 739 w 1247"/>
              <a:gd name="T29" fmla="*/ 385 h 624"/>
              <a:gd name="T30" fmla="*/ 792 w 1247"/>
              <a:gd name="T31" fmla="*/ 363 h 624"/>
              <a:gd name="T32" fmla="*/ 841 w 1247"/>
              <a:gd name="T33" fmla="*/ 337 h 624"/>
              <a:gd name="T34" fmla="*/ 887 w 1247"/>
              <a:gd name="T35" fmla="*/ 303 h 624"/>
              <a:gd name="T36" fmla="*/ 926 w 1247"/>
              <a:gd name="T37" fmla="*/ 264 h 624"/>
              <a:gd name="T38" fmla="*/ 959 w 1247"/>
              <a:gd name="T39" fmla="*/ 219 h 624"/>
              <a:gd name="T40" fmla="*/ 986 w 1247"/>
              <a:gd name="T41" fmla="*/ 169 h 624"/>
              <a:gd name="T42" fmla="*/ 1008 w 1247"/>
              <a:gd name="T43" fmla="*/ 116 h 624"/>
              <a:gd name="T44" fmla="*/ 1019 w 1247"/>
              <a:gd name="T45" fmla="*/ 59 h 624"/>
              <a:gd name="T46" fmla="*/ 1024 w 1247"/>
              <a:gd name="T47" fmla="*/ 0 h 624"/>
              <a:gd name="T48" fmla="*/ 1247 w 1247"/>
              <a:gd name="T49" fmla="*/ 0 h 624"/>
              <a:gd name="T50" fmla="*/ 1242 w 1247"/>
              <a:gd name="T51" fmla="*/ 79 h 624"/>
              <a:gd name="T52" fmla="*/ 1229 w 1247"/>
              <a:gd name="T53" fmla="*/ 154 h 624"/>
              <a:gd name="T54" fmla="*/ 1206 w 1247"/>
              <a:gd name="T55" fmla="*/ 226 h 624"/>
              <a:gd name="T56" fmla="*/ 1175 w 1247"/>
              <a:gd name="T57" fmla="*/ 293 h 624"/>
              <a:gd name="T58" fmla="*/ 1135 w 1247"/>
              <a:gd name="T59" fmla="*/ 357 h 624"/>
              <a:gd name="T60" fmla="*/ 1089 w 1247"/>
              <a:gd name="T61" fmla="*/ 414 h 624"/>
              <a:gd name="T62" fmla="*/ 1037 w 1247"/>
              <a:gd name="T63" fmla="*/ 466 h 624"/>
              <a:gd name="T64" fmla="*/ 980 w 1247"/>
              <a:gd name="T65" fmla="*/ 512 h 624"/>
              <a:gd name="T66" fmla="*/ 916 w 1247"/>
              <a:gd name="T67" fmla="*/ 552 h 624"/>
              <a:gd name="T68" fmla="*/ 849 w 1247"/>
              <a:gd name="T69" fmla="*/ 583 h 624"/>
              <a:gd name="T70" fmla="*/ 777 w 1247"/>
              <a:gd name="T71" fmla="*/ 606 h 624"/>
              <a:gd name="T72" fmla="*/ 702 w 1247"/>
              <a:gd name="T73" fmla="*/ 619 h 624"/>
              <a:gd name="T74" fmla="*/ 623 w 1247"/>
              <a:gd name="T75" fmla="*/ 624 h 624"/>
              <a:gd name="T76" fmla="*/ 545 w 1247"/>
              <a:gd name="T77" fmla="*/ 619 h 624"/>
              <a:gd name="T78" fmla="*/ 470 w 1247"/>
              <a:gd name="T79" fmla="*/ 606 h 624"/>
              <a:gd name="T80" fmla="*/ 398 w 1247"/>
              <a:gd name="T81" fmla="*/ 583 h 624"/>
              <a:gd name="T82" fmla="*/ 330 w 1247"/>
              <a:gd name="T83" fmla="*/ 552 h 624"/>
              <a:gd name="T84" fmla="*/ 267 w 1247"/>
              <a:gd name="T85" fmla="*/ 512 h 624"/>
              <a:gd name="T86" fmla="*/ 209 w 1247"/>
              <a:gd name="T87" fmla="*/ 466 h 624"/>
              <a:gd name="T88" fmla="*/ 157 w 1247"/>
              <a:gd name="T89" fmla="*/ 414 h 624"/>
              <a:gd name="T90" fmla="*/ 111 w 1247"/>
              <a:gd name="T91" fmla="*/ 357 h 624"/>
              <a:gd name="T92" fmla="*/ 72 w 1247"/>
              <a:gd name="T93" fmla="*/ 293 h 624"/>
              <a:gd name="T94" fmla="*/ 41 w 1247"/>
              <a:gd name="T95" fmla="*/ 226 h 624"/>
              <a:gd name="T96" fmla="*/ 18 w 1247"/>
              <a:gd name="T97" fmla="*/ 154 h 624"/>
              <a:gd name="T98" fmla="*/ 5 w 1247"/>
              <a:gd name="T99" fmla="*/ 79 h 624"/>
              <a:gd name="T100" fmla="*/ 0 w 1247"/>
              <a:gd name="T101" fmla="*/ 0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247" h="624">
                <a:moveTo>
                  <a:pt x="0" y="0"/>
                </a:moveTo>
                <a:lnTo>
                  <a:pt x="223" y="0"/>
                </a:lnTo>
                <a:lnTo>
                  <a:pt x="227" y="59"/>
                </a:lnTo>
                <a:lnTo>
                  <a:pt x="239" y="116"/>
                </a:lnTo>
                <a:lnTo>
                  <a:pt x="260" y="169"/>
                </a:lnTo>
                <a:lnTo>
                  <a:pt x="288" y="219"/>
                </a:lnTo>
                <a:lnTo>
                  <a:pt x="321" y="264"/>
                </a:lnTo>
                <a:lnTo>
                  <a:pt x="360" y="303"/>
                </a:lnTo>
                <a:lnTo>
                  <a:pt x="406" y="337"/>
                </a:lnTo>
                <a:lnTo>
                  <a:pt x="455" y="363"/>
                </a:lnTo>
                <a:lnTo>
                  <a:pt x="507" y="385"/>
                </a:lnTo>
                <a:lnTo>
                  <a:pt x="564" y="396"/>
                </a:lnTo>
                <a:lnTo>
                  <a:pt x="623" y="401"/>
                </a:lnTo>
                <a:lnTo>
                  <a:pt x="682" y="396"/>
                </a:lnTo>
                <a:lnTo>
                  <a:pt x="739" y="385"/>
                </a:lnTo>
                <a:lnTo>
                  <a:pt x="792" y="363"/>
                </a:lnTo>
                <a:lnTo>
                  <a:pt x="841" y="337"/>
                </a:lnTo>
                <a:lnTo>
                  <a:pt x="887" y="303"/>
                </a:lnTo>
                <a:lnTo>
                  <a:pt x="926" y="264"/>
                </a:lnTo>
                <a:lnTo>
                  <a:pt x="959" y="219"/>
                </a:lnTo>
                <a:lnTo>
                  <a:pt x="986" y="169"/>
                </a:lnTo>
                <a:lnTo>
                  <a:pt x="1008" y="116"/>
                </a:lnTo>
                <a:lnTo>
                  <a:pt x="1019" y="59"/>
                </a:lnTo>
                <a:lnTo>
                  <a:pt x="1024" y="0"/>
                </a:lnTo>
                <a:lnTo>
                  <a:pt x="1247" y="0"/>
                </a:lnTo>
                <a:lnTo>
                  <a:pt x="1242" y="79"/>
                </a:lnTo>
                <a:lnTo>
                  <a:pt x="1229" y="154"/>
                </a:lnTo>
                <a:lnTo>
                  <a:pt x="1206" y="226"/>
                </a:lnTo>
                <a:lnTo>
                  <a:pt x="1175" y="293"/>
                </a:lnTo>
                <a:lnTo>
                  <a:pt x="1135" y="357"/>
                </a:lnTo>
                <a:lnTo>
                  <a:pt x="1089" y="414"/>
                </a:lnTo>
                <a:lnTo>
                  <a:pt x="1037" y="466"/>
                </a:lnTo>
                <a:lnTo>
                  <a:pt x="980" y="512"/>
                </a:lnTo>
                <a:lnTo>
                  <a:pt x="916" y="552"/>
                </a:lnTo>
                <a:lnTo>
                  <a:pt x="849" y="583"/>
                </a:lnTo>
                <a:lnTo>
                  <a:pt x="777" y="606"/>
                </a:lnTo>
                <a:lnTo>
                  <a:pt x="702" y="619"/>
                </a:lnTo>
                <a:lnTo>
                  <a:pt x="623" y="624"/>
                </a:lnTo>
                <a:lnTo>
                  <a:pt x="545" y="619"/>
                </a:lnTo>
                <a:lnTo>
                  <a:pt x="470" y="606"/>
                </a:lnTo>
                <a:lnTo>
                  <a:pt x="398" y="583"/>
                </a:lnTo>
                <a:lnTo>
                  <a:pt x="330" y="552"/>
                </a:lnTo>
                <a:lnTo>
                  <a:pt x="267" y="512"/>
                </a:lnTo>
                <a:lnTo>
                  <a:pt x="209" y="466"/>
                </a:lnTo>
                <a:lnTo>
                  <a:pt x="157" y="414"/>
                </a:lnTo>
                <a:lnTo>
                  <a:pt x="111" y="357"/>
                </a:lnTo>
                <a:lnTo>
                  <a:pt x="72" y="293"/>
                </a:lnTo>
                <a:lnTo>
                  <a:pt x="41" y="226"/>
                </a:lnTo>
                <a:lnTo>
                  <a:pt x="18" y="154"/>
                </a:lnTo>
                <a:lnTo>
                  <a:pt x="5" y="7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 w="0">
            <a:solidFill>
              <a:schemeClr val="accent4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1" name="Freeform 588">
            <a:extLst>
              <a:ext uri="{FF2B5EF4-FFF2-40B4-BE49-F238E27FC236}">
                <a16:creationId xmlns:a16="http://schemas.microsoft.com/office/drawing/2014/main" id="{7DE01E33-FD60-42CE-B0B2-153648763041}"/>
              </a:ext>
            </a:extLst>
          </p:cNvPr>
          <p:cNvSpPr>
            <a:spLocks/>
          </p:cNvSpPr>
          <p:nvPr/>
        </p:nvSpPr>
        <p:spPr bwMode="auto">
          <a:xfrm>
            <a:off x="6788475" y="3684662"/>
            <a:ext cx="2386830" cy="1442043"/>
          </a:xfrm>
          <a:custGeom>
            <a:avLst/>
            <a:gdLst>
              <a:gd name="T0" fmla="*/ 623 w 1296"/>
              <a:gd name="T1" fmla="*/ 0 h 783"/>
              <a:gd name="T2" fmla="*/ 702 w 1296"/>
              <a:gd name="T3" fmla="*/ 5 h 783"/>
              <a:gd name="T4" fmla="*/ 777 w 1296"/>
              <a:gd name="T5" fmla="*/ 19 h 783"/>
              <a:gd name="T6" fmla="*/ 849 w 1296"/>
              <a:gd name="T7" fmla="*/ 42 h 783"/>
              <a:gd name="T8" fmla="*/ 918 w 1296"/>
              <a:gd name="T9" fmla="*/ 73 h 783"/>
              <a:gd name="T10" fmla="*/ 980 w 1296"/>
              <a:gd name="T11" fmla="*/ 111 h 783"/>
              <a:gd name="T12" fmla="*/ 1039 w 1296"/>
              <a:gd name="T13" fmla="*/ 157 h 783"/>
              <a:gd name="T14" fmla="*/ 1089 w 1296"/>
              <a:gd name="T15" fmla="*/ 209 h 783"/>
              <a:gd name="T16" fmla="*/ 1135 w 1296"/>
              <a:gd name="T17" fmla="*/ 266 h 783"/>
              <a:gd name="T18" fmla="*/ 1175 w 1296"/>
              <a:gd name="T19" fmla="*/ 330 h 783"/>
              <a:gd name="T20" fmla="*/ 1206 w 1296"/>
              <a:gd name="T21" fmla="*/ 397 h 783"/>
              <a:gd name="T22" fmla="*/ 1228 w 1296"/>
              <a:gd name="T23" fmla="*/ 469 h 783"/>
              <a:gd name="T24" fmla="*/ 1243 w 1296"/>
              <a:gd name="T25" fmla="*/ 545 h 783"/>
              <a:gd name="T26" fmla="*/ 1248 w 1296"/>
              <a:gd name="T27" fmla="*/ 623 h 783"/>
              <a:gd name="T28" fmla="*/ 1296 w 1296"/>
              <a:gd name="T29" fmla="*/ 623 h 783"/>
              <a:gd name="T30" fmla="*/ 1135 w 1296"/>
              <a:gd name="T31" fmla="*/ 783 h 783"/>
              <a:gd name="T32" fmla="*/ 975 w 1296"/>
              <a:gd name="T33" fmla="*/ 623 h 783"/>
              <a:gd name="T34" fmla="*/ 1024 w 1296"/>
              <a:gd name="T35" fmla="*/ 623 h 783"/>
              <a:gd name="T36" fmla="*/ 1021 w 1296"/>
              <a:gd name="T37" fmla="*/ 564 h 783"/>
              <a:gd name="T38" fmla="*/ 1008 w 1296"/>
              <a:gd name="T39" fmla="*/ 507 h 783"/>
              <a:gd name="T40" fmla="*/ 986 w 1296"/>
              <a:gd name="T41" fmla="*/ 455 h 783"/>
              <a:gd name="T42" fmla="*/ 960 w 1296"/>
              <a:gd name="T43" fmla="*/ 405 h 783"/>
              <a:gd name="T44" fmla="*/ 926 w 1296"/>
              <a:gd name="T45" fmla="*/ 360 h 783"/>
              <a:gd name="T46" fmla="*/ 887 w 1296"/>
              <a:gd name="T47" fmla="*/ 320 h 783"/>
              <a:gd name="T48" fmla="*/ 842 w 1296"/>
              <a:gd name="T49" fmla="*/ 288 h 783"/>
              <a:gd name="T50" fmla="*/ 793 w 1296"/>
              <a:gd name="T51" fmla="*/ 260 h 783"/>
              <a:gd name="T52" fmla="*/ 739 w 1296"/>
              <a:gd name="T53" fmla="*/ 240 h 783"/>
              <a:gd name="T54" fmla="*/ 684 w 1296"/>
              <a:gd name="T55" fmla="*/ 227 h 783"/>
              <a:gd name="T56" fmla="*/ 623 w 1296"/>
              <a:gd name="T57" fmla="*/ 222 h 783"/>
              <a:gd name="T58" fmla="*/ 564 w 1296"/>
              <a:gd name="T59" fmla="*/ 227 h 783"/>
              <a:gd name="T60" fmla="*/ 509 w 1296"/>
              <a:gd name="T61" fmla="*/ 240 h 783"/>
              <a:gd name="T62" fmla="*/ 455 w 1296"/>
              <a:gd name="T63" fmla="*/ 260 h 783"/>
              <a:gd name="T64" fmla="*/ 406 w 1296"/>
              <a:gd name="T65" fmla="*/ 288 h 783"/>
              <a:gd name="T66" fmla="*/ 362 w 1296"/>
              <a:gd name="T67" fmla="*/ 320 h 783"/>
              <a:gd name="T68" fmla="*/ 321 w 1296"/>
              <a:gd name="T69" fmla="*/ 360 h 783"/>
              <a:gd name="T70" fmla="*/ 288 w 1296"/>
              <a:gd name="T71" fmla="*/ 405 h 783"/>
              <a:gd name="T72" fmla="*/ 260 w 1296"/>
              <a:gd name="T73" fmla="*/ 455 h 783"/>
              <a:gd name="T74" fmla="*/ 240 w 1296"/>
              <a:gd name="T75" fmla="*/ 507 h 783"/>
              <a:gd name="T76" fmla="*/ 227 w 1296"/>
              <a:gd name="T77" fmla="*/ 564 h 783"/>
              <a:gd name="T78" fmla="*/ 222 w 1296"/>
              <a:gd name="T79" fmla="*/ 623 h 783"/>
              <a:gd name="T80" fmla="*/ 0 w 1296"/>
              <a:gd name="T81" fmla="*/ 623 h 783"/>
              <a:gd name="T82" fmla="*/ 5 w 1296"/>
              <a:gd name="T83" fmla="*/ 545 h 783"/>
              <a:gd name="T84" fmla="*/ 20 w 1296"/>
              <a:gd name="T85" fmla="*/ 469 h 783"/>
              <a:gd name="T86" fmla="*/ 43 w 1296"/>
              <a:gd name="T87" fmla="*/ 397 h 783"/>
              <a:gd name="T88" fmla="*/ 74 w 1296"/>
              <a:gd name="T89" fmla="*/ 330 h 783"/>
              <a:gd name="T90" fmla="*/ 111 w 1296"/>
              <a:gd name="T91" fmla="*/ 266 h 783"/>
              <a:gd name="T92" fmla="*/ 157 w 1296"/>
              <a:gd name="T93" fmla="*/ 209 h 783"/>
              <a:gd name="T94" fmla="*/ 209 w 1296"/>
              <a:gd name="T95" fmla="*/ 157 h 783"/>
              <a:gd name="T96" fmla="*/ 268 w 1296"/>
              <a:gd name="T97" fmla="*/ 111 h 783"/>
              <a:gd name="T98" fmla="*/ 330 w 1296"/>
              <a:gd name="T99" fmla="*/ 73 h 783"/>
              <a:gd name="T100" fmla="*/ 399 w 1296"/>
              <a:gd name="T101" fmla="*/ 42 h 783"/>
              <a:gd name="T102" fmla="*/ 469 w 1296"/>
              <a:gd name="T103" fmla="*/ 19 h 783"/>
              <a:gd name="T104" fmla="*/ 545 w 1296"/>
              <a:gd name="T105" fmla="*/ 5 h 783"/>
              <a:gd name="T106" fmla="*/ 623 w 1296"/>
              <a:gd name="T107" fmla="*/ 0 h 7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296" h="783">
                <a:moveTo>
                  <a:pt x="623" y="0"/>
                </a:moveTo>
                <a:lnTo>
                  <a:pt x="702" y="5"/>
                </a:lnTo>
                <a:lnTo>
                  <a:pt x="777" y="19"/>
                </a:lnTo>
                <a:lnTo>
                  <a:pt x="849" y="42"/>
                </a:lnTo>
                <a:lnTo>
                  <a:pt x="918" y="73"/>
                </a:lnTo>
                <a:lnTo>
                  <a:pt x="980" y="111"/>
                </a:lnTo>
                <a:lnTo>
                  <a:pt x="1039" y="157"/>
                </a:lnTo>
                <a:lnTo>
                  <a:pt x="1089" y="209"/>
                </a:lnTo>
                <a:lnTo>
                  <a:pt x="1135" y="266"/>
                </a:lnTo>
                <a:lnTo>
                  <a:pt x="1175" y="330"/>
                </a:lnTo>
                <a:lnTo>
                  <a:pt x="1206" y="397"/>
                </a:lnTo>
                <a:lnTo>
                  <a:pt x="1228" y="469"/>
                </a:lnTo>
                <a:lnTo>
                  <a:pt x="1243" y="545"/>
                </a:lnTo>
                <a:lnTo>
                  <a:pt x="1248" y="623"/>
                </a:lnTo>
                <a:lnTo>
                  <a:pt x="1296" y="623"/>
                </a:lnTo>
                <a:lnTo>
                  <a:pt x="1135" y="783"/>
                </a:lnTo>
                <a:lnTo>
                  <a:pt x="975" y="623"/>
                </a:lnTo>
                <a:lnTo>
                  <a:pt x="1024" y="623"/>
                </a:lnTo>
                <a:lnTo>
                  <a:pt x="1021" y="564"/>
                </a:lnTo>
                <a:lnTo>
                  <a:pt x="1008" y="507"/>
                </a:lnTo>
                <a:lnTo>
                  <a:pt x="986" y="455"/>
                </a:lnTo>
                <a:lnTo>
                  <a:pt x="960" y="405"/>
                </a:lnTo>
                <a:lnTo>
                  <a:pt x="926" y="360"/>
                </a:lnTo>
                <a:lnTo>
                  <a:pt x="887" y="320"/>
                </a:lnTo>
                <a:lnTo>
                  <a:pt x="842" y="288"/>
                </a:lnTo>
                <a:lnTo>
                  <a:pt x="793" y="260"/>
                </a:lnTo>
                <a:lnTo>
                  <a:pt x="739" y="240"/>
                </a:lnTo>
                <a:lnTo>
                  <a:pt x="684" y="227"/>
                </a:lnTo>
                <a:lnTo>
                  <a:pt x="623" y="222"/>
                </a:lnTo>
                <a:lnTo>
                  <a:pt x="564" y="227"/>
                </a:lnTo>
                <a:lnTo>
                  <a:pt x="509" y="240"/>
                </a:lnTo>
                <a:lnTo>
                  <a:pt x="455" y="260"/>
                </a:lnTo>
                <a:lnTo>
                  <a:pt x="406" y="288"/>
                </a:lnTo>
                <a:lnTo>
                  <a:pt x="362" y="320"/>
                </a:lnTo>
                <a:lnTo>
                  <a:pt x="321" y="360"/>
                </a:lnTo>
                <a:lnTo>
                  <a:pt x="288" y="405"/>
                </a:lnTo>
                <a:lnTo>
                  <a:pt x="260" y="455"/>
                </a:lnTo>
                <a:lnTo>
                  <a:pt x="240" y="507"/>
                </a:lnTo>
                <a:lnTo>
                  <a:pt x="227" y="564"/>
                </a:lnTo>
                <a:lnTo>
                  <a:pt x="222" y="623"/>
                </a:lnTo>
                <a:lnTo>
                  <a:pt x="0" y="623"/>
                </a:lnTo>
                <a:lnTo>
                  <a:pt x="5" y="545"/>
                </a:lnTo>
                <a:lnTo>
                  <a:pt x="20" y="469"/>
                </a:lnTo>
                <a:lnTo>
                  <a:pt x="43" y="397"/>
                </a:lnTo>
                <a:lnTo>
                  <a:pt x="74" y="330"/>
                </a:lnTo>
                <a:lnTo>
                  <a:pt x="111" y="266"/>
                </a:lnTo>
                <a:lnTo>
                  <a:pt x="157" y="209"/>
                </a:lnTo>
                <a:lnTo>
                  <a:pt x="209" y="157"/>
                </a:lnTo>
                <a:lnTo>
                  <a:pt x="268" y="111"/>
                </a:lnTo>
                <a:lnTo>
                  <a:pt x="330" y="73"/>
                </a:lnTo>
                <a:lnTo>
                  <a:pt x="399" y="42"/>
                </a:lnTo>
                <a:lnTo>
                  <a:pt x="469" y="19"/>
                </a:lnTo>
                <a:lnTo>
                  <a:pt x="545" y="5"/>
                </a:lnTo>
                <a:lnTo>
                  <a:pt x="623" y="0"/>
                </a:lnTo>
                <a:close/>
              </a:path>
            </a:pathLst>
          </a:custGeom>
          <a:solidFill>
            <a:schemeClr val="accent6"/>
          </a:solidFill>
          <a:ln w="0">
            <a:solidFill>
              <a:schemeClr val="accent6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2" name="Freeform 589">
            <a:extLst>
              <a:ext uri="{FF2B5EF4-FFF2-40B4-BE49-F238E27FC236}">
                <a16:creationId xmlns:a16="http://schemas.microsoft.com/office/drawing/2014/main" id="{56DA4C52-B56C-4E3C-8386-CD79CC9AC3A7}"/>
              </a:ext>
            </a:extLst>
          </p:cNvPr>
          <p:cNvSpPr>
            <a:spLocks/>
          </p:cNvSpPr>
          <p:nvPr/>
        </p:nvSpPr>
        <p:spPr bwMode="auto">
          <a:xfrm>
            <a:off x="4902585" y="4537364"/>
            <a:ext cx="2386830" cy="1443884"/>
          </a:xfrm>
          <a:custGeom>
            <a:avLst/>
            <a:gdLst>
              <a:gd name="T0" fmla="*/ 1135 w 1296"/>
              <a:gd name="T1" fmla="*/ 0 h 784"/>
              <a:gd name="T2" fmla="*/ 1296 w 1296"/>
              <a:gd name="T3" fmla="*/ 160 h 784"/>
              <a:gd name="T4" fmla="*/ 1246 w 1296"/>
              <a:gd name="T5" fmla="*/ 160 h 784"/>
              <a:gd name="T6" fmla="*/ 1242 w 1296"/>
              <a:gd name="T7" fmla="*/ 239 h 784"/>
              <a:gd name="T8" fmla="*/ 1229 w 1296"/>
              <a:gd name="T9" fmla="*/ 314 h 784"/>
              <a:gd name="T10" fmla="*/ 1206 w 1296"/>
              <a:gd name="T11" fmla="*/ 386 h 784"/>
              <a:gd name="T12" fmla="*/ 1175 w 1296"/>
              <a:gd name="T13" fmla="*/ 453 h 784"/>
              <a:gd name="T14" fmla="*/ 1135 w 1296"/>
              <a:gd name="T15" fmla="*/ 517 h 784"/>
              <a:gd name="T16" fmla="*/ 1089 w 1296"/>
              <a:gd name="T17" fmla="*/ 574 h 784"/>
              <a:gd name="T18" fmla="*/ 1037 w 1296"/>
              <a:gd name="T19" fmla="*/ 626 h 784"/>
              <a:gd name="T20" fmla="*/ 980 w 1296"/>
              <a:gd name="T21" fmla="*/ 672 h 784"/>
              <a:gd name="T22" fmla="*/ 916 w 1296"/>
              <a:gd name="T23" fmla="*/ 712 h 784"/>
              <a:gd name="T24" fmla="*/ 849 w 1296"/>
              <a:gd name="T25" fmla="*/ 743 h 784"/>
              <a:gd name="T26" fmla="*/ 777 w 1296"/>
              <a:gd name="T27" fmla="*/ 766 h 784"/>
              <a:gd name="T28" fmla="*/ 702 w 1296"/>
              <a:gd name="T29" fmla="*/ 779 h 784"/>
              <a:gd name="T30" fmla="*/ 623 w 1296"/>
              <a:gd name="T31" fmla="*/ 784 h 784"/>
              <a:gd name="T32" fmla="*/ 545 w 1296"/>
              <a:gd name="T33" fmla="*/ 779 h 784"/>
              <a:gd name="T34" fmla="*/ 470 w 1296"/>
              <a:gd name="T35" fmla="*/ 766 h 784"/>
              <a:gd name="T36" fmla="*/ 398 w 1296"/>
              <a:gd name="T37" fmla="*/ 743 h 784"/>
              <a:gd name="T38" fmla="*/ 330 w 1296"/>
              <a:gd name="T39" fmla="*/ 712 h 784"/>
              <a:gd name="T40" fmla="*/ 267 w 1296"/>
              <a:gd name="T41" fmla="*/ 672 h 784"/>
              <a:gd name="T42" fmla="*/ 209 w 1296"/>
              <a:gd name="T43" fmla="*/ 626 h 784"/>
              <a:gd name="T44" fmla="*/ 157 w 1296"/>
              <a:gd name="T45" fmla="*/ 574 h 784"/>
              <a:gd name="T46" fmla="*/ 111 w 1296"/>
              <a:gd name="T47" fmla="*/ 517 h 784"/>
              <a:gd name="T48" fmla="*/ 74 w 1296"/>
              <a:gd name="T49" fmla="*/ 453 h 784"/>
              <a:gd name="T50" fmla="*/ 43 w 1296"/>
              <a:gd name="T51" fmla="*/ 386 h 784"/>
              <a:gd name="T52" fmla="*/ 20 w 1296"/>
              <a:gd name="T53" fmla="*/ 314 h 784"/>
              <a:gd name="T54" fmla="*/ 5 w 1296"/>
              <a:gd name="T55" fmla="*/ 239 h 784"/>
              <a:gd name="T56" fmla="*/ 0 w 1296"/>
              <a:gd name="T57" fmla="*/ 160 h 784"/>
              <a:gd name="T58" fmla="*/ 223 w 1296"/>
              <a:gd name="T59" fmla="*/ 160 h 784"/>
              <a:gd name="T60" fmla="*/ 227 w 1296"/>
              <a:gd name="T61" fmla="*/ 219 h 784"/>
              <a:gd name="T62" fmla="*/ 241 w 1296"/>
              <a:gd name="T63" fmla="*/ 276 h 784"/>
              <a:gd name="T64" fmla="*/ 260 w 1296"/>
              <a:gd name="T65" fmla="*/ 329 h 784"/>
              <a:gd name="T66" fmla="*/ 288 w 1296"/>
              <a:gd name="T67" fmla="*/ 379 h 784"/>
              <a:gd name="T68" fmla="*/ 321 w 1296"/>
              <a:gd name="T69" fmla="*/ 424 h 784"/>
              <a:gd name="T70" fmla="*/ 360 w 1296"/>
              <a:gd name="T71" fmla="*/ 463 h 784"/>
              <a:gd name="T72" fmla="*/ 406 w 1296"/>
              <a:gd name="T73" fmla="*/ 497 h 784"/>
              <a:gd name="T74" fmla="*/ 455 w 1296"/>
              <a:gd name="T75" fmla="*/ 523 h 784"/>
              <a:gd name="T76" fmla="*/ 507 w 1296"/>
              <a:gd name="T77" fmla="*/ 545 h 784"/>
              <a:gd name="T78" fmla="*/ 564 w 1296"/>
              <a:gd name="T79" fmla="*/ 556 h 784"/>
              <a:gd name="T80" fmla="*/ 623 w 1296"/>
              <a:gd name="T81" fmla="*/ 561 h 784"/>
              <a:gd name="T82" fmla="*/ 682 w 1296"/>
              <a:gd name="T83" fmla="*/ 556 h 784"/>
              <a:gd name="T84" fmla="*/ 739 w 1296"/>
              <a:gd name="T85" fmla="*/ 545 h 784"/>
              <a:gd name="T86" fmla="*/ 792 w 1296"/>
              <a:gd name="T87" fmla="*/ 523 h 784"/>
              <a:gd name="T88" fmla="*/ 842 w 1296"/>
              <a:gd name="T89" fmla="*/ 497 h 784"/>
              <a:gd name="T90" fmla="*/ 887 w 1296"/>
              <a:gd name="T91" fmla="*/ 463 h 784"/>
              <a:gd name="T92" fmla="*/ 926 w 1296"/>
              <a:gd name="T93" fmla="*/ 424 h 784"/>
              <a:gd name="T94" fmla="*/ 960 w 1296"/>
              <a:gd name="T95" fmla="*/ 379 h 784"/>
              <a:gd name="T96" fmla="*/ 986 w 1296"/>
              <a:gd name="T97" fmla="*/ 329 h 784"/>
              <a:gd name="T98" fmla="*/ 1008 w 1296"/>
              <a:gd name="T99" fmla="*/ 276 h 784"/>
              <a:gd name="T100" fmla="*/ 1019 w 1296"/>
              <a:gd name="T101" fmla="*/ 219 h 784"/>
              <a:gd name="T102" fmla="*/ 1024 w 1296"/>
              <a:gd name="T103" fmla="*/ 160 h 784"/>
              <a:gd name="T104" fmla="*/ 975 w 1296"/>
              <a:gd name="T105" fmla="*/ 160 h 784"/>
              <a:gd name="T106" fmla="*/ 1135 w 1296"/>
              <a:gd name="T107" fmla="*/ 0 h 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296" h="784">
                <a:moveTo>
                  <a:pt x="1135" y="0"/>
                </a:moveTo>
                <a:lnTo>
                  <a:pt x="1296" y="160"/>
                </a:lnTo>
                <a:lnTo>
                  <a:pt x="1246" y="160"/>
                </a:lnTo>
                <a:lnTo>
                  <a:pt x="1242" y="239"/>
                </a:lnTo>
                <a:lnTo>
                  <a:pt x="1229" y="314"/>
                </a:lnTo>
                <a:lnTo>
                  <a:pt x="1206" y="386"/>
                </a:lnTo>
                <a:lnTo>
                  <a:pt x="1175" y="453"/>
                </a:lnTo>
                <a:lnTo>
                  <a:pt x="1135" y="517"/>
                </a:lnTo>
                <a:lnTo>
                  <a:pt x="1089" y="574"/>
                </a:lnTo>
                <a:lnTo>
                  <a:pt x="1037" y="626"/>
                </a:lnTo>
                <a:lnTo>
                  <a:pt x="980" y="672"/>
                </a:lnTo>
                <a:lnTo>
                  <a:pt x="916" y="712"/>
                </a:lnTo>
                <a:lnTo>
                  <a:pt x="849" y="743"/>
                </a:lnTo>
                <a:lnTo>
                  <a:pt x="777" y="766"/>
                </a:lnTo>
                <a:lnTo>
                  <a:pt x="702" y="779"/>
                </a:lnTo>
                <a:lnTo>
                  <a:pt x="623" y="784"/>
                </a:lnTo>
                <a:lnTo>
                  <a:pt x="545" y="779"/>
                </a:lnTo>
                <a:lnTo>
                  <a:pt x="470" y="766"/>
                </a:lnTo>
                <a:lnTo>
                  <a:pt x="398" y="743"/>
                </a:lnTo>
                <a:lnTo>
                  <a:pt x="330" y="712"/>
                </a:lnTo>
                <a:lnTo>
                  <a:pt x="267" y="672"/>
                </a:lnTo>
                <a:lnTo>
                  <a:pt x="209" y="626"/>
                </a:lnTo>
                <a:lnTo>
                  <a:pt x="157" y="574"/>
                </a:lnTo>
                <a:lnTo>
                  <a:pt x="111" y="517"/>
                </a:lnTo>
                <a:lnTo>
                  <a:pt x="74" y="453"/>
                </a:lnTo>
                <a:lnTo>
                  <a:pt x="43" y="386"/>
                </a:lnTo>
                <a:lnTo>
                  <a:pt x="20" y="314"/>
                </a:lnTo>
                <a:lnTo>
                  <a:pt x="5" y="239"/>
                </a:lnTo>
                <a:lnTo>
                  <a:pt x="0" y="160"/>
                </a:lnTo>
                <a:lnTo>
                  <a:pt x="223" y="160"/>
                </a:lnTo>
                <a:lnTo>
                  <a:pt x="227" y="219"/>
                </a:lnTo>
                <a:lnTo>
                  <a:pt x="241" y="276"/>
                </a:lnTo>
                <a:lnTo>
                  <a:pt x="260" y="329"/>
                </a:lnTo>
                <a:lnTo>
                  <a:pt x="288" y="379"/>
                </a:lnTo>
                <a:lnTo>
                  <a:pt x="321" y="424"/>
                </a:lnTo>
                <a:lnTo>
                  <a:pt x="360" y="463"/>
                </a:lnTo>
                <a:lnTo>
                  <a:pt x="406" y="497"/>
                </a:lnTo>
                <a:lnTo>
                  <a:pt x="455" y="523"/>
                </a:lnTo>
                <a:lnTo>
                  <a:pt x="507" y="545"/>
                </a:lnTo>
                <a:lnTo>
                  <a:pt x="564" y="556"/>
                </a:lnTo>
                <a:lnTo>
                  <a:pt x="623" y="561"/>
                </a:lnTo>
                <a:lnTo>
                  <a:pt x="682" y="556"/>
                </a:lnTo>
                <a:lnTo>
                  <a:pt x="739" y="545"/>
                </a:lnTo>
                <a:lnTo>
                  <a:pt x="792" y="523"/>
                </a:lnTo>
                <a:lnTo>
                  <a:pt x="842" y="497"/>
                </a:lnTo>
                <a:lnTo>
                  <a:pt x="887" y="463"/>
                </a:lnTo>
                <a:lnTo>
                  <a:pt x="926" y="424"/>
                </a:lnTo>
                <a:lnTo>
                  <a:pt x="960" y="379"/>
                </a:lnTo>
                <a:lnTo>
                  <a:pt x="986" y="329"/>
                </a:lnTo>
                <a:lnTo>
                  <a:pt x="1008" y="276"/>
                </a:lnTo>
                <a:lnTo>
                  <a:pt x="1019" y="219"/>
                </a:lnTo>
                <a:lnTo>
                  <a:pt x="1024" y="160"/>
                </a:lnTo>
                <a:lnTo>
                  <a:pt x="975" y="160"/>
                </a:lnTo>
                <a:lnTo>
                  <a:pt x="1135" y="0"/>
                </a:lnTo>
                <a:close/>
              </a:path>
            </a:pathLst>
          </a:custGeom>
          <a:solidFill>
            <a:schemeClr val="accent5"/>
          </a:solidFill>
          <a:ln w="0">
            <a:solidFill>
              <a:schemeClr val="accent5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3" name="Freeform 590">
            <a:extLst>
              <a:ext uri="{FF2B5EF4-FFF2-40B4-BE49-F238E27FC236}">
                <a16:creationId xmlns:a16="http://schemas.microsoft.com/office/drawing/2014/main" id="{E6F57F0C-863D-494A-A545-F5E6C9FF95DF}"/>
              </a:ext>
            </a:extLst>
          </p:cNvPr>
          <p:cNvSpPr>
            <a:spLocks/>
          </p:cNvSpPr>
          <p:nvPr/>
        </p:nvSpPr>
        <p:spPr bwMode="auto">
          <a:xfrm>
            <a:off x="3016695" y="3684662"/>
            <a:ext cx="2386830" cy="1442043"/>
          </a:xfrm>
          <a:custGeom>
            <a:avLst/>
            <a:gdLst>
              <a:gd name="T0" fmla="*/ 623 w 1296"/>
              <a:gd name="T1" fmla="*/ 0 h 783"/>
              <a:gd name="T2" fmla="*/ 702 w 1296"/>
              <a:gd name="T3" fmla="*/ 5 h 783"/>
              <a:gd name="T4" fmla="*/ 777 w 1296"/>
              <a:gd name="T5" fmla="*/ 19 h 783"/>
              <a:gd name="T6" fmla="*/ 849 w 1296"/>
              <a:gd name="T7" fmla="*/ 42 h 783"/>
              <a:gd name="T8" fmla="*/ 916 w 1296"/>
              <a:gd name="T9" fmla="*/ 73 h 783"/>
              <a:gd name="T10" fmla="*/ 980 w 1296"/>
              <a:gd name="T11" fmla="*/ 111 h 783"/>
              <a:gd name="T12" fmla="*/ 1037 w 1296"/>
              <a:gd name="T13" fmla="*/ 157 h 783"/>
              <a:gd name="T14" fmla="*/ 1089 w 1296"/>
              <a:gd name="T15" fmla="*/ 209 h 783"/>
              <a:gd name="T16" fmla="*/ 1135 w 1296"/>
              <a:gd name="T17" fmla="*/ 266 h 783"/>
              <a:gd name="T18" fmla="*/ 1175 w 1296"/>
              <a:gd name="T19" fmla="*/ 330 h 783"/>
              <a:gd name="T20" fmla="*/ 1206 w 1296"/>
              <a:gd name="T21" fmla="*/ 397 h 783"/>
              <a:gd name="T22" fmla="*/ 1229 w 1296"/>
              <a:gd name="T23" fmla="*/ 469 h 783"/>
              <a:gd name="T24" fmla="*/ 1242 w 1296"/>
              <a:gd name="T25" fmla="*/ 545 h 783"/>
              <a:gd name="T26" fmla="*/ 1247 w 1296"/>
              <a:gd name="T27" fmla="*/ 623 h 783"/>
              <a:gd name="T28" fmla="*/ 1296 w 1296"/>
              <a:gd name="T29" fmla="*/ 623 h 783"/>
              <a:gd name="T30" fmla="*/ 1135 w 1296"/>
              <a:gd name="T31" fmla="*/ 783 h 783"/>
              <a:gd name="T32" fmla="*/ 975 w 1296"/>
              <a:gd name="T33" fmla="*/ 623 h 783"/>
              <a:gd name="T34" fmla="*/ 1024 w 1296"/>
              <a:gd name="T35" fmla="*/ 623 h 783"/>
              <a:gd name="T36" fmla="*/ 1019 w 1296"/>
              <a:gd name="T37" fmla="*/ 564 h 783"/>
              <a:gd name="T38" fmla="*/ 1008 w 1296"/>
              <a:gd name="T39" fmla="*/ 507 h 783"/>
              <a:gd name="T40" fmla="*/ 986 w 1296"/>
              <a:gd name="T41" fmla="*/ 455 h 783"/>
              <a:gd name="T42" fmla="*/ 959 w 1296"/>
              <a:gd name="T43" fmla="*/ 405 h 783"/>
              <a:gd name="T44" fmla="*/ 926 w 1296"/>
              <a:gd name="T45" fmla="*/ 360 h 783"/>
              <a:gd name="T46" fmla="*/ 887 w 1296"/>
              <a:gd name="T47" fmla="*/ 320 h 783"/>
              <a:gd name="T48" fmla="*/ 841 w 1296"/>
              <a:gd name="T49" fmla="*/ 288 h 783"/>
              <a:gd name="T50" fmla="*/ 792 w 1296"/>
              <a:gd name="T51" fmla="*/ 260 h 783"/>
              <a:gd name="T52" fmla="*/ 739 w 1296"/>
              <a:gd name="T53" fmla="*/ 240 h 783"/>
              <a:gd name="T54" fmla="*/ 682 w 1296"/>
              <a:gd name="T55" fmla="*/ 227 h 783"/>
              <a:gd name="T56" fmla="*/ 623 w 1296"/>
              <a:gd name="T57" fmla="*/ 222 h 783"/>
              <a:gd name="T58" fmla="*/ 564 w 1296"/>
              <a:gd name="T59" fmla="*/ 227 h 783"/>
              <a:gd name="T60" fmla="*/ 507 w 1296"/>
              <a:gd name="T61" fmla="*/ 240 h 783"/>
              <a:gd name="T62" fmla="*/ 455 w 1296"/>
              <a:gd name="T63" fmla="*/ 260 h 783"/>
              <a:gd name="T64" fmla="*/ 406 w 1296"/>
              <a:gd name="T65" fmla="*/ 288 h 783"/>
              <a:gd name="T66" fmla="*/ 360 w 1296"/>
              <a:gd name="T67" fmla="*/ 320 h 783"/>
              <a:gd name="T68" fmla="*/ 321 w 1296"/>
              <a:gd name="T69" fmla="*/ 360 h 783"/>
              <a:gd name="T70" fmla="*/ 288 w 1296"/>
              <a:gd name="T71" fmla="*/ 405 h 783"/>
              <a:gd name="T72" fmla="*/ 260 w 1296"/>
              <a:gd name="T73" fmla="*/ 455 h 783"/>
              <a:gd name="T74" fmla="*/ 239 w 1296"/>
              <a:gd name="T75" fmla="*/ 507 h 783"/>
              <a:gd name="T76" fmla="*/ 227 w 1296"/>
              <a:gd name="T77" fmla="*/ 564 h 783"/>
              <a:gd name="T78" fmla="*/ 223 w 1296"/>
              <a:gd name="T79" fmla="*/ 623 h 783"/>
              <a:gd name="T80" fmla="*/ 0 w 1296"/>
              <a:gd name="T81" fmla="*/ 623 h 783"/>
              <a:gd name="T82" fmla="*/ 5 w 1296"/>
              <a:gd name="T83" fmla="*/ 545 h 783"/>
              <a:gd name="T84" fmla="*/ 18 w 1296"/>
              <a:gd name="T85" fmla="*/ 469 h 783"/>
              <a:gd name="T86" fmla="*/ 41 w 1296"/>
              <a:gd name="T87" fmla="*/ 397 h 783"/>
              <a:gd name="T88" fmla="*/ 72 w 1296"/>
              <a:gd name="T89" fmla="*/ 330 h 783"/>
              <a:gd name="T90" fmla="*/ 111 w 1296"/>
              <a:gd name="T91" fmla="*/ 266 h 783"/>
              <a:gd name="T92" fmla="*/ 157 w 1296"/>
              <a:gd name="T93" fmla="*/ 209 h 783"/>
              <a:gd name="T94" fmla="*/ 209 w 1296"/>
              <a:gd name="T95" fmla="*/ 157 h 783"/>
              <a:gd name="T96" fmla="*/ 267 w 1296"/>
              <a:gd name="T97" fmla="*/ 111 h 783"/>
              <a:gd name="T98" fmla="*/ 330 w 1296"/>
              <a:gd name="T99" fmla="*/ 73 h 783"/>
              <a:gd name="T100" fmla="*/ 398 w 1296"/>
              <a:gd name="T101" fmla="*/ 42 h 783"/>
              <a:gd name="T102" fmla="*/ 470 w 1296"/>
              <a:gd name="T103" fmla="*/ 19 h 783"/>
              <a:gd name="T104" fmla="*/ 545 w 1296"/>
              <a:gd name="T105" fmla="*/ 5 h 783"/>
              <a:gd name="T106" fmla="*/ 623 w 1296"/>
              <a:gd name="T107" fmla="*/ 0 h 7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296" h="783">
                <a:moveTo>
                  <a:pt x="623" y="0"/>
                </a:moveTo>
                <a:lnTo>
                  <a:pt x="702" y="5"/>
                </a:lnTo>
                <a:lnTo>
                  <a:pt x="777" y="19"/>
                </a:lnTo>
                <a:lnTo>
                  <a:pt x="849" y="42"/>
                </a:lnTo>
                <a:lnTo>
                  <a:pt x="916" y="73"/>
                </a:lnTo>
                <a:lnTo>
                  <a:pt x="980" y="111"/>
                </a:lnTo>
                <a:lnTo>
                  <a:pt x="1037" y="157"/>
                </a:lnTo>
                <a:lnTo>
                  <a:pt x="1089" y="209"/>
                </a:lnTo>
                <a:lnTo>
                  <a:pt x="1135" y="266"/>
                </a:lnTo>
                <a:lnTo>
                  <a:pt x="1175" y="330"/>
                </a:lnTo>
                <a:lnTo>
                  <a:pt x="1206" y="397"/>
                </a:lnTo>
                <a:lnTo>
                  <a:pt x="1229" y="469"/>
                </a:lnTo>
                <a:lnTo>
                  <a:pt x="1242" y="545"/>
                </a:lnTo>
                <a:lnTo>
                  <a:pt x="1247" y="623"/>
                </a:lnTo>
                <a:lnTo>
                  <a:pt x="1296" y="623"/>
                </a:lnTo>
                <a:lnTo>
                  <a:pt x="1135" y="783"/>
                </a:lnTo>
                <a:lnTo>
                  <a:pt x="975" y="623"/>
                </a:lnTo>
                <a:lnTo>
                  <a:pt x="1024" y="623"/>
                </a:lnTo>
                <a:lnTo>
                  <a:pt x="1019" y="564"/>
                </a:lnTo>
                <a:lnTo>
                  <a:pt x="1008" y="507"/>
                </a:lnTo>
                <a:lnTo>
                  <a:pt x="986" y="455"/>
                </a:lnTo>
                <a:lnTo>
                  <a:pt x="959" y="405"/>
                </a:lnTo>
                <a:lnTo>
                  <a:pt x="926" y="360"/>
                </a:lnTo>
                <a:lnTo>
                  <a:pt x="887" y="320"/>
                </a:lnTo>
                <a:lnTo>
                  <a:pt x="841" y="288"/>
                </a:lnTo>
                <a:lnTo>
                  <a:pt x="792" y="260"/>
                </a:lnTo>
                <a:lnTo>
                  <a:pt x="739" y="240"/>
                </a:lnTo>
                <a:lnTo>
                  <a:pt x="682" y="227"/>
                </a:lnTo>
                <a:lnTo>
                  <a:pt x="623" y="222"/>
                </a:lnTo>
                <a:lnTo>
                  <a:pt x="564" y="227"/>
                </a:lnTo>
                <a:lnTo>
                  <a:pt x="507" y="240"/>
                </a:lnTo>
                <a:lnTo>
                  <a:pt x="455" y="260"/>
                </a:lnTo>
                <a:lnTo>
                  <a:pt x="406" y="288"/>
                </a:lnTo>
                <a:lnTo>
                  <a:pt x="360" y="320"/>
                </a:lnTo>
                <a:lnTo>
                  <a:pt x="321" y="360"/>
                </a:lnTo>
                <a:lnTo>
                  <a:pt x="288" y="405"/>
                </a:lnTo>
                <a:lnTo>
                  <a:pt x="260" y="455"/>
                </a:lnTo>
                <a:lnTo>
                  <a:pt x="239" y="507"/>
                </a:lnTo>
                <a:lnTo>
                  <a:pt x="227" y="564"/>
                </a:lnTo>
                <a:lnTo>
                  <a:pt x="223" y="623"/>
                </a:lnTo>
                <a:lnTo>
                  <a:pt x="0" y="623"/>
                </a:lnTo>
                <a:lnTo>
                  <a:pt x="5" y="545"/>
                </a:lnTo>
                <a:lnTo>
                  <a:pt x="18" y="469"/>
                </a:lnTo>
                <a:lnTo>
                  <a:pt x="41" y="397"/>
                </a:lnTo>
                <a:lnTo>
                  <a:pt x="72" y="330"/>
                </a:lnTo>
                <a:lnTo>
                  <a:pt x="111" y="266"/>
                </a:lnTo>
                <a:lnTo>
                  <a:pt x="157" y="209"/>
                </a:lnTo>
                <a:lnTo>
                  <a:pt x="209" y="157"/>
                </a:lnTo>
                <a:lnTo>
                  <a:pt x="267" y="111"/>
                </a:lnTo>
                <a:lnTo>
                  <a:pt x="330" y="73"/>
                </a:lnTo>
                <a:lnTo>
                  <a:pt x="398" y="42"/>
                </a:lnTo>
                <a:lnTo>
                  <a:pt x="470" y="19"/>
                </a:lnTo>
                <a:lnTo>
                  <a:pt x="545" y="5"/>
                </a:lnTo>
                <a:lnTo>
                  <a:pt x="623" y="0"/>
                </a:lnTo>
                <a:close/>
              </a:path>
            </a:pathLst>
          </a:custGeom>
          <a:solidFill>
            <a:schemeClr val="accent4"/>
          </a:solidFill>
          <a:ln w="0">
            <a:solidFill>
              <a:schemeClr val="accent4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647321-B603-49DD-87BA-57F3F716AB47}"/>
              </a:ext>
            </a:extLst>
          </p:cNvPr>
          <p:cNvSpPr txBox="1"/>
          <p:nvPr/>
        </p:nvSpPr>
        <p:spPr>
          <a:xfrm>
            <a:off x="1585636" y="2121329"/>
            <a:ext cx="33833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Your Title Here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7E2EB9C-12BD-4036-91C6-F46E8BF25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5635" y="2502003"/>
            <a:ext cx="4434884" cy="617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US" sz="1200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1200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1200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. Nunc </a:t>
            </a:r>
            <a:r>
              <a:rPr lang="en-US" sz="1200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bibendum</a:t>
            </a:r>
            <a:r>
              <a:rPr lang="en-US" sz="1200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eleifend</a:t>
            </a:r>
            <a:r>
              <a:rPr lang="en-US" sz="1200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tortor</a:t>
            </a:r>
            <a:r>
              <a:rPr lang="en-US" sz="1200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non porta </a:t>
            </a:r>
            <a:r>
              <a:rPr lang="en-US" sz="1200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justo</a:t>
            </a:r>
            <a:endParaRPr lang="en-US" sz="1200" dirty="0">
              <a:solidFill>
                <a:schemeClr val="bg1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3BBF343-C938-4C2F-954A-7300DE648AA6}"/>
              </a:ext>
            </a:extLst>
          </p:cNvPr>
          <p:cNvSpPr txBox="1"/>
          <p:nvPr/>
        </p:nvSpPr>
        <p:spPr>
          <a:xfrm>
            <a:off x="6420872" y="2121329"/>
            <a:ext cx="33833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Your Title Here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6D6EADB-8EC3-4D2D-B37A-6D2BE0B02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0871" y="2502003"/>
            <a:ext cx="4434884" cy="617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US" sz="1200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1200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1200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. Nunc </a:t>
            </a:r>
            <a:r>
              <a:rPr lang="en-US" sz="1200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bibendum</a:t>
            </a:r>
            <a:r>
              <a:rPr lang="en-US" sz="1200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eleifend</a:t>
            </a:r>
            <a:r>
              <a:rPr lang="en-US" sz="1200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tortor</a:t>
            </a:r>
            <a:r>
              <a:rPr lang="en-US" sz="1200" dirty="0">
                <a:solidFill>
                  <a:schemeClr val="bg1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non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913E079-2E03-44DE-9318-177B3983A6FD}"/>
              </a:ext>
            </a:extLst>
          </p:cNvPr>
          <p:cNvGrpSpPr/>
          <p:nvPr/>
        </p:nvGrpSpPr>
        <p:grpSpPr>
          <a:xfrm>
            <a:off x="3898416" y="4579699"/>
            <a:ext cx="519005" cy="551035"/>
            <a:chOff x="3898416" y="4636936"/>
            <a:chExt cx="519005" cy="551035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ED54344-DAA9-4361-9838-4178DABED5CC}"/>
                </a:ext>
              </a:extLst>
            </p:cNvPr>
            <p:cNvSpPr/>
            <p:nvPr/>
          </p:nvSpPr>
          <p:spPr>
            <a:xfrm>
              <a:off x="4021090" y="4829102"/>
              <a:ext cx="46417" cy="106096"/>
            </a:xfrm>
            <a:custGeom>
              <a:avLst/>
              <a:gdLst>
                <a:gd name="connsiteX0" fmla="*/ 29210 w 46416"/>
                <a:gd name="connsiteY0" fmla="*/ 3419 h 106095"/>
                <a:gd name="connsiteX1" fmla="*/ 15293 w 46416"/>
                <a:gd name="connsiteY1" fmla="*/ 90558 h 106095"/>
                <a:gd name="connsiteX2" fmla="*/ 29210 w 46416"/>
                <a:gd name="connsiteY2" fmla="*/ 104475 h 106095"/>
                <a:gd name="connsiteX3" fmla="*/ 29210 w 46416"/>
                <a:gd name="connsiteY3" fmla="*/ 3419 h 106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416" h="106095">
                  <a:moveTo>
                    <a:pt x="29210" y="3419"/>
                  </a:moveTo>
                  <a:cubicBezTo>
                    <a:pt x="1304" y="23639"/>
                    <a:pt x="-4927" y="62652"/>
                    <a:pt x="15293" y="90558"/>
                  </a:cubicBezTo>
                  <a:cubicBezTo>
                    <a:pt x="19167" y="95904"/>
                    <a:pt x="23864" y="100602"/>
                    <a:pt x="29210" y="104475"/>
                  </a:cubicBezTo>
                  <a:cubicBezTo>
                    <a:pt x="52282" y="74741"/>
                    <a:pt x="52282" y="33154"/>
                    <a:pt x="29210" y="3419"/>
                  </a:cubicBezTo>
                  <a:close/>
                </a:path>
              </a:pathLst>
            </a:custGeom>
            <a:solidFill>
              <a:schemeClr val="accent3"/>
            </a:solidFill>
            <a:ln w="65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ED8221C-47DA-4F3A-9AB6-719BEDE41C98}"/>
                </a:ext>
              </a:extLst>
            </p:cNvPr>
            <p:cNvSpPr/>
            <p:nvPr/>
          </p:nvSpPr>
          <p:spPr>
            <a:xfrm>
              <a:off x="3898416" y="4829102"/>
              <a:ext cx="46417" cy="106096"/>
            </a:xfrm>
            <a:custGeom>
              <a:avLst/>
              <a:gdLst>
                <a:gd name="connsiteX0" fmla="*/ 20723 w 46416"/>
                <a:gd name="connsiteY0" fmla="*/ 3419 h 106095"/>
                <a:gd name="connsiteX1" fmla="*/ 20723 w 46416"/>
                <a:gd name="connsiteY1" fmla="*/ 104475 h 106095"/>
                <a:gd name="connsiteX2" fmla="*/ 34640 w 46416"/>
                <a:gd name="connsiteY2" fmla="*/ 17336 h 106095"/>
                <a:gd name="connsiteX3" fmla="*/ 20723 w 46416"/>
                <a:gd name="connsiteY3" fmla="*/ 3419 h 106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416" h="106095">
                  <a:moveTo>
                    <a:pt x="20723" y="3419"/>
                  </a:moveTo>
                  <a:cubicBezTo>
                    <a:pt x="-2349" y="33154"/>
                    <a:pt x="-2349" y="74741"/>
                    <a:pt x="20723" y="104475"/>
                  </a:cubicBezTo>
                  <a:cubicBezTo>
                    <a:pt x="48629" y="84256"/>
                    <a:pt x="54860" y="45242"/>
                    <a:pt x="34640" y="17336"/>
                  </a:cubicBezTo>
                  <a:cubicBezTo>
                    <a:pt x="30767" y="11990"/>
                    <a:pt x="26069" y="7293"/>
                    <a:pt x="20723" y="3419"/>
                  </a:cubicBezTo>
                  <a:close/>
                </a:path>
              </a:pathLst>
            </a:custGeom>
            <a:solidFill>
              <a:schemeClr val="accent3"/>
            </a:solidFill>
            <a:ln w="65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68FA575-B648-4EB6-B2F4-7D3D8394D476}"/>
                </a:ext>
              </a:extLst>
            </p:cNvPr>
            <p:cNvSpPr/>
            <p:nvPr/>
          </p:nvSpPr>
          <p:spPr>
            <a:xfrm>
              <a:off x="3929777" y="4796738"/>
              <a:ext cx="106096" cy="172406"/>
            </a:xfrm>
            <a:custGeom>
              <a:avLst/>
              <a:gdLst>
                <a:gd name="connsiteX0" fmla="*/ 74835 w 106095"/>
                <a:gd name="connsiteY0" fmla="*/ 86311 h 172405"/>
                <a:gd name="connsiteX1" fmla="*/ 106531 w 106095"/>
                <a:gd name="connsiteY1" fmla="*/ 21460 h 172405"/>
                <a:gd name="connsiteX2" fmla="*/ 3419 w 106095"/>
                <a:gd name="connsiteY2" fmla="*/ 21460 h 172405"/>
                <a:gd name="connsiteX3" fmla="*/ 17613 w 106095"/>
                <a:gd name="connsiteY3" fmla="*/ 136967 h 172405"/>
                <a:gd name="connsiteX4" fmla="*/ 3419 w 106095"/>
                <a:gd name="connsiteY4" fmla="*/ 151162 h 172405"/>
                <a:gd name="connsiteX5" fmla="*/ 106531 w 106095"/>
                <a:gd name="connsiteY5" fmla="*/ 151162 h 172405"/>
                <a:gd name="connsiteX6" fmla="*/ 74835 w 106095"/>
                <a:gd name="connsiteY6" fmla="*/ 86311 h 17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095" h="172405">
                  <a:moveTo>
                    <a:pt x="74835" y="86311"/>
                  </a:moveTo>
                  <a:cubicBezTo>
                    <a:pt x="74830" y="60962"/>
                    <a:pt x="86527" y="37029"/>
                    <a:pt x="106531" y="21460"/>
                  </a:cubicBezTo>
                  <a:cubicBezTo>
                    <a:pt x="76369" y="-2594"/>
                    <a:pt x="33581" y="-2594"/>
                    <a:pt x="3419" y="21460"/>
                  </a:cubicBezTo>
                  <a:cubicBezTo>
                    <a:pt x="39235" y="49436"/>
                    <a:pt x="45590" y="101151"/>
                    <a:pt x="17613" y="136967"/>
                  </a:cubicBezTo>
                  <a:cubicBezTo>
                    <a:pt x="13479" y="142260"/>
                    <a:pt x="8712" y="147027"/>
                    <a:pt x="3419" y="151162"/>
                  </a:cubicBezTo>
                  <a:cubicBezTo>
                    <a:pt x="33581" y="175216"/>
                    <a:pt x="76369" y="175216"/>
                    <a:pt x="106531" y="151162"/>
                  </a:cubicBezTo>
                  <a:cubicBezTo>
                    <a:pt x="86527" y="135592"/>
                    <a:pt x="74830" y="111660"/>
                    <a:pt x="74835" y="86311"/>
                  </a:cubicBezTo>
                  <a:close/>
                </a:path>
              </a:pathLst>
            </a:custGeom>
            <a:solidFill>
              <a:schemeClr val="accent3"/>
            </a:solidFill>
            <a:ln w="65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5F0498A8-9843-4722-9B35-9C1186F1971E}"/>
                </a:ext>
              </a:extLst>
            </p:cNvPr>
            <p:cNvSpPr/>
            <p:nvPr/>
          </p:nvSpPr>
          <p:spPr>
            <a:xfrm>
              <a:off x="4228371" y="4636936"/>
              <a:ext cx="132620" cy="145882"/>
            </a:xfrm>
            <a:custGeom>
              <a:avLst/>
              <a:gdLst>
                <a:gd name="connsiteX0" fmla="*/ 42476 w 132619"/>
                <a:gd name="connsiteY0" fmla="*/ 11244 h 145881"/>
                <a:gd name="connsiteX1" fmla="*/ 3419 w 132619"/>
                <a:gd name="connsiteY1" fmla="*/ 114422 h 145881"/>
                <a:gd name="connsiteX2" fmla="*/ 32529 w 132619"/>
                <a:gd name="connsiteY2" fmla="*/ 143333 h 145881"/>
                <a:gd name="connsiteX3" fmla="*/ 134514 w 132619"/>
                <a:gd name="connsiteY3" fmla="*/ 41547 h 145881"/>
                <a:gd name="connsiteX4" fmla="*/ 42277 w 132619"/>
                <a:gd name="connsiteY4" fmla="*/ 3419 h 145881"/>
                <a:gd name="connsiteX5" fmla="*/ 42476 w 132619"/>
                <a:gd name="connsiteY5" fmla="*/ 11244 h 145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2619" h="145881">
                  <a:moveTo>
                    <a:pt x="42476" y="11244"/>
                  </a:moveTo>
                  <a:cubicBezTo>
                    <a:pt x="42499" y="49253"/>
                    <a:pt x="28606" y="85956"/>
                    <a:pt x="3419" y="114422"/>
                  </a:cubicBezTo>
                  <a:lnTo>
                    <a:pt x="32529" y="143333"/>
                  </a:lnTo>
                  <a:lnTo>
                    <a:pt x="134514" y="41547"/>
                  </a:lnTo>
                  <a:cubicBezTo>
                    <a:pt x="108852" y="18953"/>
                    <a:pt x="76402" y="5540"/>
                    <a:pt x="42277" y="3419"/>
                  </a:cubicBezTo>
                  <a:cubicBezTo>
                    <a:pt x="42409" y="6005"/>
                    <a:pt x="42476" y="8591"/>
                    <a:pt x="42476" y="11244"/>
                  </a:cubicBezTo>
                  <a:close/>
                </a:path>
              </a:pathLst>
            </a:custGeom>
            <a:solidFill>
              <a:schemeClr val="accent3"/>
            </a:solidFill>
            <a:ln w="65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9F17BCC2-E528-491A-8450-4D336E29779F}"/>
                </a:ext>
              </a:extLst>
            </p:cNvPr>
            <p:cNvSpPr/>
            <p:nvPr/>
          </p:nvSpPr>
          <p:spPr>
            <a:xfrm>
              <a:off x="4155364" y="4637002"/>
              <a:ext cx="92834" cy="99465"/>
            </a:xfrm>
            <a:custGeom>
              <a:avLst/>
              <a:gdLst>
                <a:gd name="connsiteX0" fmla="*/ 62302 w 92833"/>
                <a:gd name="connsiteY0" fmla="*/ 100232 h 99464"/>
                <a:gd name="connsiteX1" fmla="*/ 95457 w 92833"/>
                <a:gd name="connsiteY1" fmla="*/ 11177 h 99464"/>
                <a:gd name="connsiteX2" fmla="*/ 95059 w 92833"/>
                <a:gd name="connsiteY2" fmla="*/ 3419 h 99464"/>
                <a:gd name="connsiteX3" fmla="*/ 3419 w 92833"/>
                <a:gd name="connsiteY3" fmla="*/ 41481 h 99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833" h="99464">
                  <a:moveTo>
                    <a:pt x="62302" y="100232"/>
                  </a:moveTo>
                  <a:cubicBezTo>
                    <a:pt x="83718" y="75509"/>
                    <a:pt x="95491" y="43886"/>
                    <a:pt x="95457" y="11177"/>
                  </a:cubicBezTo>
                  <a:cubicBezTo>
                    <a:pt x="95457" y="8525"/>
                    <a:pt x="95457" y="6005"/>
                    <a:pt x="95059" y="3419"/>
                  </a:cubicBezTo>
                  <a:cubicBezTo>
                    <a:pt x="61147" y="5636"/>
                    <a:pt x="28923" y="19020"/>
                    <a:pt x="3419" y="41481"/>
                  </a:cubicBezTo>
                  <a:close/>
                </a:path>
              </a:pathLst>
            </a:custGeom>
            <a:solidFill>
              <a:schemeClr val="accent3"/>
            </a:solidFill>
            <a:ln w="65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44F65C95-E57A-453C-A5F1-382FC78D67CB}"/>
                </a:ext>
              </a:extLst>
            </p:cNvPr>
            <p:cNvSpPr/>
            <p:nvPr/>
          </p:nvSpPr>
          <p:spPr>
            <a:xfrm>
              <a:off x="4271539" y="4688790"/>
              <a:ext cx="145882" cy="132620"/>
            </a:xfrm>
            <a:custGeom>
              <a:avLst/>
              <a:gdLst>
                <a:gd name="connsiteX0" fmla="*/ 3419 w 145881"/>
                <a:gd name="connsiteY0" fmla="*/ 105735 h 132619"/>
                <a:gd name="connsiteX1" fmla="*/ 30540 w 145881"/>
                <a:gd name="connsiteY1" fmla="*/ 132856 h 132619"/>
                <a:gd name="connsiteX2" fmla="*/ 133718 w 145881"/>
                <a:gd name="connsiteY2" fmla="*/ 93799 h 132619"/>
                <a:gd name="connsiteX3" fmla="*/ 143399 w 145881"/>
                <a:gd name="connsiteY3" fmla="*/ 93799 h 132619"/>
                <a:gd name="connsiteX4" fmla="*/ 105404 w 145881"/>
                <a:gd name="connsiteY4" fmla="*/ 3419 h 132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5881" h="132619">
                  <a:moveTo>
                    <a:pt x="3419" y="105735"/>
                  </a:moveTo>
                  <a:lnTo>
                    <a:pt x="30540" y="132856"/>
                  </a:lnTo>
                  <a:cubicBezTo>
                    <a:pt x="59006" y="107670"/>
                    <a:pt x="95709" y="93776"/>
                    <a:pt x="133718" y="93799"/>
                  </a:cubicBezTo>
                  <a:cubicBezTo>
                    <a:pt x="136967" y="93799"/>
                    <a:pt x="140349" y="93799"/>
                    <a:pt x="143399" y="93799"/>
                  </a:cubicBezTo>
                  <a:cubicBezTo>
                    <a:pt x="140949" y="60330"/>
                    <a:pt x="127604" y="28586"/>
                    <a:pt x="105404" y="3419"/>
                  </a:cubicBezTo>
                  <a:close/>
                </a:path>
              </a:pathLst>
            </a:custGeom>
            <a:solidFill>
              <a:schemeClr val="accent3"/>
            </a:solidFill>
            <a:ln w="65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D470DDE-A0F9-4CB8-A343-CCE206BEE562}"/>
                </a:ext>
              </a:extLst>
            </p:cNvPr>
            <p:cNvSpPr/>
            <p:nvPr/>
          </p:nvSpPr>
          <p:spPr>
            <a:xfrm>
              <a:off x="4312783" y="4799063"/>
              <a:ext cx="99465" cy="99465"/>
            </a:xfrm>
            <a:custGeom>
              <a:avLst/>
              <a:gdLst>
                <a:gd name="connsiteX0" fmla="*/ 92473 w 99464"/>
                <a:gd name="connsiteY0" fmla="*/ 3419 h 99464"/>
                <a:gd name="connsiteX1" fmla="*/ 3419 w 99464"/>
                <a:gd name="connsiteY1" fmla="*/ 36574 h 99464"/>
                <a:gd name="connsiteX2" fmla="*/ 64159 w 99464"/>
                <a:gd name="connsiteY2" fmla="*/ 97314 h 99464"/>
                <a:gd name="connsiteX3" fmla="*/ 102420 w 99464"/>
                <a:gd name="connsiteY3" fmla="*/ 3751 h 99464"/>
                <a:gd name="connsiteX4" fmla="*/ 92473 w 99464"/>
                <a:gd name="connsiteY4" fmla="*/ 3419 h 99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464" h="99464">
                  <a:moveTo>
                    <a:pt x="92473" y="3419"/>
                  </a:moveTo>
                  <a:cubicBezTo>
                    <a:pt x="59765" y="3385"/>
                    <a:pt x="28142" y="15159"/>
                    <a:pt x="3419" y="36574"/>
                  </a:cubicBezTo>
                  <a:lnTo>
                    <a:pt x="64159" y="97314"/>
                  </a:lnTo>
                  <a:cubicBezTo>
                    <a:pt x="87088" y="71326"/>
                    <a:pt x="100569" y="38358"/>
                    <a:pt x="102420" y="3751"/>
                  </a:cubicBezTo>
                  <a:cubicBezTo>
                    <a:pt x="99104" y="3684"/>
                    <a:pt x="95855" y="3419"/>
                    <a:pt x="92473" y="3419"/>
                  </a:cubicBezTo>
                  <a:close/>
                </a:path>
              </a:pathLst>
            </a:custGeom>
            <a:solidFill>
              <a:schemeClr val="accent3"/>
            </a:solidFill>
            <a:ln w="65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8456844-0224-4636-9D58-53B9D2F96965}"/>
                </a:ext>
              </a:extLst>
            </p:cNvPr>
            <p:cNvSpPr/>
            <p:nvPr/>
          </p:nvSpPr>
          <p:spPr>
            <a:xfrm>
              <a:off x="4103377" y="4689254"/>
              <a:ext cx="99465" cy="92834"/>
            </a:xfrm>
            <a:custGeom>
              <a:avLst/>
              <a:gdLst>
                <a:gd name="connsiteX0" fmla="*/ 11177 w 99464"/>
                <a:gd name="connsiteY0" fmla="*/ 95325 h 92833"/>
                <a:gd name="connsiteX1" fmla="*/ 100232 w 99464"/>
                <a:gd name="connsiteY1" fmla="*/ 62170 h 92833"/>
                <a:gd name="connsiteX2" fmla="*/ 41481 w 99464"/>
                <a:gd name="connsiteY2" fmla="*/ 3419 h 92833"/>
                <a:gd name="connsiteX3" fmla="*/ 3419 w 99464"/>
                <a:gd name="connsiteY3" fmla="*/ 95059 h 92833"/>
                <a:gd name="connsiteX4" fmla="*/ 11177 w 99464"/>
                <a:gd name="connsiteY4" fmla="*/ 95325 h 92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464" h="92833">
                  <a:moveTo>
                    <a:pt x="11177" y="95325"/>
                  </a:moveTo>
                  <a:cubicBezTo>
                    <a:pt x="43886" y="95358"/>
                    <a:pt x="75509" y="83585"/>
                    <a:pt x="100232" y="62170"/>
                  </a:cubicBezTo>
                  <a:lnTo>
                    <a:pt x="41481" y="3419"/>
                  </a:lnTo>
                  <a:cubicBezTo>
                    <a:pt x="19046" y="28939"/>
                    <a:pt x="5666" y="61154"/>
                    <a:pt x="3419" y="95059"/>
                  </a:cubicBezTo>
                  <a:cubicBezTo>
                    <a:pt x="6005" y="95126"/>
                    <a:pt x="8525" y="95325"/>
                    <a:pt x="11177" y="95325"/>
                  </a:cubicBezTo>
                  <a:close/>
                </a:path>
              </a:pathLst>
            </a:custGeom>
            <a:solidFill>
              <a:schemeClr val="accent3"/>
            </a:solidFill>
            <a:ln w="65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4D86A48B-7BDA-4DC5-B2F6-0DB3D2C559E1}"/>
                </a:ext>
              </a:extLst>
            </p:cNvPr>
            <p:cNvSpPr/>
            <p:nvPr/>
          </p:nvSpPr>
          <p:spPr>
            <a:xfrm>
              <a:off x="4265571" y="4846409"/>
              <a:ext cx="99465" cy="99465"/>
            </a:xfrm>
            <a:custGeom>
              <a:avLst/>
              <a:gdLst>
                <a:gd name="connsiteX0" fmla="*/ 36574 w 99464"/>
                <a:gd name="connsiteY0" fmla="*/ 3419 h 99464"/>
                <a:gd name="connsiteX1" fmla="*/ 3419 w 99464"/>
                <a:gd name="connsiteY1" fmla="*/ 92473 h 99464"/>
                <a:gd name="connsiteX2" fmla="*/ 3883 w 99464"/>
                <a:gd name="connsiteY2" fmla="*/ 102420 h 99464"/>
                <a:gd name="connsiteX3" fmla="*/ 97447 w 99464"/>
                <a:gd name="connsiteY3" fmla="*/ 64159 h 99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464" h="99464">
                  <a:moveTo>
                    <a:pt x="36574" y="3419"/>
                  </a:moveTo>
                  <a:cubicBezTo>
                    <a:pt x="15159" y="28142"/>
                    <a:pt x="3385" y="59765"/>
                    <a:pt x="3419" y="92473"/>
                  </a:cubicBezTo>
                  <a:cubicBezTo>
                    <a:pt x="3419" y="95855"/>
                    <a:pt x="3419" y="99104"/>
                    <a:pt x="3883" y="102420"/>
                  </a:cubicBezTo>
                  <a:cubicBezTo>
                    <a:pt x="38490" y="100569"/>
                    <a:pt x="71459" y="87088"/>
                    <a:pt x="97447" y="64159"/>
                  </a:cubicBezTo>
                  <a:close/>
                </a:path>
              </a:pathLst>
            </a:custGeom>
            <a:solidFill>
              <a:schemeClr val="accent3"/>
            </a:solidFill>
            <a:ln w="65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1278E778-F011-404F-A984-421DCF7619B9}"/>
                </a:ext>
              </a:extLst>
            </p:cNvPr>
            <p:cNvSpPr/>
            <p:nvPr/>
          </p:nvSpPr>
          <p:spPr>
            <a:xfrm>
              <a:off x="4155496" y="4805164"/>
              <a:ext cx="132620" cy="145882"/>
            </a:xfrm>
            <a:custGeom>
              <a:avLst/>
              <a:gdLst>
                <a:gd name="connsiteX0" fmla="*/ 93468 w 132619"/>
                <a:gd name="connsiteY0" fmla="*/ 133718 h 145881"/>
                <a:gd name="connsiteX1" fmla="*/ 132524 w 132619"/>
                <a:gd name="connsiteY1" fmla="*/ 30540 h 145881"/>
                <a:gd name="connsiteX2" fmla="*/ 105404 w 132619"/>
                <a:gd name="connsiteY2" fmla="*/ 3419 h 145881"/>
                <a:gd name="connsiteX3" fmla="*/ 3419 w 132619"/>
                <a:gd name="connsiteY3" fmla="*/ 105404 h 145881"/>
                <a:gd name="connsiteX4" fmla="*/ 93800 w 132619"/>
                <a:gd name="connsiteY4" fmla="*/ 143399 h 145881"/>
                <a:gd name="connsiteX5" fmla="*/ 93468 w 132619"/>
                <a:gd name="connsiteY5" fmla="*/ 133718 h 145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2619" h="145881">
                  <a:moveTo>
                    <a:pt x="93468" y="133718"/>
                  </a:moveTo>
                  <a:cubicBezTo>
                    <a:pt x="93445" y="95709"/>
                    <a:pt x="107338" y="59006"/>
                    <a:pt x="132524" y="30540"/>
                  </a:cubicBezTo>
                  <a:lnTo>
                    <a:pt x="105404" y="3419"/>
                  </a:lnTo>
                  <a:lnTo>
                    <a:pt x="3419" y="105404"/>
                  </a:lnTo>
                  <a:cubicBezTo>
                    <a:pt x="28586" y="127604"/>
                    <a:pt x="60330" y="140949"/>
                    <a:pt x="93800" y="143399"/>
                  </a:cubicBezTo>
                  <a:cubicBezTo>
                    <a:pt x="93601" y="140216"/>
                    <a:pt x="93468" y="136967"/>
                    <a:pt x="93468" y="133718"/>
                  </a:cubicBezTo>
                  <a:close/>
                </a:path>
              </a:pathLst>
            </a:custGeom>
            <a:solidFill>
              <a:schemeClr val="accent3"/>
            </a:solidFill>
            <a:ln w="65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49A5D7D1-6B6A-4F3D-873E-F4B98BAEDB1C}"/>
                </a:ext>
              </a:extLst>
            </p:cNvPr>
            <p:cNvSpPr/>
            <p:nvPr/>
          </p:nvSpPr>
          <p:spPr>
            <a:xfrm>
              <a:off x="4103111" y="4761996"/>
              <a:ext cx="145882" cy="132620"/>
            </a:xfrm>
            <a:custGeom>
              <a:avLst/>
              <a:gdLst>
                <a:gd name="connsiteX0" fmla="*/ 143532 w 145881"/>
                <a:gd name="connsiteY0" fmla="*/ 32529 h 132619"/>
                <a:gd name="connsiteX1" fmla="*/ 114422 w 145881"/>
                <a:gd name="connsiteY1" fmla="*/ 3419 h 132619"/>
                <a:gd name="connsiteX2" fmla="*/ 11244 w 145881"/>
                <a:gd name="connsiteY2" fmla="*/ 42476 h 132619"/>
                <a:gd name="connsiteX3" fmla="*/ 3419 w 145881"/>
                <a:gd name="connsiteY3" fmla="*/ 42476 h 132619"/>
                <a:gd name="connsiteX4" fmla="*/ 41547 w 145881"/>
                <a:gd name="connsiteY4" fmla="*/ 134713 h 132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5881" h="132619">
                  <a:moveTo>
                    <a:pt x="143532" y="32529"/>
                  </a:moveTo>
                  <a:lnTo>
                    <a:pt x="114422" y="3419"/>
                  </a:lnTo>
                  <a:cubicBezTo>
                    <a:pt x="85956" y="28606"/>
                    <a:pt x="49253" y="42499"/>
                    <a:pt x="11244" y="42476"/>
                  </a:cubicBezTo>
                  <a:cubicBezTo>
                    <a:pt x="8591" y="42476"/>
                    <a:pt x="6005" y="42476"/>
                    <a:pt x="3419" y="42476"/>
                  </a:cubicBezTo>
                  <a:cubicBezTo>
                    <a:pt x="5540" y="76601"/>
                    <a:pt x="18954" y="109051"/>
                    <a:pt x="41547" y="134713"/>
                  </a:cubicBezTo>
                  <a:close/>
                </a:path>
              </a:pathLst>
            </a:custGeom>
            <a:solidFill>
              <a:schemeClr val="accent3"/>
            </a:solidFill>
            <a:ln w="65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8A79AB1B-F9C9-4EAE-B183-2EFE81AE2C56}"/>
                </a:ext>
              </a:extLst>
            </p:cNvPr>
            <p:cNvSpPr/>
            <p:nvPr/>
          </p:nvSpPr>
          <p:spPr>
            <a:xfrm>
              <a:off x="3958252" y="5019942"/>
              <a:ext cx="53048" cy="112727"/>
            </a:xfrm>
            <a:custGeom>
              <a:avLst/>
              <a:gdLst>
                <a:gd name="connsiteX0" fmla="*/ 49676 w 53047"/>
                <a:gd name="connsiteY0" fmla="*/ 3419 h 112726"/>
                <a:gd name="connsiteX1" fmla="*/ 10884 w 53047"/>
                <a:gd name="connsiteY1" fmla="*/ 38829 h 112726"/>
                <a:gd name="connsiteX2" fmla="*/ 10884 w 53047"/>
                <a:gd name="connsiteY2" fmla="*/ 78615 h 112726"/>
                <a:gd name="connsiteX3" fmla="*/ 49676 w 53047"/>
                <a:gd name="connsiteY3" fmla="*/ 114024 h 112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047" h="112726">
                  <a:moveTo>
                    <a:pt x="49676" y="3419"/>
                  </a:moveTo>
                  <a:cubicBezTo>
                    <a:pt x="35769" y="14107"/>
                    <a:pt x="22792" y="25952"/>
                    <a:pt x="10884" y="38829"/>
                  </a:cubicBezTo>
                  <a:cubicBezTo>
                    <a:pt x="931" y="50223"/>
                    <a:pt x="931" y="67220"/>
                    <a:pt x="10884" y="78615"/>
                  </a:cubicBezTo>
                  <a:cubicBezTo>
                    <a:pt x="22882" y="91401"/>
                    <a:pt x="35851" y="103239"/>
                    <a:pt x="49676" y="114024"/>
                  </a:cubicBezTo>
                  <a:close/>
                </a:path>
              </a:pathLst>
            </a:custGeom>
            <a:solidFill>
              <a:schemeClr val="accent3"/>
            </a:solidFill>
            <a:ln w="65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100BF5EA-A9E4-4A7A-8C66-F1DD67E14CDC}"/>
                </a:ext>
              </a:extLst>
            </p:cNvPr>
            <p:cNvSpPr/>
            <p:nvPr/>
          </p:nvSpPr>
          <p:spPr>
            <a:xfrm>
              <a:off x="4256486" y="5020008"/>
              <a:ext cx="53048" cy="112727"/>
            </a:xfrm>
            <a:custGeom>
              <a:avLst/>
              <a:gdLst>
                <a:gd name="connsiteX0" fmla="*/ 41879 w 53047"/>
                <a:gd name="connsiteY0" fmla="*/ 38762 h 112726"/>
                <a:gd name="connsiteX1" fmla="*/ 3419 w 53047"/>
                <a:gd name="connsiteY1" fmla="*/ 3419 h 112726"/>
                <a:gd name="connsiteX2" fmla="*/ 3419 w 53047"/>
                <a:gd name="connsiteY2" fmla="*/ 113891 h 112726"/>
                <a:gd name="connsiteX3" fmla="*/ 41879 w 53047"/>
                <a:gd name="connsiteY3" fmla="*/ 78150 h 112726"/>
                <a:gd name="connsiteX4" fmla="*/ 41879 w 53047"/>
                <a:gd name="connsiteY4" fmla="*/ 38762 h 1127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047" h="112726">
                  <a:moveTo>
                    <a:pt x="41879" y="38762"/>
                  </a:moveTo>
                  <a:cubicBezTo>
                    <a:pt x="30035" y="25961"/>
                    <a:pt x="17173" y="14141"/>
                    <a:pt x="3419" y="3419"/>
                  </a:cubicBezTo>
                  <a:lnTo>
                    <a:pt x="3419" y="113891"/>
                  </a:lnTo>
                  <a:cubicBezTo>
                    <a:pt x="17164" y="103013"/>
                    <a:pt x="30024" y="91062"/>
                    <a:pt x="41879" y="78150"/>
                  </a:cubicBezTo>
                  <a:cubicBezTo>
                    <a:pt x="52271" y="67077"/>
                    <a:pt x="52271" y="49835"/>
                    <a:pt x="41879" y="38762"/>
                  </a:cubicBezTo>
                  <a:close/>
                </a:path>
              </a:pathLst>
            </a:custGeom>
            <a:solidFill>
              <a:schemeClr val="accent3"/>
            </a:solidFill>
            <a:ln w="65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09603151-58BF-4E08-858C-E362AF3A2A15}"/>
                </a:ext>
              </a:extLst>
            </p:cNvPr>
            <p:cNvSpPr/>
            <p:nvPr/>
          </p:nvSpPr>
          <p:spPr>
            <a:xfrm>
              <a:off x="4031232" y="4969148"/>
              <a:ext cx="205561" cy="218823"/>
            </a:xfrm>
            <a:custGeom>
              <a:avLst/>
              <a:gdLst>
                <a:gd name="connsiteX0" fmla="*/ 200492 w 205560"/>
                <a:gd name="connsiteY0" fmla="*/ 35182 h 218822"/>
                <a:gd name="connsiteX1" fmla="*/ 102685 w 205560"/>
                <a:gd name="connsiteY1" fmla="*/ 3419 h 218822"/>
                <a:gd name="connsiteX2" fmla="*/ 4745 w 205560"/>
                <a:gd name="connsiteY2" fmla="*/ 35182 h 218822"/>
                <a:gd name="connsiteX3" fmla="*/ 3419 w 205560"/>
                <a:gd name="connsiteY3" fmla="*/ 35977 h 218822"/>
                <a:gd name="connsiteX4" fmla="*/ 3419 w 205560"/>
                <a:gd name="connsiteY4" fmla="*/ 183053 h 218822"/>
                <a:gd name="connsiteX5" fmla="*/ 4745 w 205560"/>
                <a:gd name="connsiteY5" fmla="*/ 183848 h 218822"/>
                <a:gd name="connsiteX6" fmla="*/ 102685 w 205560"/>
                <a:gd name="connsiteY6" fmla="*/ 215611 h 218822"/>
                <a:gd name="connsiteX7" fmla="*/ 200691 w 205560"/>
                <a:gd name="connsiteY7" fmla="*/ 183848 h 218822"/>
                <a:gd name="connsiteX8" fmla="*/ 202349 w 205560"/>
                <a:gd name="connsiteY8" fmla="*/ 182920 h 218822"/>
                <a:gd name="connsiteX9" fmla="*/ 202349 w 205560"/>
                <a:gd name="connsiteY9" fmla="*/ 36176 h 218822"/>
                <a:gd name="connsiteX10" fmla="*/ 175626 w 205560"/>
                <a:gd name="connsiteY10" fmla="*/ 129408 h 218822"/>
                <a:gd name="connsiteX11" fmla="*/ 168995 w 205560"/>
                <a:gd name="connsiteY11" fmla="*/ 136039 h 218822"/>
                <a:gd name="connsiteX12" fmla="*/ 162364 w 205560"/>
                <a:gd name="connsiteY12" fmla="*/ 129408 h 218822"/>
                <a:gd name="connsiteX13" fmla="*/ 162364 w 205560"/>
                <a:gd name="connsiteY13" fmla="*/ 116146 h 218822"/>
                <a:gd name="connsiteX14" fmla="*/ 142471 w 205560"/>
                <a:gd name="connsiteY14" fmla="*/ 116146 h 218822"/>
                <a:gd name="connsiteX15" fmla="*/ 142471 w 205560"/>
                <a:gd name="connsiteY15" fmla="*/ 129408 h 218822"/>
                <a:gd name="connsiteX16" fmla="*/ 135840 w 205560"/>
                <a:gd name="connsiteY16" fmla="*/ 136039 h 218822"/>
                <a:gd name="connsiteX17" fmla="*/ 129209 w 205560"/>
                <a:gd name="connsiteY17" fmla="*/ 129408 h 218822"/>
                <a:gd name="connsiteX18" fmla="*/ 129209 w 205560"/>
                <a:gd name="connsiteY18" fmla="*/ 116146 h 218822"/>
                <a:gd name="connsiteX19" fmla="*/ 109316 w 205560"/>
                <a:gd name="connsiteY19" fmla="*/ 116146 h 218822"/>
                <a:gd name="connsiteX20" fmla="*/ 109316 w 205560"/>
                <a:gd name="connsiteY20" fmla="*/ 129408 h 218822"/>
                <a:gd name="connsiteX21" fmla="*/ 102685 w 205560"/>
                <a:gd name="connsiteY21" fmla="*/ 136039 h 218822"/>
                <a:gd name="connsiteX22" fmla="*/ 96054 w 205560"/>
                <a:gd name="connsiteY22" fmla="*/ 129408 h 218822"/>
                <a:gd name="connsiteX23" fmla="*/ 96054 w 205560"/>
                <a:gd name="connsiteY23" fmla="*/ 116146 h 218822"/>
                <a:gd name="connsiteX24" fmla="*/ 76161 w 205560"/>
                <a:gd name="connsiteY24" fmla="*/ 116146 h 218822"/>
                <a:gd name="connsiteX25" fmla="*/ 76161 w 205560"/>
                <a:gd name="connsiteY25" fmla="*/ 129408 h 218822"/>
                <a:gd name="connsiteX26" fmla="*/ 69530 w 205560"/>
                <a:gd name="connsiteY26" fmla="*/ 136039 h 218822"/>
                <a:gd name="connsiteX27" fmla="*/ 62899 w 205560"/>
                <a:gd name="connsiteY27" fmla="*/ 129408 h 218822"/>
                <a:gd name="connsiteX28" fmla="*/ 62899 w 205560"/>
                <a:gd name="connsiteY28" fmla="*/ 116146 h 218822"/>
                <a:gd name="connsiteX29" fmla="*/ 43006 w 205560"/>
                <a:gd name="connsiteY29" fmla="*/ 116146 h 218822"/>
                <a:gd name="connsiteX30" fmla="*/ 43006 w 205560"/>
                <a:gd name="connsiteY30" fmla="*/ 129408 h 218822"/>
                <a:gd name="connsiteX31" fmla="*/ 36375 w 205560"/>
                <a:gd name="connsiteY31" fmla="*/ 136039 h 218822"/>
                <a:gd name="connsiteX32" fmla="*/ 29744 w 205560"/>
                <a:gd name="connsiteY32" fmla="*/ 129408 h 218822"/>
                <a:gd name="connsiteX33" fmla="*/ 29744 w 205560"/>
                <a:gd name="connsiteY33" fmla="*/ 89622 h 218822"/>
                <a:gd name="connsiteX34" fmla="*/ 36375 w 205560"/>
                <a:gd name="connsiteY34" fmla="*/ 82991 h 218822"/>
                <a:gd name="connsiteX35" fmla="*/ 43006 w 205560"/>
                <a:gd name="connsiteY35" fmla="*/ 89622 h 218822"/>
                <a:gd name="connsiteX36" fmla="*/ 43006 w 205560"/>
                <a:gd name="connsiteY36" fmla="*/ 102884 h 218822"/>
                <a:gd name="connsiteX37" fmla="*/ 62899 w 205560"/>
                <a:gd name="connsiteY37" fmla="*/ 102884 h 218822"/>
                <a:gd name="connsiteX38" fmla="*/ 62899 w 205560"/>
                <a:gd name="connsiteY38" fmla="*/ 89622 h 218822"/>
                <a:gd name="connsiteX39" fmla="*/ 69530 w 205560"/>
                <a:gd name="connsiteY39" fmla="*/ 82991 h 218822"/>
                <a:gd name="connsiteX40" fmla="*/ 76161 w 205560"/>
                <a:gd name="connsiteY40" fmla="*/ 89622 h 218822"/>
                <a:gd name="connsiteX41" fmla="*/ 76161 w 205560"/>
                <a:gd name="connsiteY41" fmla="*/ 102884 h 218822"/>
                <a:gd name="connsiteX42" fmla="*/ 96054 w 205560"/>
                <a:gd name="connsiteY42" fmla="*/ 102884 h 218822"/>
                <a:gd name="connsiteX43" fmla="*/ 96054 w 205560"/>
                <a:gd name="connsiteY43" fmla="*/ 89622 h 218822"/>
                <a:gd name="connsiteX44" fmla="*/ 102685 w 205560"/>
                <a:gd name="connsiteY44" fmla="*/ 82991 h 218822"/>
                <a:gd name="connsiteX45" fmla="*/ 109316 w 205560"/>
                <a:gd name="connsiteY45" fmla="*/ 89622 h 218822"/>
                <a:gd name="connsiteX46" fmla="*/ 109316 w 205560"/>
                <a:gd name="connsiteY46" fmla="*/ 102884 h 218822"/>
                <a:gd name="connsiteX47" fmla="*/ 129209 w 205560"/>
                <a:gd name="connsiteY47" fmla="*/ 102884 h 218822"/>
                <a:gd name="connsiteX48" fmla="*/ 129209 w 205560"/>
                <a:gd name="connsiteY48" fmla="*/ 89622 h 218822"/>
                <a:gd name="connsiteX49" fmla="*/ 135840 w 205560"/>
                <a:gd name="connsiteY49" fmla="*/ 82991 h 218822"/>
                <a:gd name="connsiteX50" fmla="*/ 142471 w 205560"/>
                <a:gd name="connsiteY50" fmla="*/ 89622 h 218822"/>
                <a:gd name="connsiteX51" fmla="*/ 142471 w 205560"/>
                <a:gd name="connsiteY51" fmla="*/ 102884 h 218822"/>
                <a:gd name="connsiteX52" fmla="*/ 162364 w 205560"/>
                <a:gd name="connsiteY52" fmla="*/ 102884 h 218822"/>
                <a:gd name="connsiteX53" fmla="*/ 162364 w 205560"/>
                <a:gd name="connsiteY53" fmla="*/ 89622 h 218822"/>
                <a:gd name="connsiteX54" fmla="*/ 168995 w 205560"/>
                <a:gd name="connsiteY54" fmla="*/ 82991 h 218822"/>
                <a:gd name="connsiteX55" fmla="*/ 175626 w 205560"/>
                <a:gd name="connsiteY55" fmla="*/ 89622 h 21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205560" h="218822">
                  <a:moveTo>
                    <a:pt x="200492" y="35182"/>
                  </a:moveTo>
                  <a:cubicBezTo>
                    <a:pt x="171515" y="17410"/>
                    <a:pt x="137034" y="3419"/>
                    <a:pt x="102685" y="3419"/>
                  </a:cubicBezTo>
                  <a:cubicBezTo>
                    <a:pt x="68336" y="3419"/>
                    <a:pt x="33723" y="17410"/>
                    <a:pt x="4745" y="35182"/>
                  </a:cubicBezTo>
                  <a:lnTo>
                    <a:pt x="3419" y="35977"/>
                  </a:lnTo>
                  <a:lnTo>
                    <a:pt x="3419" y="183053"/>
                  </a:lnTo>
                  <a:lnTo>
                    <a:pt x="4745" y="183848"/>
                  </a:lnTo>
                  <a:cubicBezTo>
                    <a:pt x="33524" y="201619"/>
                    <a:pt x="68005" y="215611"/>
                    <a:pt x="102685" y="215611"/>
                  </a:cubicBezTo>
                  <a:cubicBezTo>
                    <a:pt x="137365" y="215611"/>
                    <a:pt x="171714" y="201619"/>
                    <a:pt x="200691" y="183848"/>
                  </a:cubicBezTo>
                  <a:lnTo>
                    <a:pt x="202349" y="182920"/>
                  </a:lnTo>
                  <a:lnTo>
                    <a:pt x="202349" y="36176"/>
                  </a:lnTo>
                  <a:close/>
                  <a:moveTo>
                    <a:pt x="175626" y="129408"/>
                  </a:moveTo>
                  <a:cubicBezTo>
                    <a:pt x="175626" y="133070"/>
                    <a:pt x="172657" y="136039"/>
                    <a:pt x="168995" y="136039"/>
                  </a:cubicBezTo>
                  <a:cubicBezTo>
                    <a:pt x="165333" y="136039"/>
                    <a:pt x="162364" y="133070"/>
                    <a:pt x="162364" y="129408"/>
                  </a:cubicBezTo>
                  <a:lnTo>
                    <a:pt x="162364" y="116146"/>
                  </a:lnTo>
                  <a:lnTo>
                    <a:pt x="142471" y="116146"/>
                  </a:lnTo>
                  <a:lnTo>
                    <a:pt x="142471" y="129408"/>
                  </a:lnTo>
                  <a:cubicBezTo>
                    <a:pt x="142471" y="133070"/>
                    <a:pt x="139502" y="136039"/>
                    <a:pt x="135840" y="136039"/>
                  </a:cubicBezTo>
                  <a:cubicBezTo>
                    <a:pt x="132178" y="136039"/>
                    <a:pt x="129209" y="133070"/>
                    <a:pt x="129209" y="129408"/>
                  </a:cubicBezTo>
                  <a:lnTo>
                    <a:pt x="129209" y="116146"/>
                  </a:lnTo>
                  <a:lnTo>
                    <a:pt x="109316" y="116146"/>
                  </a:lnTo>
                  <a:lnTo>
                    <a:pt x="109316" y="129408"/>
                  </a:lnTo>
                  <a:cubicBezTo>
                    <a:pt x="109316" y="133070"/>
                    <a:pt x="106347" y="136039"/>
                    <a:pt x="102685" y="136039"/>
                  </a:cubicBezTo>
                  <a:cubicBezTo>
                    <a:pt x="99023" y="136039"/>
                    <a:pt x="96054" y="133070"/>
                    <a:pt x="96054" y="129408"/>
                  </a:cubicBezTo>
                  <a:lnTo>
                    <a:pt x="96054" y="116146"/>
                  </a:lnTo>
                  <a:lnTo>
                    <a:pt x="76161" y="116146"/>
                  </a:lnTo>
                  <a:lnTo>
                    <a:pt x="76161" y="129408"/>
                  </a:lnTo>
                  <a:cubicBezTo>
                    <a:pt x="76161" y="133070"/>
                    <a:pt x="73192" y="136039"/>
                    <a:pt x="69530" y="136039"/>
                  </a:cubicBezTo>
                  <a:cubicBezTo>
                    <a:pt x="65868" y="136039"/>
                    <a:pt x="62899" y="133070"/>
                    <a:pt x="62899" y="129408"/>
                  </a:cubicBezTo>
                  <a:lnTo>
                    <a:pt x="62899" y="116146"/>
                  </a:lnTo>
                  <a:lnTo>
                    <a:pt x="43006" y="116146"/>
                  </a:lnTo>
                  <a:lnTo>
                    <a:pt x="43006" y="129408"/>
                  </a:lnTo>
                  <a:cubicBezTo>
                    <a:pt x="43006" y="133070"/>
                    <a:pt x="40037" y="136039"/>
                    <a:pt x="36375" y="136039"/>
                  </a:cubicBezTo>
                  <a:cubicBezTo>
                    <a:pt x="32713" y="136039"/>
                    <a:pt x="29744" y="133070"/>
                    <a:pt x="29744" y="129408"/>
                  </a:cubicBezTo>
                  <a:lnTo>
                    <a:pt x="29744" y="89622"/>
                  </a:lnTo>
                  <a:cubicBezTo>
                    <a:pt x="29744" y="85960"/>
                    <a:pt x="32713" y="82991"/>
                    <a:pt x="36375" y="82991"/>
                  </a:cubicBezTo>
                  <a:cubicBezTo>
                    <a:pt x="40037" y="82991"/>
                    <a:pt x="43006" y="85960"/>
                    <a:pt x="43006" y="89622"/>
                  </a:cubicBezTo>
                  <a:lnTo>
                    <a:pt x="43006" y="102884"/>
                  </a:lnTo>
                  <a:lnTo>
                    <a:pt x="62899" y="102884"/>
                  </a:lnTo>
                  <a:lnTo>
                    <a:pt x="62899" y="89622"/>
                  </a:lnTo>
                  <a:cubicBezTo>
                    <a:pt x="62899" y="85960"/>
                    <a:pt x="65868" y="82991"/>
                    <a:pt x="69530" y="82991"/>
                  </a:cubicBezTo>
                  <a:cubicBezTo>
                    <a:pt x="73192" y="82991"/>
                    <a:pt x="76161" y="85960"/>
                    <a:pt x="76161" y="89622"/>
                  </a:cubicBezTo>
                  <a:lnTo>
                    <a:pt x="76161" y="102884"/>
                  </a:lnTo>
                  <a:lnTo>
                    <a:pt x="96054" y="102884"/>
                  </a:lnTo>
                  <a:lnTo>
                    <a:pt x="96054" y="89622"/>
                  </a:lnTo>
                  <a:cubicBezTo>
                    <a:pt x="96054" y="85960"/>
                    <a:pt x="99023" y="82991"/>
                    <a:pt x="102685" y="82991"/>
                  </a:cubicBezTo>
                  <a:cubicBezTo>
                    <a:pt x="106347" y="82991"/>
                    <a:pt x="109316" y="85960"/>
                    <a:pt x="109316" y="89622"/>
                  </a:cubicBezTo>
                  <a:lnTo>
                    <a:pt x="109316" y="102884"/>
                  </a:lnTo>
                  <a:lnTo>
                    <a:pt x="129209" y="102884"/>
                  </a:lnTo>
                  <a:lnTo>
                    <a:pt x="129209" y="89622"/>
                  </a:lnTo>
                  <a:cubicBezTo>
                    <a:pt x="129209" y="85960"/>
                    <a:pt x="132178" y="82991"/>
                    <a:pt x="135840" y="82991"/>
                  </a:cubicBezTo>
                  <a:cubicBezTo>
                    <a:pt x="139502" y="82991"/>
                    <a:pt x="142471" y="85960"/>
                    <a:pt x="142471" y="89622"/>
                  </a:cubicBezTo>
                  <a:lnTo>
                    <a:pt x="142471" y="102884"/>
                  </a:lnTo>
                  <a:lnTo>
                    <a:pt x="162364" y="102884"/>
                  </a:lnTo>
                  <a:lnTo>
                    <a:pt x="162364" y="89622"/>
                  </a:lnTo>
                  <a:cubicBezTo>
                    <a:pt x="162364" y="85960"/>
                    <a:pt x="165333" y="82991"/>
                    <a:pt x="168995" y="82991"/>
                  </a:cubicBezTo>
                  <a:cubicBezTo>
                    <a:pt x="172657" y="82991"/>
                    <a:pt x="175626" y="85960"/>
                    <a:pt x="175626" y="89622"/>
                  </a:cubicBezTo>
                  <a:close/>
                </a:path>
              </a:pathLst>
            </a:custGeom>
            <a:solidFill>
              <a:schemeClr val="accent3"/>
            </a:solidFill>
            <a:ln w="654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3B97FB7-3D17-49E2-8231-3936C4ADC672}"/>
              </a:ext>
            </a:extLst>
          </p:cNvPr>
          <p:cNvGrpSpPr/>
          <p:nvPr/>
        </p:nvGrpSpPr>
        <p:grpSpPr>
          <a:xfrm>
            <a:off x="5793006" y="4573425"/>
            <a:ext cx="509260" cy="509260"/>
            <a:chOff x="5793006" y="4630662"/>
            <a:chExt cx="509260" cy="509260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4276E862-381E-4482-B3E6-78F00B32F1CB}"/>
                </a:ext>
              </a:extLst>
            </p:cNvPr>
            <p:cNvSpPr/>
            <p:nvPr/>
          </p:nvSpPr>
          <p:spPr>
            <a:xfrm>
              <a:off x="5875893" y="4630662"/>
              <a:ext cx="159144" cy="172406"/>
            </a:xfrm>
            <a:custGeom>
              <a:avLst/>
              <a:gdLst>
                <a:gd name="connsiteX0" fmla="*/ 103112 w 159143"/>
                <a:gd name="connsiteY0" fmla="*/ 167432 h 172405"/>
                <a:gd name="connsiteX1" fmla="*/ 159475 w 159143"/>
                <a:gd name="connsiteY1" fmla="*/ 4973 h 172405"/>
                <a:gd name="connsiteX2" fmla="*/ 4973 w 159143"/>
                <a:gd name="connsiteY2" fmla="*/ 69294 h 172405"/>
                <a:gd name="connsiteX3" fmla="*/ 103112 w 159143"/>
                <a:gd name="connsiteY3" fmla="*/ 167432 h 17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9143" h="172405">
                  <a:moveTo>
                    <a:pt x="103112" y="167432"/>
                  </a:moveTo>
                  <a:cubicBezTo>
                    <a:pt x="144224" y="121679"/>
                    <a:pt x="162791" y="62663"/>
                    <a:pt x="159475" y="4973"/>
                  </a:cubicBezTo>
                  <a:cubicBezTo>
                    <a:pt x="103775" y="8289"/>
                    <a:pt x="49401" y="29508"/>
                    <a:pt x="4973" y="69294"/>
                  </a:cubicBezTo>
                  <a:lnTo>
                    <a:pt x="103112" y="167432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5B98CA51-42C1-441C-8C68-5D7F780749AE}"/>
                </a:ext>
              </a:extLst>
            </p:cNvPr>
            <p:cNvSpPr/>
            <p:nvPr/>
          </p:nvSpPr>
          <p:spPr>
            <a:xfrm>
              <a:off x="6129860" y="4891889"/>
              <a:ext cx="172406" cy="165775"/>
            </a:xfrm>
            <a:custGeom>
              <a:avLst/>
              <a:gdLst>
                <a:gd name="connsiteX0" fmla="*/ 4973 w 172405"/>
                <a:gd name="connsiteY0" fmla="*/ 61370 h 165774"/>
                <a:gd name="connsiteX1" fmla="*/ 107754 w 172405"/>
                <a:gd name="connsiteY1" fmla="*/ 164150 h 165774"/>
                <a:gd name="connsiteX2" fmla="*/ 172074 w 172405"/>
                <a:gd name="connsiteY2" fmla="*/ 5669 h 165774"/>
                <a:gd name="connsiteX3" fmla="*/ 4973 w 172405"/>
                <a:gd name="connsiteY3" fmla="*/ 61370 h 165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405" h="165774">
                  <a:moveTo>
                    <a:pt x="4973" y="61370"/>
                  </a:moveTo>
                  <a:lnTo>
                    <a:pt x="107754" y="164150"/>
                  </a:lnTo>
                  <a:cubicBezTo>
                    <a:pt x="148866" y="119059"/>
                    <a:pt x="170085" y="62696"/>
                    <a:pt x="172074" y="5669"/>
                  </a:cubicBezTo>
                  <a:cubicBezTo>
                    <a:pt x="112395" y="1028"/>
                    <a:pt x="52053" y="19595"/>
                    <a:pt x="4973" y="61370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162C2721-9897-4B4C-AEA7-0A8725D24353}"/>
                </a:ext>
              </a:extLst>
            </p:cNvPr>
            <p:cNvSpPr/>
            <p:nvPr/>
          </p:nvSpPr>
          <p:spPr>
            <a:xfrm>
              <a:off x="5993262" y="4631325"/>
              <a:ext cx="225454" cy="238716"/>
            </a:xfrm>
            <a:custGeom>
              <a:avLst/>
              <a:gdLst>
                <a:gd name="connsiteX0" fmla="*/ 56695 w 225453"/>
                <a:gd name="connsiteY0" fmla="*/ 237721 h 238715"/>
                <a:gd name="connsiteX1" fmla="*/ 225122 w 225453"/>
                <a:gd name="connsiteY1" fmla="*/ 69294 h 238715"/>
                <a:gd name="connsiteX2" fmla="*/ 69294 w 225453"/>
                <a:gd name="connsiteY2" fmla="*/ 4973 h 238715"/>
                <a:gd name="connsiteX3" fmla="*/ 4973 w 225453"/>
                <a:gd name="connsiteY3" fmla="*/ 185999 h 238715"/>
                <a:gd name="connsiteX4" fmla="*/ 56695 w 225453"/>
                <a:gd name="connsiteY4" fmla="*/ 237721 h 238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53" h="238715">
                  <a:moveTo>
                    <a:pt x="56695" y="237721"/>
                  </a:moveTo>
                  <a:lnTo>
                    <a:pt x="225122" y="69294"/>
                  </a:lnTo>
                  <a:cubicBezTo>
                    <a:pt x="180694" y="28845"/>
                    <a:pt x="124994" y="7626"/>
                    <a:pt x="69294" y="4973"/>
                  </a:cubicBezTo>
                  <a:cubicBezTo>
                    <a:pt x="72609" y="69294"/>
                    <a:pt x="51390" y="134941"/>
                    <a:pt x="4973" y="185999"/>
                  </a:cubicBezTo>
                  <a:lnTo>
                    <a:pt x="56695" y="237721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23C63343-6735-47D2-97EA-DEECF9403CA6}"/>
                </a:ext>
              </a:extLst>
            </p:cNvPr>
            <p:cNvSpPr/>
            <p:nvPr/>
          </p:nvSpPr>
          <p:spPr>
            <a:xfrm>
              <a:off x="6063550" y="4713549"/>
              <a:ext cx="238716" cy="225454"/>
            </a:xfrm>
            <a:custGeom>
              <a:avLst/>
              <a:gdLst>
                <a:gd name="connsiteX0" fmla="*/ 4973 w 238715"/>
                <a:gd name="connsiteY0" fmla="*/ 174063 h 225453"/>
                <a:gd name="connsiteX1" fmla="*/ 52053 w 238715"/>
                <a:gd name="connsiteY1" fmla="*/ 221144 h 225453"/>
                <a:gd name="connsiteX2" fmla="*/ 237721 w 238715"/>
                <a:gd name="connsiteY2" fmla="*/ 156823 h 225453"/>
                <a:gd name="connsiteX3" fmla="*/ 173400 w 238715"/>
                <a:gd name="connsiteY3" fmla="*/ 4973 h 225453"/>
                <a:gd name="connsiteX4" fmla="*/ 4973 w 238715"/>
                <a:gd name="connsiteY4" fmla="*/ 174063 h 22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8715" h="225453">
                  <a:moveTo>
                    <a:pt x="4973" y="174063"/>
                  </a:moveTo>
                  <a:lnTo>
                    <a:pt x="52053" y="221144"/>
                  </a:lnTo>
                  <a:cubicBezTo>
                    <a:pt x="104438" y="174063"/>
                    <a:pt x="171411" y="152844"/>
                    <a:pt x="237721" y="156823"/>
                  </a:cubicBezTo>
                  <a:cubicBezTo>
                    <a:pt x="233742" y="102449"/>
                    <a:pt x="212523" y="48738"/>
                    <a:pt x="173400" y="4973"/>
                  </a:cubicBezTo>
                  <a:lnTo>
                    <a:pt x="4973" y="174063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C2D55822-6159-49BD-8276-C90A67F00782}"/>
                </a:ext>
              </a:extLst>
            </p:cNvPr>
            <p:cNvSpPr/>
            <p:nvPr/>
          </p:nvSpPr>
          <p:spPr>
            <a:xfrm>
              <a:off x="6054233" y="4967516"/>
              <a:ext cx="165775" cy="172406"/>
            </a:xfrm>
            <a:custGeom>
              <a:avLst/>
              <a:gdLst>
                <a:gd name="connsiteX0" fmla="*/ 61370 w 165774"/>
                <a:gd name="connsiteY0" fmla="*/ 4973 h 172405"/>
                <a:gd name="connsiteX1" fmla="*/ 5669 w 165774"/>
                <a:gd name="connsiteY1" fmla="*/ 172074 h 172405"/>
                <a:gd name="connsiteX2" fmla="*/ 164150 w 165774"/>
                <a:gd name="connsiteY2" fmla="*/ 107754 h 172405"/>
                <a:gd name="connsiteX3" fmla="*/ 61370 w 165774"/>
                <a:gd name="connsiteY3" fmla="*/ 4973 h 172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5774" h="172405">
                  <a:moveTo>
                    <a:pt x="61370" y="4973"/>
                  </a:moveTo>
                  <a:cubicBezTo>
                    <a:pt x="19595" y="52053"/>
                    <a:pt x="1028" y="112395"/>
                    <a:pt x="5669" y="172074"/>
                  </a:cubicBezTo>
                  <a:cubicBezTo>
                    <a:pt x="62696" y="170085"/>
                    <a:pt x="119059" y="148203"/>
                    <a:pt x="164150" y="107754"/>
                  </a:cubicBezTo>
                  <a:lnTo>
                    <a:pt x="61370" y="4973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2A93298A-3179-4B85-94F9-472EB5A95551}"/>
                </a:ext>
              </a:extLst>
            </p:cNvPr>
            <p:cNvSpPr/>
            <p:nvPr/>
          </p:nvSpPr>
          <p:spPr>
            <a:xfrm>
              <a:off x="5876556" y="4901206"/>
              <a:ext cx="218823" cy="238716"/>
            </a:xfrm>
            <a:custGeom>
              <a:avLst/>
              <a:gdLst>
                <a:gd name="connsiteX0" fmla="*/ 220480 w 218822"/>
                <a:gd name="connsiteY0" fmla="*/ 52053 h 238715"/>
                <a:gd name="connsiteX1" fmla="*/ 173400 w 218822"/>
                <a:gd name="connsiteY1" fmla="*/ 4973 h 238715"/>
                <a:gd name="connsiteX2" fmla="*/ 4973 w 218822"/>
                <a:gd name="connsiteY2" fmla="*/ 173400 h 238715"/>
                <a:gd name="connsiteX3" fmla="*/ 156823 w 218822"/>
                <a:gd name="connsiteY3" fmla="*/ 237721 h 238715"/>
                <a:gd name="connsiteX4" fmla="*/ 220480 w 218822"/>
                <a:gd name="connsiteY4" fmla="*/ 52053 h 238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8822" h="238715">
                  <a:moveTo>
                    <a:pt x="220480" y="52053"/>
                  </a:moveTo>
                  <a:lnTo>
                    <a:pt x="173400" y="4973"/>
                  </a:lnTo>
                  <a:lnTo>
                    <a:pt x="4973" y="173400"/>
                  </a:lnTo>
                  <a:cubicBezTo>
                    <a:pt x="48075" y="212523"/>
                    <a:pt x="101786" y="233742"/>
                    <a:pt x="156823" y="237721"/>
                  </a:cubicBezTo>
                  <a:cubicBezTo>
                    <a:pt x="152181" y="172074"/>
                    <a:pt x="173400" y="104438"/>
                    <a:pt x="220480" y="52053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D28A249-AFC2-4FC8-B497-AE19A31B04D4}"/>
                </a:ext>
              </a:extLst>
            </p:cNvPr>
            <p:cNvSpPr/>
            <p:nvPr/>
          </p:nvSpPr>
          <p:spPr>
            <a:xfrm>
              <a:off x="5793006" y="4714212"/>
              <a:ext cx="172406" cy="159144"/>
            </a:xfrm>
            <a:custGeom>
              <a:avLst/>
              <a:gdLst>
                <a:gd name="connsiteX0" fmla="*/ 69294 w 172405"/>
                <a:gd name="connsiteY0" fmla="*/ 4973 h 159143"/>
                <a:gd name="connsiteX1" fmla="*/ 4973 w 172405"/>
                <a:gd name="connsiteY1" fmla="*/ 159475 h 159143"/>
                <a:gd name="connsiteX2" fmla="*/ 167432 w 172405"/>
                <a:gd name="connsiteY2" fmla="*/ 103112 h 159143"/>
                <a:gd name="connsiteX3" fmla="*/ 69294 w 172405"/>
                <a:gd name="connsiteY3" fmla="*/ 4973 h 159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405" h="159143">
                  <a:moveTo>
                    <a:pt x="69294" y="4973"/>
                  </a:moveTo>
                  <a:cubicBezTo>
                    <a:pt x="29508" y="48738"/>
                    <a:pt x="8289" y="103775"/>
                    <a:pt x="4973" y="159475"/>
                  </a:cubicBezTo>
                  <a:cubicBezTo>
                    <a:pt x="62663" y="162791"/>
                    <a:pt x="121016" y="143561"/>
                    <a:pt x="167432" y="103112"/>
                  </a:cubicBezTo>
                  <a:lnTo>
                    <a:pt x="69294" y="4973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94AFACF2-EF7F-438B-BE9D-599472D897C5}"/>
                </a:ext>
              </a:extLst>
            </p:cNvPr>
            <p:cNvSpPr/>
            <p:nvPr/>
          </p:nvSpPr>
          <p:spPr>
            <a:xfrm>
              <a:off x="5793669" y="4830918"/>
              <a:ext cx="238716" cy="225454"/>
            </a:xfrm>
            <a:custGeom>
              <a:avLst/>
              <a:gdLst>
                <a:gd name="connsiteX0" fmla="*/ 237721 w 238715"/>
                <a:gd name="connsiteY0" fmla="*/ 56695 h 225453"/>
                <a:gd name="connsiteX1" fmla="*/ 185999 w 238715"/>
                <a:gd name="connsiteY1" fmla="*/ 4973 h 225453"/>
                <a:gd name="connsiteX2" fmla="*/ 4973 w 238715"/>
                <a:gd name="connsiteY2" fmla="*/ 69294 h 225453"/>
                <a:gd name="connsiteX3" fmla="*/ 69294 w 238715"/>
                <a:gd name="connsiteY3" fmla="*/ 225122 h 225453"/>
                <a:gd name="connsiteX4" fmla="*/ 237721 w 238715"/>
                <a:gd name="connsiteY4" fmla="*/ 56695 h 22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8715" h="225453">
                  <a:moveTo>
                    <a:pt x="237721" y="56695"/>
                  </a:moveTo>
                  <a:lnTo>
                    <a:pt x="185999" y="4973"/>
                  </a:lnTo>
                  <a:cubicBezTo>
                    <a:pt x="134941" y="51390"/>
                    <a:pt x="69294" y="72609"/>
                    <a:pt x="4973" y="69294"/>
                  </a:cubicBezTo>
                  <a:cubicBezTo>
                    <a:pt x="7626" y="125657"/>
                    <a:pt x="29508" y="180694"/>
                    <a:pt x="69294" y="225122"/>
                  </a:cubicBezTo>
                  <a:lnTo>
                    <a:pt x="237721" y="56695"/>
                  </a:ln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75CD53-0F7B-4ED1-8962-F0C705C3DC51}"/>
              </a:ext>
            </a:extLst>
          </p:cNvPr>
          <p:cNvGrpSpPr/>
          <p:nvPr/>
        </p:nvGrpSpPr>
        <p:grpSpPr>
          <a:xfrm>
            <a:off x="7644069" y="4641393"/>
            <a:ext cx="589827" cy="377966"/>
            <a:chOff x="7644069" y="4698630"/>
            <a:chExt cx="589827" cy="377966"/>
          </a:xfrm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B33C9F8-CD2A-4F04-8C37-C1BB3AC4692F}"/>
                </a:ext>
              </a:extLst>
            </p:cNvPr>
            <p:cNvSpPr/>
            <p:nvPr/>
          </p:nvSpPr>
          <p:spPr>
            <a:xfrm>
              <a:off x="7644069" y="4781517"/>
              <a:ext cx="92834" cy="212192"/>
            </a:xfrm>
            <a:custGeom>
              <a:avLst/>
              <a:gdLst>
                <a:gd name="connsiteX0" fmla="*/ 90845 w 92833"/>
                <a:gd name="connsiteY0" fmla="*/ 4973 h 212191"/>
                <a:gd name="connsiteX1" fmla="*/ 17904 w 92833"/>
                <a:gd name="connsiteY1" fmla="*/ 72609 h 212191"/>
                <a:gd name="connsiteX2" fmla="*/ 17904 w 92833"/>
                <a:gd name="connsiteY2" fmla="*/ 142898 h 212191"/>
                <a:gd name="connsiteX3" fmla="*/ 90845 w 92833"/>
                <a:gd name="connsiteY3" fmla="*/ 210534 h 212191"/>
                <a:gd name="connsiteX4" fmla="*/ 90845 w 92833"/>
                <a:gd name="connsiteY4" fmla="*/ 4973 h 212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33" h="212191">
                  <a:moveTo>
                    <a:pt x="90845" y="4973"/>
                  </a:moveTo>
                  <a:cubicBezTo>
                    <a:pt x="59679" y="28845"/>
                    <a:pt x="34481" y="53379"/>
                    <a:pt x="17904" y="72609"/>
                  </a:cubicBezTo>
                  <a:cubicBezTo>
                    <a:pt x="663" y="92502"/>
                    <a:pt x="663" y="122342"/>
                    <a:pt x="17904" y="142898"/>
                  </a:cubicBezTo>
                  <a:cubicBezTo>
                    <a:pt x="34481" y="162128"/>
                    <a:pt x="59679" y="186662"/>
                    <a:pt x="90845" y="210534"/>
                  </a:cubicBezTo>
                  <a:lnTo>
                    <a:pt x="90845" y="4973"/>
                  </a:ln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38CF78B0-B81C-4C19-AFE1-A29EDADB6DE8}"/>
                </a:ext>
              </a:extLst>
            </p:cNvPr>
            <p:cNvSpPr/>
            <p:nvPr/>
          </p:nvSpPr>
          <p:spPr>
            <a:xfrm>
              <a:off x="8141062" y="4781517"/>
              <a:ext cx="92834" cy="212192"/>
            </a:xfrm>
            <a:custGeom>
              <a:avLst/>
              <a:gdLst>
                <a:gd name="connsiteX0" fmla="*/ 77914 w 92833"/>
                <a:gd name="connsiteY0" fmla="*/ 72609 h 212191"/>
                <a:gd name="connsiteX1" fmla="*/ 4973 w 92833"/>
                <a:gd name="connsiteY1" fmla="*/ 4973 h 212191"/>
                <a:gd name="connsiteX2" fmla="*/ 4973 w 92833"/>
                <a:gd name="connsiteY2" fmla="*/ 209871 h 212191"/>
                <a:gd name="connsiteX3" fmla="*/ 77914 w 92833"/>
                <a:gd name="connsiteY3" fmla="*/ 142235 h 212191"/>
                <a:gd name="connsiteX4" fmla="*/ 77914 w 92833"/>
                <a:gd name="connsiteY4" fmla="*/ 72609 h 212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833" h="212191">
                  <a:moveTo>
                    <a:pt x="77914" y="72609"/>
                  </a:moveTo>
                  <a:cubicBezTo>
                    <a:pt x="61337" y="53379"/>
                    <a:pt x="36139" y="28845"/>
                    <a:pt x="4973" y="4973"/>
                  </a:cubicBezTo>
                  <a:lnTo>
                    <a:pt x="4973" y="209871"/>
                  </a:lnTo>
                  <a:cubicBezTo>
                    <a:pt x="36139" y="185999"/>
                    <a:pt x="61337" y="161465"/>
                    <a:pt x="77914" y="142235"/>
                  </a:cubicBezTo>
                  <a:cubicBezTo>
                    <a:pt x="95818" y="122342"/>
                    <a:pt x="95818" y="93165"/>
                    <a:pt x="77914" y="72609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5174025C-F075-4D86-90B4-82AF1D993A3D}"/>
                </a:ext>
              </a:extLst>
            </p:cNvPr>
            <p:cNvSpPr/>
            <p:nvPr/>
          </p:nvSpPr>
          <p:spPr>
            <a:xfrm>
              <a:off x="7769727" y="4698630"/>
              <a:ext cx="338180" cy="377966"/>
            </a:xfrm>
            <a:custGeom>
              <a:avLst/>
              <a:gdLst>
                <a:gd name="connsiteX0" fmla="*/ 170748 w 338180"/>
                <a:gd name="connsiteY0" fmla="*/ 4973 h 377966"/>
                <a:gd name="connsiteX1" fmla="*/ 4973 w 338180"/>
                <a:gd name="connsiteY1" fmla="*/ 60674 h 377966"/>
                <a:gd name="connsiteX2" fmla="*/ 4973 w 338180"/>
                <a:gd name="connsiteY2" fmla="*/ 321271 h 377966"/>
                <a:gd name="connsiteX3" fmla="*/ 170748 w 338180"/>
                <a:gd name="connsiteY3" fmla="*/ 376972 h 377966"/>
                <a:gd name="connsiteX4" fmla="*/ 336523 w 338180"/>
                <a:gd name="connsiteY4" fmla="*/ 321271 h 377966"/>
                <a:gd name="connsiteX5" fmla="*/ 336523 w 338180"/>
                <a:gd name="connsiteY5" fmla="*/ 60674 h 377966"/>
                <a:gd name="connsiteX6" fmla="*/ 170748 w 338180"/>
                <a:gd name="connsiteY6" fmla="*/ 4973 h 377966"/>
                <a:gd name="connsiteX7" fmla="*/ 290106 w 338180"/>
                <a:gd name="connsiteY7" fmla="*/ 223796 h 377966"/>
                <a:gd name="connsiteX8" fmla="*/ 276844 w 338180"/>
                <a:gd name="connsiteY8" fmla="*/ 237058 h 377966"/>
                <a:gd name="connsiteX9" fmla="*/ 263582 w 338180"/>
                <a:gd name="connsiteY9" fmla="*/ 223796 h 377966"/>
                <a:gd name="connsiteX10" fmla="*/ 263582 w 338180"/>
                <a:gd name="connsiteY10" fmla="*/ 203903 h 377966"/>
                <a:gd name="connsiteX11" fmla="*/ 237058 w 338180"/>
                <a:gd name="connsiteY11" fmla="*/ 203903 h 377966"/>
                <a:gd name="connsiteX12" fmla="*/ 237058 w 338180"/>
                <a:gd name="connsiteY12" fmla="*/ 223796 h 377966"/>
                <a:gd name="connsiteX13" fmla="*/ 223796 w 338180"/>
                <a:gd name="connsiteY13" fmla="*/ 237058 h 377966"/>
                <a:gd name="connsiteX14" fmla="*/ 210534 w 338180"/>
                <a:gd name="connsiteY14" fmla="*/ 223796 h 377966"/>
                <a:gd name="connsiteX15" fmla="*/ 210534 w 338180"/>
                <a:gd name="connsiteY15" fmla="*/ 203903 h 377966"/>
                <a:gd name="connsiteX16" fmla="*/ 184010 w 338180"/>
                <a:gd name="connsiteY16" fmla="*/ 203903 h 377966"/>
                <a:gd name="connsiteX17" fmla="*/ 184010 w 338180"/>
                <a:gd name="connsiteY17" fmla="*/ 223796 h 377966"/>
                <a:gd name="connsiteX18" fmla="*/ 170748 w 338180"/>
                <a:gd name="connsiteY18" fmla="*/ 237058 h 377966"/>
                <a:gd name="connsiteX19" fmla="*/ 157486 w 338180"/>
                <a:gd name="connsiteY19" fmla="*/ 223796 h 377966"/>
                <a:gd name="connsiteX20" fmla="*/ 157486 w 338180"/>
                <a:gd name="connsiteY20" fmla="*/ 203903 h 377966"/>
                <a:gd name="connsiteX21" fmla="*/ 130962 w 338180"/>
                <a:gd name="connsiteY21" fmla="*/ 203903 h 377966"/>
                <a:gd name="connsiteX22" fmla="*/ 130962 w 338180"/>
                <a:gd name="connsiteY22" fmla="*/ 223796 h 377966"/>
                <a:gd name="connsiteX23" fmla="*/ 117700 w 338180"/>
                <a:gd name="connsiteY23" fmla="*/ 237058 h 377966"/>
                <a:gd name="connsiteX24" fmla="*/ 104438 w 338180"/>
                <a:gd name="connsiteY24" fmla="*/ 223796 h 377966"/>
                <a:gd name="connsiteX25" fmla="*/ 104438 w 338180"/>
                <a:gd name="connsiteY25" fmla="*/ 203903 h 377966"/>
                <a:gd name="connsiteX26" fmla="*/ 77914 w 338180"/>
                <a:gd name="connsiteY26" fmla="*/ 203903 h 377966"/>
                <a:gd name="connsiteX27" fmla="*/ 77914 w 338180"/>
                <a:gd name="connsiteY27" fmla="*/ 223796 h 377966"/>
                <a:gd name="connsiteX28" fmla="*/ 64652 w 338180"/>
                <a:gd name="connsiteY28" fmla="*/ 237058 h 377966"/>
                <a:gd name="connsiteX29" fmla="*/ 51390 w 338180"/>
                <a:gd name="connsiteY29" fmla="*/ 223796 h 377966"/>
                <a:gd name="connsiteX30" fmla="*/ 51390 w 338180"/>
                <a:gd name="connsiteY30" fmla="*/ 157486 h 377966"/>
                <a:gd name="connsiteX31" fmla="*/ 64652 w 338180"/>
                <a:gd name="connsiteY31" fmla="*/ 144224 h 377966"/>
                <a:gd name="connsiteX32" fmla="*/ 77914 w 338180"/>
                <a:gd name="connsiteY32" fmla="*/ 157486 h 377966"/>
                <a:gd name="connsiteX33" fmla="*/ 77914 w 338180"/>
                <a:gd name="connsiteY33" fmla="*/ 177379 h 377966"/>
                <a:gd name="connsiteX34" fmla="*/ 104438 w 338180"/>
                <a:gd name="connsiteY34" fmla="*/ 177379 h 377966"/>
                <a:gd name="connsiteX35" fmla="*/ 104438 w 338180"/>
                <a:gd name="connsiteY35" fmla="*/ 157486 h 377966"/>
                <a:gd name="connsiteX36" fmla="*/ 117700 w 338180"/>
                <a:gd name="connsiteY36" fmla="*/ 144224 h 377966"/>
                <a:gd name="connsiteX37" fmla="*/ 130962 w 338180"/>
                <a:gd name="connsiteY37" fmla="*/ 157486 h 377966"/>
                <a:gd name="connsiteX38" fmla="*/ 130962 w 338180"/>
                <a:gd name="connsiteY38" fmla="*/ 177379 h 377966"/>
                <a:gd name="connsiteX39" fmla="*/ 157486 w 338180"/>
                <a:gd name="connsiteY39" fmla="*/ 177379 h 377966"/>
                <a:gd name="connsiteX40" fmla="*/ 157486 w 338180"/>
                <a:gd name="connsiteY40" fmla="*/ 157486 h 377966"/>
                <a:gd name="connsiteX41" fmla="*/ 170748 w 338180"/>
                <a:gd name="connsiteY41" fmla="*/ 144224 h 377966"/>
                <a:gd name="connsiteX42" fmla="*/ 184010 w 338180"/>
                <a:gd name="connsiteY42" fmla="*/ 157486 h 377966"/>
                <a:gd name="connsiteX43" fmla="*/ 184010 w 338180"/>
                <a:gd name="connsiteY43" fmla="*/ 177379 h 377966"/>
                <a:gd name="connsiteX44" fmla="*/ 210534 w 338180"/>
                <a:gd name="connsiteY44" fmla="*/ 177379 h 377966"/>
                <a:gd name="connsiteX45" fmla="*/ 210534 w 338180"/>
                <a:gd name="connsiteY45" fmla="*/ 157486 h 377966"/>
                <a:gd name="connsiteX46" fmla="*/ 223796 w 338180"/>
                <a:gd name="connsiteY46" fmla="*/ 144224 h 377966"/>
                <a:gd name="connsiteX47" fmla="*/ 237058 w 338180"/>
                <a:gd name="connsiteY47" fmla="*/ 157486 h 377966"/>
                <a:gd name="connsiteX48" fmla="*/ 237058 w 338180"/>
                <a:gd name="connsiteY48" fmla="*/ 177379 h 377966"/>
                <a:gd name="connsiteX49" fmla="*/ 263582 w 338180"/>
                <a:gd name="connsiteY49" fmla="*/ 177379 h 377966"/>
                <a:gd name="connsiteX50" fmla="*/ 263582 w 338180"/>
                <a:gd name="connsiteY50" fmla="*/ 157486 h 377966"/>
                <a:gd name="connsiteX51" fmla="*/ 276844 w 338180"/>
                <a:gd name="connsiteY51" fmla="*/ 144224 h 377966"/>
                <a:gd name="connsiteX52" fmla="*/ 290106 w 338180"/>
                <a:gd name="connsiteY52" fmla="*/ 157486 h 377966"/>
                <a:gd name="connsiteX53" fmla="*/ 290106 w 338180"/>
                <a:gd name="connsiteY53" fmla="*/ 223796 h 377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338180" h="377966">
                  <a:moveTo>
                    <a:pt x="170748" y="4973"/>
                  </a:moveTo>
                  <a:cubicBezTo>
                    <a:pt x="112395" y="4973"/>
                    <a:pt x="54043" y="29508"/>
                    <a:pt x="4973" y="60674"/>
                  </a:cubicBezTo>
                  <a:lnTo>
                    <a:pt x="4973" y="321271"/>
                  </a:lnTo>
                  <a:cubicBezTo>
                    <a:pt x="54043" y="352437"/>
                    <a:pt x="112395" y="376972"/>
                    <a:pt x="170748" y="376972"/>
                  </a:cubicBezTo>
                  <a:cubicBezTo>
                    <a:pt x="229101" y="376972"/>
                    <a:pt x="287453" y="352437"/>
                    <a:pt x="336523" y="321271"/>
                  </a:cubicBezTo>
                  <a:lnTo>
                    <a:pt x="336523" y="60674"/>
                  </a:lnTo>
                  <a:cubicBezTo>
                    <a:pt x="287453" y="29508"/>
                    <a:pt x="229101" y="4973"/>
                    <a:pt x="170748" y="4973"/>
                  </a:cubicBezTo>
                  <a:close/>
                  <a:moveTo>
                    <a:pt x="290106" y="223796"/>
                  </a:moveTo>
                  <a:cubicBezTo>
                    <a:pt x="290106" y="231090"/>
                    <a:pt x="284138" y="237058"/>
                    <a:pt x="276844" y="237058"/>
                  </a:cubicBezTo>
                  <a:cubicBezTo>
                    <a:pt x="269550" y="237058"/>
                    <a:pt x="263582" y="231090"/>
                    <a:pt x="263582" y="223796"/>
                  </a:cubicBezTo>
                  <a:lnTo>
                    <a:pt x="263582" y="203903"/>
                  </a:lnTo>
                  <a:lnTo>
                    <a:pt x="237058" y="203903"/>
                  </a:lnTo>
                  <a:lnTo>
                    <a:pt x="237058" y="223796"/>
                  </a:lnTo>
                  <a:cubicBezTo>
                    <a:pt x="237058" y="231090"/>
                    <a:pt x="231090" y="237058"/>
                    <a:pt x="223796" y="237058"/>
                  </a:cubicBezTo>
                  <a:cubicBezTo>
                    <a:pt x="216502" y="237058"/>
                    <a:pt x="210534" y="231090"/>
                    <a:pt x="210534" y="223796"/>
                  </a:cubicBezTo>
                  <a:lnTo>
                    <a:pt x="210534" y="203903"/>
                  </a:lnTo>
                  <a:lnTo>
                    <a:pt x="184010" y="203903"/>
                  </a:lnTo>
                  <a:lnTo>
                    <a:pt x="184010" y="223796"/>
                  </a:lnTo>
                  <a:cubicBezTo>
                    <a:pt x="184010" y="231090"/>
                    <a:pt x="178042" y="237058"/>
                    <a:pt x="170748" y="237058"/>
                  </a:cubicBezTo>
                  <a:cubicBezTo>
                    <a:pt x="163454" y="237058"/>
                    <a:pt x="157486" y="231090"/>
                    <a:pt x="157486" y="223796"/>
                  </a:cubicBezTo>
                  <a:lnTo>
                    <a:pt x="157486" y="203903"/>
                  </a:lnTo>
                  <a:lnTo>
                    <a:pt x="130962" y="203903"/>
                  </a:lnTo>
                  <a:lnTo>
                    <a:pt x="130962" y="223796"/>
                  </a:lnTo>
                  <a:cubicBezTo>
                    <a:pt x="130962" y="231090"/>
                    <a:pt x="124994" y="237058"/>
                    <a:pt x="117700" y="237058"/>
                  </a:cubicBezTo>
                  <a:cubicBezTo>
                    <a:pt x="110406" y="237058"/>
                    <a:pt x="104438" y="231090"/>
                    <a:pt x="104438" y="223796"/>
                  </a:cubicBezTo>
                  <a:lnTo>
                    <a:pt x="104438" y="203903"/>
                  </a:lnTo>
                  <a:lnTo>
                    <a:pt x="77914" y="203903"/>
                  </a:lnTo>
                  <a:lnTo>
                    <a:pt x="77914" y="223796"/>
                  </a:lnTo>
                  <a:cubicBezTo>
                    <a:pt x="77914" y="231090"/>
                    <a:pt x="71946" y="237058"/>
                    <a:pt x="64652" y="237058"/>
                  </a:cubicBezTo>
                  <a:cubicBezTo>
                    <a:pt x="57358" y="237058"/>
                    <a:pt x="51390" y="231090"/>
                    <a:pt x="51390" y="223796"/>
                  </a:cubicBezTo>
                  <a:lnTo>
                    <a:pt x="51390" y="157486"/>
                  </a:lnTo>
                  <a:cubicBezTo>
                    <a:pt x="51390" y="150192"/>
                    <a:pt x="57358" y="144224"/>
                    <a:pt x="64652" y="144224"/>
                  </a:cubicBezTo>
                  <a:cubicBezTo>
                    <a:pt x="71946" y="144224"/>
                    <a:pt x="77914" y="150192"/>
                    <a:pt x="77914" y="157486"/>
                  </a:cubicBezTo>
                  <a:lnTo>
                    <a:pt x="77914" y="177379"/>
                  </a:lnTo>
                  <a:lnTo>
                    <a:pt x="104438" y="177379"/>
                  </a:lnTo>
                  <a:lnTo>
                    <a:pt x="104438" y="157486"/>
                  </a:lnTo>
                  <a:cubicBezTo>
                    <a:pt x="104438" y="150192"/>
                    <a:pt x="110406" y="144224"/>
                    <a:pt x="117700" y="144224"/>
                  </a:cubicBezTo>
                  <a:cubicBezTo>
                    <a:pt x="124994" y="144224"/>
                    <a:pt x="130962" y="150192"/>
                    <a:pt x="130962" y="157486"/>
                  </a:cubicBezTo>
                  <a:lnTo>
                    <a:pt x="130962" y="177379"/>
                  </a:lnTo>
                  <a:lnTo>
                    <a:pt x="157486" y="177379"/>
                  </a:lnTo>
                  <a:lnTo>
                    <a:pt x="157486" y="157486"/>
                  </a:lnTo>
                  <a:cubicBezTo>
                    <a:pt x="157486" y="150192"/>
                    <a:pt x="163454" y="144224"/>
                    <a:pt x="170748" y="144224"/>
                  </a:cubicBezTo>
                  <a:cubicBezTo>
                    <a:pt x="178042" y="144224"/>
                    <a:pt x="184010" y="150192"/>
                    <a:pt x="184010" y="157486"/>
                  </a:cubicBezTo>
                  <a:lnTo>
                    <a:pt x="184010" y="177379"/>
                  </a:lnTo>
                  <a:lnTo>
                    <a:pt x="210534" y="177379"/>
                  </a:lnTo>
                  <a:lnTo>
                    <a:pt x="210534" y="157486"/>
                  </a:lnTo>
                  <a:cubicBezTo>
                    <a:pt x="210534" y="150192"/>
                    <a:pt x="216502" y="144224"/>
                    <a:pt x="223796" y="144224"/>
                  </a:cubicBezTo>
                  <a:cubicBezTo>
                    <a:pt x="231090" y="144224"/>
                    <a:pt x="237058" y="150192"/>
                    <a:pt x="237058" y="157486"/>
                  </a:cubicBezTo>
                  <a:lnTo>
                    <a:pt x="237058" y="177379"/>
                  </a:lnTo>
                  <a:lnTo>
                    <a:pt x="263582" y="177379"/>
                  </a:lnTo>
                  <a:lnTo>
                    <a:pt x="263582" y="157486"/>
                  </a:lnTo>
                  <a:cubicBezTo>
                    <a:pt x="263582" y="150192"/>
                    <a:pt x="269550" y="144224"/>
                    <a:pt x="276844" y="144224"/>
                  </a:cubicBezTo>
                  <a:cubicBezTo>
                    <a:pt x="284138" y="144224"/>
                    <a:pt x="290106" y="150192"/>
                    <a:pt x="290106" y="157486"/>
                  </a:cubicBezTo>
                  <a:lnTo>
                    <a:pt x="290106" y="223796"/>
                  </a:ln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8485187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raphic 1">
            <a:extLst>
              <a:ext uri="{FF2B5EF4-FFF2-40B4-BE49-F238E27FC236}">
                <a16:creationId xmlns:a16="http://schemas.microsoft.com/office/drawing/2014/main" id="{320CE42F-5773-4412-AB80-C8CE654D74D9}"/>
              </a:ext>
            </a:extLst>
          </p:cNvPr>
          <p:cNvSpPr/>
          <p:nvPr/>
        </p:nvSpPr>
        <p:spPr>
          <a:xfrm>
            <a:off x="1092751" y="491030"/>
            <a:ext cx="5102305" cy="5875940"/>
          </a:xfrm>
          <a:custGeom>
            <a:avLst/>
            <a:gdLst>
              <a:gd name="connsiteX0" fmla="*/ 19472 w 2638425"/>
              <a:gd name="connsiteY0" fmla="*/ 472871 h 3038475"/>
              <a:gd name="connsiteX1" fmla="*/ 123294 w 2638425"/>
              <a:gd name="connsiteY1" fmla="*/ 672896 h 3038475"/>
              <a:gd name="connsiteX2" fmla="*/ 304269 w 2638425"/>
              <a:gd name="connsiteY2" fmla="*/ 973886 h 3038475"/>
              <a:gd name="connsiteX3" fmla="*/ 295697 w 2638425"/>
              <a:gd name="connsiteY3" fmla="*/ 1875903 h 3038475"/>
              <a:gd name="connsiteX4" fmla="*/ 583352 w 2638425"/>
              <a:gd name="connsiteY4" fmla="*/ 2417876 h 3038475"/>
              <a:gd name="connsiteX5" fmla="*/ 1154852 w 2638425"/>
              <a:gd name="connsiteY5" fmla="*/ 2661716 h 3038475"/>
              <a:gd name="connsiteX6" fmla="*/ 1644437 w 2638425"/>
              <a:gd name="connsiteY6" fmla="*/ 2971278 h 3038475"/>
              <a:gd name="connsiteX7" fmla="*/ 2046392 w 2638425"/>
              <a:gd name="connsiteY7" fmla="*/ 3027476 h 3038475"/>
              <a:gd name="connsiteX8" fmla="*/ 2422629 w 2638425"/>
              <a:gd name="connsiteY8" fmla="*/ 2734105 h 3038475"/>
              <a:gd name="connsiteX9" fmla="*/ 2618844 w 2638425"/>
              <a:gd name="connsiteY9" fmla="*/ 1685403 h 3038475"/>
              <a:gd name="connsiteX10" fmla="*/ 1831127 w 2638425"/>
              <a:gd name="connsiteY10" fmla="*/ 765288 h 3038475"/>
              <a:gd name="connsiteX11" fmla="*/ 1226289 w 2638425"/>
              <a:gd name="connsiteY11" fmla="*/ 189978 h 3038475"/>
              <a:gd name="connsiteX12" fmla="*/ 450954 w 2638425"/>
              <a:gd name="connsiteY12" fmla="*/ 15670 h 3038475"/>
              <a:gd name="connsiteX13" fmla="*/ 169967 w 2638425"/>
              <a:gd name="connsiteY13" fmla="*/ 109015 h 3038475"/>
              <a:gd name="connsiteX14" fmla="*/ 8994 w 2638425"/>
              <a:gd name="connsiteY14" fmla="*/ 349998 h 3038475"/>
              <a:gd name="connsiteX15" fmla="*/ 19472 w 2638425"/>
              <a:gd name="connsiteY15" fmla="*/ 472871 h 3038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38425" h="3038475">
                <a:moveTo>
                  <a:pt x="19472" y="472871"/>
                </a:moveTo>
                <a:cubicBezTo>
                  <a:pt x="39474" y="544308"/>
                  <a:pt x="79479" y="611936"/>
                  <a:pt x="123294" y="672896"/>
                </a:cubicBezTo>
                <a:cubicBezTo>
                  <a:pt x="190922" y="767193"/>
                  <a:pt x="276647" y="858633"/>
                  <a:pt x="304269" y="973886"/>
                </a:cubicBezTo>
                <a:cubicBezTo>
                  <a:pt x="375707" y="1268208"/>
                  <a:pt x="255692" y="1575866"/>
                  <a:pt x="295697" y="1875903"/>
                </a:cubicBezTo>
                <a:cubicBezTo>
                  <a:pt x="323319" y="2084501"/>
                  <a:pt x="414759" y="2292146"/>
                  <a:pt x="583352" y="2417876"/>
                </a:cubicBezTo>
                <a:cubicBezTo>
                  <a:pt x="750039" y="2541701"/>
                  <a:pt x="968162" y="2570276"/>
                  <a:pt x="1154852" y="2661716"/>
                </a:cubicBezTo>
                <a:cubicBezTo>
                  <a:pt x="1329159" y="2747441"/>
                  <a:pt x="1467272" y="2889363"/>
                  <a:pt x="1644437" y="2971278"/>
                </a:cubicBezTo>
                <a:cubicBezTo>
                  <a:pt x="1769214" y="3029380"/>
                  <a:pt x="1912089" y="3058908"/>
                  <a:pt x="2046392" y="3027476"/>
                </a:cubicBezTo>
                <a:cubicBezTo>
                  <a:pt x="2205459" y="2991280"/>
                  <a:pt x="2336904" y="2872218"/>
                  <a:pt x="2422629" y="2734105"/>
                </a:cubicBezTo>
                <a:cubicBezTo>
                  <a:pt x="2604557" y="2438831"/>
                  <a:pt x="2678852" y="2025445"/>
                  <a:pt x="2618844" y="1685403"/>
                </a:cubicBezTo>
                <a:cubicBezTo>
                  <a:pt x="2535977" y="1213916"/>
                  <a:pt x="2170217" y="1040561"/>
                  <a:pt x="1831127" y="765288"/>
                </a:cubicBezTo>
                <a:cubicBezTo>
                  <a:pt x="1613004" y="588123"/>
                  <a:pt x="1468224" y="339521"/>
                  <a:pt x="1226289" y="189978"/>
                </a:cubicBezTo>
                <a:cubicBezTo>
                  <a:pt x="996737" y="48055"/>
                  <a:pt x="719559" y="-17667"/>
                  <a:pt x="450954" y="15670"/>
                </a:cubicBezTo>
                <a:cubicBezTo>
                  <a:pt x="351894" y="28053"/>
                  <a:pt x="252834" y="53770"/>
                  <a:pt x="169967" y="109015"/>
                </a:cubicBezTo>
                <a:cubicBezTo>
                  <a:pt x="87099" y="164260"/>
                  <a:pt x="20424" y="250938"/>
                  <a:pt x="8994" y="349998"/>
                </a:cubicBezTo>
                <a:cubicBezTo>
                  <a:pt x="4232" y="391908"/>
                  <a:pt x="8994" y="432866"/>
                  <a:pt x="19472" y="47287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607E009-7637-4126-AAF4-6419B57F06E9}"/>
              </a:ext>
            </a:extLst>
          </p:cNvPr>
          <p:cNvSpPr/>
          <p:nvPr/>
        </p:nvSpPr>
        <p:spPr>
          <a:xfrm>
            <a:off x="2720115" y="491030"/>
            <a:ext cx="1844060" cy="184406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2F0B27C-0C78-4318-B3F9-AD68E8BB749D}"/>
              </a:ext>
            </a:extLst>
          </p:cNvPr>
          <p:cNvSpPr/>
          <p:nvPr/>
        </p:nvSpPr>
        <p:spPr>
          <a:xfrm>
            <a:off x="2720115" y="2507971"/>
            <a:ext cx="1844060" cy="184406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129914B-B6C2-4AB3-802F-91AD0C2671BD}"/>
              </a:ext>
            </a:extLst>
          </p:cNvPr>
          <p:cNvSpPr/>
          <p:nvPr/>
        </p:nvSpPr>
        <p:spPr>
          <a:xfrm>
            <a:off x="2720115" y="4522909"/>
            <a:ext cx="1844060" cy="184406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2540152-F962-43E0-92D0-61AFF6470970}"/>
              </a:ext>
            </a:extLst>
          </p:cNvPr>
          <p:cNvSpPr/>
          <p:nvPr/>
        </p:nvSpPr>
        <p:spPr>
          <a:xfrm>
            <a:off x="4824218" y="1413059"/>
            <a:ext cx="1844060" cy="184406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95DA9588-5B60-47C4-BDF3-91FFD3E5C349}"/>
              </a:ext>
            </a:extLst>
          </p:cNvPr>
          <p:cNvSpPr/>
          <p:nvPr/>
        </p:nvSpPr>
        <p:spPr>
          <a:xfrm>
            <a:off x="4824218" y="3427997"/>
            <a:ext cx="1844060" cy="184406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63AC994-C699-4A7E-94EC-07EFA41B5B6F}"/>
              </a:ext>
            </a:extLst>
          </p:cNvPr>
          <p:cNvSpPr/>
          <p:nvPr/>
        </p:nvSpPr>
        <p:spPr>
          <a:xfrm>
            <a:off x="662478" y="3775763"/>
            <a:ext cx="1844060" cy="184406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38E3E66-3819-4BB8-AF2F-5A58341E3288}"/>
              </a:ext>
            </a:extLst>
          </p:cNvPr>
          <p:cNvSpPr/>
          <p:nvPr/>
        </p:nvSpPr>
        <p:spPr>
          <a:xfrm>
            <a:off x="662478" y="1758821"/>
            <a:ext cx="1844060" cy="184406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698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06FE9F49-F9D3-4822-90E3-D27B207233F5}"/>
              </a:ext>
            </a:extLst>
          </p:cNvPr>
          <p:cNvSpPr/>
          <p:nvPr/>
        </p:nvSpPr>
        <p:spPr>
          <a:xfrm>
            <a:off x="11406061" y="6095571"/>
            <a:ext cx="512990" cy="5129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0473C40-4B98-4B7D-9649-6B379E95ED92}"/>
              </a:ext>
            </a:extLst>
          </p:cNvPr>
          <p:cNvSpPr/>
          <p:nvPr/>
        </p:nvSpPr>
        <p:spPr>
          <a:xfrm>
            <a:off x="353197" y="6331562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D5B6A08-87B4-4210-B8CF-13AF03438052}"/>
              </a:ext>
            </a:extLst>
          </p:cNvPr>
          <p:cNvSpPr/>
          <p:nvPr/>
        </p:nvSpPr>
        <p:spPr>
          <a:xfrm rot="5400000">
            <a:off x="10639641" y="1971798"/>
            <a:ext cx="2429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wonderful serenity </a:t>
            </a:r>
            <a:endParaRPr lang="id-ID" sz="1200" spc="300" dirty="0">
              <a:solidFill>
                <a:sysClr val="windowText" lastClr="000000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2A900EE-4CF3-4FFC-AD91-1A92000FEE0D}"/>
              </a:ext>
            </a:extLst>
          </p:cNvPr>
          <p:cNvSpPr/>
          <p:nvPr/>
        </p:nvSpPr>
        <p:spPr>
          <a:xfrm>
            <a:off x="0" y="249439"/>
            <a:ext cx="1078523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ysClr val="windowText" lastClr="000000"/>
              </a:solidFill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328F8E4-BD00-4917-B086-970F66B7488D}"/>
              </a:ext>
            </a:extLst>
          </p:cNvPr>
          <p:cNvGrpSpPr/>
          <p:nvPr/>
        </p:nvGrpSpPr>
        <p:grpSpPr>
          <a:xfrm rot="13090895">
            <a:off x="11390823" y="287743"/>
            <a:ext cx="629904" cy="477389"/>
            <a:chOff x="9626609" y="3627280"/>
            <a:chExt cx="1507908" cy="1142806"/>
          </a:xfrm>
        </p:grpSpPr>
        <p:sp>
          <p:nvSpPr>
            <p:cNvPr id="43" name="Star: 4 Points 42">
              <a:extLst>
                <a:ext uri="{FF2B5EF4-FFF2-40B4-BE49-F238E27FC236}">
                  <a16:creationId xmlns:a16="http://schemas.microsoft.com/office/drawing/2014/main" id="{085F1F64-5E1D-48DF-8F1F-E717B1354BF7}"/>
                </a:ext>
              </a:extLst>
            </p:cNvPr>
            <p:cNvSpPr/>
            <p:nvPr/>
          </p:nvSpPr>
          <p:spPr>
            <a:xfrm rot="19724304">
              <a:off x="10499275" y="3902749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4" name="Star: 4 Points 43">
              <a:extLst>
                <a:ext uri="{FF2B5EF4-FFF2-40B4-BE49-F238E27FC236}">
                  <a16:creationId xmlns:a16="http://schemas.microsoft.com/office/drawing/2014/main" id="{3DCF8A16-C198-4E95-ABAA-EE619756DFC0}"/>
                </a:ext>
              </a:extLst>
            </p:cNvPr>
            <p:cNvSpPr/>
            <p:nvPr/>
          </p:nvSpPr>
          <p:spPr>
            <a:xfrm rot="19724304">
              <a:off x="9987941" y="3627280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5" name="Star: 4 Points 44">
              <a:extLst>
                <a:ext uri="{FF2B5EF4-FFF2-40B4-BE49-F238E27FC236}">
                  <a16:creationId xmlns:a16="http://schemas.microsoft.com/office/drawing/2014/main" id="{650274E8-208E-4D53-A476-687B04527896}"/>
                </a:ext>
              </a:extLst>
            </p:cNvPr>
            <p:cNvSpPr/>
            <p:nvPr/>
          </p:nvSpPr>
          <p:spPr>
            <a:xfrm rot="19724304">
              <a:off x="9626609" y="4134844"/>
              <a:ext cx="635242" cy="635242"/>
            </a:xfrm>
            <a:prstGeom prst="star4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1B0424F4-E531-47F5-83AE-214244680177}"/>
              </a:ext>
            </a:extLst>
          </p:cNvPr>
          <p:cNvSpPr txBox="1"/>
          <p:nvPr/>
        </p:nvSpPr>
        <p:spPr>
          <a:xfrm>
            <a:off x="7197119" y="1039827"/>
            <a:ext cx="39309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Material</a:t>
            </a:r>
            <a:endParaRPr lang="en-US" sz="4000" b="1" dirty="0">
              <a:solidFill>
                <a:schemeClr val="accent3"/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  <a:p>
            <a:r>
              <a:rPr lang="en-US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Section</a:t>
            </a:r>
            <a:r>
              <a:rPr lang="id-ID" sz="4000" b="1" dirty="0">
                <a:solidFill>
                  <a:schemeClr val="accent3"/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 Here</a:t>
            </a:r>
            <a:r>
              <a:rPr lang="en-US" sz="4000" b="1" dirty="0">
                <a:solidFill>
                  <a:schemeClr val="bg2">
                    <a:lumMod val="25000"/>
                  </a:schemeClr>
                </a:solidFill>
                <a:latin typeface="Montserrat Medium" panose="00000600000000000000" pitchFamily="50" charset="0"/>
                <a:cs typeface="Poppins SemiBold" panose="00000700000000000000" pitchFamily="50" charset="0"/>
              </a:rPr>
              <a:t>.</a:t>
            </a:r>
            <a:endParaRPr lang="id-ID" sz="4000" b="1" dirty="0">
              <a:solidFill>
                <a:schemeClr val="bg2">
                  <a:lumMod val="25000"/>
                </a:schemeClr>
              </a:solidFill>
              <a:latin typeface="Montserrat Medium" panose="00000600000000000000" pitchFamily="50" charset="0"/>
              <a:cs typeface="Poppins SemiBold" panose="00000700000000000000" pitchFamily="50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6F4559B-0244-4489-872F-9AE2024FB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7119" y="2363266"/>
            <a:ext cx="4434884" cy="34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1200" b="1" dirty="0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 err="1">
                <a:solidFill>
                  <a:schemeClr val="tx2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endParaRPr lang="en-US" sz="1200" b="1" dirty="0">
              <a:solidFill>
                <a:schemeClr val="tx2"/>
              </a:solidFill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4F4F614-F319-4BAB-8BE0-73CF94D992A8}"/>
              </a:ext>
            </a:extLst>
          </p:cNvPr>
          <p:cNvSpPr/>
          <p:nvPr/>
        </p:nvSpPr>
        <p:spPr>
          <a:xfrm>
            <a:off x="7176111" y="3342539"/>
            <a:ext cx="4247434" cy="514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mornings.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C98DD55-F21F-4CD2-8651-F96DF4602226}"/>
              </a:ext>
            </a:extLst>
          </p:cNvPr>
          <p:cNvSpPr/>
          <p:nvPr/>
        </p:nvSpPr>
        <p:spPr>
          <a:xfrm>
            <a:off x="7183191" y="3040248"/>
            <a:ext cx="1153698" cy="30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200" b="1" dirty="0">
                <a:solidFill>
                  <a:schemeClr val="accent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Subtitle Here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FA327BE-CA93-4495-86C4-290CC27A206C}"/>
              </a:ext>
            </a:extLst>
          </p:cNvPr>
          <p:cNvSpPr/>
          <p:nvPr/>
        </p:nvSpPr>
        <p:spPr>
          <a:xfrm>
            <a:off x="7176111" y="4317043"/>
            <a:ext cx="4353914" cy="514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mornings.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426869F-8712-49EB-B3B7-8AC1FD0A7870}"/>
              </a:ext>
            </a:extLst>
          </p:cNvPr>
          <p:cNvSpPr/>
          <p:nvPr/>
        </p:nvSpPr>
        <p:spPr>
          <a:xfrm>
            <a:off x="7183191" y="4014752"/>
            <a:ext cx="1153698" cy="30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200" b="1" dirty="0">
                <a:solidFill>
                  <a:schemeClr val="accent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Subtitle Here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7FB5E5E-EF11-481C-8503-BE61874576FA}"/>
              </a:ext>
            </a:extLst>
          </p:cNvPr>
          <p:cNvSpPr/>
          <p:nvPr/>
        </p:nvSpPr>
        <p:spPr>
          <a:xfrm>
            <a:off x="7183191" y="5303224"/>
            <a:ext cx="4240354" cy="514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200" dirty="0">
                <a:latin typeface="Segoe UI" panose="020B0502040204020203" pitchFamily="34" charset="0"/>
                <a:cs typeface="Segoe UI" panose="020B0502040204020203" pitchFamily="34" charset="0"/>
              </a:rPr>
              <a:t>A wonderful serenity has taken possession of my entire soul, like these sweet mornings.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FC90745-9973-49FC-8111-B41E550AAF6C}"/>
              </a:ext>
            </a:extLst>
          </p:cNvPr>
          <p:cNvSpPr/>
          <p:nvPr/>
        </p:nvSpPr>
        <p:spPr>
          <a:xfrm>
            <a:off x="7190271" y="5000933"/>
            <a:ext cx="1153698" cy="30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1200" b="1" dirty="0">
                <a:solidFill>
                  <a:schemeClr val="accent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Subtitle Here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0DAEAF88-F560-45A7-9584-92BB0A1A01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29" t="9681" r="63982" b="68472"/>
          <a:stretch>
            <a:fillRect/>
          </a:stretch>
        </p:blipFill>
        <p:spPr>
          <a:xfrm>
            <a:off x="2892997" y="663912"/>
            <a:ext cx="1498299" cy="1498299"/>
          </a:xfrm>
          <a:custGeom>
            <a:avLst/>
            <a:gdLst>
              <a:gd name="connsiteX0" fmla="*/ 249721 w 1498299"/>
              <a:gd name="connsiteY0" fmla="*/ 0 h 1498299"/>
              <a:gd name="connsiteX1" fmla="*/ 1248578 w 1498299"/>
              <a:gd name="connsiteY1" fmla="*/ 0 h 1498299"/>
              <a:gd name="connsiteX2" fmla="*/ 1498299 w 1498299"/>
              <a:gd name="connsiteY2" fmla="*/ 249721 h 1498299"/>
              <a:gd name="connsiteX3" fmla="*/ 1498299 w 1498299"/>
              <a:gd name="connsiteY3" fmla="*/ 1248578 h 1498299"/>
              <a:gd name="connsiteX4" fmla="*/ 1248578 w 1498299"/>
              <a:gd name="connsiteY4" fmla="*/ 1498299 h 1498299"/>
              <a:gd name="connsiteX5" fmla="*/ 249721 w 1498299"/>
              <a:gd name="connsiteY5" fmla="*/ 1498299 h 1498299"/>
              <a:gd name="connsiteX6" fmla="*/ 0 w 1498299"/>
              <a:gd name="connsiteY6" fmla="*/ 1248578 h 1498299"/>
              <a:gd name="connsiteX7" fmla="*/ 0 w 1498299"/>
              <a:gd name="connsiteY7" fmla="*/ 249721 h 1498299"/>
              <a:gd name="connsiteX8" fmla="*/ 249721 w 1498299"/>
              <a:gd name="connsiteY8" fmla="*/ 0 h 149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98299" h="1498299">
                <a:moveTo>
                  <a:pt x="249721" y="0"/>
                </a:moveTo>
                <a:lnTo>
                  <a:pt x="1248578" y="0"/>
                </a:lnTo>
                <a:cubicBezTo>
                  <a:pt x="1386495" y="0"/>
                  <a:pt x="1498299" y="111804"/>
                  <a:pt x="1498299" y="249721"/>
                </a:cubicBezTo>
                <a:lnTo>
                  <a:pt x="1498299" y="1248578"/>
                </a:lnTo>
                <a:cubicBezTo>
                  <a:pt x="1498299" y="1386495"/>
                  <a:pt x="1386495" y="1498299"/>
                  <a:pt x="1248578" y="1498299"/>
                </a:cubicBezTo>
                <a:lnTo>
                  <a:pt x="249721" y="1498299"/>
                </a:lnTo>
                <a:cubicBezTo>
                  <a:pt x="111804" y="1498299"/>
                  <a:pt x="0" y="1386495"/>
                  <a:pt x="0" y="1248578"/>
                </a:cubicBezTo>
                <a:lnTo>
                  <a:pt x="0" y="249721"/>
                </a:lnTo>
                <a:cubicBezTo>
                  <a:pt x="0" y="111804"/>
                  <a:pt x="111804" y="0"/>
                  <a:pt x="249721" y="0"/>
                </a:cubicBezTo>
                <a:close/>
              </a:path>
            </a:pathLst>
          </a:cu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33FA22EB-E04A-4933-9C3E-CDAD822375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29" t="9681" r="63982" b="68472"/>
          <a:stretch>
            <a:fillRect/>
          </a:stretch>
        </p:blipFill>
        <p:spPr>
          <a:xfrm>
            <a:off x="2892995" y="2678850"/>
            <a:ext cx="1498299" cy="1498299"/>
          </a:xfrm>
          <a:custGeom>
            <a:avLst/>
            <a:gdLst>
              <a:gd name="connsiteX0" fmla="*/ 249721 w 1498299"/>
              <a:gd name="connsiteY0" fmla="*/ 0 h 1498299"/>
              <a:gd name="connsiteX1" fmla="*/ 1248578 w 1498299"/>
              <a:gd name="connsiteY1" fmla="*/ 0 h 1498299"/>
              <a:gd name="connsiteX2" fmla="*/ 1498299 w 1498299"/>
              <a:gd name="connsiteY2" fmla="*/ 249721 h 1498299"/>
              <a:gd name="connsiteX3" fmla="*/ 1498299 w 1498299"/>
              <a:gd name="connsiteY3" fmla="*/ 1248578 h 1498299"/>
              <a:gd name="connsiteX4" fmla="*/ 1248578 w 1498299"/>
              <a:gd name="connsiteY4" fmla="*/ 1498299 h 1498299"/>
              <a:gd name="connsiteX5" fmla="*/ 249721 w 1498299"/>
              <a:gd name="connsiteY5" fmla="*/ 1498299 h 1498299"/>
              <a:gd name="connsiteX6" fmla="*/ 0 w 1498299"/>
              <a:gd name="connsiteY6" fmla="*/ 1248578 h 1498299"/>
              <a:gd name="connsiteX7" fmla="*/ 0 w 1498299"/>
              <a:gd name="connsiteY7" fmla="*/ 249721 h 1498299"/>
              <a:gd name="connsiteX8" fmla="*/ 249721 w 1498299"/>
              <a:gd name="connsiteY8" fmla="*/ 0 h 149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98299" h="1498299">
                <a:moveTo>
                  <a:pt x="249721" y="0"/>
                </a:moveTo>
                <a:lnTo>
                  <a:pt x="1248578" y="0"/>
                </a:lnTo>
                <a:cubicBezTo>
                  <a:pt x="1386495" y="0"/>
                  <a:pt x="1498299" y="111804"/>
                  <a:pt x="1498299" y="249721"/>
                </a:cubicBezTo>
                <a:lnTo>
                  <a:pt x="1498299" y="1248578"/>
                </a:lnTo>
                <a:cubicBezTo>
                  <a:pt x="1498299" y="1386495"/>
                  <a:pt x="1386495" y="1498299"/>
                  <a:pt x="1248578" y="1498299"/>
                </a:cubicBezTo>
                <a:lnTo>
                  <a:pt x="249721" y="1498299"/>
                </a:lnTo>
                <a:cubicBezTo>
                  <a:pt x="111804" y="1498299"/>
                  <a:pt x="0" y="1386495"/>
                  <a:pt x="0" y="1248578"/>
                </a:cubicBezTo>
                <a:lnTo>
                  <a:pt x="0" y="249721"/>
                </a:lnTo>
                <a:cubicBezTo>
                  <a:pt x="0" y="111804"/>
                  <a:pt x="111804" y="0"/>
                  <a:pt x="249721" y="0"/>
                </a:cubicBezTo>
                <a:close/>
              </a:path>
            </a:pathLst>
          </a:cu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E821C763-EAE7-41A4-B138-FAFE25D2F6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29" t="9681" r="63982" b="68472"/>
          <a:stretch>
            <a:fillRect/>
          </a:stretch>
        </p:blipFill>
        <p:spPr>
          <a:xfrm>
            <a:off x="2889282" y="4695789"/>
            <a:ext cx="1498299" cy="1498299"/>
          </a:xfrm>
          <a:custGeom>
            <a:avLst/>
            <a:gdLst>
              <a:gd name="connsiteX0" fmla="*/ 249721 w 1498299"/>
              <a:gd name="connsiteY0" fmla="*/ 0 h 1498299"/>
              <a:gd name="connsiteX1" fmla="*/ 1248578 w 1498299"/>
              <a:gd name="connsiteY1" fmla="*/ 0 h 1498299"/>
              <a:gd name="connsiteX2" fmla="*/ 1498299 w 1498299"/>
              <a:gd name="connsiteY2" fmla="*/ 249721 h 1498299"/>
              <a:gd name="connsiteX3" fmla="*/ 1498299 w 1498299"/>
              <a:gd name="connsiteY3" fmla="*/ 1248578 h 1498299"/>
              <a:gd name="connsiteX4" fmla="*/ 1248578 w 1498299"/>
              <a:gd name="connsiteY4" fmla="*/ 1498299 h 1498299"/>
              <a:gd name="connsiteX5" fmla="*/ 249721 w 1498299"/>
              <a:gd name="connsiteY5" fmla="*/ 1498299 h 1498299"/>
              <a:gd name="connsiteX6" fmla="*/ 0 w 1498299"/>
              <a:gd name="connsiteY6" fmla="*/ 1248578 h 1498299"/>
              <a:gd name="connsiteX7" fmla="*/ 0 w 1498299"/>
              <a:gd name="connsiteY7" fmla="*/ 249721 h 1498299"/>
              <a:gd name="connsiteX8" fmla="*/ 249721 w 1498299"/>
              <a:gd name="connsiteY8" fmla="*/ 0 h 149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98299" h="1498299">
                <a:moveTo>
                  <a:pt x="249721" y="0"/>
                </a:moveTo>
                <a:lnTo>
                  <a:pt x="1248578" y="0"/>
                </a:lnTo>
                <a:cubicBezTo>
                  <a:pt x="1386495" y="0"/>
                  <a:pt x="1498299" y="111804"/>
                  <a:pt x="1498299" y="249721"/>
                </a:cubicBezTo>
                <a:lnTo>
                  <a:pt x="1498299" y="1248578"/>
                </a:lnTo>
                <a:cubicBezTo>
                  <a:pt x="1498299" y="1386495"/>
                  <a:pt x="1386495" y="1498299"/>
                  <a:pt x="1248578" y="1498299"/>
                </a:cubicBezTo>
                <a:lnTo>
                  <a:pt x="249721" y="1498299"/>
                </a:lnTo>
                <a:cubicBezTo>
                  <a:pt x="111804" y="1498299"/>
                  <a:pt x="0" y="1386495"/>
                  <a:pt x="0" y="1248578"/>
                </a:cubicBezTo>
                <a:lnTo>
                  <a:pt x="0" y="249721"/>
                </a:lnTo>
                <a:cubicBezTo>
                  <a:pt x="0" y="111804"/>
                  <a:pt x="111804" y="0"/>
                  <a:pt x="249721" y="0"/>
                </a:cubicBezTo>
                <a:close/>
              </a:path>
            </a:pathLst>
          </a:cu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8F1B1FDB-DAF6-444A-9774-B1FE7B8639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29" t="9681" r="63982" b="68472"/>
          <a:stretch>
            <a:fillRect/>
          </a:stretch>
        </p:blipFill>
        <p:spPr>
          <a:xfrm>
            <a:off x="4997099" y="1585940"/>
            <a:ext cx="1498299" cy="1498299"/>
          </a:xfrm>
          <a:custGeom>
            <a:avLst/>
            <a:gdLst>
              <a:gd name="connsiteX0" fmla="*/ 249721 w 1498299"/>
              <a:gd name="connsiteY0" fmla="*/ 0 h 1498299"/>
              <a:gd name="connsiteX1" fmla="*/ 1248578 w 1498299"/>
              <a:gd name="connsiteY1" fmla="*/ 0 h 1498299"/>
              <a:gd name="connsiteX2" fmla="*/ 1498299 w 1498299"/>
              <a:gd name="connsiteY2" fmla="*/ 249721 h 1498299"/>
              <a:gd name="connsiteX3" fmla="*/ 1498299 w 1498299"/>
              <a:gd name="connsiteY3" fmla="*/ 1248578 h 1498299"/>
              <a:gd name="connsiteX4" fmla="*/ 1248578 w 1498299"/>
              <a:gd name="connsiteY4" fmla="*/ 1498299 h 1498299"/>
              <a:gd name="connsiteX5" fmla="*/ 249721 w 1498299"/>
              <a:gd name="connsiteY5" fmla="*/ 1498299 h 1498299"/>
              <a:gd name="connsiteX6" fmla="*/ 0 w 1498299"/>
              <a:gd name="connsiteY6" fmla="*/ 1248578 h 1498299"/>
              <a:gd name="connsiteX7" fmla="*/ 0 w 1498299"/>
              <a:gd name="connsiteY7" fmla="*/ 249721 h 1498299"/>
              <a:gd name="connsiteX8" fmla="*/ 249721 w 1498299"/>
              <a:gd name="connsiteY8" fmla="*/ 0 h 149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98299" h="1498299">
                <a:moveTo>
                  <a:pt x="249721" y="0"/>
                </a:moveTo>
                <a:lnTo>
                  <a:pt x="1248578" y="0"/>
                </a:lnTo>
                <a:cubicBezTo>
                  <a:pt x="1386495" y="0"/>
                  <a:pt x="1498299" y="111804"/>
                  <a:pt x="1498299" y="249721"/>
                </a:cubicBezTo>
                <a:lnTo>
                  <a:pt x="1498299" y="1248578"/>
                </a:lnTo>
                <a:cubicBezTo>
                  <a:pt x="1498299" y="1386495"/>
                  <a:pt x="1386495" y="1498299"/>
                  <a:pt x="1248578" y="1498299"/>
                </a:cubicBezTo>
                <a:lnTo>
                  <a:pt x="249721" y="1498299"/>
                </a:lnTo>
                <a:cubicBezTo>
                  <a:pt x="111804" y="1498299"/>
                  <a:pt x="0" y="1386495"/>
                  <a:pt x="0" y="1248578"/>
                </a:cubicBezTo>
                <a:lnTo>
                  <a:pt x="0" y="249721"/>
                </a:lnTo>
                <a:cubicBezTo>
                  <a:pt x="0" y="111804"/>
                  <a:pt x="111804" y="0"/>
                  <a:pt x="249721" y="0"/>
                </a:cubicBezTo>
                <a:close/>
              </a:path>
            </a:pathLst>
          </a:cu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8519D726-D372-42EC-93AA-128E2CFC63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29" t="9681" r="63982" b="68472"/>
          <a:stretch>
            <a:fillRect/>
          </a:stretch>
        </p:blipFill>
        <p:spPr>
          <a:xfrm>
            <a:off x="4993386" y="3602879"/>
            <a:ext cx="1498299" cy="1498299"/>
          </a:xfrm>
          <a:custGeom>
            <a:avLst/>
            <a:gdLst>
              <a:gd name="connsiteX0" fmla="*/ 249721 w 1498299"/>
              <a:gd name="connsiteY0" fmla="*/ 0 h 1498299"/>
              <a:gd name="connsiteX1" fmla="*/ 1248578 w 1498299"/>
              <a:gd name="connsiteY1" fmla="*/ 0 h 1498299"/>
              <a:gd name="connsiteX2" fmla="*/ 1498299 w 1498299"/>
              <a:gd name="connsiteY2" fmla="*/ 249721 h 1498299"/>
              <a:gd name="connsiteX3" fmla="*/ 1498299 w 1498299"/>
              <a:gd name="connsiteY3" fmla="*/ 1248578 h 1498299"/>
              <a:gd name="connsiteX4" fmla="*/ 1248578 w 1498299"/>
              <a:gd name="connsiteY4" fmla="*/ 1498299 h 1498299"/>
              <a:gd name="connsiteX5" fmla="*/ 249721 w 1498299"/>
              <a:gd name="connsiteY5" fmla="*/ 1498299 h 1498299"/>
              <a:gd name="connsiteX6" fmla="*/ 0 w 1498299"/>
              <a:gd name="connsiteY6" fmla="*/ 1248578 h 1498299"/>
              <a:gd name="connsiteX7" fmla="*/ 0 w 1498299"/>
              <a:gd name="connsiteY7" fmla="*/ 249721 h 1498299"/>
              <a:gd name="connsiteX8" fmla="*/ 249721 w 1498299"/>
              <a:gd name="connsiteY8" fmla="*/ 0 h 149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98299" h="1498299">
                <a:moveTo>
                  <a:pt x="249721" y="0"/>
                </a:moveTo>
                <a:lnTo>
                  <a:pt x="1248578" y="0"/>
                </a:lnTo>
                <a:cubicBezTo>
                  <a:pt x="1386495" y="0"/>
                  <a:pt x="1498299" y="111804"/>
                  <a:pt x="1498299" y="249721"/>
                </a:cubicBezTo>
                <a:lnTo>
                  <a:pt x="1498299" y="1248578"/>
                </a:lnTo>
                <a:cubicBezTo>
                  <a:pt x="1498299" y="1386495"/>
                  <a:pt x="1386495" y="1498299"/>
                  <a:pt x="1248578" y="1498299"/>
                </a:cubicBezTo>
                <a:lnTo>
                  <a:pt x="249721" y="1498299"/>
                </a:lnTo>
                <a:cubicBezTo>
                  <a:pt x="111804" y="1498299"/>
                  <a:pt x="0" y="1386495"/>
                  <a:pt x="0" y="1248578"/>
                </a:cubicBezTo>
                <a:lnTo>
                  <a:pt x="0" y="249721"/>
                </a:lnTo>
                <a:cubicBezTo>
                  <a:pt x="0" y="111804"/>
                  <a:pt x="111804" y="0"/>
                  <a:pt x="249721" y="0"/>
                </a:cubicBezTo>
                <a:close/>
              </a:path>
            </a:pathLst>
          </a:cu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D2AA261A-5560-40D6-A13E-CDB818A8A4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29" t="9681" r="63982" b="68472"/>
          <a:stretch>
            <a:fillRect/>
          </a:stretch>
        </p:blipFill>
        <p:spPr>
          <a:xfrm>
            <a:off x="835359" y="1929700"/>
            <a:ext cx="1498299" cy="1498299"/>
          </a:xfrm>
          <a:custGeom>
            <a:avLst/>
            <a:gdLst>
              <a:gd name="connsiteX0" fmla="*/ 249721 w 1498299"/>
              <a:gd name="connsiteY0" fmla="*/ 0 h 1498299"/>
              <a:gd name="connsiteX1" fmla="*/ 1248578 w 1498299"/>
              <a:gd name="connsiteY1" fmla="*/ 0 h 1498299"/>
              <a:gd name="connsiteX2" fmla="*/ 1498299 w 1498299"/>
              <a:gd name="connsiteY2" fmla="*/ 249721 h 1498299"/>
              <a:gd name="connsiteX3" fmla="*/ 1498299 w 1498299"/>
              <a:gd name="connsiteY3" fmla="*/ 1248578 h 1498299"/>
              <a:gd name="connsiteX4" fmla="*/ 1248578 w 1498299"/>
              <a:gd name="connsiteY4" fmla="*/ 1498299 h 1498299"/>
              <a:gd name="connsiteX5" fmla="*/ 249721 w 1498299"/>
              <a:gd name="connsiteY5" fmla="*/ 1498299 h 1498299"/>
              <a:gd name="connsiteX6" fmla="*/ 0 w 1498299"/>
              <a:gd name="connsiteY6" fmla="*/ 1248578 h 1498299"/>
              <a:gd name="connsiteX7" fmla="*/ 0 w 1498299"/>
              <a:gd name="connsiteY7" fmla="*/ 249721 h 1498299"/>
              <a:gd name="connsiteX8" fmla="*/ 249721 w 1498299"/>
              <a:gd name="connsiteY8" fmla="*/ 0 h 149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98299" h="1498299">
                <a:moveTo>
                  <a:pt x="249721" y="0"/>
                </a:moveTo>
                <a:lnTo>
                  <a:pt x="1248578" y="0"/>
                </a:lnTo>
                <a:cubicBezTo>
                  <a:pt x="1386495" y="0"/>
                  <a:pt x="1498299" y="111804"/>
                  <a:pt x="1498299" y="249721"/>
                </a:cubicBezTo>
                <a:lnTo>
                  <a:pt x="1498299" y="1248578"/>
                </a:lnTo>
                <a:cubicBezTo>
                  <a:pt x="1498299" y="1386495"/>
                  <a:pt x="1386495" y="1498299"/>
                  <a:pt x="1248578" y="1498299"/>
                </a:cubicBezTo>
                <a:lnTo>
                  <a:pt x="249721" y="1498299"/>
                </a:lnTo>
                <a:cubicBezTo>
                  <a:pt x="111804" y="1498299"/>
                  <a:pt x="0" y="1386495"/>
                  <a:pt x="0" y="1248578"/>
                </a:cubicBezTo>
                <a:lnTo>
                  <a:pt x="0" y="249721"/>
                </a:lnTo>
                <a:cubicBezTo>
                  <a:pt x="0" y="111804"/>
                  <a:pt x="111804" y="0"/>
                  <a:pt x="249721" y="0"/>
                </a:cubicBezTo>
                <a:close/>
              </a:path>
            </a:pathLst>
          </a:cu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851B2CF0-2BA8-4135-A497-3742280CD4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29" t="9681" r="63982" b="68472"/>
          <a:stretch>
            <a:fillRect/>
          </a:stretch>
        </p:blipFill>
        <p:spPr>
          <a:xfrm>
            <a:off x="831646" y="3946639"/>
            <a:ext cx="1498299" cy="1498299"/>
          </a:xfrm>
          <a:custGeom>
            <a:avLst/>
            <a:gdLst>
              <a:gd name="connsiteX0" fmla="*/ 249721 w 1498299"/>
              <a:gd name="connsiteY0" fmla="*/ 0 h 1498299"/>
              <a:gd name="connsiteX1" fmla="*/ 1248578 w 1498299"/>
              <a:gd name="connsiteY1" fmla="*/ 0 h 1498299"/>
              <a:gd name="connsiteX2" fmla="*/ 1498299 w 1498299"/>
              <a:gd name="connsiteY2" fmla="*/ 249721 h 1498299"/>
              <a:gd name="connsiteX3" fmla="*/ 1498299 w 1498299"/>
              <a:gd name="connsiteY3" fmla="*/ 1248578 h 1498299"/>
              <a:gd name="connsiteX4" fmla="*/ 1248578 w 1498299"/>
              <a:gd name="connsiteY4" fmla="*/ 1498299 h 1498299"/>
              <a:gd name="connsiteX5" fmla="*/ 249721 w 1498299"/>
              <a:gd name="connsiteY5" fmla="*/ 1498299 h 1498299"/>
              <a:gd name="connsiteX6" fmla="*/ 0 w 1498299"/>
              <a:gd name="connsiteY6" fmla="*/ 1248578 h 1498299"/>
              <a:gd name="connsiteX7" fmla="*/ 0 w 1498299"/>
              <a:gd name="connsiteY7" fmla="*/ 249721 h 1498299"/>
              <a:gd name="connsiteX8" fmla="*/ 249721 w 1498299"/>
              <a:gd name="connsiteY8" fmla="*/ 0 h 149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98299" h="1498299">
                <a:moveTo>
                  <a:pt x="249721" y="0"/>
                </a:moveTo>
                <a:lnTo>
                  <a:pt x="1248578" y="0"/>
                </a:lnTo>
                <a:cubicBezTo>
                  <a:pt x="1386495" y="0"/>
                  <a:pt x="1498299" y="111804"/>
                  <a:pt x="1498299" y="249721"/>
                </a:cubicBezTo>
                <a:lnTo>
                  <a:pt x="1498299" y="1248578"/>
                </a:lnTo>
                <a:cubicBezTo>
                  <a:pt x="1498299" y="1386495"/>
                  <a:pt x="1386495" y="1498299"/>
                  <a:pt x="1248578" y="1498299"/>
                </a:cubicBezTo>
                <a:lnTo>
                  <a:pt x="249721" y="1498299"/>
                </a:lnTo>
                <a:cubicBezTo>
                  <a:pt x="111804" y="1498299"/>
                  <a:pt x="0" y="1386495"/>
                  <a:pt x="0" y="1248578"/>
                </a:cubicBezTo>
                <a:lnTo>
                  <a:pt x="0" y="249721"/>
                </a:lnTo>
                <a:cubicBezTo>
                  <a:pt x="0" y="111804"/>
                  <a:pt x="111804" y="0"/>
                  <a:pt x="249721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9791907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AQR - Pink Full">
      <a:dk1>
        <a:srgbClr val="3F3F3F"/>
      </a:dk1>
      <a:lt1>
        <a:srgbClr val="FFFFFF"/>
      </a:lt1>
      <a:dk2>
        <a:srgbClr val="313C41"/>
      </a:dk2>
      <a:lt2>
        <a:srgbClr val="FFFFFF"/>
      </a:lt2>
      <a:accent1>
        <a:srgbClr val="FF99CC"/>
      </a:accent1>
      <a:accent2>
        <a:srgbClr val="FF6699"/>
      </a:accent2>
      <a:accent3>
        <a:srgbClr val="FF33CC"/>
      </a:accent3>
      <a:accent4>
        <a:srgbClr val="FF99CC"/>
      </a:accent4>
      <a:accent5>
        <a:srgbClr val="FF6699"/>
      </a:accent5>
      <a:accent6>
        <a:srgbClr val="FF33CC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1963</Words>
  <Application>Microsoft Office PowerPoint</Application>
  <PresentationFormat>Widescreen</PresentationFormat>
  <Paragraphs>261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6" baseType="lpstr">
      <vt:lpstr>Adobe Fan Heiti Std B</vt:lpstr>
      <vt:lpstr>Arial</vt:lpstr>
      <vt:lpstr>Calibri</vt:lpstr>
      <vt:lpstr>Calibri Light</vt:lpstr>
      <vt:lpstr>Cordia New</vt:lpstr>
      <vt:lpstr>Lato regular</vt:lpstr>
      <vt:lpstr>Montserrat Black</vt:lpstr>
      <vt:lpstr>Montserrat Light</vt:lpstr>
      <vt:lpstr>Montserrat Medium</vt:lpstr>
      <vt:lpstr>Open Sans</vt:lpstr>
      <vt:lpstr>Poppins SemiBold</vt:lpstr>
      <vt:lpstr>Roboto Thin</vt:lpstr>
      <vt:lpstr>Segoe UI</vt:lpstr>
      <vt:lpstr>Segoe UI Light</vt:lpstr>
      <vt:lpstr>Segoe UI Semilight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ROGDEKSTOP</dc:creator>
  <cp:lastModifiedBy>ROGDEKSTOP</cp:lastModifiedBy>
  <cp:revision>143</cp:revision>
  <dcterms:created xsi:type="dcterms:W3CDTF">2019-07-27T08:21:51Z</dcterms:created>
  <dcterms:modified xsi:type="dcterms:W3CDTF">2019-07-30T13:18:41Z</dcterms:modified>
</cp:coreProperties>
</file>