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56" r:id="rId3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1344" y="92"/>
      </p:cViewPr>
      <p:guideLst>
        <p:guide orient="horz" pos="2140"/>
        <p:guide pos="293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720A8-4674-4EBA-A5F5-1AE3C8FAA91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0DD40-D0BE-481E-8DB2-3467F064AEC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buFontTx/>
              <a:defRPr sz="1400"/>
            </a:lvl1pPr>
          </a:lstStyle>
          <a:p>
            <a:pPr lvl="0">
              <a:buClrTx/>
              <a:buSzTx/>
              <a:buNone/>
            </a:pPr>
            <a:endParaRPr lang="en-US" dirty="0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buFontTx/>
              <a:defRPr sz="1400"/>
            </a:lvl1pPr>
          </a:lstStyle>
          <a:p>
            <a:pPr lvl="0">
              <a:buClrTx/>
              <a:buSzTx/>
              <a:buNone/>
            </a:pPr>
            <a:endParaRPr lang="en-US" dirty="0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buFontTx/>
              <a:defRPr sz="1400"/>
            </a:lvl1pPr>
          </a:lstStyle>
          <a:p>
            <a:pPr lvl="0">
              <a:buClrTx/>
              <a:buSzTx/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1523" name="Picture 21522" descr="Cover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260000">
            <a:off x="3905885" y="5431155"/>
            <a:ext cx="1687830" cy="81089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22" name="Picture 21521" descr="Cov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760000">
            <a:off x="4113848" y="5064125"/>
            <a:ext cx="1274762" cy="5222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21" name="Picture 21520" descr="Cover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560000">
            <a:off x="3398520" y="4135120"/>
            <a:ext cx="2679065" cy="107759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15" name="Picture 21514" descr="Cover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260000">
            <a:off x="4089400" y="2078355"/>
            <a:ext cx="1765935" cy="431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14" name="Picture 21513" descr="Cover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660000">
            <a:off x="4081145" y="1680210"/>
            <a:ext cx="2112645" cy="49720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13" name="Picture 21512" descr="Cover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0520000">
            <a:off x="3928745" y="920115"/>
            <a:ext cx="1288415" cy="9302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12" name="Picture 21511" descr="Cover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180000">
            <a:off x="1878965" y="906145"/>
            <a:ext cx="2784475" cy="1920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08" name="Picture 21507" descr="Cover"/>
          <p:cNvPicPr>
            <a:picLocks noChangeAspect="1"/>
          </p:cNvPicPr>
          <p:nvPr/>
        </p:nvPicPr>
        <p:blipFill>
          <a:blip r:embed="rId8"/>
          <a:srcRect t="-2743" b="2743"/>
          <a:stretch>
            <a:fillRect/>
          </a:stretch>
        </p:blipFill>
        <p:spPr>
          <a:xfrm>
            <a:off x="130810" y="2333625"/>
            <a:ext cx="2043430" cy="1477010"/>
          </a:xfrm>
          <a:prstGeom prst="roundRect">
            <a:avLst/>
          </a:prstGeom>
          <a:noFill/>
          <a:ln w="9525">
            <a:noFill/>
          </a:ln>
        </p:spPr>
      </p:pic>
      <p:sp>
        <p:nvSpPr>
          <p:cNvPr id="2" name="Text Box 1"/>
          <p:cNvSpPr txBox="1"/>
          <p:nvPr/>
        </p:nvSpPr>
        <p:spPr>
          <a:xfrm rot="20220000">
            <a:off x="2005330" y="1782445"/>
            <a:ext cx="21024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altLang="en-US" sz="240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Vật nhiễm điện</a:t>
            </a:r>
            <a:endParaRPr lang="vi-VN" altLang="en-US" sz="2400"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09245" y="2620010"/>
            <a:ext cx="1686560" cy="995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vi-VN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 tượng nhiễm điện do cọ xát</a:t>
            </a:r>
            <a:endParaRPr lang="vi-VN" alt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019675" y="470535"/>
            <a:ext cx="3742690" cy="57785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vi-VN" altLang="en-US" sz="2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vật sau khi cọ xát có thể hút các vật khác gọi là vật nhiễm điện</a:t>
            </a:r>
            <a:endParaRPr lang="vi-VN" altLang="en-US" sz="20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207635" y="1390015"/>
            <a:ext cx="3982085" cy="87122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vi-VN" altLang="en-US" sz="2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vật nhiễm điện như nhau thì đẩy nhau; hai vật nhiễm điện khác nhau thì hút nhau</a:t>
            </a:r>
            <a:endParaRPr lang="vi-VN" altLang="en-US" sz="20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215890" y="2540000"/>
            <a:ext cx="3860800" cy="68072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vi-VN" altLang="en-US" sz="2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hai loại điện tích là điện tích âm và điện tích dương</a:t>
            </a:r>
            <a:endParaRPr lang="vi-VN" altLang="en-US" sz="200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Flowchart: Terminator 19"/>
          <p:cNvSpPr/>
          <p:nvPr/>
        </p:nvSpPr>
        <p:spPr>
          <a:xfrm>
            <a:off x="5207635" y="3398520"/>
            <a:ext cx="4053840" cy="1092835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vi-VN" altLang="en-US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Sự nhiễm điện dương của thủy tinh khi cọ vào lụa; sự nhiễm điện âm khi đũa nhựa cọ vào vải len</a:t>
            </a:r>
            <a:endParaRPr lang="vi-VN" altLang="en-US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vi-VN" altLang="en-US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Flowchart: Terminator 20"/>
          <p:cNvSpPr/>
          <p:nvPr/>
        </p:nvSpPr>
        <p:spPr>
          <a:xfrm>
            <a:off x="5019675" y="4669155"/>
            <a:ext cx="4053840" cy="98298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vi-VN" altLang="en-US" sz="16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đũa thủy tinh cọ xát vào lụa thì các e  từ thủy tinh </a:t>
            </a:r>
            <a:r>
              <a:rPr lang="vi-VN" altLang="en-US" sz="16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dịch chuyển </a:t>
            </a:r>
            <a:r>
              <a:rPr lang="vi-VN" altLang="en-US" sz="16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 vải lụa đũa thủy tinh mất bớt e nhiễm điện </a:t>
            </a:r>
            <a:r>
              <a:rPr lang="vi-VN" altLang="en-US" sz="16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dương; vải lụa nhân thêm e nên nhiễm điện âm.</a:t>
            </a:r>
            <a:endParaRPr lang="vi-VN" altLang="en-US" sz="160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Flowchart: Terminator 21"/>
          <p:cNvSpPr/>
          <p:nvPr/>
        </p:nvSpPr>
        <p:spPr>
          <a:xfrm>
            <a:off x="4864100" y="5732780"/>
            <a:ext cx="4053840" cy="98298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vi-VN" altLang="en-US" sz="16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cọ xát đũa nhựa vào vải len thì các e dịch chuyển từ vải len sang đũa nhựa. đũa nhựa nhận thêm e nên nhiễm điện âm; vải len mất bớt e nên nhiễm điện </a:t>
            </a:r>
            <a:r>
              <a:rPr lang="vi-VN" altLang="en-US" sz="16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dương.</a:t>
            </a:r>
            <a:endParaRPr lang="vi-VN" altLang="en-US" sz="160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 rot="0">
            <a:off x="1018540" y="2926080"/>
            <a:ext cx="4008755" cy="3079750"/>
            <a:chOff x="1447" y="4571"/>
            <a:chExt cx="6313" cy="4850"/>
          </a:xfrm>
        </p:grpSpPr>
        <p:pic>
          <p:nvPicPr>
            <p:cNvPr id="24" name="Picture 23" descr="Cover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 rot="20400000">
              <a:off x="1447" y="4571"/>
              <a:ext cx="6313" cy="485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5" name="Text Box 24"/>
            <p:cNvSpPr txBox="1"/>
            <p:nvPr/>
          </p:nvSpPr>
          <p:spPr>
            <a:xfrm rot="1680000">
              <a:off x="2860" y="6592"/>
              <a:ext cx="3452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vi-VN" altLang="en-US" sz="200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Giải thích sơ lược </a:t>
              </a:r>
              <a:endParaRPr lang="vi-VN" altLang="en-US" sz="2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6" name="Text Box 25"/>
          <p:cNvSpPr txBox="1"/>
          <p:nvPr/>
        </p:nvSpPr>
        <p:spPr>
          <a:xfrm rot="1680000">
            <a:off x="601345" y="4763770"/>
            <a:ext cx="31115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vi-VN" altLang="en-US" sz="2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altLang="en-US" sz="2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 sự nhiễm điện do cọ </a:t>
            </a:r>
            <a:r>
              <a:rPr lang="vi-VN" altLang="en-US" sz="20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xát </a:t>
            </a:r>
            <a:endParaRPr lang="vi-VN" altLang="en-US" sz="200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26" grpId="0"/>
      <p:bldP spid="26" grpId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</p:bldLst>
  </p:timing>
</p:sld>
</file>

<file path=ppt/tags/tag1.xml><?xml version="1.0" encoding="utf-8"?>
<p:tagLst xmlns:p="http://schemas.openxmlformats.org/presentationml/2006/main">
  <p:tag name="ISPRING_PRESENTATION_TITLE" val="95304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714</Words>
  <PresentationFormat>On-screen Show (4:3)</PresentationFormat>
  <Paragraphs>21</Paragraphs>
  <Slides>1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SimSun</vt:lpstr>
      <vt:lpstr>Wingdings</vt:lpstr>
      <vt:lpstr>Times New Roman</vt:lpstr>
      <vt:lpstr>汉仪夏日体W</vt:lpstr>
      <vt:lpstr>Calibri</vt:lpstr>
      <vt:lpstr>Microsoft YaHei</vt:lpstr>
      <vt:lpstr>Arial Unicode MS</vt:lpstr>
      <vt:lpstr>Calibri Light</vt:lpstr>
      <vt:lpstr>等线</vt:lpstr>
      <vt:lpstr>Default Design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2017-04-09T09:59:00Z</dcterms:created>
  <dcterms:modified xsi:type="dcterms:W3CDTF">2023-07-09T14:46:09Z</dcterms:modified>
  <cp:version>n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F10BA6C2585C48B8AA3CC27CD3552919</vt:lpwstr>
  </property>
  <property fmtid="{D5CDD505-2E9C-101B-9397-08002B2CF9AE}" pid="3" name="KSOProductBuildVer">
    <vt:lpwstr>1033-11.2.0.11537</vt:lpwstr>
  </property>
</Properties>
</file>