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3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3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3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6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4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6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1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45978-A637-46AD-B2C1-39A0A84BA75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BE92-49A9-4DD5-8368-FFCB8C19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425097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258835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221644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363999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258081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405741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56397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351442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229306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691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202432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409655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226402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74232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371190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90455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107992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266587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339584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2" cy="4351338"/>
          </a:xfrm>
        </p:spPr>
      </p:pic>
    </p:spTree>
    <p:extLst>
      <p:ext uri="{BB962C8B-B14F-4D97-AF65-F5344CB8AC3E}">
        <p14:creationId xmlns:p14="http://schemas.microsoft.com/office/powerpoint/2010/main" val="374218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2021-11-28T05:32:57Z</dcterms:created>
  <dcterms:modified xsi:type="dcterms:W3CDTF">2021-11-28T05:34:06Z</dcterms:modified>
</cp:coreProperties>
</file>