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69" r:id="rId4"/>
    <p:sldId id="270" r:id="rId5"/>
    <p:sldId id="259" r:id="rId6"/>
    <p:sldId id="272" r:id="rId7"/>
    <p:sldId id="271" r:id="rId8"/>
    <p:sldId id="265" r:id="rId9"/>
    <p:sldId id="27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2"/>
    <a:srgbClr val="F7FBDD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 snapToGrid="0">
      <p:cViewPr varScale="1">
        <p:scale>
          <a:sx n="68" d="100"/>
          <a:sy n="68" d="100"/>
        </p:scale>
        <p:origin x="72" y="33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5273C-EFAE-43A0-A2A1-5052D3AFD4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ppu0u1ZR_A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+mj-lt"/>
              </a:rPr>
              <a:t>CHỦ ĐỀ 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7</a:t>
            </a:r>
            <a:endParaRPr lang="vi-VN" sz="36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 KẾT GIA ĐÌNH, QUÝ TRỌNG PHỤ NỮ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0894" y="2681585"/>
            <a:ext cx="9010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0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7</a:t>
            </a:r>
          </a:p>
          <a:p>
            <a:pPr algn="ctr"/>
            <a:r>
              <a:rPr lang="en-US" sz="3200" b="1" dirty="0" smtClean="0">
                <a:latin typeface="+mj-lt"/>
              </a:rPr>
              <a:t>CHƯƠNG TRÌNH “ LỜI NHẮN NHỦ YÊU THƯƠNG”</a:t>
            </a:r>
            <a:r>
              <a:rPr lang="vi-VN" sz="3200" b="1" dirty="0" smtClean="0">
                <a:latin typeface="+mj-lt"/>
              </a:rPr>
              <a:t> (TUẦN 2</a:t>
            </a:r>
            <a:r>
              <a:rPr lang="en-US" sz="3200" b="1" dirty="0" smtClean="0">
                <a:latin typeface="+mj-lt"/>
              </a:rPr>
              <a:t>5</a:t>
            </a:r>
            <a:r>
              <a:rPr lang="vi-VN" sz="3200" b="1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894"/>
            <a:ext cx="12192000" cy="57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2753" y="900545"/>
            <a:ext cx="8506494" cy="10226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Mẹ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ơi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biết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con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mẹ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0ppu0u1ZR_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141621"/>
            <a:ext cx="12192000" cy="47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3810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915611" y="1429206"/>
            <a:ext cx="10359189" cy="213359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 hoạch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5755"/>
            <a:ext cx="1219358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Alternate Process 8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kế hoạch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010653"/>
            <a:ext cx="105877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1397903" y="2305659"/>
            <a:ext cx="3297382" cy="6263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5285" y="2779294"/>
            <a:ext cx="684596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kế hoạch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010653"/>
            <a:ext cx="105877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05" y="1456929"/>
            <a:ext cx="8900901" cy="54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3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2132255" y="1895602"/>
            <a:ext cx="7927489" cy="188231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382" y="1077984"/>
            <a:ext cx="10849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36172" y="2710028"/>
            <a:ext cx="3480180" cy="230832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03" y="1997242"/>
            <a:ext cx="6787702" cy="39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5755"/>
            <a:ext cx="1219358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382" y="1077984"/>
            <a:ext cx="10849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03" y="1997242"/>
            <a:ext cx="6787702" cy="3930379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8180211" y="2384270"/>
            <a:ext cx="3297382" cy="6263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9277" y="3390900"/>
            <a:ext cx="3547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5251</TotalTime>
  <Words>387</Words>
  <PresentationFormat>Widescreen</PresentationFormat>
  <Paragraphs>32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2023-02-08T07:34:18Z</dcterms:modified>
</cp:coreProperties>
</file>