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8" r:id="rId3"/>
    <p:sldId id="260" r:id="rId4"/>
    <p:sldId id="261" r:id="rId5"/>
    <p:sldId id="262" r:id="rId6"/>
    <p:sldId id="263" r:id="rId7"/>
    <p:sldId id="264" r:id="rId8"/>
    <p:sldId id="425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C18"/>
    <a:srgbClr val="6E3D0C"/>
    <a:srgbClr val="FF0066"/>
    <a:srgbClr val="FF00FF"/>
    <a:srgbClr val="FF99FF"/>
    <a:srgbClr val="FF66FF"/>
    <a:srgbClr val="FFFF66"/>
    <a:srgbClr val="00FFFF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13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127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176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187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91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568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8014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67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624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674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497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01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12.gif"/><Relationship Id="rId3" Type="http://schemas.openxmlformats.org/officeDocument/2006/relationships/image" Target="../media/image1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gif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88657" y="247336"/>
            <a:ext cx="7105340" cy="4684293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1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2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3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4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496296" y="3044279"/>
            <a:ext cx="7199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25597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76</Words>
  <PresentationFormat>Màn hình rộng</PresentationFormat>
  <Paragraphs>12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2018-11-27T03:58:53Z</dcterms:created>
  <dcterms:modified xsi:type="dcterms:W3CDTF">2023-09-16T11:50:05Z</dcterms:modified>
</cp:coreProperties>
</file>