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02FA20-DD95-4938-A1F8-CF0238A86513}"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1531628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02FA20-DD95-4938-A1F8-CF0238A86513}"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3166215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02FA20-DD95-4938-A1F8-CF0238A86513}"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8660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02FA20-DD95-4938-A1F8-CF0238A86513}"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385781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02FA20-DD95-4938-A1F8-CF0238A86513}"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2132596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02FA20-DD95-4938-A1F8-CF0238A86513}"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23304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02FA20-DD95-4938-A1F8-CF0238A86513}" type="datetimeFigureOut">
              <a:rPr lang="en-US" smtClean="0"/>
              <a:t>4/10/2022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292981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02FA20-DD95-4938-A1F8-CF0238A86513}" type="datetimeFigureOut">
              <a:rPr lang="en-US" smtClean="0"/>
              <a:t>4/10/2022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100074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2FA20-DD95-4938-A1F8-CF0238A86513}" type="datetimeFigureOut">
              <a:rPr lang="en-US" smtClean="0"/>
              <a:t>4/10/2022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242809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02FA20-DD95-4938-A1F8-CF0238A86513}"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245749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02FA20-DD95-4938-A1F8-CF0238A86513}"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87176-73DD-4C0B-974F-CAD7D6BB64D6}" type="slidenum">
              <a:rPr lang="en-US" smtClean="0"/>
              <a:t>‹#›</a:t>
            </a:fld>
            <a:endParaRPr lang="en-US"/>
          </a:p>
        </p:txBody>
      </p:sp>
    </p:spTree>
    <p:extLst>
      <p:ext uri="{BB962C8B-B14F-4D97-AF65-F5344CB8AC3E}">
        <p14:creationId xmlns:p14="http://schemas.microsoft.com/office/powerpoint/2010/main" val="212830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2FA20-DD95-4938-A1F8-CF0238A86513}" type="datetimeFigureOut">
              <a:rPr lang="en-US" smtClean="0"/>
              <a:t>4/10/2022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87176-73DD-4C0B-974F-CAD7D6BB64D6}" type="slidenum">
              <a:rPr lang="en-US" smtClean="0"/>
              <a:t>‹#›</a:t>
            </a:fld>
            <a:endParaRPr lang="en-US"/>
          </a:p>
        </p:txBody>
      </p:sp>
    </p:spTree>
    <p:extLst>
      <p:ext uri="{BB962C8B-B14F-4D97-AF65-F5344CB8AC3E}">
        <p14:creationId xmlns:p14="http://schemas.microsoft.com/office/powerpoint/2010/main" val="73630460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3785652"/>
          </a:xfrm>
          <a:prstGeom prst="rect">
            <a:avLst/>
          </a:prstGeom>
          <a:noFill/>
        </p:spPr>
        <p:txBody>
          <a:bodyPr wrap="square" rtlCol="0">
            <a:spAutoFit/>
          </a:bodyPr>
          <a:lstStyle/>
          <a:p>
            <a:r>
              <a:rPr lang="en-US" sz="2400" b="1" dirty="0"/>
              <a:t>Question 1:</a:t>
            </a:r>
            <a:r>
              <a:rPr lang="en-US" sz="2400" dirty="0"/>
              <a:t> It’s an extremely __________ cure for a headache.</a:t>
            </a:r>
          </a:p>
          <a:p>
            <a:r>
              <a:rPr lang="en-US" sz="2400" b="1" dirty="0"/>
              <a:t>A.</a:t>
            </a:r>
            <a:r>
              <a:rPr lang="en-US" sz="2400" dirty="0"/>
              <a:t> effect	</a:t>
            </a:r>
            <a:r>
              <a:rPr lang="en-US" sz="2400" b="1" dirty="0"/>
              <a:t>B.</a:t>
            </a:r>
            <a:r>
              <a:rPr lang="en-US" sz="2400" dirty="0"/>
              <a:t> effective	</a:t>
            </a:r>
            <a:r>
              <a:rPr lang="en-US" sz="2400" b="1" dirty="0"/>
              <a:t>C.</a:t>
            </a:r>
            <a:r>
              <a:rPr lang="en-US" sz="2400" dirty="0"/>
              <a:t> effectual	</a:t>
            </a:r>
            <a:r>
              <a:rPr lang="en-US" sz="2400" b="1" dirty="0"/>
              <a:t>D.</a:t>
            </a:r>
            <a:r>
              <a:rPr lang="en-US" sz="2400" dirty="0"/>
              <a:t> effector</a:t>
            </a:r>
          </a:p>
          <a:p>
            <a:endParaRPr lang="en-US" sz="2400" b="1" dirty="0" smtClean="0"/>
          </a:p>
          <a:p>
            <a:r>
              <a:rPr lang="en-US" sz="2400" dirty="0" smtClean="0"/>
              <a:t>A</a:t>
            </a:r>
            <a:r>
              <a:rPr lang="en-US" sz="2400" dirty="0"/>
              <a:t>. effect /</a:t>
            </a:r>
            <a:r>
              <a:rPr lang="en-US" sz="2400" dirty="0" err="1"/>
              <a:t>i’fekt</a:t>
            </a:r>
            <a:r>
              <a:rPr lang="en-US" sz="2400" dirty="0"/>
              <a:t>/ (n): </a:t>
            </a:r>
            <a:r>
              <a:rPr lang="en-US" sz="2400" dirty="0" err="1"/>
              <a:t>tác</a:t>
            </a:r>
            <a:r>
              <a:rPr lang="en-US" sz="2400" dirty="0"/>
              <a:t> </a:t>
            </a:r>
            <a:r>
              <a:rPr lang="en-US" sz="2400" dirty="0" err="1"/>
              <a:t>động</a:t>
            </a:r>
            <a:r>
              <a:rPr lang="en-US" sz="2400" dirty="0"/>
              <a:t>, </a:t>
            </a:r>
            <a:r>
              <a:rPr lang="en-US" sz="2400" dirty="0" err="1"/>
              <a:t>ảnh</a:t>
            </a:r>
            <a:r>
              <a:rPr lang="en-US" sz="2400" dirty="0"/>
              <a:t> </a:t>
            </a:r>
            <a:r>
              <a:rPr lang="en-US" sz="2400" dirty="0" err="1"/>
              <a:t>hưởng</a:t>
            </a:r>
            <a:r>
              <a:rPr lang="en-US" sz="2400" dirty="0"/>
              <a:t/>
            </a:r>
            <a:br>
              <a:rPr lang="en-US" sz="2400" dirty="0"/>
            </a:br>
            <a:r>
              <a:rPr lang="en-US" sz="2400" dirty="0"/>
              <a:t>B. effective /</a:t>
            </a:r>
            <a:r>
              <a:rPr lang="en-US" sz="2400" dirty="0" err="1"/>
              <a:t>i’fektiv</a:t>
            </a:r>
            <a:r>
              <a:rPr lang="en-US" sz="2400" dirty="0"/>
              <a:t>/ (a): </a:t>
            </a:r>
            <a:r>
              <a:rPr lang="en-US" sz="2400" dirty="0" err="1"/>
              <a:t>hiệu</a:t>
            </a:r>
            <a:r>
              <a:rPr lang="en-US" sz="2400" dirty="0"/>
              <a:t> </a:t>
            </a:r>
            <a:r>
              <a:rPr lang="en-US" sz="2400" dirty="0" err="1"/>
              <a:t>quả</a:t>
            </a:r>
            <a:r>
              <a:rPr lang="en-US" sz="2400" dirty="0"/>
              <a:t/>
            </a:r>
            <a:br>
              <a:rPr lang="en-US" sz="2400" dirty="0"/>
            </a:br>
            <a:r>
              <a:rPr lang="en-US" sz="2400" dirty="0"/>
              <a:t>C. effectual /</a:t>
            </a:r>
            <a:r>
              <a:rPr lang="en-US" sz="2400" dirty="0" err="1"/>
              <a:t>i’fekt∫ʊəl</a:t>
            </a:r>
            <a:r>
              <a:rPr lang="en-US" sz="2400" dirty="0"/>
              <a:t>/ (a): </a:t>
            </a:r>
            <a:r>
              <a:rPr lang="en-US" sz="2400" dirty="0" err="1"/>
              <a:t>có</a:t>
            </a:r>
            <a:r>
              <a:rPr lang="en-US" sz="2400" dirty="0"/>
              <a:t> </a:t>
            </a:r>
            <a:r>
              <a:rPr lang="en-US" sz="2400" dirty="0" err="1"/>
              <a:t>hiệu</a:t>
            </a:r>
            <a:r>
              <a:rPr lang="en-US" sz="2400" dirty="0"/>
              <a:t> </a:t>
            </a:r>
            <a:r>
              <a:rPr lang="en-US" sz="2400" dirty="0" err="1"/>
              <a:t>lực</a:t>
            </a:r>
            <a:r>
              <a:rPr lang="en-US" sz="2400" dirty="0"/>
              <a:t>, </a:t>
            </a:r>
            <a:r>
              <a:rPr lang="en-US" sz="2400" dirty="0" err="1"/>
              <a:t>thành</a:t>
            </a:r>
            <a:r>
              <a:rPr lang="en-US" sz="2400" dirty="0"/>
              <a:t> </a:t>
            </a:r>
            <a:r>
              <a:rPr lang="en-US" sz="2400" dirty="0" err="1"/>
              <a:t>công</a:t>
            </a:r>
            <a:r>
              <a:rPr lang="en-US" sz="2400" dirty="0"/>
              <a:t/>
            </a:r>
            <a:br>
              <a:rPr lang="en-US" sz="2400" dirty="0"/>
            </a:br>
            <a:r>
              <a:rPr lang="en-US" sz="2400" dirty="0"/>
              <a:t>D. effector /</a:t>
            </a:r>
            <a:r>
              <a:rPr lang="en-US" sz="2400" dirty="0" err="1"/>
              <a:t>i’fekt</a:t>
            </a:r>
            <a:r>
              <a:rPr lang="en-US" sz="2400" dirty="0"/>
              <a:t>/ (n): </a:t>
            </a:r>
            <a:r>
              <a:rPr lang="en-US" sz="2400" dirty="0" err="1"/>
              <a:t>người</a:t>
            </a:r>
            <a:r>
              <a:rPr lang="en-US" sz="2400" dirty="0"/>
              <a:t> </a:t>
            </a:r>
            <a:r>
              <a:rPr lang="en-US" sz="2400" dirty="0" err="1"/>
              <a:t>thực</a:t>
            </a:r>
            <a:r>
              <a:rPr lang="en-US" sz="2400" dirty="0"/>
              <a:t> </a:t>
            </a:r>
            <a:r>
              <a:rPr lang="en-US" sz="2400" dirty="0" err="1"/>
              <a:t>hành</a:t>
            </a:r>
            <a:r>
              <a:rPr lang="en-US" sz="2400" dirty="0"/>
              <a:t/>
            </a:r>
            <a:br>
              <a:rPr lang="en-US" sz="2400" dirty="0"/>
            </a:b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trạng</a:t>
            </a:r>
            <a:r>
              <a:rPr lang="en-US" sz="2400" dirty="0"/>
              <a:t> </a:t>
            </a:r>
            <a:r>
              <a:rPr lang="en-US" sz="2400" dirty="0" err="1"/>
              <a:t>từ</a:t>
            </a:r>
            <a:r>
              <a:rPr lang="en-US" sz="2400" dirty="0"/>
              <a:t> “extremely’’ </a:t>
            </a:r>
            <a:r>
              <a:rPr lang="en-US" sz="2400" dirty="0" err="1"/>
              <a:t>đứng</a:t>
            </a:r>
            <a:r>
              <a:rPr lang="en-US" sz="2400" dirty="0"/>
              <a:t> </a:t>
            </a:r>
            <a:r>
              <a:rPr lang="en-US" sz="2400" dirty="0" err="1"/>
              <a:t>trước</a:t>
            </a:r>
            <a:r>
              <a:rPr lang="en-US" sz="2400" dirty="0"/>
              <a:t> </a:t>
            </a:r>
            <a:r>
              <a:rPr lang="en-US" sz="2400" dirty="0" err="1"/>
              <a:t>và</a:t>
            </a:r>
            <a:r>
              <a:rPr lang="en-US" sz="2400" dirty="0"/>
              <a:t> </a:t>
            </a:r>
            <a:r>
              <a:rPr lang="en-US" sz="2400" dirty="0" err="1"/>
              <a:t>danh</a:t>
            </a:r>
            <a:r>
              <a:rPr lang="en-US" sz="2400" dirty="0"/>
              <a:t> </a:t>
            </a:r>
            <a:r>
              <a:rPr lang="en-US" sz="2400" dirty="0" err="1"/>
              <a:t>từ</a:t>
            </a:r>
            <a:r>
              <a:rPr lang="en-US" sz="2400" dirty="0"/>
              <a:t> </a:t>
            </a:r>
            <a:r>
              <a:rPr lang="en-US" sz="2400" dirty="0" err="1"/>
              <a:t>theo</a:t>
            </a:r>
            <a:r>
              <a:rPr lang="en-US" sz="2400" dirty="0"/>
              <a:t> </a:t>
            </a:r>
            <a:r>
              <a:rPr lang="en-US" sz="2400" dirty="0" err="1"/>
              <a:t>sau</a:t>
            </a:r>
            <a:r>
              <a:rPr lang="en-US" sz="2400" dirty="0"/>
              <a:t> </a:t>
            </a:r>
            <a:r>
              <a:rPr lang="en-US" sz="2400" dirty="0" err="1"/>
              <a:t>thì</a:t>
            </a:r>
            <a:r>
              <a:rPr lang="en-US" sz="2400" dirty="0"/>
              <a:t> </a:t>
            </a:r>
            <a:r>
              <a:rPr lang="en-US" sz="2400" dirty="0" err="1"/>
              <a:t>vị</a:t>
            </a:r>
            <a:r>
              <a:rPr lang="en-US" sz="2400" dirty="0"/>
              <a:t> </a:t>
            </a:r>
            <a:r>
              <a:rPr lang="en-US" sz="2400" dirty="0" err="1"/>
              <a:t>trí</a:t>
            </a:r>
            <a:r>
              <a:rPr lang="en-US" sz="2400" dirty="0"/>
              <a:t> </a:t>
            </a:r>
            <a:r>
              <a:rPr lang="en-US" sz="2400" dirty="0" err="1"/>
              <a:t>còn</a:t>
            </a:r>
            <a:r>
              <a:rPr lang="en-US" sz="2400" dirty="0"/>
              <a:t> </a:t>
            </a:r>
            <a:r>
              <a:rPr lang="en-US" sz="2400" dirty="0" err="1"/>
              <a:t>trống</a:t>
            </a:r>
            <a:r>
              <a:rPr lang="en-US" sz="2400" dirty="0"/>
              <a:t> </a:t>
            </a:r>
            <a:r>
              <a:rPr lang="en-US" sz="2400" dirty="0" err="1"/>
              <a:t>cần</a:t>
            </a:r>
            <a:r>
              <a:rPr lang="en-US" sz="2400" dirty="0"/>
              <a:t> </a:t>
            </a:r>
            <a:r>
              <a:rPr lang="en-US" sz="2400" dirty="0" err="1"/>
              <a:t>một</a:t>
            </a:r>
            <a:r>
              <a:rPr lang="en-US" sz="2400" dirty="0"/>
              <a:t> </a:t>
            </a:r>
            <a:r>
              <a:rPr lang="en-US" sz="2400" dirty="0" err="1"/>
              <a:t>tính</a:t>
            </a:r>
            <a:r>
              <a:rPr lang="en-US" sz="2400" dirty="0"/>
              <a:t> </a:t>
            </a:r>
            <a:r>
              <a:rPr lang="en-US" sz="2400" dirty="0" err="1"/>
              <a:t>từ</a:t>
            </a:r>
            <a:r>
              <a:rPr lang="en-US" sz="2400" dirty="0"/>
              <a:t>.</a:t>
            </a:r>
          </a:p>
          <a:p>
            <a:endParaRPr lang="en-US" sz="2400" dirty="0"/>
          </a:p>
        </p:txBody>
      </p:sp>
      <p:sp>
        <p:nvSpPr>
          <p:cNvPr id="2" name="Oval 1"/>
          <p:cNvSpPr/>
          <p:nvPr/>
        </p:nvSpPr>
        <p:spPr>
          <a:xfrm>
            <a:off x="1981200" y="685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467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839200" cy="4893647"/>
          </a:xfrm>
          <a:prstGeom prst="rect">
            <a:avLst/>
          </a:prstGeom>
          <a:noFill/>
        </p:spPr>
        <p:txBody>
          <a:bodyPr wrap="square" rtlCol="0">
            <a:spAutoFit/>
          </a:bodyPr>
          <a:lstStyle/>
          <a:p>
            <a:r>
              <a:rPr lang="en-US" sz="2400" b="1" dirty="0"/>
              <a:t>Question 10:</a:t>
            </a:r>
            <a:r>
              <a:rPr lang="en-US" sz="2400" dirty="0"/>
              <a:t> _______, he will go out with his friends. </a:t>
            </a:r>
          </a:p>
          <a:p>
            <a:pPr marL="457200" indent="-457200">
              <a:buAutoNum type="alphaUcPeriod"/>
            </a:pPr>
            <a:r>
              <a:rPr lang="en-US" sz="2400" dirty="0" smtClean="0"/>
              <a:t>When </a:t>
            </a:r>
            <a:r>
              <a:rPr lang="en-US" sz="2400" dirty="0"/>
              <a:t>Tony finished his project	</a:t>
            </a:r>
            <a:endParaRPr lang="en-US" sz="2400" dirty="0" smtClean="0"/>
          </a:p>
          <a:p>
            <a:r>
              <a:rPr lang="en-US" sz="2400" b="1" cap="small" dirty="0" smtClean="0"/>
              <a:t>B</a:t>
            </a:r>
            <a:r>
              <a:rPr lang="en-US" sz="2400" b="1" cap="small" dirty="0"/>
              <a:t>.</a:t>
            </a:r>
            <a:r>
              <a:rPr lang="en-US" sz="2400" dirty="0"/>
              <a:t> When Tony finishes his project </a:t>
            </a:r>
          </a:p>
          <a:p>
            <a:r>
              <a:rPr lang="en-US" sz="2400" b="1" dirty="0" smtClean="0"/>
              <a:t>C</a:t>
            </a:r>
            <a:r>
              <a:rPr lang="en-US" sz="2400" b="1" dirty="0"/>
              <a:t>. </a:t>
            </a:r>
            <a:r>
              <a:rPr lang="en-US" sz="2400" dirty="0"/>
              <a:t>When Tony had finished his project	</a:t>
            </a:r>
            <a:endParaRPr lang="en-US" sz="2400" dirty="0" smtClean="0"/>
          </a:p>
          <a:p>
            <a:r>
              <a:rPr lang="en-US" sz="2400" b="1" dirty="0" smtClean="0"/>
              <a:t>D</a:t>
            </a:r>
            <a:r>
              <a:rPr lang="en-US" sz="2400" b="1" dirty="0"/>
              <a:t>. </a:t>
            </a:r>
            <a:r>
              <a:rPr lang="en-US" sz="2400" dirty="0"/>
              <a:t>When Tony was finishing his project</a:t>
            </a:r>
          </a:p>
          <a:p>
            <a:endParaRPr lang="en-US" sz="2400" b="1" dirty="0" smtClean="0"/>
          </a:p>
          <a:p>
            <a:r>
              <a:rPr lang="en-US" sz="2400" b="1" dirty="0" err="1" smtClean="0"/>
              <a:t>Kiến</a:t>
            </a:r>
            <a:r>
              <a:rPr lang="en-US" sz="2400" b="1" dirty="0" smtClean="0"/>
              <a:t> </a:t>
            </a:r>
            <a:r>
              <a:rPr lang="en-US" sz="2400" b="1" dirty="0" err="1"/>
              <a:t>thức</a:t>
            </a:r>
            <a:r>
              <a:rPr lang="en-US" sz="2400" dirty="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 </a:t>
            </a:r>
            <a:r>
              <a:rPr lang="en-US" sz="2400" dirty="0" err="1"/>
              <a:t>Sự</a:t>
            </a:r>
            <a:r>
              <a:rPr lang="en-US" sz="2400" dirty="0"/>
              <a:t> </a:t>
            </a:r>
            <a:r>
              <a:rPr lang="en-US" sz="2400" dirty="0" err="1"/>
              <a:t>hòa</a:t>
            </a:r>
            <a:r>
              <a:rPr lang="en-US" sz="2400" dirty="0"/>
              <a:t> </a:t>
            </a:r>
            <a:r>
              <a:rPr lang="en-US" sz="2400" dirty="0" err="1"/>
              <a:t>hợp</a:t>
            </a:r>
            <a:r>
              <a:rPr lang="en-US" sz="2400" dirty="0"/>
              <a:t> </a:t>
            </a:r>
            <a:r>
              <a:rPr lang="en-US" sz="2400" dirty="0" err="1"/>
              <a:t>thì</a:t>
            </a:r>
            <a:r>
              <a:rPr lang="en-US" sz="2400" dirty="0"/>
              <a:t> </a:t>
            </a:r>
            <a:r>
              <a:rPr lang="en-US" sz="2400" dirty="0" err="1"/>
              <a:t>trong</a:t>
            </a:r>
            <a:r>
              <a:rPr lang="en-US" sz="2400" dirty="0"/>
              <a:t> </a:t>
            </a:r>
            <a:r>
              <a:rPr lang="en-US" sz="2400" dirty="0" err="1"/>
              <a:t>mệnh</a:t>
            </a:r>
            <a:r>
              <a:rPr lang="en-US" sz="2400" dirty="0"/>
              <a:t> </a:t>
            </a:r>
            <a:r>
              <a:rPr lang="en-US" sz="2400" dirty="0" err="1"/>
              <a:t>đề</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Mệnh</a:t>
            </a:r>
            <a:r>
              <a:rPr lang="en-US" sz="2400" dirty="0"/>
              <a:t> </a:t>
            </a:r>
            <a:r>
              <a:rPr lang="en-US" sz="2400" dirty="0" err="1"/>
              <a:t>đề</a:t>
            </a:r>
            <a:r>
              <a:rPr lang="en-US" sz="2400" dirty="0"/>
              <a:t> </a:t>
            </a:r>
            <a:r>
              <a:rPr lang="en-US" sz="2400" dirty="0" err="1"/>
              <a:t>chính</a:t>
            </a:r>
            <a:r>
              <a:rPr lang="en-US" sz="2400" dirty="0"/>
              <a:t> chia </a:t>
            </a:r>
            <a:r>
              <a:rPr lang="en-US" sz="2400" dirty="0" err="1"/>
              <a:t>thì</a:t>
            </a:r>
            <a:r>
              <a:rPr lang="en-US" sz="2400" dirty="0"/>
              <a:t> </a:t>
            </a:r>
            <a:r>
              <a:rPr lang="en-US" sz="2400" dirty="0" err="1"/>
              <a:t>tương</a:t>
            </a:r>
            <a:r>
              <a:rPr lang="en-US" sz="2400" dirty="0"/>
              <a:t> </a:t>
            </a:r>
            <a:r>
              <a:rPr lang="en-US" sz="2400" dirty="0" err="1"/>
              <a:t>lai</a:t>
            </a:r>
            <a:r>
              <a:rPr lang="en-US" sz="2400" dirty="0"/>
              <a:t> =&gt; </a:t>
            </a:r>
            <a:r>
              <a:rPr lang="en-US" sz="2400" dirty="0" err="1"/>
              <a:t>động</a:t>
            </a:r>
            <a:r>
              <a:rPr lang="en-US" sz="2400" dirty="0"/>
              <a:t> </a:t>
            </a:r>
            <a:r>
              <a:rPr lang="en-US" sz="2400" dirty="0" err="1"/>
              <a:t>từ</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chia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r>
              <a:rPr lang="en-US" sz="2400" dirty="0"/>
              <a:t>).</a:t>
            </a:r>
          </a:p>
          <a:p>
            <a:r>
              <a:rPr lang="en-US" sz="2400" dirty="0" err="1"/>
              <a:t>Loại</a:t>
            </a:r>
            <a:r>
              <a:rPr lang="en-US" sz="2400" dirty="0"/>
              <a:t> </a:t>
            </a:r>
            <a:r>
              <a:rPr lang="en-US" sz="2400" dirty="0" err="1"/>
              <a:t>luôn</a:t>
            </a:r>
            <a:r>
              <a:rPr lang="en-US" sz="2400" dirty="0"/>
              <a:t> </a:t>
            </a:r>
            <a:r>
              <a:rPr lang="en-US" sz="2400" dirty="0" err="1"/>
              <a:t>được</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 C, D do </a:t>
            </a:r>
            <a:r>
              <a:rPr lang="en-US" sz="2400" dirty="0" err="1"/>
              <a:t>sai</a:t>
            </a:r>
            <a:r>
              <a:rPr lang="en-US" sz="2400" dirty="0"/>
              <a:t> </a:t>
            </a:r>
            <a:r>
              <a:rPr lang="en-US" sz="2400" dirty="0" err="1"/>
              <a:t>thì</a:t>
            </a:r>
            <a:r>
              <a:rPr lang="en-US" sz="2400" dirty="0"/>
              <a:t>.</a:t>
            </a:r>
          </a:p>
          <a:p>
            <a:r>
              <a:rPr lang="en-US" sz="2400" b="1" dirty="0" err="1"/>
              <a:t>Tạm</a:t>
            </a:r>
            <a:r>
              <a:rPr lang="en-US" sz="2400" b="1" dirty="0"/>
              <a:t> </a:t>
            </a:r>
            <a:r>
              <a:rPr lang="en-US" sz="2400" b="1" dirty="0" err="1"/>
              <a:t>dịch</a:t>
            </a:r>
            <a:r>
              <a:rPr lang="en-US" sz="2400" b="1" dirty="0"/>
              <a:t>: </a:t>
            </a:r>
            <a:r>
              <a:rPr lang="en-US" sz="2400" b="1" dirty="0" err="1"/>
              <a:t>khi</a:t>
            </a:r>
            <a:r>
              <a:rPr lang="en-US" sz="2400" b="1" dirty="0"/>
              <a:t> Tony </a:t>
            </a:r>
            <a:r>
              <a:rPr lang="en-US" sz="2400" b="1" dirty="0" err="1"/>
              <a:t>hoàn</a:t>
            </a:r>
            <a:r>
              <a:rPr lang="en-US" sz="2400" b="1" dirty="0"/>
              <a:t> </a:t>
            </a:r>
            <a:r>
              <a:rPr lang="en-US" sz="2400" b="1" dirty="0" err="1"/>
              <a:t>thành</a:t>
            </a:r>
            <a:r>
              <a:rPr lang="en-US" sz="2400" b="1" dirty="0"/>
              <a:t> </a:t>
            </a:r>
            <a:r>
              <a:rPr lang="en-US" sz="2400" b="1" dirty="0" err="1"/>
              <a:t>dự</a:t>
            </a:r>
            <a:r>
              <a:rPr lang="en-US" sz="2400" b="1" dirty="0"/>
              <a:t> </a:t>
            </a:r>
            <a:r>
              <a:rPr lang="en-US" sz="2400" b="1" dirty="0" err="1"/>
              <a:t>án</a:t>
            </a:r>
            <a:r>
              <a:rPr lang="en-US" sz="2400" b="1" dirty="0"/>
              <a:t>, </a:t>
            </a:r>
            <a:r>
              <a:rPr lang="en-US" sz="2400" b="1" dirty="0" err="1"/>
              <a:t>anh</a:t>
            </a:r>
            <a:r>
              <a:rPr lang="en-US" sz="2400" b="1" dirty="0"/>
              <a:t> </a:t>
            </a:r>
            <a:r>
              <a:rPr lang="en-US" sz="2400" b="1" dirty="0" err="1"/>
              <a:t>ấy</a:t>
            </a:r>
            <a:r>
              <a:rPr lang="en-US" sz="2400" b="1" dirty="0"/>
              <a:t> </a:t>
            </a:r>
            <a:r>
              <a:rPr lang="en-US" sz="2400" b="1" dirty="0" err="1"/>
              <a:t>sẽ</a:t>
            </a:r>
            <a:r>
              <a:rPr lang="en-US" sz="2400" b="1" dirty="0"/>
              <a:t> </a:t>
            </a:r>
            <a:r>
              <a:rPr lang="en-US" sz="2400" b="1" dirty="0" err="1"/>
              <a:t>đi</a:t>
            </a:r>
            <a:r>
              <a:rPr lang="en-US" sz="2400" b="1" dirty="0"/>
              <a:t> </a:t>
            </a:r>
            <a:r>
              <a:rPr lang="en-US" sz="2400" b="1" dirty="0" err="1"/>
              <a:t>chơi</a:t>
            </a:r>
            <a:r>
              <a:rPr lang="en-US" sz="2400" b="1" dirty="0"/>
              <a:t> </a:t>
            </a:r>
            <a:r>
              <a:rPr lang="en-US" sz="2400" b="1" dirty="0" err="1"/>
              <a:t>cùng</a:t>
            </a:r>
            <a:r>
              <a:rPr lang="en-US" sz="2400" b="1" dirty="0"/>
              <a:t> </a:t>
            </a:r>
            <a:r>
              <a:rPr lang="en-US" sz="2400" b="1" dirty="0" err="1"/>
              <a:t>bạn</a:t>
            </a:r>
            <a:r>
              <a:rPr lang="en-US" sz="2400" b="1" dirty="0"/>
              <a:t> </a:t>
            </a:r>
            <a:r>
              <a:rPr lang="en-US" sz="2400" b="1" dirty="0" err="1"/>
              <a:t>bè</a:t>
            </a:r>
            <a:r>
              <a:rPr lang="en-US" sz="2400" b="1" dirty="0"/>
              <a:t>.</a:t>
            </a:r>
            <a:endParaRPr lang="en-US" sz="2400" dirty="0"/>
          </a:p>
          <a:p>
            <a:endParaRPr lang="en-US" sz="2400" dirty="0"/>
          </a:p>
        </p:txBody>
      </p:sp>
      <p:sp>
        <p:nvSpPr>
          <p:cNvPr id="2" name="Oval 1"/>
          <p:cNvSpPr/>
          <p:nvPr/>
        </p:nvSpPr>
        <p:spPr>
          <a:xfrm>
            <a:off x="304800" y="1219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35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686800" cy="6001643"/>
          </a:xfrm>
          <a:prstGeom prst="rect">
            <a:avLst/>
          </a:prstGeom>
          <a:noFill/>
        </p:spPr>
        <p:txBody>
          <a:bodyPr wrap="square" rtlCol="0">
            <a:spAutoFit/>
          </a:bodyPr>
          <a:lstStyle/>
          <a:p>
            <a:r>
              <a:rPr lang="en-US" sz="2400" b="1" dirty="0">
                <a:solidFill>
                  <a:srgbClr val="FF0000"/>
                </a:solidFill>
              </a:rPr>
              <a:t>Question 11</a:t>
            </a:r>
            <a:r>
              <a:rPr lang="en-US" sz="2400" b="1" dirty="0"/>
              <a:t>: </a:t>
            </a:r>
            <a:r>
              <a:rPr lang="en-US" sz="2400" dirty="0"/>
              <a:t>My mother doesn't	eye to eye with my father sometimes.</a:t>
            </a:r>
          </a:p>
          <a:p>
            <a:r>
              <a:rPr lang="en-US" sz="2400" b="1" dirty="0"/>
              <a:t>A. </a:t>
            </a:r>
            <a:r>
              <a:rPr lang="en-US" sz="2400" dirty="0"/>
              <a:t>see	</a:t>
            </a:r>
            <a:r>
              <a:rPr lang="en-US" sz="2400" b="1" dirty="0"/>
              <a:t>B. </a:t>
            </a:r>
            <a:r>
              <a:rPr lang="en-US" sz="2400" dirty="0"/>
              <a:t>glance	</a:t>
            </a:r>
            <a:r>
              <a:rPr lang="en-US" sz="2400" b="1" dirty="0"/>
              <a:t>C. </a:t>
            </a:r>
            <a:r>
              <a:rPr lang="en-US" sz="2400" dirty="0"/>
              <a:t>look	</a:t>
            </a:r>
            <a:r>
              <a:rPr lang="en-US" sz="2400" b="1" dirty="0"/>
              <a:t>D. </a:t>
            </a:r>
            <a:r>
              <a:rPr lang="en-US" sz="2400" dirty="0"/>
              <a:t>agree</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cụm</a:t>
            </a:r>
            <a:r>
              <a:rPr lang="en-US" sz="2400" b="1" dirty="0"/>
              <a:t> </a:t>
            </a:r>
            <a:r>
              <a:rPr lang="en-US" sz="2400" b="1" dirty="0" err="1"/>
              <a:t>từ</a:t>
            </a:r>
            <a:r>
              <a:rPr lang="en-US" sz="2400" b="1" dirty="0"/>
              <a:t> </a:t>
            </a:r>
            <a:r>
              <a:rPr lang="en-US" sz="2400" b="1" dirty="0" err="1"/>
              <a:t>cố</a:t>
            </a:r>
            <a:r>
              <a:rPr lang="en-US" sz="2400" b="1" dirty="0"/>
              <a:t> </a:t>
            </a:r>
            <a:r>
              <a:rPr lang="en-US" sz="2400" b="1" dirty="0" err="1"/>
              <a:t>định</a:t>
            </a:r>
            <a:endParaRPr lang="en-US" sz="2400" dirty="0"/>
          </a:p>
          <a:p>
            <a:r>
              <a:rPr lang="en-US" sz="2400" dirty="0"/>
              <a:t>See eye to eye with some one: </a:t>
            </a:r>
            <a:r>
              <a:rPr lang="en-US" sz="2400" dirty="0" err="1"/>
              <a:t>đồng</a:t>
            </a:r>
            <a:r>
              <a:rPr lang="en-US" sz="2400" dirty="0"/>
              <a:t> </a:t>
            </a:r>
            <a:r>
              <a:rPr lang="en-US" sz="2400" dirty="0" err="1"/>
              <a:t>quan</a:t>
            </a:r>
            <a:r>
              <a:rPr lang="en-US" sz="2400" dirty="0"/>
              <a:t> </a:t>
            </a:r>
            <a:r>
              <a:rPr lang="en-US" sz="2400" dirty="0" err="1"/>
              <a:t>điểm</a:t>
            </a:r>
            <a:r>
              <a:rPr lang="en-US" sz="2400" dirty="0"/>
              <a:t> </a:t>
            </a:r>
            <a:r>
              <a:rPr lang="en-US" sz="2400" dirty="0" err="1"/>
              <a:t>với</a:t>
            </a:r>
            <a:r>
              <a:rPr lang="en-US" sz="2400" dirty="0"/>
              <a:t> </a:t>
            </a:r>
            <a:r>
              <a:rPr lang="en-US" sz="2400" dirty="0" err="1"/>
              <a:t>ai</a:t>
            </a:r>
            <a:r>
              <a:rPr lang="en-US" sz="2400" dirty="0"/>
              <a:t>.</a:t>
            </a:r>
          </a:p>
          <a:p>
            <a:r>
              <a:rPr lang="en-US" sz="2400" b="1" dirty="0" err="1"/>
              <a:t>Tạm</a:t>
            </a:r>
            <a:r>
              <a:rPr lang="en-US" sz="2400" b="1" dirty="0"/>
              <a:t> </a:t>
            </a:r>
            <a:r>
              <a:rPr lang="en-US" sz="2400" b="1" dirty="0" err="1"/>
              <a:t>dịch</a:t>
            </a:r>
            <a:r>
              <a:rPr lang="en-US" sz="2400" b="1" dirty="0"/>
              <a:t>: </a:t>
            </a:r>
            <a:r>
              <a:rPr lang="en-US" sz="2400" dirty="0" err="1"/>
              <a:t>Mẹ</a:t>
            </a:r>
            <a:r>
              <a:rPr lang="en-US" sz="2400" dirty="0"/>
              <a:t> </a:t>
            </a:r>
            <a:r>
              <a:rPr lang="en-US" sz="2400" dirty="0" err="1"/>
              <a:t>tôi</a:t>
            </a:r>
            <a:r>
              <a:rPr lang="en-US" sz="2400" dirty="0"/>
              <a:t> </a:t>
            </a:r>
            <a:r>
              <a:rPr lang="en-US" sz="2400" dirty="0" err="1"/>
              <a:t>thỉnh</a:t>
            </a:r>
            <a:r>
              <a:rPr lang="en-US" sz="2400" dirty="0"/>
              <a:t> </a:t>
            </a:r>
            <a:r>
              <a:rPr lang="en-US" sz="2400" dirty="0" err="1"/>
              <a:t>thoảng</a:t>
            </a:r>
            <a:r>
              <a:rPr lang="en-US" sz="2400" dirty="0"/>
              <a:t> </a:t>
            </a:r>
            <a:r>
              <a:rPr lang="en-US" sz="2400" dirty="0" err="1"/>
              <a:t>không</a:t>
            </a:r>
            <a:r>
              <a:rPr lang="en-US" sz="2400" dirty="0"/>
              <a:t> </a:t>
            </a:r>
            <a:r>
              <a:rPr lang="en-US" sz="2400" dirty="0" err="1"/>
              <a:t>đồng</a:t>
            </a:r>
            <a:r>
              <a:rPr lang="en-US" sz="2400" dirty="0"/>
              <a:t> </a:t>
            </a:r>
            <a:r>
              <a:rPr lang="en-US" sz="2400" dirty="0" err="1"/>
              <a:t>tình</a:t>
            </a:r>
            <a:r>
              <a:rPr lang="en-US" sz="2400" dirty="0"/>
              <a:t> </a:t>
            </a:r>
            <a:r>
              <a:rPr lang="en-US" sz="2400" dirty="0" err="1"/>
              <a:t>với</a:t>
            </a:r>
            <a:r>
              <a:rPr lang="en-US" sz="2400" dirty="0"/>
              <a:t> cha </a:t>
            </a:r>
            <a:r>
              <a:rPr lang="en-US" sz="2400" dirty="0" err="1"/>
              <a:t>tôi</a:t>
            </a:r>
            <a:r>
              <a:rPr lang="en-US" sz="2400" dirty="0"/>
              <a:t>.</a:t>
            </a:r>
          </a:p>
          <a:p>
            <a:r>
              <a:rPr lang="en-US" sz="2400" b="1" dirty="0">
                <a:solidFill>
                  <a:srgbClr val="FF0000"/>
                </a:solidFill>
              </a:rPr>
              <a:t>Question 12</a:t>
            </a:r>
            <a:r>
              <a:rPr lang="en-US" sz="2400" b="1" dirty="0"/>
              <a:t>: </a:t>
            </a:r>
            <a:r>
              <a:rPr lang="en-US" sz="2400" dirty="0"/>
              <a:t>It is not always easy to_______ a decision at the last minute.</a:t>
            </a:r>
          </a:p>
          <a:p>
            <a:r>
              <a:rPr lang="en-US" sz="2400" b="1" dirty="0"/>
              <a:t>A. </a:t>
            </a:r>
            <a:r>
              <a:rPr lang="en-US" sz="2400" dirty="0"/>
              <a:t>do 	</a:t>
            </a:r>
            <a:r>
              <a:rPr lang="en-US" sz="2400" b="1" dirty="0"/>
              <a:t>B. </a:t>
            </a:r>
            <a:r>
              <a:rPr lang="en-US" sz="2400" dirty="0"/>
              <a:t>make	</a:t>
            </a:r>
            <a:r>
              <a:rPr lang="en-US" sz="2400" b="1" dirty="0"/>
              <a:t>C. </a:t>
            </a:r>
            <a:r>
              <a:rPr lang="en-US" sz="2400" dirty="0"/>
              <a:t>buy	</a:t>
            </a:r>
            <a:r>
              <a:rPr lang="en-US" sz="2400" b="1" dirty="0"/>
              <a:t>D. </a:t>
            </a:r>
            <a:r>
              <a:rPr lang="en-US" sz="2400" dirty="0"/>
              <a:t>marry</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cụm</a:t>
            </a:r>
            <a:r>
              <a:rPr lang="en-US" sz="2400" b="1" dirty="0"/>
              <a:t> </a:t>
            </a:r>
            <a:r>
              <a:rPr lang="en-US" sz="2400" b="1" dirty="0" err="1"/>
              <a:t>từ</a:t>
            </a:r>
            <a:r>
              <a:rPr lang="en-US" sz="2400" b="1" dirty="0"/>
              <a:t> </a:t>
            </a:r>
            <a:r>
              <a:rPr lang="en-US" sz="2400" b="1" dirty="0" err="1"/>
              <a:t>cố</a:t>
            </a:r>
            <a:r>
              <a:rPr lang="en-US" sz="2400" b="1" dirty="0"/>
              <a:t> </a:t>
            </a:r>
            <a:r>
              <a:rPr lang="en-US" sz="2400" b="1" dirty="0" err="1"/>
              <a:t>định</a:t>
            </a:r>
            <a:endParaRPr lang="en-US" sz="2400" dirty="0"/>
          </a:p>
          <a:p>
            <a:r>
              <a:rPr lang="en-US" sz="2400" dirty="0"/>
              <a:t>Make decision: </a:t>
            </a:r>
            <a:r>
              <a:rPr lang="en-US" sz="2400" dirty="0" err="1"/>
              <a:t>quyết</a:t>
            </a:r>
            <a:r>
              <a:rPr lang="en-US" sz="2400" dirty="0"/>
              <a:t> </a:t>
            </a:r>
            <a:r>
              <a:rPr lang="en-US" sz="2400" dirty="0" err="1"/>
              <a:t>định</a:t>
            </a:r>
            <a:r>
              <a:rPr lang="en-US" sz="2400" dirty="0"/>
              <a:t>.</a:t>
            </a:r>
          </a:p>
          <a:p>
            <a:r>
              <a:rPr lang="en-US" sz="2400" b="1" dirty="0" err="1"/>
              <a:t>Tạm</a:t>
            </a:r>
            <a:r>
              <a:rPr lang="en-US" sz="2400" b="1" dirty="0"/>
              <a:t> </a:t>
            </a:r>
            <a:r>
              <a:rPr lang="en-US" sz="2400" b="1" dirty="0" err="1"/>
              <a:t>dịch</a:t>
            </a:r>
            <a:r>
              <a:rPr lang="en-US" sz="2400" b="1" dirty="0"/>
              <a:t>: </a:t>
            </a:r>
            <a:r>
              <a:rPr lang="en-US" sz="2400" dirty="0" err="1"/>
              <a:t>Không</a:t>
            </a:r>
            <a:r>
              <a:rPr lang="en-US" sz="2400" dirty="0"/>
              <a:t> </a:t>
            </a:r>
            <a:r>
              <a:rPr lang="en-US" sz="2400" dirty="0" err="1"/>
              <a:t>phải</a:t>
            </a:r>
            <a:r>
              <a:rPr lang="en-US" sz="2400" dirty="0"/>
              <a:t> </a:t>
            </a:r>
            <a:r>
              <a:rPr lang="en-US" sz="2400" dirty="0" err="1"/>
              <a:t>lúc</a:t>
            </a:r>
            <a:r>
              <a:rPr lang="en-US" sz="2400" dirty="0"/>
              <a:t> </a:t>
            </a:r>
            <a:r>
              <a:rPr lang="en-US" sz="2400" dirty="0" err="1"/>
              <a:t>nào</a:t>
            </a:r>
            <a:r>
              <a:rPr lang="en-US" sz="2400" dirty="0"/>
              <a:t> </a:t>
            </a:r>
            <a:r>
              <a:rPr lang="en-US" sz="2400" dirty="0" err="1"/>
              <a:t>việc</a:t>
            </a:r>
            <a:r>
              <a:rPr lang="en-US" sz="2400" dirty="0"/>
              <a:t> </a:t>
            </a:r>
            <a:r>
              <a:rPr lang="en-US" sz="2400" dirty="0" err="1"/>
              <a:t>đưa</a:t>
            </a:r>
            <a:r>
              <a:rPr lang="en-US" sz="2400" dirty="0"/>
              <a:t> </a:t>
            </a:r>
            <a:r>
              <a:rPr lang="en-US" sz="2400" dirty="0" err="1"/>
              <a:t>ra</a:t>
            </a:r>
            <a:r>
              <a:rPr lang="en-US" sz="2400" dirty="0"/>
              <a:t> </a:t>
            </a:r>
            <a:r>
              <a:rPr lang="en-US" sz="2400" dirty="0" err="1"/>
              <a:t>quyết</a:t>
            </a:r>
            <a:r>
              <a:rPr lang="en-US" sz="2400" dirty="0"/>
              <a:t> </a:t>
            </a:r>
            <a:r>
              <a:rPr lang="en-US" sz="2400" dirty="0" err="1"/>
              <a:t>định</a:t>
            </a:r>
            <a:r>
              <a:rPr lang="en-US" sz="2400" dirty="0"/>
              <a:t> </a:t>
            </a:r>
            <a:r>
              <a:rPr lang="en-US" sz="2400" dirty="0" err="1"/>
              <a:t>đúng</a:t>
            </a:r>
            <a:r>
              <a:rPr lang="en-US" sz="2400" dirty="0"/>
              <a:t> </a:t>
            </a:r>
            <a:r>
              <a:rPr lang="en-US" sz="2400" dirty="0" err="1"/>
              <a:t>đắn</a:t>
            </a:r>
            <a:r>
              <a:rPr lang="en-US" sz="2400" dirty="0"/>
              <a:t> </a:t>
            </a:r>
            <a:r>
              <a:rPr lang="en-US" sz="2400" dirty="0" err="1"/>
              <a:t>vào</a:t>
            </a:r>
            <a:r>
              <a:rPr lang="en-US" sz="2400" dirty="0"/>
              <a:t> </a:t>
            </a:r>
            <a:r>
              <a:rPr lang="en-US" sz="2400" dirty="0" err="1"/>
              <a:t>phút</a:t>
            </a:r>
            <a:r>
              <a:rPr lang="en-US" sz="2400" dirty="0"/>
              <a:t> </a:t>
            </a:r>
            <a:r>
              <a:rPr lang="en-US" sz="2400" dirty="0" err="1"/>
              <a:t>cuối</a:t>
            </a:r>
            <a:r>
              <a:rPr lang="en-US" sz="2400" dirty="0"/>
              <a:t> </a:t>
            </a:r>
            <a:r>
              <a:rPr lang="en-US" sz="2400" dirty="0" err="1"/>
              <a:t>cùng</a:t>
            </a:r>
            <a:r>
              <a:rPr lang="en-US" sz="2400" dirty="0"/>
              <a:t> </a:t>
            </a:r>
            <a:r>
              <a:rPr lang="en-US" sz="2400" dirty="0" err="1"/>
              <a:t>cũng</a:t>
            </a:r>
            <a:r>
              <a:rPr lang="en-US" sz="2400" dirty="0"/>
              <a:t> </a:t>
            </a:r>
            <a:r>
              <a:rPr lang="en-US" sz="2400" dirty="0" err="1"/>
              <a:t>dễ</a:t>
            </a:r>
            <a:r>
              <a:rPr lang="en-US" sz="2400" dirty="0"/>
              <a:t> </a:t>
            </a:r>
            <a:r>
              <a:rPr lang="en-US" sz="2400" dirty="0" err="1"/>
              <a:t>dàng</a:t>
            </a:r>
            <a:r>
              <a:rPr lang="en-US" sz="2400" dirty="0"/>
              <a:t>.</a:t>
            </a:r>
          </a:p>
          <a:p>
            <a:endParaRPr lang="en-US" sz="2400" dirty="0"/>
          </a:p>
        </p:txBody>
      </p:sp>
      <p:sp>
        <p:nvSpPr>
          <p:cNvPr id="2" name="Oval 1"/>
          <p:cNvSpPr/>
          <p:nvPr/>
        </p:nvSpPr>
        <p:spPr>
          <a:xfrm>
            <a:off x="1524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066800" y="3733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591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fade">
                                      <p:cBhvr>
                                        <p:cTn id="30" dur="1000"/>
                                        <p:tgtEl>
                                          <p:spTgt spid="4">
                                            <p:txEl>
                                              <p:pRg st="9" end="9"/>
                                            </p:txEl>
                                          </p:spTgt>
                                        </p:tgtEl>
                                      </p:cBhvr>
                                    </p:animEffect>
                                    <p:anim calcmode="lin" valueType="num">
                                      <p:cBhvr>
                                        <p:cTn id="31"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1000"/>
                                        <p:tgtEl>
                                          <p:spTgt spid="4">
                                            <p:txEl>
                                              <p:pRg st="10" end="10"/>
                                            </p:txEl>
                                          </p:spTgt>
                                        </p:tgtEl>
                                      </p:cBhvr>
                                    </p:animEffect>
                                    <p:anim calcmode="lin" valueType="num">
                                      <p:cBhvr>
                                        <p:cTn id="36"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1000"/>
                                        <p:tgtEl>
                                          <p:spTgt spid="4">
                                            <p:txEl>
                                              <p:pRg st="11" end="11"/>
                                            </p:txEl>
                                          </p:spTgt>
                                        </p:tgtEl>
                                      </p:cBhvr>
                                    </p:animEffect>
                                    <p:anim calcmode="lin" valueType="num">
                                      <p:cBhvr>
                                        <p:cTn id="41"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1000"/>
                                        <p:tgtEl>
                                          <p:spTgt spid="3"/>
                                        </p:tgtEl>
                                      </p:cBhvr>
                                    </p:animEffect>
                                    <p:anim calcmode="lin" valueType="num">
                                      <p:cBhvr>
                                        <p:cTn id="48" dur="1000" fill="hold"/>
                                        <p:tgtEl>
                                          <p:spTgt spid="3"/>
                                        </p:tgtEl>
                                        <p:attrNameLst>
                                          <p:attrName>ppt_x</p:attrName>
                                        </p:attrNameLst>
                                      </p:cBhvr>
                                      <p:tavLst>
                                        <p:tav tm="0">
                                          <p:val>
                                            <p:strVal val="#ppt_x"/>
                                          </p:val>
                                        </p:tav>
                                        <p:tav tm="100000">
                                          <p:val>
                                            <p:strVal val="#ppt_x"/>
                                          </p:val>
                                        </p:tav>
                                      </p:tavLst>
                                    </p:anim>
                                    <p:anim calcmode="lin" valueType="num">
                                      <p:cBhvr>
                                        <p:cTn id="4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09600"/>
            <a:ext cx="8458200" cy="5262979"/>
          </a:xfrm>
          <a:prstGeom prst="rect">
            <a:avLst/>
          </a:prstGeom>
          <a:noFill/>
        </p:spPr>
        <p:txBody>
          <a:bodyPr wrap="square" rtlCol="0">
            <a:spAutoFit/>
          </a:bodyPr>
          <a:lstStyle/>
          <a:p>
            <a:r>
              <a:rPr lang="en-US" sz="2400" b="1" dirty="0"/>
              <a:t>Question 13.</a:t>
            </a:r>
            <a:r>
              <a:rPr lang="en-US" sz="2400" dirty="0"/>
              <a:t> I demand to know how this vase __________, and no one is leaving till I find out.</a:t>
            </a:r>
          </a:p>
          <a:p>
            <a:r>
              <a:rPr lang="en-US" sz="2400" b="1" dirty="0" smtClean="0"/>
              <a:t>A</a:t>
            </a:r>
            <a:r>
              <a:rPr lang="en-US" sz="2400" b="1" dirty="0"/>
              <a:t>. </a:t>
            </a:r>
            <a:r>
              <a:rPr lang="en-US" sz="2400" dirty="0"/>
              <a:t>got broken	</a:t>
            </a:r>
            <a:r>
              <a:rPr lang="en-US" sz="2400" b="1" dirty="0"/>
              <a:t>B. </a:t>
            </a:r>
            <a:r>
              <a:rPr lang="en-US" sz="2400" dirty="0"/>
              <a:t>was breaking	</a:t>
            </a:r>
            <a:r>
              <a:rPr lang="en-US" sz="2400" b="1" dirty="0"/>
              <a:t>C. </a:t>
            </a:r>
            <a:r>
              <a:rPr lang="en-US" sz="2400" dirty="0"/>
              <a:t>has broken	</a:t>
            </a:r>
            <a:r>
              <a:rPr lang="en-US" sz="2400" b="1" dirty="0"/>
              <a:t>D. </a:t>
            </a:r>
            <a:r>
              <a:rPr lang="en-US" sz="2400" dirty="0"/>
              <a:t>is broke</a:t>
            </a:r>
          </a:p>
          <a:p>
            <a:endParaRPr lang="en-US" sz="2400" b="1" dirty="0" smtClean="0"/>
          </a:p>
          <a:p>
            <a:endParaRPr lang="en-US" sz="2400" b="1" dirty="0"/>
          </a:p>
          <a:p>
            <a:r>
              <a:rPr lang="vi-VN" sz="2400" dirty="0" smtClean="0"/>
              <a:t>Kiến </a:t>
            </a:r>
            <a:r>
              <a:rPr lang="vi-VN" sz="2400" dirty="0"/>
              <a:t>thức: Câu bị động.</a:t>
            </a:r>
            <a:endParaRPr lang="en-US" sz="2400" dirty="0"/>
          </a:p>
          <a:p>
            <a:r>
              <a:rPr lang="vi-VN" sz="2400" dirty="0"/>
              <a:t>Giải thích: Ngoài cấu trúc bị động quen thuộc là </a:t>
            </a:r>
            <a:r>
              <a:rPr lang="vi-VN" sz="2400" i="1" dirty="0"/>
              <a:t>be + P2</a:t>
            </a:r>
            <a:r>
              <a:rPr lang="vi-VN" sz="2400" dirty="0"/>
              <a:t> thì ta còn có cách diễn đạt bị động khác nữa với cấu trúc: </a:t>
            </a:r>
            <a:r>
              <a:rPr lang="vi-VN" sz="2400" i="1" dirty="0"/>
              <a:t>Get + P2.</a:t>
            </a:r>
            <a:endParaRPr lang="en-US" sz="2400" dirty="0"/>
          </a:p>
          <a:p>
            <a:r>
              <a:rPr lang="vi-VN" sz="2400" dirty="0"/>
              <a:t>Loại B và </a:t>
            </a:r>
            <a:r>
              <a:rPr lang="en-US" sz="2400" dirty="0"/>
              <a:t>C</a:t>
            </a:r>
            <a:r>
              <a:rPr lang="vi-VN" sz="2400" dirty="0"/>
              <a:t> là 2 phương án viết ở chủ động, loại D do cách thể hiện “is broke” sai ngữ pháp. Chọn A.</a:t>
            </a:r>
            <a:endParaRPr lang="en-US" sz="2400" dirty="0"/>
          </a:p>
          <a:p>
            <a:r>
              <a:rPr lang="vi-VN" sz="2400" dirty="0"/>
              <a:t>Tạm dịch: Tôi yêu cầu được biết làm sao mà cái lọ hoa này lại bị vỡ, và sẽ không ai rời đi cho đến khi nào tôi tìm ra.</a:t>
            </a:r>
            <a:endParaRPr lang="en-US" sz="2400" dirty="0"/>
          </a:p>
          <a:p>
            <a:endParaRPr lang="en-US" sz="2400" dirty="0"/>
          </a:p>
        </p:txBody>
      </p:sp>
      <p:sp>
        <p:nvSpPr>
          <p:cNvPr id="2" name="Oval 1"/>
          <p:cNvSpPr/>
          <p:nvPr/>
        </p:nvSpPr>
        <p:spPr>
          <a:xfrm>
            <a:off x="3048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894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1000"/>
                                        <p:tgtEl>
                                          <p:spTgt spid="4">
                                            <p:txEl>
                                              <p:pRg st="4" end="4"/>
                                            </p:txEl>
                                          </p:spTgt>
                                        </p:tgtEl>
                                      </p:cBhvr>
                                    </p:animEffect>
                                    <p:anim calcmode="lin" valueType="num">
                                      <p:cBhvr>
                                        <p:cTn id="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1000"/>
                                        <p:tgtEl>
                                          <p:spTgt spid="4">
                                            <p:txEl>
                                              <p:pRg st="5" end="5"/>
                                            </p:txEl>
                                          </p:spTgt>
                                        </p:tgtEl>
                                      </p:cBhvr>
                                    </p:animEffect>
                                    <p:anim calcmode="lin" valueType="num">
                                      <p:cBhvr>
                                        <p:cTn id="1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1000"/>
                                        <p:tgtEl>
                                          <p:spTgt spid="4">
                                            <p:txEl>
                                              <p:pRg st="6" end="6"/>
                                            </p:txEl>
                                          </p:spTgt>
                                        </p:tgtEl>
                                      </p:cBhvr>
                                    </p:animEffect>
                                    <p:anim calcmode="lin" valueType="num">
                                      <p:cBhvr>
                                        <p:cTn id="1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1000"/>
                                        <p:tgtEl>
                                          <p:spTgt spid="4">
                                            <p:txEl>
                                              <p:pRg st="7" end="7"/>
                                            </p:txEl>
                                          </p:spTgt>
                                        </p:tgtEl>
                                      </p:cBhvr>
                                    </p:animEffect>
                                    <p:anim calcmode="lin" valueType="num">
                                      <p:cBhvr>
                                        <p:cTn id="2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610600" cy="5632311"/>
          </a:xfrm>
          <a:prstGeom prst="rect">
            <a:avLst/>
          </a:prstGeom>
          <a:noFill/>
        </p:spPr>
        <p:txBody>
          <a:bodyPr wrap="square" rtlCol="0">
            <a:spAutoFit/>
          </a:bodyPr>
          <a:lstStyle/>
          <a:p>
            <a:r>
              <a:rPr lang="en-US" sz="2400" b="1" dirty="0"/>
              <a:t>Question 14</a:t>
            </a:r>
            <a:r>
              <a:rPr lang="en-US" sz="2400" dirty="0"/>
              <a:t>. ________ hard all day, I was exhausted.</a:t>
            </a:r>
          </a:p>
          <a:p>
            <a:r>
              <a:rPr lang="en-US" sz="2400" b="1" dirty="0" smtClean="0"/>
              <a:t>A</a:t>
            </a:r>
            <a:r>
              <a:rPr lang="en-US" sz="2400" b="1" dirty="0"/>
              <a:t>. </a:t>
            </a:r>
            <a:r>
              <a:rPr lang="en-US" sz="2400" dirty="0"/>
              <a:t>To work	</a:t>
            </a:r>
            <a:r>
              <a:rPr lang="en-US" sz="2400" b="1" dirty="0"/>
              <a:t>B. </a:t>
            </a:r>
            <a:r>
              <a:rPr lang="en-US" sz="2400" dirty="0"/>
              <a:t>Working	</a:t>
            </a:r>
            <a:r>
              <a:rPr lang="en-US" sz="2400" b="1" dirty="0"/>
              <a:t>C. </a:t>
            </a:r>
            <a:r>
              <a:rPr lang="en-US" sz="2400" dirty="0"/>
              <a:t>Having worked	</a:t>
            </a:r>
            <a:r>
              <a:rPr lang="en-US" sz="2400" b="1" dirty="0"/>
              <a:t>D. </a:t>
            </a:r>
            <a:r>
              <a:rPr lang="en-US" sz="2400" dirty="0"/>
              <a:t>worked</a:t>
            </a:r>
          </a:p>
          <a:p>
            <a:endParaRPr lang="en-US" sz="2400" b="1" dirty="0" smtClean="0"/>
          </a:p>
          <a:p>
            <a:r>
              <a:rPr lang="en-US" sz="2400" b="1" dirty="0" err="1" smtClean="0"/>
              <a:t>Kiến</a:t>
            </a:r>
            <a:r>
              <a:rPr lang="en-US" sz="2400" b="1" dirty="0" smtClean="0"/>
              <a:t> </a:t>
            </a:r>
            <a:r>
              <a:rPr lang="en-US" sz="2400" b="1" dirty="0" err="1"/>
              <a:t>thức</a:t>
            </a:r>
            <a:r>
              <a:rPr lang="en-US" sz="2400" dirty="0"/>
              <a:t>: </a:t>
            </a:r>
            <a:r>
              <a:rPr lang="en-US" sz="2400" dirty="0" err="1"/>
              <a:t>Mệnh</a:t>
            </a:r>
            <a:r>
              <a:rPr lang="en-US" sz="2400" dirty="0"/>
              <a:t> </a:t>
            </a:r>
            <a:r>
              <a:rPr lang="en-US" sz="2400" dirty="0" err="1"/>
              <a:t>đề</a:t>
            </a:r>
            <a:r>
              <a:rPr lang="en-US" sz="2400" dirty="0"/>
              <a:t> </a:t>
            </a:r>
            <a:r>
              <a:rPr lang="en-US" sz="2400" dirty="0" err="1"/>
              <a:t>phân</a:t>
            </a:r>
            <a:r>
              <a:rPr lang="en-US" sz="2400" dirty="0"/>
              <a:t> </a:t>
            </a:r>
            <a:r>
              <a:rPr lang="en-US" sz="2400" dirty="0" err="1"/>
              <a:t>tử</a:t>
            </a:r>
            <a:r>
              <a:rPr lang="en-US" sz="2400" dirty="0"/>
              <a:t> / </a:t>
            </a:r>
            <a:r>
              <a:rPr lang="en-US" sz="2400" dirty="0" err="1"/>
              <a:t>Rút</a:t>
            </a:r>
            <a:r>
              <a:rPr lang="en-US" sz="2400" dirty="0"/>
              <a:t> </a:t>
            </a:r>
            <a:r>
              <a:rPr lang="en-US" sz="2400" dirty="0" err="1"/>
              <a:t>gọn</a:t>
            </a:r>
            <a:r>
              <a:rPr lang="en-US" sz="2400" dirty="0"/>
              <a:t> </a:t>
            </a:r>
            <a:r>
              <a:rPr lang="en-US" sz="2400" dirty="0" err="1"/>
              <a:t>mệnh</a:t>
            </a:r>
            <a:r>
              <a:rPr lang="en-US" sz="2400" dirty="0"/>
              <a:t> </a:t>
            </a:r>
            <a:r>
              <a:rPr lang="en-US" sz="2400" dirty="0" err="1"/>
              <a:t>đề</a:t>
            </a:r>
            <a:r>
              <a:rPr lang="en-US" sz="2400" dirty="0"/>
              <a:t> </a:t>
            </a:r>
            <a:r>
              <a:rPr lang="en-US" sz="2400" dirty="0" err="1"/>
              <a:t>đồng</a:t>
            </a:r>
            <a:r>
              <a:rPr lang="en-US" sz="2400" dirty="0"/>
              <a:t> </a:t>
            </a:r>
            <a:r>
              <a:rPr lang="en-US" sz="2400" dirty="0" err="1"/>
              <a:t>ngữ</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Khi</a:t>
            </a:r>
            <a:r>
              <a:rPr lang="en-US" sz="2400" dirty="0"/>
              <a:t> 2 </a:t>
            </a:r>
            <a:r>
              <a:rPr lang="en-US" sz="2400" dirty="0" err="1"/>
              <a:t>mệnh</a:t>
            </a:r>
            <a:r>
              <a:rPr lang="en-US" sz="2400" dirty="0"/>
              <a:t> </a:t>
            </a:r>
            <a:r>
              <a:rPr lang="en-US" sz="2400" dirty="0" err="1"/>
              <a:t>đề</a:t>
            </a:r>
            <a:r>
              <a:rPr lang="en-US" sz="2400" dirty="0"/>
              <a:t> </a:t>
            </a:r>
            <a:r>
              <a:rPr lang="en-US" sz="2400" dirty="0" err="1"/>
              <a:t>có</a:t>
            </a:r>
            <a:r>
              <a:rPr lang="en-US" sz="2400" dirty="0"/>
              <a:t> </a:t>
            </a:r>
            <a:r>
              <a:rPr lang="en-US" sz="2400" dirty="0" err="1"/>
              <a:t>cùng</a:t>
            </a:r>
            <a:r>
              <a:rPr lang="en-US" sz="2400" dirty="0"/>
              <a:t> </a:t>
            </a:r>
            <a:r>
              <a:rPr lang="en-US" sz="2400" dirty="0" err="1"/>
              <a:t>chủ</a:t>
            </a:r>
            <a:r>
              <a:rPr lang="en-US" sz="2400" dirty="0"/>
              <a:t> </a:t>
            </a:r>
            <a:r>
              <a:rPr lang="en-US" sz="2400" dirty="0" err="1"/>
              <a:t>ngữ</a:t>
            </a:r>
            <a:r>
              <a:rPr lang="en-US" sz="2400" dirty="0"/>
              <a:t> (I ) </a:t>
            </a:r>
            <a:r>
              <a:rPr lang="en-US" sz="2400" dirty="0" err="1"/>
              <a:t>thì</a:t>
            </a:r>
            <a:r>
              <a:rPr lang="en-US" sz="2400" dirty="0"/>
              <a:t> </a:t>
            </a:r>
            <a:r>
              <a:rPr lang="en-US" sz="2400" dirty="0" err="1"/>
              <a:t>có</a:t>
            </a:r>
            <a:r>
              <a:rPr lang="en-US" sz="2400" dirty="0"/>
              <a:t> </a:t>
            </a:r>
            <a:r>
              <a:rPr lang="en-US" sz="2400" dirty="0" err="1"/>
              <a:t>thể</a:t>
            </a:r>
            <a:r>
              <a:rPr lang="en-US" sz="2400" dirty="0"/>
              <a:t> </a:t>
            </a:r>
            <a:r>
              <a:rPr lang="en-US" sz="2400" dirty="0" err="1"/>
              <a:t>rút</a:t>
            </a:r>
            <a:r>
              <a:rPr lang="en-US" sz="2400" dirty="0"/>
              <a:t> </a:t>
            </a:r>
            <a:r>
              <a:rPr lang="en-US" sz="2400" dirty="0" err="1"/>
              <a:t>gọn</a:t>
            </a:r>
            <a:r>
              <a:rPr lang="en-US" sz="2400" dirty="0"/>
              <a:t> 1 </a:t>
            </a:r>
            <a:r>
              <a:rPr lang="en-US" sz="2400" dirty="0" err="1"/>
              <a:t>trong</a:t>
            </a:r>
            <a:r>
              <a:rPr lang="en-US" sz="2400" dirty="0"/>
              <a:t> 2 </a:t>
            </a:r>
            <a:r>
              <a:rPr lang="en-US" sz="2400" dirty="0" err="1"/>
              <a:t>mệnh</a:t>
            </a:r>
            <a:r>
              <a:rPr lang="en-US" sz="2400" dirty="0"/>
              <a:t> </a:t>
            </a:r>
            <a:r>
              <a:rPr lang="en-US" sz="2400" dirty="0" err="1"/>
              <a:t>đề</a:t>
            </a:r>
            <a:r>
              <a:rPr lang="en-US" sz="2400" dirty="0"/>
              <a:t> </a:t>
            </a:r>
            <a:r>
              <a:rPr lang="en-US" sz="2400" dirty="0" err="1"/>
              <a:t>về</a:t>
            </a:r>
            <a:r>
              <a:rPr lang="en-US" sz="2400" dirty="0"/>
              <a:t> </a:t>
            </a:r>
            <a:r>
              <a:rPr lang="en-US" sz="2400" dirty="0" err="1"/>
              <a:t>dạng</a:t>
            </a:r>
            <a:r>
              <a:rPr lang="en-US" sz="2400" dirty="0"/>
              <a:t>:</a:t>
            </a:r>
          </a:p>
          <a:p>
            <a:r>
              <a:rPr lang="en-US" sz="2400" dirty="0"/>
              <a:t>- V-</a:t>
            </a:r>
            <a:r>
              <a:rPr lang="en-US" sz="2400" dirty="0" err="1"/>
              <a:t>ing</a:t>
            </a:r>
            <a:r>
              <a:rPr lang="en-US" sz="2400" dirty="0"/>
              <a:t> / Having P2: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chủ</a:t>
            </a:r>
            <a:r>
              <a:rPr lang="en-US" sz="2400" dirty="0"/>
              <a:t> </a:t>
            </a:r>
            <a:r>
              <a:rPr lang="en-US" sz="2400" dirty="0" err="1"/>
              <a:t>động</a:t>
            </a:r>
            <a:endParaRPr lang="en-US" sz="2400" dirty="0"/>
          </a:p>
          <a:p>
            <a:r>
              <a:rPr lang="en-US" sz="2400" dirty="0"/>
              <a:t>- P2 (</a:t>
            </a:r>
            <a:r>
              <a:rPr lang="en-US" sz="2400" dirty="0" err="1"/>
              <a:t>quá</a:t>
            </a:r>
            <a:r>
              <a:rPr lang="en-US" sz="2400" dirty="0"/>
              <a:t> </a:t>
            </a:r>
            <a:r>
              <a:rPr lang="en-US" sz="2400" dirty="0" err="1"/>
              <a:t>khứ</a:t>
            </a:r>
            <a:r>
              <a:rPr lang="en-US" sz="2400" dirty="0"/>
              <a:t> </a:t>
            </a:r>
            <a:r>
              <a:rPr lang="en-US" sz="2400" dirty="0" err="1"/>
              <a:t>phân</a:t>
            </a:r>
            <a:r>
              <a:rPr lang="en-US" sz="2400" dirty="0"/>
              <a:t> </a:t>
            </a:r>
            <a:r>
              <a:rPr lang="en-US" sz="2400" dirty="0" err="1"/>
              <a:t>từ</a:t>
            </a:r>
            <a:r>
              <a:rPr lang="en-US" sz="2400" dirty="0"/>
              <a:t>):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bị</a:t>
            </a:r>
            <a:r>
              <a:rPr lang="en-US" sz="2400" dirty="0"/>
              <a:t> </a:t>
            </a:r>
            <a:r>
              <a:rPr lang="en-US" sz="2400" dirty="0" err="1"/>
              <a:t>động</a:t>
            </a:r>
            <a:endParaRPr lang="en-US" sz="2400" dirty="0"/>
          </a:p>
          <a:p>
            <a:r>
              <a:rPr lang="en-US" sz="2400" dirty="0" err="1"/>
              <a:t>Chủ</a:t>
            </a:r>
            <a:r>
              <a:rPr lang="en-US" sz="2400" dirty="0"/>
              <a:t> </a:t>
            </a:r>
            <a:r>
              <a:rPr lang="en-US" sz="2400" dirty="0" err="1"/>
              <a:t>ngữ</a:t>
            </a:r>
            <a:r>
              <a:rPr lang="en-US" sz="2400" dirty="0"/>
              <a:t> “I ” </a:t>
            </a:r>
            <a:r>
              <a:rPr lang="en-US" sz="2400" dirty="0" err="1"/>
              <a:t>có</a:t>
            </a:r>
            <a:r>
              <a:rPr lang="en-US" sz="2400" dirty="0"/>
              <a:t> </a:t>
            </a:r>
            <a:r>
              <a:rPr lang="en-US" sz="2400" dirty="0" err="1"/>
              <a:t>thể</a:t>
            </a:r>
            <a:r>
              <a:rPr lang="en-US" sz="2400" dirty="0"/>
              <a:t> </a:t>
            </a:r>
            <a:r>
              <a:rPr lang="en-US" sz="2400" dirty="0" err="1"/>
              <a:t>làm</a:t>
            </a:r>
            <a:r>
              <a:rPr lang="en-US" sz="2400" dirty="0"/>
              <a:t> </a:t>
            </a:r>
            <a:r>
              <a:rPr lang="en-US" sz="2400" dirty="0" err="1"/>
              <a:t>chủ</a:t>
            </a:r>
            <a:r>
              <a:rPr lang="en-US" sz="2400" dirty="0"/>
              <a:t> (</a:t>
            </a:r>
            <a:r>
              <a:rPr lang="en-US" sz="2400" dirty="0" err="1"/>
              <a:t>tự</a:t>
            </a:r>
            <a:r>
              <a:rPr lang="en-US" sz="2400" dirty="0"/>
              <a:t> </a:t>
            </a:r>
            <a:r>
              <a:rPr lang="en-US" sz="2400" dirty="0" err="1"/>
              <a:t>thực</a:t>
            </a:r>
            <a:r>
              <a:rPr lang="en-US" sz="2400" dirty="0"/>
              <a:t> </a:t>
            </a:r>
            <a:r>
              <a:rPr lang="en-US" sz="2400" dirty="0" err="1"/>
              <a:t>hiện</a:t>
            </a:r>
            <a:r>
              <a:rPr lang="en-US" sz="2400" dirty="0"/>
              <a:t> </a:t>
            </a:r>
            <a:r>
              <a:rPr lang="en-US" sz="2400" dirty="0" err="1"/>
              <a:t>hành</a:t>
            </a:r>
            <a:r>
              <a:rPr lang="en-US" sz="2400" dirty="0"/>
              <a:t> </a:t>
            </a:r>
            <a:r>
              <a:rPr lang="en-US" sz="2400" dirty="0" err="1"/>
              <a:t>động</a:t>
            </a:r>
            <a:r>
              <a:rPr lang="en-US" sz="2400" dirty="0"/>
              <a:t> “work =&gt; </a:t>
            </a:r>
            <a:r>
              <a:rPr lang="en-US" sz="2400" dirty="0" err="1"/>
              <a:t>nghĩa</a:t>
            </a:r>
            <a:r>
              <a:rPr lang="en-US" sz="2400" dirty="0"/>
              <a:t> </a:t>
            </a:r>
            <a:r>
              <a:rPr lang="en-US" sz="2400" dirty="0" err="1"/>
              <a:t>chủ</a:t>
            </a:r>
            <a:r>
              <a:rPr lang="en-US" sz="2400" dirty="0"/>
              <a:t> </a:t>
            </a:r>
            <a:r>
              <a:rPr lang="en-US" sz="2400" dirty="0" err="1"/>
              <a:t>động</a:t>
            </a:r>
            <a:r>
              <a:rPr lang="en-US" sz="2400" dirty="0"/>
              <a:t>.</a:t>
            </a:r>
          </a:p>
          <a:p>
            <a:r>
              <a:rPr lang="en-US" sz="2400" dirty="0" err="1"/>
              <a:t>Tạm</a:t>
            </a:r>
            <a:r>
              <a:rPr lang="en-US" sz="2400" dirty="0"/>
              <a:t> </a:t>
            </a:r>
            <a:r>
              <a:rPr lang="en-US" sz="2400" dirty="0" err="1"/>
              <a:t>dịch:Làm</a:t>
            </a:r>
            <a:r>
              <a:rPr lang="en-US" sz="2400" dirty="0"/>
              <a:t> </a:t>
            </a:r>
            <a:r>
              <a:rPr lang="en-US" sz="2400" dirty="0" err="1"/>
              <a:t>việc</a:t>
            </a:r>
            <a:r>
              <a:rPr lang="en-US" sz="2400" dirty="0"/>
              <a:t> </a:t>
            </a:r>
            <a:r>
              <a:rPr lang="en-US" sz="2400" dirty="0" err="1"/>
              <a:t>vất</a:t>
            </a:r>
            <a:r>
              <a:rPr lang="en-US" sz="2400" dirty="0"/>
              <a:t> </a:t>
            </a:r>
            <a:r>
              <a:rPr lang="en-US" sz="2400" dirty="0" err="1"/>
              <a:t>vả</a:t>
            </a:r>
            <a:r>
              <a:rPr lang="en-US" sz="2400" dirty="0"/>
              <a:t> </a:t>
            </a:r>
            <a:r>
              <a:rPr lang="en-US" sz="2400" dirty="0" err="1"/>
              <a:t>cả</a:t>
            </a:r>
            <a:r>
              <a:rPr lang="en-US" sz="2400" dirty="0"/>
              <a:t> </a:t>
            </a:r>
            <a:r>
              <a:rPr lang="en-US" sz="2400" dirty="0" err="1"/>
              <a:t>ngày</a:t>
            </a:r>
            <a:r>
              <a:rPr lang="en-US" sz="2400" dirty="0"/>
              <a:t>, </a:t>
            </a:r>
            <a:r>
              <a:rPr lang="en-US" sz="2400" dirty="0" err="1"/>
              <a:t>tôi</a:t>
            </a:r>
            <a:r>
              <a:rPr lang="en-US" sz="2400" dirty="0"/>
              <a:t> </a:t>
            </a:r>
            <a:r>
              <a:rPr lang="en-US" sz="2400" dirty="0" err="1"/>
              <a:t>đã</a:t>
            </a:r>
            <a:r>
              <a:rPr lang="en-US" sz="2400" dirty="0"/>
              <a:t> </a:t>
            </a:r>
            <a:r>
              <a:rPr lang="en-US" sz="2400" dirty="0" err="1"/>
              <a:t>kiệt</a:t>
            </a:r>
            <a:r>
              <a:rPr lang="en-US" sz="2400" dirty="0"/>
              <a:t> </a:t>
            </a:r>
            <a:r>
              <a:rPr lang="en-US" sz="2400" dirty="0" err="1"/>
              <a:t>sức</a:t>
            </a:r>
            <a:endParaRPr lang="en-US" sz="2400" dirty="0"/>
          </a:p>
          <a:p>
            <a:endParaRPr lang="en-US" sz="2400" dirty="0"/>
          </a:p>
        </p:txBody>
      </p:sp>
      <p:sp>
        <p:nvSpPr>
          <p:cNvPr id="2" name="Oval 1"/>
          <p:cNvSpPr/>
          <p:nvPr/>
        </p:nvSpPr>
        <p:spPr>
          <a:xfrm>
            <a:off x="40386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643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534400" cy="4154984"/>
          </a:xfrm>
          <a:prstGeom prst="rect">
            <a:avLst/>
          </a:prstGeom>
          <a:noFill/>
        </p:spPr>
        <p:txBody>
          <a:bodyPr wrap="square" rtlCol="0">
            <a:spAutoFit/>
          </a:bodyPr>
          <a:lstStyle/>
          <a:p>
            <a:r>
              <a:rPr lang="en-US" sz="2400" b="1" dirty="0"/>
              <a:t>Question 15:</a:t>
            </a:r>
            <a:r>
              <a:rPr lang="en-US" sz="2400" dirty="0"/>
              <a:t> The older you are, _______________ you may become.</a:t>
            </a:r>
          </a:p>
          <a:p>
            <a:r>
              <a:rPr lang="en-US" sz="2400" b="1" dirty="0"/>
              <a:t>	A.</a:t>
            </a:r>
            <a:r>
              <a:rPr lang="en-US" sz="2400" dirty="0"/>
              <a:t> the more </a:t>
            </a:r>
            <a:r>
              <a:rPr lang="en-US" sz="2400" dirty="0" err="1"/>
              <a:t>worrrying</a:t>
            </a:r>
            <a:r>
              <a:rPr lang="en-US" sz="2400" dirty="0"/>
              <a:t>	</a:t>
            </a:r>
            <a:r>
              <a:rPr lang="en-US" sz="2400" b="1" dirty="0"/>
              <a:t>B.</a:t>
            </a:r>
            <a:r>
              <a:rPr lang="en-US" sz="2400" dirty="0"/>
              <a:t> the more worried </a:t>
            </a:r>
          </a:p>
          <a:p>
            <a:r>
              <a:rPr lang="en-US" sz="2400" b="1" dirty="0"/>
              <a:t>	C.</a:t>
            </a:r>
            <a:r>
              <a:rPr lang="en-US" sz="2400" dirty="0"/>
              <a:t> the more worry	</a:t>
            </a:r>
            <a:r>
              <a:rPr lang="en-US" sz="2400" dirty="0" smtClean="0"/>
              <a:t>	</a:t>
            </a:r>
            <a:r>
              <a:rPr lang="en-US" sz="2400" b="1" dirty="0" smtClean="0"/>
              <a:t>D</a:t>
            </a:r>
            <a:r>
              <a:rPr lang="en-US" sz="2400" b="1" dirty="0"/>
              <a:t>.</a:t>
            </a:r>
            <a:r>
              <a:rPr lang="en-US" sz="2400" dirty="0"/>
              <a:t> worried</a:t>
            </a:r>
          </a:p>
          <a:p>
            <a:endParaRPr lang="en-US"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Càng</a:t>
            </a:r>
            <a:r>
              <a:rPr lang="en-US" sz="2400" dirty="0"/>
              <a:t> </a:t>
            </a:r>
            <a:r>
              <a:rPr lang="en-US" sz="2400" dirty="0" err="1"/>
              <a:t>lớn</a:t>
            </a:r>
            <a:r>
              <a:rPr lang="en-US" sz="2400" dirty="0"/>
              <a:t> </a:t>
            </a:r>
            <a:r>
              <a:rPr lang="en-US" sz="2400" dirty="0" err="1"/>
              <a:t>tuổi</a:t>
            </a:r>
            <a:r>
              <a:rPr lang="en-US" sz="2400" dirty="0"/>
              <a:t>, </a:t>
            </a:r>
            <a:r>
              <a:rPr lang="en-US" sz="2400" dirty="0" err="1"/>
              <a:t>bạn</a:t>
            </a:r>
            <a:r>
              <a:rPr lang="en-US" sz="2400" dirty="0"/>
              <a:t> </a:t>
            </a:r>
            <a:r>
              <a:rPr lang="en-US" sz="2400" dirty="0" err="1"/>
              <a:t>càng</a:t>
            </a:r>
            <a:r>
              <a:rPr lang="en-US" sz="2400" dirty="0"/>
              <a:t> lo </a:t>
            </a:r>
            <a:r>
              <a:rPr lang="en-US" sz="2400" dirty="0" err="1"/>
              <a:t>lắng</a:t>
            </a:r>
            <a:r>
              <a:rPr lang="en-US" sz="2400" dirty="0"/>
              <a:t>.</a:t>
            </a:r>
            <a:br>
              <a:rPr lang="en-US" sz="2400" dirty="0"/>
            </a:br>
            <a:r>
              <a:rPr lang="en-US" sz="2400" b="1" dirty="0" err="1"/>
              <a:t>Giải</a:t>
            </a:r>
            <a:r>
              <a:rPr lang="en-US" sz="2400" b="1" dirty="0"/>
              <a:t> </a:t>
            </a:r>
            <a:r>
              <a:rPr lang="en-US" sz="2400" b="1" dirty="0" err="1"/>
              <a:t>thích</a:t>
            </a:r>
            <a:r>
              <a:rPr lang="en-US" sz="2400" b="1" dirty="0"/>
              <a:t>:</a:t>
            </a:r>
            <a:endParaRPr lang="en-US" sz="2400" dirty="0"/>
          </a:p>
          <a:p>
            <a:r>
              <a:rPr lang="en-US" sz="2400" dirty="0"/>
              <a:t>*</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p>
          <a:p>
            <a:r>
              <a:rPr lang="en-US" sz="2400" dirty="0"/>
              <a:t>“The + more </a:t>
            </a:r>
            <a:r>
              <a:rPr lang="en-US" sz="2400" dirty="0" err="1"/>
              <a:t>adj</a:t>
            </a:r>
            <a:r>
              <a:rPr lang="en-US" sz="2400" dirty="0"/>
              <a:t>(</a:t>
            </a:r>
            <a:r>
              <a:rPr lang="en-US" sz="2400" dirty="0" err="1"/>
              <a:t>dài</a:t>
            </a:r>
            <a:r>
              <a:rPr lang="en-US" sz="2400" dirty="0"/>
              <a:t>)/</a:t>
            </a:r>
            <a:r>
              <a:rPr lang="en-US" sz="2400" dirty="0" err="1"/>
              <a:t>adj_er</a:t>
            </a:r>
            <a:r>
              <a:rPr lang="en-US" sz="2400" dirty="0"/>
              <a:t>(</a:t>
            </a:r>
            <a:r>
              <a:rPr lang="en-US" sz="2400" dirty="0" err="1"/>
              <a:t>ngắn</a:t>
            </a:r>
            <a:r>
              <a:rPr lang="en-US" sz="2400" dirty="0"/>
              <a:t>) + S + V, the + more </a:t>
            </a:r>
            <a:r>
              <a:rPr lang="en-US" sz="2400" dirty="0" err="1"/>
              <a:t>adj</a:t>
            </a:r>
            <a:r>
              <a:rPr lang="en-US" sz="2400" dirty="0"/>
              <a:t>(</a:t>
            </a:r>
            <a:r>
              <a:rPr lang="en-US" sz="2400" dirty="0" err="1"/>
              <a:t>dài</a:t>
            </a:r>
            <a:r>
              <a:rPr lang="en-US" sz="2400" dirty="0"/>
              <a:t>)/</a:t>
            </a:r>
            <a:r>
              <a:rPr lang="en-US" sz="2400" dirty="0" err="1"/>
              <a:t>adj_er</a:t>
            </a:r>
            <a:r>
              <a:rPr lang="en-US" sz="2400" dirty="0"/>
              <a:t>(</a:t>
            </a:r>
            <a:r>
              <a:rPr lang="en-US" sz="2400" dirty="0" err="1"/>
              <a:t>ngắn</a:t>
            </a:r>
            <a:r>
              <a:rPr lang="en-US" sz="2400" dirty="0"/>
              <a:t>) + S + V” (</a:t>
            </a:r>
            <a:r>
              <a:rPr lang="en-US" sz="2400" dirty="0" err="1"/>
              <a:t>càng</a:t>
            </a:r>
            <a:r>
              <a:rPr lang="en-US" sz="2400" dirty="0"/>
              <a:t>……..</a:t>
            </a:r>
            <a:r>
              <a:rPr lang="en-US" sz="2400" dirty="0" err="1"/>
              <a:t>càng</a:t>
            </a:r>
            <a:r>
              <a:rPr lang="en-US" sz="2400" dirty="0"/>
              <a:t>….)</a:t>
            </a:r>
          </a:p>
          <a:p>
            <a:endParaRPr lang="en-US" sz="2400" dirty="0"/>
          </a:p>
        </p:txBody>
      </p:sp>
      <p:sp>
        <p:nvSpPr>
          <p:cNvPr id="2" name="Oval 1"/>
          <p:cNvSpPr/>
          <p:nvPr/>
        </p:nvSpPr>
        <p:spPr>
          <a:xfrm>
            <a:off x="48006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894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7" name="TextBox 6"/>
          <p:cNvSpPr txBox="1"/>
          <p:nvPr/>
        </p:nvSpPr>
        <p:spPr>
          <a:xfrm>
            <a:off x="228600" y="457200"/>
            <a:ext cx="8610600" cy="6370975"/>
          </a:xfrm>
          <a:prstGeom prst="rect">
            <a:avLst/>
          </a:prstGeom>
          <a:noFill/>
        </p:spPr>
        <p:txBody>
          <a:bodyPr wrap="square" rtlCol="0">
            <a:spAutoFit/>
          </a:bodyPr>
          <a:lstStyle/>
          <a:p>
            <a:r>
              <a:rPr lang="en-US" sz="2400" b="1" dirty="0"/>
              <a:t>Question 16. </a:t>
            </a:r>
            <a:r>
              <a:rPr lang="en-US" sz="2400" dirty="0"/>
              <a:t>Cathy and Graham are at a restaurant.</a:t>
            </a:r>
          </a:p>
          <a:p>
            <a:r>
              <a:rPr lang="en-US" sz="2400" b="1" dirty="0"/>
              <a:t>Cathy: </a:t>
            </a:r>
            <a:r>
              <a:rPr lang="en-US" sz="2400" dirty="0"/>
              <a:t>“Oh, $400. I will pay this bill.”</a:t>
            </a:r>
          </a:p>
          <a:p>
            <a:r>
              <a:rPr lang="en-US" sz="2400" b="1" dirty="0"/>
              <a:t>Graham: </a:t>
            </a:r>
            <a:r>
              <a:rPr lang="en-US" sz="2400" dirty="0"/>
              <a:t>“_______”</a:t>
            </a:r>
          </a:p>
          <a:p>
            <a:r>
              <a:rPr lang="en-US" sz="2400" b="1" dirty="0"/>
              <a:t>A. </a:t>
            </a:r>
            <a:r>
              <a:rPr lang="en-US" sz="2400" dirty="0"/>
              <a:t>Do you have any cash?		</a:t>
            </a:r>
            <a:r>
              <a:rPr lang="en-US" sz="2400" b="1" dirty="0"/>
              <a:t>B. </a:t>
            </a:r>
            <a:r>
              <a:rPr lang="en-US" sz="2400" dirty="0"/>
              <a:t>I pay by credit, please</a:t>
            </a:r>
          </a:p>
          <a:p>
            <a:r>
              <a:rPr lang="en-US" sz="2400" b="1" dirty="0"/>
              <a:t>C. </a:t>
            </a:r>
            <a:r>
              <a:rPr lang="en-US" sz="2400" dirty="0"/>
              <a:t>No, it’s on me		</a:t>
            </a:r>
            <a:r>
              <a:rPr lang="en-US" sz="2400" b="1" dirty="0"/>
              <a:t>D. </a:t>
            </a:r>
            <a:r>
              <a:rPr lang="en-US" sz="2400" dirty="0"/>
              <a:t>We’d better leave off</a:t>
            </a:r>
          </a:p>
          <a:p>
            <a:endParaRPr lang="en-US" sz="2400" b="1"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giao</a:t>
            </a:r>
            <a:r>
              <a:rPr lang="en-US" sz="2400" dirty="0"/>
              <a:t> </a:t>
            </a:r>
            <a:r>
              <a:rPr lang="en-US" sz="2400" dirty="0" err="1"/>
              <a:t>tiếp</a:t>
            </a:r>
            <a:endParaRPr lang="en-US" sz="2400" dirty="0"/>
          </a:p>
          <a:p>
            <a:r>
              <a:rPr lang="en-US" sz="2400" dirty="0"/>
              <a:t>Cathy </a:t>
            </a:r>
            <a:r>
              <a:rPr lang="en-US" sz="2400" dirty="0" err="1"/>
              <a:t>và</a:t>
            </a:r>
            <a:r>
              <a:rPr lang="en-US" sz="2400" dirty="0"/>
              <a:t> Graham </a:t>
            </a:r>
            <a:r>
              <a:rPr lang="en-US" sz="2400" dirty="0" err="1"/>
              <a:t>đang</a:t>
            </a:r>
            <a:r>
              <a:rPr lang="en-US" sz="2400" dirty="0"/>
              <a:t> ở </a:t>
            </a:r>
            <a:r>
              <a:rPr lang="en-US" sz="2400" dirty="0" err="1"/>
              <a:t>một</a:t>
            </a:r>
            <a:r>
              <a:rPr lang="en-US" sz="2400" dirty="0"/>
              <a:t> </a:t>
            </a:r>
            <a:r>
              <a:rPr lang="en-US" sz="2400" dirty="0" err="1"/>
              <a:t>nhà</a:t>
            </a:r>
            <a:r>
              <a:rPr lang="en-US" sz="2400" dirty="0"/>
              <a:t> </a:t>
            </a:r>
            <a:r>
              <a:rPr lang="en-US" sz="2400" dirty="0" err="1"/>
              <a:t>hàng</a:t>
            </a:r>
            <a:r>
              <a:rPr lang="en-US" sz="2400" dirty="0"/>
              <a:t>.</a:t>
            </a:r>
          </a:p>
          <a:p>
            <a:r>
              <a:rPr lang="en-US" sz="2400" dirty="0"/>
              <a:t>Cathy: “Ồ, 400 </a:t>
            </a:r>
            <a:r>
              <a:rPr lang="en-US" sz="2400" dirty="0" err="1"/>
              <a:t>đô</a:t>
            </a:r>
            <a:r>
              <a:rPr lang="en-US" sz="2400" dirty="0"/>
              <a:t> la. </a:t>
            </a:r>
            <a:r>
              <a:rPr lang="en-US" sz="2400" dirty="0" err="1"/>
              <a:t>Tôi</a:t>
            </a:r>
            <a:r>
              <a:rPr lang="en-US" sz="2400" dirty="0"/>
              <a:t> </a:t>
            </a:r>
            <a:r>
              <a:rPr lang="en-US" sz="2400" dirty="0" err="1"/>
              <a:t>sẽ</a:t>
            </a:r>
            <a:r>
              <a:rPr lang="en-US" sz="2400" dirty="0"/>
              <a:t> </a:t>
            </a:r>
            <a:r>
              <a:rPr lang="en-US" sz="2400" dirty="0" err="1"/>
              <a:t>thanh</a:t>
            </a:r>
            <a:r>
              <a:rPr lang="en-US" sz="2400" dirty="0"/>
              <a:t> </a:t>
            </a:r>
            <a:r>
              <a:rPr lang="en-US" sz="2400" dirty="0" err="1"/>
              <a:t>toán</a:t>
            </a:r>
            <a:r>
              <a:rPr lang="en-US" sz="2400" dirty="0"/>
              <a:t> </a:t>
            </a:r>
            <a:r>
              <a:rPr lang="en-US" sz="2400" dirty="0" err="1"/>
              <a:t>hóa</a:t>
            </a:r>
            <a:r>
              <a:rPr lang="en-US" sz="2400" dirty="0"/>
              <a:t> </a:t>
            </a:r>
            <a:r>
              <a:rPr lang="en-US" sz="2400" dirty="0" err="1"/>
              <a:t>đơn</a:t>
            </a:r>
            <a:r>
              <a:rPr lang="en-US" sz="2400" dirty="0"/>
              <a:t> </a:t>
            </a:r>
            <a:r>
              <a:rPr lang="en-US" sz="2400" dirty="0" err="1"/>
              <a:t>này</a:t>
            </a:r>
            <a:r>
              <a:rPr lang="en-US" sz="2400" dirty="0"/>
              <a:t> ”.</a:t>
            </a:r>
          </a:p>
          <a:p>
            <a:r>
              <a:rPr lang="en-US" sz="2400" dirty="0"/>
              <a:t>Graham: “_____________”</a:t>
            </a:r>
          </a:p>
          <a:p>
            <a:r>
              <a:rPr lang="en-US" sz="2400" dirty="0"/>
              <a:t>A. </a:t>
            </a:r>
            <a:r>
              <a:rPr lang="en-US" sz="2400" dirty="0" err="1"/>
              <a:t>Bạn</a:t>
            </a:r>
            <a:r>
              <a:rPr lang="en-US" sz="2400" dirty="0"/>
              <a:t> </a:t>
            </a:r>
            <a:r>
              <a:rPr lang="en-US" sz="2400" dirty="0" err="1"/>
              <a:t>có</a:t>
            </a:r>
            <a:r>
              <a:rPr lang="en-US" sz="2400" dirty="0"/>
              <a:t> </a:t>
            </a:r>
            <a:r>
              <a:rPr lang="en-US" sz="2400" dirty="0" err="1"/>
              <a:t>tiền</a:t>
            </a:r>
            <a:r>
              <a:rPr lang="en-US" sz="2400" dirty="0"/>
              <a:t> </a:t>
            </a:r>
            <a:r>
              <a:rPr lang="en-US" sz="2400" dirty="0" err="1"/>
              <a:t>mặt</a:t>
            </a:r>
            <a:r>
              <a:rPr lang="en-US" sz="2400" dirty="0"/>
              <a:t> </a:t>
            </a:r>
            <a:r>
              <a:rPr lang="en-US" sz="2400" dirty="0" err="1"/>
              <a:t>không</a:t>
            </a:r>
            <a:r>
              <a:rPr lang="en-US" sz="2400" dirty="0"/>
              <a:t>?</a:t>
            </a:r>
          </a:p>
          <a:p>
            <a:r>
              <a:rPr lang="en-US" sz="2400" dirty="0"/>
              <a:t>B. </a:t>
            </a:r>
            <a:r>
              <a:rPr lang="en-US" sz="2400" dirty="0" err="1"/>
              <a:t>Tôi</a:t>
            </a:r>
            <a:r>
              <a:rPr lang="en-US" sz="2400" dirty="0"/>
              <a:t> </a:t>
            </a:r>
            <a:r>
              <a:rPr lang="en-US" sz="2400" dirty="0" err="1"/>
              <a:t>thanh</a:t>
            </a:r>
            <a:r>
              <a:rPr lang="en-US" sz="2400" dirty="0"/>
              <a:t> </a:t>
            </a:r>
            <a:r>
              <a:rPr lang="en-US" sz="2400" dirty="0" err="1"/>
              <a:t>toán</a:t>
            </a:r>
            <a:r>
              <a:rPr lang="en-US" sz="2400" dirty="0"/>
              <a:t> </a:t>
            </a:r>
            <a:r>
              <a:rPr lang="en-US" sz="2400" dirty="0" err="1"/>
              <a:t>bằng</a:t>
            </a:r>
            <a:r>
              <a:rPr lang="en-US" sz="2400" dirty="0"/>
              <a:t> </a:t>
            </a:r>
            <a:r>
              <a:rPr lang="en-US" sz="2400" dirty="0" err="1"/>
              <a:t>tín</a:t>
            </a:r>
            <a:r>
              <a:rPr lang="en-US" sz="2400" dirty="0"/>
              <a:t> </a:t>
            </a:r>
            <a:r>
              <a:rPr lang="en-US" sz="2400" dirty="0" err="1"/>
              <a:t>dụng</a:t>
            </a:r>
            <a:endParaRPr lang="en-US" sz="2400" dirty="0"/>
          </a:p>
          <a:p>
            <a:r>
              <a:rPr lang="en-US" sz="2400" dirty="0"/>
              <a:t>C. </a:t>
            </a:r>
            <a:r>
              <a:rPr lang="en-US" sz="2400" dirty="0" err="1"/>
              <a:t>Không</a:t>
            </a:r>
            <a:r>
              <a:rPr lang="en-US" sz="2400" dirty="0"/>
              <a:t>, </a:t>
            </a:r>
            <a:r>
              <a:rPr lang="en-US" sz="2400" dirty="0" err="1"/>
              <a:t>cứ</a:t>
            </a:r>
            <a:r>
              <a:rPr lang="en-US" sz="2400" dirty="0"/>
              <a:t> </a:t>
            </a:r>
            <a:r>
              <a:rPr lang="en-US" sz="2400" dirty="0" err="1"/>
              <a:t>để</a:t>
            </a:r>
            <a:r>
              <a:rPr lang="en-US" sz="2400" dirty="0"/>
              <a:t> </a:t>
            </a:r>
            <a:r>
              <a:rPr lang="en-US" sz="2400" dirty="0" err="1"/>
              <a:t>tôi</a:t>
            </a:r>
            <a:endParaRPr lang="en-US" sz="2400" dirty="0"/>
          </a:p>
          <a:p>
            <a:r>
              <a:rPr lang="en-US" sz="2400" dirty="0"/>
              <a:t>D. </a:t>
            </a:r>
            <a:r>
              <a:rPr lang="en-US" sz="2400" dirty="0" err="1"/>
              <a:t>Tốt</a:t>
            </a:r>
            <a:r>
              <a:rPr lang="en-US" sz="2400" dirty="0"/>
              <a:t> </a:t>
            </a:r>
            <a:r>
              <a:rPr lang="en-US" sz="2400" dirty="0" err="1"/>
              <a:t>hơn</a:t>
            </a:r>
            <a:r>
              <a:rPr lang="en-US" sz="2400" dirty="0"/>
              <a:t> </a:t>
            </a:r>
            <a:r>
              <a:rPr lang="en-US" sz="2400" dirty="0" err="1"/>
              <a:t>chúng</a:t>
            </a:r>
            <a:r>
              <a:rPr lang="en-US" sz="2400" dirty="0"/>
              <a:t> ta </a:t>
            </a:r>
            <a:r>
              <a:rPr lang="en-US" sz="2400" dirty="0" err="1"/>
              <a:t>nên</a:t>
            </a:r>
            <a:r>
              <a:rPr lang="en-US" sz="2400" dirty="0"/>
              <a:t> </a:t>
            </a:r>
            <a:r>
              <a:rPr lang="en-US" sz="2400" dirty="0" err="1"/>
              <a:t>rời</a:t>
            </a:r>
            <a:r>
              <a:rPr lang="en-US" sz="2400" dirty="0"/>
              <a:t> </a:t>
            </a:r>
            <a:r>
              <a:rPr lang="en-US" sz="2400" dirty="0" err="1"/>
              <a:t>đi</a:t>
            </a:r>
            <a:endParaRPr lang="en-US" sz="2400" dirty="0"/>
          </a:p>
          <a:p>
            <a:r>
              <a:rPr lang="en-US" sz="2400" dirty="0"/>
              <a:t>→ </a:t>
            </a:r>
            <a:r>
              <a:rPr lang="en-US" sz="2400" dirty="0" err="1"/>
              <a:t>Chọn</a:t>
            </a:r>
            <a:r>
              <a:rPr lang="en-US" sz="2400" dirty="0"/>
              <a:t> </a:t>
            </a:r>
            <a:r>
              <a:rPr lang="en-US" sz="2400" dirty="0" err="1"/>
              <a:t>đáp</a:t>
            </a:r>
            <a:r>
              <a:rPr lang="en-US" sz="2400" dirty="0"/>
              <a:t> </a:t>
            </a:r>
            <a:r>
              <a:rPr lang="en-US" sz="2400" dirty="0" err="1"/>
              <a:t>án</a:t>
            </a:r>
            <a:r>
              <a:rPr lang="en-US" sz="2400" dirty="0"/>
              <a:t> C</a:t>
            </a:r>
          </a:p>
          <a:p>
            <a:endParaRPr lang="en-US" sz="2400" dirty="0"/>
          </a:p>
        </p:txBody>
      </p:sp>
      <p:sp>
        <p:nvSpPr>
          <p:cNvPr id="2" name="Oval 1"/>
          <p:cNvSpPr/>
          <p:nvPr/>
        </p:nvSpPr>
        <p:spPr>
          <a:xfrm>
            <a:off x="228600" y="1981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452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6" end="6"/>
                                            </p:txEl>
                                          </p:spTgt>
                                        </p:tgtEl>
                                        <p:attrNameLst>
                                          <p:attrName>style.visibility</p:attrName>
                                        </p:attrNameLst>
                                      </p:cBhvr>
                                      <p:to>
                                        <p:strVal val="visible"/>
                                      </p:to>
                                    </p:set>
                                    <p:anim calcmode="lin" valueType="num">
                                      <p:cBhvr additive="base">
                                        <p:cTn id="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7" end="7"/>
                                            </p:txEl>
                                          </p:spTgt>
                                        </p:tgtEl>
                                        <p:attrNameLst>
                                          <p:attrName>style.visibility</p:attrName>
                                        </p:attrNameLst>
                                      </p:cBhvr>
                                      <p:to>
                                        <p:strVal val="visible"/>
                                      </p:to>
                                    </p:set>
                                    <p:anim calcmode="lin" valueType="num">
                                      <p:cBhvr additive="base">
                                        <p:cTn id="1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8" end="8"/>
                                            </p:txEl>
                                          </p:spTgt>
                                        </p:tgtEl>
                                        <p:attrNameLst>
                                          <p:attrName>style.visibility</p:attrName>
                                        </p:attrNameLst>
                                      </p:cBhvr>
                                      <p:to>
                                        <p:strVal val="visible"/>
                                      </p:to>
                                    </p:set>
                                    <p:anim calcmode="lin" valueType="num">
                                      <p:cBhvr additive="base">
                                        <p:cTn id="1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9" end="9"/>
                                            </p:txEl>
                                          </p:spTgt>
                                        </p:tgtEl>
                                        <p:attrNameLst>
                                          <p:attrName>style.visibility</p:attrName>
                                        </p:attrNameLst>
                                      </p:cBhvr>
                                      <p:to>
                                        <p:strVal val="visible"/>
                                      </p:to>
                                    </p:set>
                                    <p:anim calcmode="lin" valueType="num">
                                      <p:cBhvr additive="base">
                                        <p:cTn id="19"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anim calcmode="lin" valueType="num">
                                      <p:cBhvr additive="base">
                                        <p:cTn id="23"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11" end="11"/>
                                            </p:txEl>
                                          </p:spTgt>
                                        </p:tgtEl>
                                        <p:attrNameLst>
                                          <p:attrName>style.visibility</p:attrName>
                                        </p:attrNameLst>
                                      </p:cBhvr>
                                      <p:to>
                                        <p:strVal val="visible"/>
                                      </p:to>
                                    </p:set>
                                    <p:anim calcmode="lin" valueType="num">
                                      <p:cBhvr additive="base">
                                        <p:cTn id="27"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anim calcmode="lin" valueType="num">
                                      <p:cBhvr additive="base">
                                        <p:cTn id="31" dur="500" fill="hold"/>
                                        <p:tgtEl>
                                          <p:spTgt spid="7">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13" end="13"/>
                                            </p:txEl>
                                          </p:spTgt>
                                        </p:tgtEl>
                                        <p:attrNameLst>
                                          <p:attrName>style.visibility</p:attrName>
                                        </p:attrNameLst>
                                      </p:cBhvr>
                                      <p:to>
                                        <p:strVal val="visible"/>
                                      </p:to>
                                    </p:set>
                                    <p:anim calcmode="lin" valueType="num">
                                      <p:cBhvr additive="base">
                                        <p:cTn id="35"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xEl>
                                              <p:pRg st="14" end="14"/>
                                            </p:txEl>
                                          </p:spTgt>
                                        </p:tgtEl>
                                        <p:attrNameLst>
                                          <p:attrName>style.visibility</p:attrName>
                                        </p:attrNameLst>
                                      </p:cBhvr>
                                      <p:to>
                                        <p:strVal val="visible"/>
                                      </p:to>
                                    </p:set>
                                    <p:anim calcmode="lin" valueType="num">
                                      <p:cBhvr additive="base">
                                        <p:cTn id="39" dur="500" fill="hold"/>
                                        <p:tgtEl>
                                          <p:spTgt spid="7">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7">
                                            <p:txEl>
                                              <p:pRg st="15" end="15"/>
                                            </p:txEl>
                                          </p:spTgt>
                                        </p:tgtEl>
                                        <p:attrNameLst>
                                          <p:attrName>style.visibility</p:attrName>
                                        </p:attrNameLst>
                                      </p:cBhvr>
                                      <p:to>
                                        <p:strVal val="visible"/>
                                      </p:to>
                                    </p:set>
                                    <p:anim calcmode="lin" valueType="num">
                                      <p:cBhvr additive="base">
                                        <p:cTn id="43" dur="500" fill="hold"/>
                                        <p:tgtEl>
                                          <p:spTgt spid="7">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915400" cy="6740307"/>
          </a:xfrm>
          <a:prstGeom prst="rect">
            <a:avLst/>
          </a:prstGeom>
          <a:noFill/>
        </p:spPr>
        <p:txBody>
          <a:bodyPr wrap="square" rtlCol="0">
            <a:spAutoFit/>
          </a:bodyPr>
          <a:lstStyle/>
          <a:p>
            <a:r>
              <a:rPr lang="en-US" sz="2400" b="1" dirty="0"/>
              <a:t>Question 17. </a:t>
            </a:r>
            <a:r>
              <a:rPr lang="en-US" sz="2400" dirty="0"/>
              <a:t>Mark and Tim are talking about British literature.</a:t>
            </a:r>
          </a:p>
          <a:p>
            <a:r>
              <a:rPr lang="en-US" sz="2400" b="1" dirty="0"/>
              <a:t>Mark: </a:t>
            </a:r>
            <a:r>
              <a:rPr lang="en-US" sz="2400" dirty="0"/>
              <a:t>“I immersed myself in the book on British literature we had borrowed from the library.”</a:t>
            </a:r>
          </a:p>
          <a:p>
            <a:r>
              <a:rPr lang="en-US" sz="2400" b="1" dirty="0"/>
              <a:t>Tim: </a:t>
            </a:r>
            <a:r>
              <a:rPr lang="en-US" sz="2400" dirty="0"/>
              <a:t>“_______”</a:t>
            </a:r>
          </a:p>
          <a:p>
            <a:r>
              <a:rPr lang="en-US" sz="2400" b="1" dirty="0"/>
              <a:t>A. </a:t>
            </a:r>
            <a:r>
              <a:rPr lang="en-US" sz="2400" dirty="0"/>
              <a:t>Shall we get started now?		</a:t>
            </a:r>
            <a:r>
              <a:rPr lang="en-US" sz="2400" b="1" dirty="0"/>
              <a:t>B. </a:t>
            </a:r>
            <a:r>
              <a:rPr lang="en-US" sz="2400" dirty="0"/>
              <a:t>Is it called “</a:t>
            </a:r>
            <a:r>
              <a:rPr lang="en-US" sz="2400" i="1" dirty="0"/>
              <a:t>The Pickwick Papers</a:t>
            </a:r>
            <a:r>
              <a:rPr lang="en-US" sz="2400" dirty="0"/>
              <a:t>”?</a:t>
            </a:r>
          </a:p>
          <a:p>
            <a:r>
              <a:rPr lang="en-US" sz="2400" b="1" dirty="0"/>
              <a:t>C. </a:t>
            </a:r>
            <a:r>
              <a:rPr lang="en-US" sz="2400" dirty="0"/>
              <a:t>Really? I assumed you’re quite good at it	</a:t>
            </a:r>
            <a:r>
              <a:rPr lang="en-US" sz="2400" b="1" dirty="0"/>
              <a:t>D. </a:t>
            </a:r>
            <a:r>
              <a:rPr lang="en-US" sz="2400" dirty="0"/>
              <a:t>I read a book for ages</a:t>
            </a:r>
          </a:p>
          <a:p>
            <a:endParaRPr lang="en-US" sz="2400" b="1"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giao</a:t>
            </a:r>
            <a:r>
              <a:rPr lang="en-US" sz="2400" dirty="0"/>
              <a:t> </a:t>
            </a:r>
            <a:r>
              <a:rPr lang="en-US" sz="2400" dirty="0" err="1" smtClean="0"/>
              <a:t>tiếp</a:t>
            </a:r>
            <a:r>
              <a:rPr lang="en-US" sz="2400" dirty="0"/>
              <a:t> </a:t>
            </a:r>
            <a:r>
              <a:rPr lang="en-US" sz="2400" dirty="0" smtClean="0"/>
              <a:t>: </a:t>
            </a:r>
            <a:r>
              <a:rPr lang="en-US" sz="2400" dirty="0" smtClean="0"/>
              <a:t>Mark </a:t>
            </a:r>
            <a:r>
              <a:rPr lang="en-US" sz="2400" dirty="0" err="1"/>
              <a:t>và</a:t>
            </a:r>
            <a:r>
              <a:rPr lang="en-US" sz="2400" dirty="0"/>
              <a:t> Tim </a:t>
            </a:r>
            <a:r>
              <a:rPr lang="en-US" sz="2400" dirty="0" err="1"/>
              <a:t>đang</a:t>
            </a:r>
            <a:r>
              <a:rPr lang="en-US" sz="2400" dirty="0"/>
              <a:t> </a:t>
            </a:r>
            <a:r>
              <a:rPr lang="en-US" sz="2400" dirty="0" err="1"/>
              <a:t>nói</a:t>
            </a:r>
            <a:r>
              <a:rPr lang="en-US" sz="2400" dirty="0"/>
              <a:t> </a:t>
            </a:r>
            <a:r>
              <a:rPr lang="en-US" sz="2400" dirty="0" err="1"/>
              <a:t>về</a:t>
            </a:r>
            <a:r>
              <a:rPr lang="en-US" sz="2400" dirty="0"/>
              <a:t> </a:t>
            </a:r>
            <a:r>
              <a:rPr lang="en-US" sz="2400" dirty="0" err="1"/>
              <a:t>văn</a:t>
            </a:r>
            <a:r>
              <a:rPr lang="en-US" sz="2400" dirty="0"/>
              <a:t> </a:t>
            </a:r>
            <a:r>
              <a:rPr lang="en-US" sz="2400" dirty="0" err="1"/>
              <a:t>học</a:t>
            </a:r>
            <a:r>
              <a:rPr lang="en-US" sz="2400" dirty="0"/>
              <a:t> </a:t>
            </a:r>
            <a:r>
              <a:rPr lang="en-US" sz="2400" dirty="0" err="1"/>
              <a:t>Anh</a:t>
            </a:r>
            <a:r>
              <a:rPr lang="en-US" sz="2400" dirty="0"/>
              <a:t>.</a:t>
            </a:r>
          </a:p>
          <a:p>
            <a:r>
              <a:rPr lang="en-US" sz="2400" dirty="0"/>
              <a:t>Mark: “</a:t>
            </a:r>
            <a:r>
              <a:rPr lang="en-US" sz="2400" dirty="0" err="1"/>
              <a:t>Tôi</a:t>
            </a:r>
            <a:r>
              <a:rPr lang="en-US" sz="2400" dirty="0"/>
              <a:t> </a:t>
            </a:r>
            <a:r>
              <a:rPr lang="en-US" sz="2400" dirty="0" err="1"/>
              <a:t>đắm</a:t>
            </a:r>
            <a:r>
              <a:rPr lang="en-US" sz="2400" dirty="0"/>
              <a:t> </a:t>
            </a:r>
            <a:r>
              <a:rPr lang="en-US" sz="2400" dirty="0" err="1"/>
              <a:t>chìm</a:t>
            </a:r>
            <a:r>
              <a:rPr lang="en-US" sz="2400" dirty="0"/>
              <a:t> </a:t>
            </a:r>
            <a:r>
              <a:rPr lang="en-US" sz="2400" dirty="0" err="1"/>
              <a:t>trong</a:t>
            </a:r>
            <a:r>
              <a:rPr lang="en-US" sz="2400" dirty="0"/>
              <a:t> </a:t>
            </a:r>
            <a:r>
              <a:rPr lang="en-US" sz="2400" dirty="0" err="1"/>
              <a:t>cuốn</a:t>
            </a:r>
            <a:r>
              <a:rPr lang="en-US" sz="2400" dirty="0"/>
              <a:t> </a:t>
            </a:r>
            <a:r>
              <a:rPr lang="en-US" sz="2400" dirty="0" err="1"/>
              <a:t>sách</a:t>
            </a:r>
            <a:r>
              <a:rPr lang="en-US" sz="2400" dirty="0"/>
              <a:t> </a:t>
            </a:r>
            <a:r>
              <a:rPr lang="en-US" sz="2400" dirty="0" err="1"/>
              <a:t>về</a:t>
            </a:r>
            <a:r>
              <a:rPr lang="en-US" sz="2400" dirty="0"/>
              <a:t> </a:t>
            </a:r>
            <a:r>
              <a:rPr lang="en-US" sz="2400" dirty="0" err="1"/>
              <a:t>văn</a:t>
            </a:r>
            <a:r>
              <a:rPr lang="en-US" sz="2400" dirty="0"/>
              <a:t> </a:t>
            </a:r>
            <a:r>
              <a:rPr lang="en-US" sz="2400" dirty="0" err="1"/>
              <a:t>học</a:t>
            </a:r>
            <a:r>
              <a:rPr lang="en-US" sz="2400" dirty="0"/>
              <a:t> </a:t>
            </a:r>
            <a:r>
              <a:rPr lang="en-US" sz="2400" dirty="0" err="1"/>
              <a:t>Anh</a:t>
            </a:r>
            <a:r>
              <a:rPr lang="en-US" sz="2400" dirty="0"/>
              <a:t> </a:t>
            </a:r>
            <a:r>
              <a:rPr lang="en-US" sz="2400" dirty="0" err="1"/>
              <a:t>mà</a:t>
            </a:r>
            <a:r>
              <a:rPr lang="en-US" sz="2400" dirty="0"/>
              <a:t> </a:t>
            </a:r>
            <a:r>
              <a:rPr lang="en-US" sz="2400" dirty="0" err="1"/>
              <a:t>chúng</a:t>
            </a:r>
            <a:r>
              <a:rPr lang="en-US" sz="2400" dirty="0"/>
              <a:t> ta </a:t>
            </a:r>
            <a:r>
              <a:rPr lang="en-US" sz="2400" dirty="0" err="1"/>
              <a:t>đã</a:t>
            </a:r>
            <a:r>
              <a:rPr lang="en-US" sz="2400" dirty="0"/>
              <a:t> </a:t>
            </a:r>
            <a:r>
              <a:rPr lang="en-US" sz="2400" dirty="0" err="1"/>
              <a:t>mượn</a:t>
            </a:r>
            <a:r>
              <a:rPr lang="en-US" sz="2400" dirty="0"/>
              <a:t> </a:t>
            </a:r>
            <a:r>
              <a:rPr lang="en-US" sz="2400" dirty="0" err="1"/>
              <a:t>từ</a:t>
            </a:r>
            <a:r>
              <a:rPr lang="en-US" sz="2400" dirty="0"/>
              <a:t> </a:t>
            </a:r>
            <a:r>
              <a:rPr lang="en-US" sz="2400" dirty="0" err="1"/>
              <a:t>thư</a:t>
            </a:r>
            <a:r>
              <a:rPr lang="en-US" sz="2400" dirty="0"/>
              <a:t> </a:t>
            </a:r>
            <a:r>
              <a:rPr lang="en-US" sz="2400" dirty="0" err="1"/>
              <a:t>viện</a:t>
            </a:r>
            <a:r>
              <a:rPr lang="en-US" sz="2400" dirty="0"/>
              <a:t>.”</a:t>
            </a:r>
          </a:p>
          <a:p>
            <a:r>
              <a:rPr lang="en-US" sz="2400" dirty="0"/>
              <a:t>Tim: “_____________”</a:t>
            </a:r>
          </a:p>
          <a:p>
            <a:r>
              <a:rPr lang="en-US" sz="2400" dirty="0"/>
              <a:t>A. </a:t>
            </a:r>
            <a:r>
              <a:rPr lang="en-US" sz="2400" dirty="0" err="1"/>
              <a:t>Chúng</a:t>
            </a:r>
            <a:r>
              <a:rPr lang="en-US" sz="2400" dirty="0"/>
              <a:t> ta </a:t>
            </a:r>
            <a:r>
              <a:rPr lang="en-US" sz="2400" dirty="0" err="1"/>
              <a:t>sẽ</a:t>
            </a:r>
            <a:r>
              <a:rPr lang="en-US" sz="2400" dirty="0"/>
              <a:t> </a:t>
            </a:r>
            <a:r>
              <a:rPr lang="en-US" sz="2400" dirty="0" err="1"/>
              <a:t>bắt</a:t>
            </a:r>
            <a:r>
              <a:rPr lang="en-US" sz="2400" dirty="0"/>
              <a:t> </a:t>
            </a:r>
            <a:r>
              <a:rPr lang="en-US" sz="2400" dirty="0" err="1"/>
              <a:t>đầu</a:t>
            </a:r>
            <a:r>
              <a:rPr lang="en-US" sz="2400" dirty="0"/>
              <a:t> </a:t>
            </a:r>
            <a:r>
              <a:rPr lang="en-US" sz="2400" dirty="0" err="1"/>
              <a:t>ngay</a:t>
            </a:r>
            <a:r>
              <a:rPr lang="en-US" sz="2400" dirty="0"/>
              <a:t> </a:t>
            </a:r>
            <a:r>
              <a:rPr lang="en-US" sz="2400" dirty="0" err="1"/>
              <a:t>bây</a:t>
            </a:r>
            <a:r>
              <a:rPr lang="en-US" sz="2400" dirty="0"/>
              <a:t> </a:t>
            </a:r>
            <a:r>
              <a:rPr lang="en-US" sz="2400" dirty="0" err="1"/>
              <a:t>giờ</a:t>
            </a:r>
            <a:r>
              <a:rPr lang="en-US" sz="2400" dirty="0"/>
              <a:t> </a:t>
            </a:r>
            <a:r>
              <a:rPr lang="en-US" sz="2400" dirty="0" err="1"/>
              <a:t>chứ</a:t>
            </a:r>
            <a:r>
              <a:rPr lang="en-US" sz="2400" dirty="0"/>
              <a:t>?</a:t>
            </a:r>
          </a:p>
          <a:p>
            <a:r>
              <a:rPr lang="en-US" sz="2400" dirty="0"/>
              <a:t>B. </a:t>
            </a:r>
            <a:r>
              <a:rPr lang="en-US" sz="2400" dirty="0" err="1"/>
              <a:t>Nó</a:t>
            </a:r>
            <a:r>
              <a:rPr lang="en-US" sz="2400" dirty="0"/>
              <a:t> </a:t>
            </a:r>
            <a:r>
              <a:rPr lang="en-US" sz="2400" dirty="0" err="1"/>
              <a:t>có</a:t>
            </a:r>
            <a:r>
              <a:rPr lang="en-US" sz="2400" dirty="0"/>
              <a:t> </a:t>
            </a:r>
            <a:r>
              <a:rPr lang="en-US" sz="2400" dirty="0" err="1"/>
              <a:t>tên</a:t>
            </a:r>
            <a:r>
              <a:rPr lang="en-US" sz="2400" dirty="0"/>
              <a:t> </a:t>
            </a:r>
            <a:r>
              <a:rPr lang="en-US" sz="2400" dirty="0" err="1"/>
              <a:t>là</a:t>
            </a:r>
            <a:r>
              <a:rPr lang="en-US" sz="2400" dirty="0"/>
              <a:t> “The Pickwick Papers” </a:t>
            </a:r>
            <a:r>
              <a:rPr lang="en-US" sz="2400" dirty="0" err="1"/>
              <a:t>đúng</a:t>
            </a:r>
            <a:r>
              <a:rPr lang="en-US" sz="2400" dirty="0"/>
              <a:t> </a:t>
            </a:r>
            <a:r>
              <a:rPr lang="en-US" sz="2400" dirty="0" err="1"/>
              <a:t>không</a:t>
            </a:r>
            <a:r>
              <a:rPr lang="en-US" sz="2400" dirty="0"/>
              <a:t>?</a:t>
            </a:r>
          </a:p>
          <a:p>
            <a:r>
              <a:rPr lang="en-US" sz="2400" dirty="0"/>
              <a:t>C. </a:t>
            </a:r>
            <a:r>
              <a:rPr lang="en-US" sz="2400" dirty="0" err="1"/>
              <a:t>Thật</a:t>
            </a:r>
            <a:r>
              <a:rPr lang="en-US" sz="2400" dirty="0"/>
              <a:t> </a:t>
            </a:r>
            <a:r>
              <a:rPr lang="en-US" sz="2400" dirty="0" err="1"/>
              <a:t>không</a:t>
            </a:r>
            <a:r>
              <a:rPr lang="en-US" sz="2400" dirty="0"/>
              <a:t>? </a:t>
            </a:r>
            <a:r>
              <a:rPr lang="en-US" sz="2400" dirty="0" err="1"/>
              <a:t>Tôi</a:t>
            </a:r>
            <a:r>
              <a:rPr lang="en-US" sz="2400" dirty="0"/>
              <a:t> </a:t>
            </a:r>
            <a:r>
              <a:rPr lang="en-US" sz="2400" dirty="0" err="1"/>
              <a:t>cho</a:t>
            </a:r>
            <a:r>
              <a:rPr lang="en-US" sz="2400" dirty="0"/>
              <a:t> </a:t>
            </a:r>
            <a:r>
              <a:rPr lang="en-US" sz="2400" dirty="0" err="1"/>
              <a:t>rằng</a:t>
            </a:r>
            <a:r>
              <a:rPr lang="en-US" sz="2400" dirty="0"/>
              <a:t> </a:t>
            </a:r>
            <a:r>
              <a:rPr lang="en-US" sz="2400" dirty="0" err="1"/>
              <a:t>bạn</a:t>
            </a:r>
            <a:r>
              <a:rPr lang="en-US" sz="2400" dirty="0"/>
              <a:t> </a:t>
            </a:r>
            <a:r>
              <a:rPr lang="en-US" sz="2400" dirty="0" err="1"/>
              <a:t>khá</a:t>
            </a:r>
            <a:r>
              <a:rPr lang="en-US" sz="2400" dirty="0"/>
              <a:t> </a:t>
            </a:r>
            <a:r>
              <a:rPr lang="en-US" sz="2400" dirty="0" err="1"/>
              <a:t>giỏi</a:t>
            </a:r>
            <a:r>
              <a:rPr lang="en-US" sz="2400" dirty="0"/>
              <a:t> </a:t>
            </a:r>
            <a:r>
              <a:rPr lang="en-US" sz="2400" dirty="0" err="1"/>
              <a:t>về</a:t>
            </a:r>
            <a:r>
              <a:rPr lang="en-US" sz="2400" dirty="0"/>
              <a:t> </a:t>
            </a:r>
            <a:r>
              <a:rPr lang="en-US" sz="2400" dirty="0" err="1"/>
              <a:t>nó</a:t>
            </a:r>
            <a:endParaRPr lang="en-US" sz="2400" dirty="0"/>
          </a:p>
          <a:p>
            <a:r>
              <a:rPr lang="en-US" sz="2400" dirty="0"/>
              <a:t>D. </a:t>
            </a:r>
            <a:r>
              <a:rPr lang="en-US" sz="2400" dirty="0" err="1"/>
              <a:t>Tôi</a:t>
            </a:r>
            <a:r>
              <a:rPr lang="en-US" sz="2400" dirty="0"/>
              <a:t> </a:t>
            </a:r>
            <a:r>
              <a:rPr lang="en-US" sz="2400" dirty="0" err="1"/>
              <a:t>đọc</a:t>
            </a:r>
            <a:r>
              <a:rPr lang="en-US" sz="2400" dirty="0"/>
              <a:t> </a:t>
            </a:r>
            <a:r>
              <a:rPr lang="en-US" sz="2400" dirty="0" err="1"/>
              <a:t>một</a:t>
            </a:r>
            <a:r>
              <a:rPr lang="en-US" sz="2400" dirty="0"/>
              <a:t> </a:t>
            </a:r>
            <a:r>
              <a:rPr lang="en-US" sz="2400" dirty="0" err="1"/>
              <a:t>cuốn</a:t>
            </a:r>
            <a:r>
              <a:rPr lang="en-US" sz="2400" dirty="0"/>
              <a:t> </a:t>
            </a:r>
            <a:r>
              <a:rPr lang="en-US" sz="2400" dirty="0" err="1"/>
              <a:t>sách</a:t>
            </a:r>
            <a:r>
              <a:rPr lang="en-US" sz="2400" dirty="0"/>
              <a:t> </a:t>
            </a:r>
            <a:r>
              <a:rPr lang="en-US" sz="2400" dirty="0" err="1"/>
              <a:t>lâu</a:t>
            </a:r>
            <a:r>
              <a:rPr lang="en-US" sz="2400" dirty="0"/>
              <a:t> </a:t>
            </a:r>
            <a:r>
              <a:rPr lang="en-US" sz="2400" dirty="0" err="1"/>
              <a:t>lắm</a:t>
            </a:r>
            <a:r>
              <a:rPr lang="en-US" sz="2400" dirty="0"/>
              <a:t> </a:t>
            </a:r>
            <a:r>
              <a:rPr lang="en-US" sz="2400" dirty="0" err="1"/>
              <a:t>rồi</a:t>
            </a:r>
            <a:endParaRPr lang="en-US" sz="2400" dirty="0"/>
          </a:p>
          <a:p>
            <a:endParaRPr lang="en-US" sz="2400" dirty="0"/>
          </a:p>
        </p:txBody>
      </p:sp>
      <p:sp>
        <p:nvSpPr>
          <p:cNvPr id="2" name="Oval 1"/>
          <p:cNvSpPr/>
          <p:nvPr/>
        </p:nvSpPr>
        <p:spPr>
          <a:xfrm>
            <a:off x="4686300" y="1981200"/>
            <a:ext cx="4953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13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10600" cy="6740307"/>
          </a:xfrm>
          <a:prstGeom prst="rect">
            <a:avLst/>
          </a:prstGeom>
          <a:noFill/>
        </p:spPr>
        <p:txBody>
          <a:bodyPr wrap="square" rtlCol="0">
            <a:spAutoFit/>
          </a:bodyPr>
          <a:lstStyle/>
          <a:p>
            <a:r>
              <a:rPr lang="en-US" sz="2400" b="1" dirty="0">
                <a:solidFill>
                  <a:srgbClr val="FF0000"/>
                </a:solidFill>
              </a:rPr>
              <a:t>Question 18. </a:t>
            </a:r>
            <a:r>
              <a:rPr lang="en-US" sz="2400" b="1" dirty="0"/>
              <a:t>A. </a:t>
            </a:r>
            <a:r>
              <a:rPr lang="en-US" sz="2400" dirty="0" smtClean="0"/>
              <a:t>sch</a:t>
            </a:r>
            <a:r>
              <a:rPr lang="en-US" sz="2400" u="sng" dirty="0" smtClean="0"/>
              <a:t>o</a:t>
            </a:r>
            <a:r>
              <a:rPr lang="en-US" sz="2400" dirty="0" smtClean="0"/>
              <a:t>lar	</a:t>
            </a:r>
            <a:r>
              <a:rPr lang="en-US" sz="2400" b="1" dirty="0" smtClean="0"/>
              <a:t>B</a:t>
            </a:r>
            <a:r>
              <a:rPr lang="en-US" sz="2400" b="1" dirty="0"/>
              <a:t>. </a:t>
            </a:r>
            <a:r>
              <a:rPr lang="en-US" sz="2400" dirty="0" smtClean="0"/>
              <a:t>h</a:t>
            </a:r>
            <a:r>
              <a:rPr lang="en-US" sz="2400" u="sng" dirty="0" smtClean="0"/>
              <a:t>o</a:t>
            </a:r>
            <a:r>
              <a:rPr lang="en-US" sz="2400" dirty="0" smtClean="0"/>
              <a:t>nor      </a:t>
            </a:r>
            <a:r>
              <a:rPr lang="en-US" sz="2400" b="1" dirty="0" smtClean="0"/>
              <a:t>C</a:t>
            </a:r>
            <a:r>
              <a:rPr lang="en-US" sz="2400" b="1" dirty="0"/>
              <a:t>. </a:t>
            </a:r>
            <a:r>
              <a:rPr lang="en-US" sz="2400" dirty="0" smtClean="0"/>
              <a:t>m</a:t>
            </a:r>
            <a:r>
              <a:rPr lang="en-US" sz="2400" u="sng" dirty="0" smtClean="0"/>
              <a:t>o</a:t>
            </a:r>
            <a:r>
              <a:rPr lang="en-US" sz="2400" dirty="0" smtClean="0"/>
              <a:t>tto        </a:t>
            </a:r>
            <a:r>
              <a:rPr lang="en-US" sz="2400" b="1" dirty="0" smtClean="0"/>
              <a:t>D</a:t>
            </a:r>
            <a:r>
              <a:rPr lang="en-US" sz="2400" b="1" dirty="0"/>
              <a:t>. </a:t>
            </a:r>
            <a:r>
              <a:rPr lang="en-US" sz="2400" dirty="0"/>
              <a:t>f</a:t>
            </a:r>
            <a:r>
              <a:rPr lang="en-US" sz="2400" u="sng" dirty="0"/>
              <a:t>o</a:t>
            </a:r>
            <a:r>
              <a:rPr lang="en-US" sz="2400" dirty="0"/>
              <a:t>rtune</a:t>
            </a:r>
          </a:p>
          <a:p>
            <a:r>
              <a:rPr lang="fr-FR" sz="2400" b="1" dirty="0">
                <a:solidFill>
                  <a:srgbClr val="FF0000"/>
                </a:solidFill>
              </a:rPr>
              <a:t>Question 19</a:t>
            </a:r>
            <a:r>
              <a:rPr lang="fr-FR" sz="2400" b="1" dirty="0"/>
              <a:t>.</a:t>
            </a:r>
            <a:r>
              <a:rPr lang="fr-FR" sz="2400" dirty="0"/>
              <a:t> </a:t>
            </a:r>
            <a:r>
              <a:rPr lang="en-US" sz="2400" b="1" dirty="0"/>
              <a:t>A.</a:t>
            </a:r>
            <a:r>
              <a:rPr lang="en-US" sz="2400" dirty="0"/>
              <a:t> borrow</a:t>
            </a:r>
            <a:r>
              <a:rPr lang="en-US" sz="2400" u="sng" dirty="0"/>
              <a:t>ed</a:t>
            </a:r>
            <a:r>
              <a:rPr lang="en-US" sz="2400" dirty="0"/>
              <a:t>             </a:t>
            </a:r>
            <a:r>
              <a:rPr lang="en-US" sz="2400" b="1" dirty="0"/>
              <a:t>B.</a:t>
            </a:r>
            <a:r>
              <a:rPr lang="en-US" sz="2400" dirty="0"/>
              <a:t> conserv</a:t>
            </a:r>
            <a:r>
              <a:rPr lang="en-US" sz="2400" u="sng" dirty="0"/>
              <a:t>ed</a:t>
            </a:r>
            <a:r>
              <a:rPr lang="en-US" sz="2400" dirty="0"/>
              <a:t>               </a:t>
            </a:r>
            <a:endParaRPr lang="en-US" sz="2400" dirty="0" smtClean="0"/>
          </a:p>
          <a:p>
            <a:r>
              <a:rPr lang="en-US" sz="2400" dirty="0"/>
              <a:t> </a:t>
            </a:r>
            <a:r>
              <a:rPr lang="en-US" sz="2400" dirty="0" smtClean="0"/>
              <a:t>                      </a:t>
            </a:r>
            <a:r>
              <a:rPr lang="en-US" sz="2400" dirty="0" smtClean="0"/>
              <a:t> </a:t>
            </a:r>
            <a:r>
              <a:rPr lang="en-US" sz="2400" b="1" dirty="0" smtClean="0"/>
              <a:t>C</a:t>
            </a:r>
            <a:r>
              <a:rPr lang="en-US" sz="2400" b="1" dirty="0"/>
              <a:t>.</a:t>
            </a:r>
            <a:r>
              <a:rPr lang="en-US" sz="2400" dirty="0"/>
              <a:t> approach</a:t>
            </a:r>
            <a:r>
              <a:rPr lang="en-US" sz="2400" u="sng" dirty="0"/>
              <a:t>ed</a:t>
            </a:r>
            <a:r>
              <a:rPr lang="en-US" sz="2400" dirty="0"/>
              <a:t>        </a:t>
            </a:r>
            <a:r>
              <a:rPr lang="en-US" sz="2400" dirty="0" smtClean="0"/>
              <a:t>  </a:t>
            </a:r>
            <a:r>
              <a:rPr lang="en-US" sz="2400" b="1" dirty="0" smtClean="0"/>
              <a:t>D</a:t>
            </a:r>
            <a:r>
              <a:rPr lang="en-US" sz="2400" b="1" dirty="0"/>
              <a:t>.</a:t>
            </a:r>
            <a:r>
              <a:rPr lang="en-US" sz="2400" dirty="0"/>
              <a:t> complain</a:t>
            </a:r>
            <a:r>
              <a:rPr lang="en-US" sz="2400" u="sng" dirty="0"/>
              <a:t>ed</a:t>
            </a:r>
            <a:endParaRPr lang="en-US" sz="2400" dirty="0"/>
          </a:p>
          <a:p>
            <a:r>
              <a:rPr lang="en-US" sz="2400" b="1" dirty="0" smtClean="0"/>
              <a:t>Question 18</a:t>
            </a:r>
            <a:endParaRPr lang="en-US" sz="2400"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phát</a:t>
            </a:r>
            <a:r>
              <a:rPr lang="en-US" sz="2400" dirty="0"/>
              <a:t> </a:t>
            </a:r>
            <a:r>
              <a:rPr lang="en-US" sz="2400" dirty="0" err="1"/>
              <a:t>âm</a:t>
            </a:r>
            <a:endParaRPr lang="en-US" sz="2400" dirty="0"/>
          </a:p>
          <a:p>
            <a:r>
              <a:rPr lang="en-US" sz="2400" dirty="0"/>
              <a:t>A. scholar /ˈ</a:t>
            </a:r>
            <a:r>
              <a:rPr lang="en-US" sz="2400" dirty="0" err="1"/>
              <a:t>skɒlə</a:t>
            </a:r>
            <a:r>
              <a:rPr lang="en-US" sz="2400" dirty="0"/>
              <a:t>(r</a:t>
            </a:r>
            <a:r>
              <a:rPr lang="en-US" sz="2400" dirty="0" smtClean="0"/>
              <a:t>)/  B</a:t>
            </a:r>
            <a:r>
              <a:rPr lang="en-US" sz="2400" dirty="0"/>
              <a:t>. honor /ˈ</a:t>
            </a:r>
            <a:r>
              <a:rPr lang="en-US" sz="2400" dirty="0" err="1"/>
              <a:t>ɒnə</a:t>
            </a:r>
            <a:r>
              <a:rPr lang="en-US" sz="2400" dirty="0"/>
              <a:t>(r</a:t>
            </a:r>
            <a:r>
              <a:rPr lang="en-US" sz="2400" dirty="0" smtClean="0"/>
              <a:t>)/  C</a:t>
            </a:r>
            <a:r>
              <a:rPr lang="en-US" sz="2400" dirty="0"/>
              <a:t>. motto /ˈ</a:t>
            </a:r>
            <a:r>
              <a:rPr lang="en-US" sz="2400" dirty="0" err="1" smtClean="0"/>
              <a:t>mɒtəʊ</a:t>
            </a:r>
            <a:r>
              <a:rPr lang="en-US" sz="2400" dirty="0" smtClean="0"/>
              <a:t>/    D</a:t>
            </a:r>
            <a:r>
              <a:rPr lang="en-US" sz="2400" dirty="0"/>
              <a:t>. fortune /ˈ</a:t>
            </a:r>
            <a:r>
              <a:rPr lang="en-US" sz="2400" dirty="0" err="1"/>
              <a:t>fɔːtʃuːn</a:t>
            </a:r>
            <a:r>
              <a:rPr lang="en-US" sz="2400" dirty="0"/>
              <a:t>/</a:t>
            </a:r>
          </a:p>
          <a:p>
            <a:r>
              <a:rPr lang="en-US" sz="2400" dirty="0" err="1"/>
              <a:t>Đáp</a:t>
            </a:r>
            <a:r>
              <a:rPr lang="en-US" sz="2400" dirty="0"/>
              <a:t> </a:t>
            </a:r>
            <a:r>
              <a:rPr lang="en-US" sz="2400" dirty="0" err="1"/>
              <a:t>án</a:t>
            </a:r>
            <a:r>
              <a:rPr lang="en-US" sz="2400" dirty="0"/>
              <a:t> D, </a:t>
            </a:r>
            <a:r>
              <a:rPr lang="en-US" sz="2400" dirty="0" err="1"/>
              <a:t>âm</a:t>
            </a:r>
            <a:r>
              <a:rPr lang="en-US" sz="2400" dirty="0"/>
              <a:t> o </a:t>
            </a:r>
            <a:r>
              <a:rPr lang="en-US" sz="2400" dirty="0" err="1"/>
              <a:t>đọc</a:t>
            </a:r>
            <a:r>
              <a:rPr lang="en-US" sz="2400" dirty="0"/>
              <a:t> </a:t>
            </a:r>
            <a:r>
              <a:rPr lang="en-US" sz="2400" dirty="0" err="1"/>
              <a:t>là</a:t>
            </a:r>
            <a:r>
              <a:rPr lang="en-US" sz="2400" dirty="0"/>
              <a:t> /ɔː/, </a:t>
            </a:r>
            <a:r>
              <a:rPr lang="en-US" sz="2400" dirty="0" err="1"/>
              <a:t>còn</a:t>
            </a:r>
            <a:r>
              <a:rPr lang="en-US" sz="2400" dirty="0"/>
              <a:t> </a:t>
            </a:r>
            <a:r>
              <a:rPr lang="en-US" sz="2400" dirty="0" err="1"/>
              <a:t>lại</a:t>
            </a:r>
            <a:r>
              <a:rPr lang="en-US" sz="2400" dirty="0"/>
              <a:t> </a:t>
            </a:r>
            <a:r>
              <a:rPr lang="en-US" sz="2400" dirty="0" err="1"/>
              <a:t>đọc</a:t>
            </a:r>
            <a:r>
              <a:rPr lang="en-US" sz="2400" dirty="0"/>
              <a:t> </a:t>
            </a:r>
            <a:r>
              <a:rPr lang="en-US" sz="2400" dirty="0" err="1"/>
              <a:t>là</a:t>
            </a:r>
            <a:r>
              <a:rPr lang="en-US" sz="2400" dirty="0"/>
              <a:t> /ɒ/</a:t>
            </a:r>
          </a:p>
          <a:p>
            <a:endParaRPr lang="en-US" sz="2400" dirty="0" smtClean="0"/>
          </a:p>
          <a:p>
            <a:r>
              <a:rPr lang="en-US" sz="2400" b="1" dirty="0" smtClean="0"/>
              <a:t>Question </a:t>
            </a:r>
            <a:r>
              <a:rPr lang="en-US" sz="2400" b="1" dirty="0"/>
              <a:t>19. </a:t>
            </a:r>
            <a:r>
              <a:rPr lang="en-US" sz="2400" dirty="0" err="1" smtClean="0"/>
              <a:t>Đáp</a:t>
            </a:r>
            <a:r>
              <a:rPr lang="en-US" sz="2400" dirty="0" smtClean="0"/>
              <a:t> </a:t>
            </a:r>
            <a:r>
              <a:rPr lang="en-US" sz="2400" dirty="0" err="1"/>
              <a:t>án</a:t>
            </a:r>
            <a:r>
              <a:rPr lang="en-US" sz="2400" dirty="0"/>
              <a:t> C </a:t>
            </a:r>
            <a:r>
              <a:rPr lang="en-US" sz="2400" dirty="0" err="1"/>
              <a:t>đúng</a:t>
            </a:r>
            <a:r>
              <a:rPr lang="en-US" sz="2400" dirty="0"/>
              <a:t> </a:t>
            </a:r>
            <a:r>
              <a:rPr lang="en-US" sz="2400" dirty="0" err="1"/>
              <a:t>vì</a:t>
            </a:r>
            <a:r>
              <a:rPr lang="en-US" sz="2400" dirty="0"/>
              <a:t>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của</a:t>
            </a:r>
            <a:r>
              <a:rPr lang="en-US" sz="2400" dirty="0"/>
              <a:t> </a:t>
            </a:r>
            <a:r>
              <a:rPr lang="en-US" sz="2400" dirty="0" err="1"/>
              <a:t>đáp</a:t>
            </a:r>
            <a:r>
              <a:rPr lang="en-US" sz="2400" dirty="0"/>
              <a:t> </a:t>
            </a:r>
            <a:r>
              <a:rPr lang="en-US" sz="2400" dirty="0" err="1"/>
              <a:t>án</a:t>
            </a:r>
            <a:r>
              <a:rPr lang="en-US" sz="2400" dirty="0"/>
              <a:t> C </a:t>
            </a:r>
            <a:r>
              <a:rPr lang="en-US" sz="2400" dirty="0" err="1"/>
              <a:t>đọc</a:t>
            </a:r>
            <a:r>
              <a:rPr lang="en-US" sz="2400" dirty="0"/>
              <a:t> </a:t>
            </a:r>
            <a:r>
              <a:rPr lang="en-US" sz="2400" dirty="0" err="1"/>
              <a:t>là</a:t>
            </a:r>
            <a:r>
              <a:rPr lang="en-US" sz="2400" dirty="0"/>
              <a:t> </a:t>
            </a:r>
            <a:r>
              <a:rPr lang="en-US" sz="2400" dirty="0" err="1"/>
              <a:t>âm</a:t>
            </a:r>
            <a:r>
              <a:rPr lang="en-US" sz="2400" dirty="0"/>
              <a:t> /t/ </a:t>
            </a:r>
            <a:r>
              <a:rPr lang="en-US" sz="2400" dirty="0" err="1"/>
              <a:t>còn</a:t>
            </a:r>
            <a:r>
              <a:rPr lang="en-US" sz="2400" dirty="0"/>
              <a:t>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của</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được</a:t>
            </a:r>
            <a:r>
              <a:rPr lang="en-US" sz="2400" dirty="0"/>
              <a:t> </a:t>
            </a:r>
            <a:r>
              <a:rPr lang="en-US" sz="2400" dirty="0" err="1"/>
              <a:t>đọc</a:t>
            </a:r>
            <a:r>
              <a:rPr lang="en-US" sz="2400" dirty="0"/>
              <a:t> </a:t>
            </a:r>
            <a:r>
              <a:rPr lang="en-US" sz="2400" dirty="0" err="1"/>
              <a:t>là</a:t>
            </a:r>
            <a:r>
              <a:rPr lang="en-US" sz="2400" dirty="0"/>
              <a:t> </a:t>
            </a:r>
            <a:r>
              <a:rPr lang="en-US" sz="2400" dirty="0" err="1"/>
              <a:t>âm</a:t>
            </a:r>
            <a:r>
              <a:rPr lang="en-US" sz="2400" dirty="0"/>
              <a:t> /d/</a:t>
            </a:r>
          </a:p>
          <a:p>
            <a:r>
              <a:rPr lang="en-US" sz="2400" b="1" dirty="0"/>
              <a:t>A</a:t>
            </a:r>
            <a:r>
              <a:rPr lang="en-US" sz="2400" dirty="0"/>
              <a:t>. borrow</a:t>
            </a:r>
            <a:r>
              <a:rPr lang="en-US" sz="2400" u="sng" dirty="0"/>
              <a:t>ed</a:t>
            </a:r>
            <a:r>
              <a:rPr lang="en-US" sz="2400" dirty="0"/>
              <a:t> /ˈ</a:t>
            </a:r>
            <a:r>
              <a:rPr lang="en-US" sz="2400" dirty="0" err="1"/>
              <a:t>bɒrəʊd</a:t>
            </a:r>
            <a:r>
              <a:rPr lang="en-US" sz="2400" dirty="0"/>
              <a:t>/ (v): </a:t>
            </a:r>
            <a:r>
              <a:rPr lang="en-US" sz="2400" dirty="0" err="1"/>
              <a:t>mượn</a:t>
            </a:r>
            <a:r>
              <a:rPr lang="en-US" sz="2400" dirty="0"/>
              <a:t>, </a:t>
            </a:r>
            <a:r>
              <a:rPr lang="en-US" sz="2400" dirty="0" err="1" smtClean="0"/>
              <a:t>vay</a:t>
            </a:r>
            <a:r>
              <a:rPr lang="en-US" sz="2400" dirty="0"/>
              <a:t> </a:t>
            </a:r>
            <a:r>
              <a:rPr lang="en-US" sz="2400" dirty="0" smtClean="0"/>
              <a:t>            </a:t>
            </a:r>
          </a:p>
          <a:p>
            <a:r>
              <a:rPr lang="en-US" sz="2400" b="1" dirty="0" smtClean="0"/>
              <a:t>B</a:t>
            </a:r>
            <a:r>
              <a:rPr lang="en-US" sz="2400" dirty="0"/>
              <a:t>. conserv</a:t>
            </a:r>
            <a:r>
              <a:rPr lang="en-US" sz="2400" u="sng" dirty="0"/>
              <a:t>ed</a:t>
            </a:r>
            <a:r>
              <a:rPr lang="en-US" sz="2400" dirty="0"/>
              <a:t> /</a:t>
            </a:r>
            <a:r>
              <a:rPr lang="en-US" sz="2400" dirty="0" err="1"/>
              <a:t>kənˈsɜːvd</a:t>
            </a:r>
            <a:r>
              <a:rPr lang="en-US" sz="2400" dirty="0"/>
              <a:t>/ (v): </a:t>
            </a:r>
            <a:r>
              <a:rPr lang="en-US" sz="2400" dirty="0" err="1"/>
              <a:t>bảo</a:t>
            </a:r>
            <a:r>
              <a:rPr lang="en-US" sz="2400" dirty="0"/>
              <a:t> </a:t>
            </a:r>
            <a:r>
              <a:rPr lang="en-US" sz="2400" dirty="0" err="1"/>
              <a:t>tồn</a:t>
            </a:r>
            <a:r>
              <a:rPr lang="en-US" sz="2400" dirty="0"/>
              <a:t>, </a:t>
            </a:r>
            <a:r>
              <a:rPr lang="en-US" sz="2400" dirty="0" err="1"/>
              <a:t>giữ</a:t>
            </a:r>
            <a:r>
              <a:rPr lang="en-US" sz="2400" dirty="0"/>
              <a:t> </a:t>
            </a:r>
            <a:r>
              <a:rPr lang="en-US" sz="2400" dirty="0" err="1"/>
              <a:t>gìn</a:t>
            </a:r>
            <a:endParaRPr lang="en-US" sz="2400" dirty="0"/>
          </a:p>
          <a:p>
            <a:r>
              <a:rPr lang="en-US" sz="2400" b="1" dirty="0"/>
              <a:t>C</a:t>
            </a:r>
            <a:r>
              <a:rPr lang="en-US" sz="2400" dirty="0"/>
              <a:t>. approach</a:t>
            </a:r>
            <a:r>
              <a:rPr lang="en-US" sz="2400" u="sng" dirty="0"/>
              <a:t>ed</a:t>
            </a:r>
            <a:r>
              <a:rPr lang="en-US" sz="2400" dirty="0"/>
              <a:t> /</a:t>
            </a:r>
            <a:r>
              <a:rPr lang="en-US" sz="2400" dirty="0" err="1"/>
              <a:t>əˈprəʊtʃt</a:t>
            </a:r>
            <a:r>
              <a:rPr lang="en-US" sz="2400" dirty="0"/>
              <a:t>/ (v): </a:t>
            </a:r>
            <a:r>
              <a:rPr lang="en-US" sz="2400" dirty="0" err="1"/>
              <a:t>tiếp</a:t>
            </a:r>
            <a:r>
              <a:rPr lang="en-US" sz="2400" dirty="0"/>
              <a:t> </a:t>
            </a:r>
            <a:r>
              <a:rPr lang="en-US" sz="2400" dirty="0" err="1"/>
              <a:t>cận</a:t>
            </a:r>
            <a:r>
              <a:rPr lang="en-US" sz="2400" dirty="0"/>
              <a:t>, </a:t>
            </a:r>
            <a:r>
              <a:rPr lang="en-US" sz="2400" dirty="0" err="1"/>
              <a:t>đến</a:t>
            </a:r>
            <a:r>
              <a:rPr lang="en-US" sz="2400" dirty="0"/>
              <a:t> </a:t>
            </a:r>
            <a:r>
              <a:rPr lang="en-US" sz="2400" dirty="0" err="1"/>
              <a:t>gần</a:t>
            </a:r>
            <a:endParaRPr lang="en-US" sz="2400" dirty="0"/>
          </a:p>
          <a:p>
            <a:r>
              <a:rPr lang="en-US" sz="2400" b="1" dirty="0"/>
              <a:t>D</a:t>
            </a:r>
            <a:r>
              <a:rPr lang="en-US" sz="2400" dirty="0"/>
              <a:t>. complain</a:t>
            </a:r>
            <a:r>
              <a:rPr lang="en-US" sz="2400" u="sng" dirty="0"/>
              <a:t>ed</a:t>
            </a:r>
            <a:r>
              <a:rPr lang="en-US" sz="2400" dirty="0"/>
              <a:t> /</a:t>
            </a:r>
            <a:r>
              <a:rPr lang="en-US" sz="2400" dirty="0" err="1"/>
              <a:t>kəmˈpleɪnd</a:t>
            </a:r>
            <a:r>
              <a:rPr lang="en-US" sz="2400" dirty="0"/>
              <a:t>/ (v): </a:t>
            </a:r>
            <a:r>
              <a:rPr lang="en-US" sz="2400" dirty="0" err="1"/>
              <a:t>phàn</a:t>
            </a:r>
            <a:r>
              <a:rPr lang="en-US" sz="2400" dirty="0"/>
              <a:t> </a:t>
            </a:r>
            <a:r>
              <a:rPr lang="en-US" sz="2400" dirty="0" err="1"/>
              <a:t>nàn</a:t>
            </a:r>
            <a:r>
              <a:rPr lang="en-US" sz="2400" dirty="0"/>
              <a:t>, than </a:t>
            </a:r>
            <a:r>
              <a:rPr lang="en-US" sz="2400" dirty="0" err="1"/>
              <a:t>phiền</a:t>
            </a:r>
            <a:endParaRPr lang="en-US" sz="2400" dirty="0"/>
          </a:p>
          <a:p>
            <a:endParaRPr lang="en-US" sz="2400" dirty="0"/>
          </a:p>
        </p:txBody>
      </p:sp>
      <p:sp>
        <p:nvSpPr>
          <p:cNvPr id="3" name="Oval 2"/>
          <p:cNvSpPr/>
          <p:nvPr/>
        </p:nvSpPr>
        <p:spPr>
          <a:xfrm>
            <a:off x="6934200" y="1524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18288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696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 calcmode="lin" valueType="num">
                                      <p:cBhvr additive="base">
                                        <p:cTn id="2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1" end="11"/>
                                            </p:txEl>
                                          </p:spTgt>
                                        </p:tgtEl>
                                        <p:attrNameLst>
                                          <p:attrName>style.visibility</p:attrName>
                                        </p:attrNameLst>
                                      </p:cBhvr>
                                      <p:to>
                                        <p:strVal val="visible"/>
                                      </p:to>
                                    </p:set>
                                    <p:anim calcmode="lin" valueType="num">
                                      <p:cBhvr additive="base">
                                        <p:cTn id="3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 calcmode="lin" valueType="num">
                                      <p:cBhvr additive="base">
                                        <p:cTn id="3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3" end="13"/>
                                            </p:txEl>
                                          </p:spTgt>
                                        </p:tgtEl>
                                        <p:attrNameLst>
                                          <p:attrName>style.visibility</p:attrName>
                                        </p:attrNameLst>
                                      </p:cBhvr>
                                      <p:to>
                                        <p:strVal val="visible"/>
                                      </p:to>
                                    </p:set>
                                    <p:anim calcmode="lin" valueType="num">
                                      <p:cBhvr additive="base">
                                        <p:cTn id="4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500" fill="hold"/>
                                        <p:tgtEl>
                                          <p:spTgt spid="5"/>
                                        </p:tgtEl>
                                        <p:attrNameLst>
                                          <p:attrName>ppt_x</p:attrName>
                                        </p:attrNameLst>
                                      </p:cBhvr>
                                      <p:tavLst>
                                        <p:tav tm="0">
                                          <p:val>
                                            <p:strVal val="#ppt_x"/>
                                          </p:val>
                                        </p:tav>
                                        <p:tav tm="100000">
                                          <p:val>
                                            <p:strVal val="#ppt_x"/>
                                          </p:val>
                                        </p:tav>
                                      </p:tavLst>
                                    </p:anim>
                                    <p:anim calcmode="lin" valueType="num">
                                      <p:cBhvr additive="base">
                                        <p:cTn id="4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7134" y="152400"/>
            <a:ext cx="8936865" cy="6740307"/>
          </a:xfrm>
          <a:prstGeom prst="rect">
            <a:avLst/>
          </a:prstGeom>
          <a:noFill/>
        </p:spPr>
        <p:txBody>
          <a:bodyPr wrap="square" rtlCol="0">
            <a:spAutoFit/>
          </a:bodyPr>
          <a:lstStyle/>
          <a:p>
            <a:r>
              <a:rPr lang="en-US" sz="2400" b="1" dirty="0"/>
              <a:t>Question 20. </a:t>
            </a:r>
            <a:endParaRPr lang="en-US" sz="2400" b="1" dirty="0" smtClean="0"/>
          </a:p>
          <a:p>
            <a:r>
              <a:rPr lang="en-US" sz="2400" b="1" dirty="0" smtClean="0"/>
              <a:t>A</a:t>
            </a:r>
            <a:r>
              <a:rPr lang="en-US" sz="2400" b="1" dirty="0"/>
              <a:t>. </a:t>
            </a:r>
            <a:r>
              <a:rPr lang="en-US" sz="2400" dirty="0"/>
              <a:t>continue	</a:t>
            </a:r>
            <a:r>
              <a:rPr lang="en-US" sz="2400" b="1" dirty="0"/>
              <a:t>B. </a:t>
            </a:r>
            <a:r>
              <a:rPr lang="en-US" sz="2400" dirty="0" err="1"/>
              <a:t>recognise</a:t>
            </a:r>
            <a:r>
              <a:rPr lang="en-US" sz="2400" dirty="0"/>
              <a:t>	</a:t>
            </a:r>
            <a:r>
              <a:rPr lang="en-US" sz="2400" b="1" dirty="0"/>
              <a:t>C. </a:t>
            </a:r>
            <a:r>
              <a:rPr lang="en-US" sz="2400" dirty="0"/>
              <a:t>uncover	</a:t>
            </a:r>
            <a:r>
              <a:rPr lang="en-US" sz="2400" b="1" dirty="0"/>
              <a:t>D. </a:t>
            </a:r>
            <a:r>
              <a:rPr lang="en-US" sz="2400" dirty="0"/>
              <a:t>remember</a:t>
            </a:r>
          </a:p>
          <a:p>
            <a:r>
              <a:rPr lang="en-US" sz="2400" b="1" dirty="0"/>
              <a:t>Question 21. A. </a:t>
            </a:r>
            <a:r>
              <a:rPr lang="en-US" sz="2400" dirty="0"/>
              <a:t>leaflet	</a:t>
            </a:r>
            <a:r>
              <a:rPr lang="en-US" sz="2400" b="1" dirty="0"/>
              <a:t>B. </a:t>
            </a:r>
            <a:r>
              <a:rPr lang="en-US" sz="2400" dirty="0"/>
              <a:t>model	</a:t>
            </a:r>
            <a:r>
              <a:rPr lang="en-US" sz="2400" b="1" dirty="0"/>
              <a:t>C. </a:t>
            </a:r>
            <a:r>
              <a:rPr lang="en-US" sz="2400" dirty="0"/>
              <a:t>export	</a:t>
            </a:r>
            <a:r>
              <a:rPr lang="en-US" sz="2400" b="1" dirty="0"/>
              <a:t>D. </a:t>
            </a:r>
            <a:r>
              <a:rPr lang="en-US" sz="2400" dirty="0"/>
              <a:t>cartoon</a:t>
            </a:r>
          </a:p>
          <a:p>
            <a:r>
              <a:rPr lang="en-US" sz="2400" b="1" dirty="0"/>
              <a:t>Question 20:</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trọng</a:t>
            </a:r>
            <a:r>
              <a:rPr lang="en-US" sz="2400" dirty="0"/>
              <a:t> </a:t>
            </a:r>
            <a:r>
              <a:rPr lang="en-US" sz="2400" dirty="0" err="1"/>
              <a:t>âm</a:t>
            </a:r>
            <a:endParaRPr lang="en-US" sz="2400" dirty="0"/>
          </a:p>
          <a:p>
            <a:r>
              <a:rPr lang="en-US" sz="2400" dirty="0"/>
              <a:t>A. continue /</a:t>
            </a:r>
            <a:r>
              <a:rPr lang="en-US" sz="2400" dirty="0" err="1"/>
              <a:t>kənˈ</a:t>
            </a:r>
            <a:r>
              <a:rPr lang="en-US" sz="2400" dirty="0" err="1" smtClean="0"/>
              <a:t>tɪn.ju</a:t>
            </a:r>
            <a:r>
              <a:rPr lang="en-US" sz="2400" dirty="0" smtClean="0"/>
              <a:t>ː/ 		B</a:t>
            </a:r>
            <a:r>
              <a:rPr lang="en-US" sz="2400" dirty="0"/>
              <a:t>. </a:t>
            </a:r>
            <a:r>
              <a:rPr lang="en-US" sz="2400" dirty="0" err="1"/>
              <a:t>recognise</a:t>
            </a:r>
            <a:r>
              <a:rPr lang="en-US" sz="2400" dirty="0"/>
              <a:t> /ˈ</a:t>
            </a:r>
            <a:r>
              <a:rPr lang="en-US" sz="2400" dirty="0" err="1"/>
              <a:t>rek.əɡ.naɪz</a:t>
            </a:r>
            <a:r>
              <a:rPr lang="en-US" sz="2400" dirty="0"/>
              <a:t>/</a:t>
            </a:r>
          </a:p>
          <a:p>
            <a:r>
              <a:rPr lang="en-US" sz="2400" dirty="0"/>
              <a:t>C. uncover /</a:t>
            </a:r>
            <a:r>
              <a:rPr lang="en-US" sz="2400" dirty="0" err="1"/>
              <a:t>ʌnˈ</a:t>
            </a:r>
            <a:r>
              <a:rPr lang="en-US" sz="2400" dirty="0" err="1" smtClean="0"/>
              <a:t>kʌv.ɚ</a:t>
            </a:r>
            <a:r>
              <a:rPr lang="en-US" sz="2400" dirty="0" smtClean="0"/>
              <a:t>/			D</a:t>
            </a:r>
            <a:r>
              <a:rPr lang="en-US" sz="2400" dirty="0"/>
              <a:t>. remember /</a:t>
            </a:r>
            <a:r>
              <a:rPr lang="en-US" sz="2400" dirty="0" err="1"/>
              <a:t>rɪˈmem.bɚ</a:t>
            </a:r>
            <a:r>
              <a:rPr lang="en-US" sz="2400" dirty="0"/>
              <a:t>/</a:t>
            </a:r>
          </a:p>
          <a:p>
            <a:r>
              <a:rPr lang="en-US" sz="2400" dirty="0"/>
              <a:t>→ </a:t>
            </a:r>
            <a:r>
              <a:rPr lang="en-US" sz="2400" dirty="0" err="1"/>
              <a:t>Đáp</a:t>
            </a:r>
            <a:r>
              <a:rPr lang="en-US" sz="2400" dirty="0"/>
              <a:t> </a:t>
            </a:r>
            <a:r>
              <a:rPr lang="en-US" sz="2400" dirty="0" err="1"/>
              <a:t>án</a:t>
            </a:r>
            <a:r>
              <a:rPr lang="en-US" sz="2400" dirty="0"/>
              <a:t> B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endParaRPr lang="en-US" sz="2400" dirty="0"/>
          </a:p>
          <a:p>
            <a:endParaRPr lang="en-US" sz="2400" dirty="0"/>
          </a:p>
          <a:p>
            <a:r>
              <a:rPr lang="en-US" sz="2400" b="1" dirty="0" smtClean="0"/>
              <a:t> </a:t>
            </a:r>
            <a:r>
              <a:rPr lang="en-US" sz="2400" b="1" dirty="0" smtClean="0"/>
              <a:t>Q21</a:t>
            </a:r>
            <a:r>
              <a:rPr lang="en-US" sz="2400" b="1" dirty="0" smtClean="0"/>
              <a:t>Giải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trọng</a:t>
            </a:r>
            <a:r>
              <a:rPr lang="en-US" sz="2400" dirty="0"/>
              <a:t> </a:t>
            </a:r>
            <a:r>
              <a:rPr lang="en-US" sz="2400" dirty="0" err="1"/>
              <a:t>âm</a:t>
            </a:r>
            <a:endParaRPr lang="en-US" sz="2400" dirty="0"/>
          </a:p>
          <a:p>
            <a:r>
              <a:rPr lang="en-US" sz="2400" dirty="0"/>
              <a:t>A. leaflet /ˈ</a:t>
            </a:r>
            <a:r>
              <a:rPr lang="en-US" sz="2400" dirty="0" smtClean="0"/>
              <a:t>liː.</a:t>
            </a:r>
            <a:r>
              <a:rPr lang="en-US" sz="2400" dirty="0" err="1" smtClean="0"/>
              <a:t>flət</a:t>
            </a:r>
            <a:r>
              <a:rPr lang="en-US" sz="2400" dirty="0" smtClean="0"/>
              <a:t>/		B</a:t>
            </a:r>
            <a:r>
              <a:rPr lang="en-US" sz="2400" dirty="0"/>
              <a:t>. model /ˈ</a:t>
            </a:r>
            <a:r>
              <a:rPr lang="en-US" sz="2400" dirty="0" err="1"/>
              <a:t>mɑ</a:t>
            </a:r>
            <a:r>
              <a:rPr lang="en-US" sz="2400" dirty="0"/>
              <a:t>ː.</a:t>
            </a:r>
            <a:r>
              <a:rPr lang="en-US" sz="2400" dirty="0" err="1"/>
              <a:t>dəl</a:t>
            </a:r>
            <a:r>
              <a:rPr lang="en-US" sz="2400" dirty="0"/>
              <a:t>/</a:t>
            </a:r>
          </a:p>
          <a:p>
            <a:r>
              <a:rPr lang="en-US" sz="2400" dirty="0"/>
              <a:t>C. export /ˈ</a:t>
            </a:r>
            <a:r>
              <a:rPr lang="en-US" sz="2400" dirty="0" err="1"/>
              <a:t>ek.spɔːrt</a:t>
            </a:r>
            <a:r>
              <a:rPr lang="en-US" sz="2400" dirty="0"/>
              <a:t>/ </a:t>
            </a:r>
            <a:r>
              <a:rPr lang="en-US" sz="2400" dirty="0" smtClean="0"/>
              <a:t>	D</a:t>
            </a:r>
            <a:r>
              <a:rPr lang="en-US" sz="2400" dirty="0"/>
              <a:t>. cartoon /</a:t>
            </a:r>
            <a:r>
              <a:rPr lang="en-US" sz="2400" dirty="0" err="1"/>
              <a:t>kɑːrˈtuːn</a:t>
            </a:r>
            <a:r>
              <a:rPr lang="en-US" sz="2400" dirty="0"/>
              <a:t>/</a:t>
            </a:r>
          </a:p>
          <a:p>
            <a:r>
              <a:rPr lang="en-US" sz="2400" dirty="0"/>
              <a:t>→ </a:t>
            </a:r>
            <a:r>
              <a:rPr lang="en-US" sz="2400" dirty="0" err="1"/>
              <a:t>Đáp</a:t>
            </a:r>
            <a:r>
              <a:rPr lang="en-US" sz="2400" dirty="0"/>
              <a:t> </a:t>
            </a:r>
            <a:r>
              <a:rPr lang="en-US" sz="2400" dirty="0" err="1"/>
              <a:t>án</a:t>
            </a:r>
            <a:r>
              <a:rPr lang="en-US" sz="2400" dirty="0"/>
              <a:t> D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endParaRPr lang="en-US" sz="2400" dirty="0"/>
          </a:p>
          <a:p>
            <a:endParaRPr lang="en-US" sz="2400" dirty="0"/>
          </a:p>
        </p:txBody>
      </p:sp>
      <p:sp>
        <p:nvSpPr>
          <p:cNvPr id="2" name="Oval 1"/>
          <p:cNvSpPr/>
          <p:nvPr/>
        </p:nvSpPr>
        <p:spPr>
          <a:xfrm>
            <a:off x="2057400" y="650383"/>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686300" y="273837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983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4">
                                            <p:txEl>
                                              <p:pRg st="10" end="10"/>
                                            </p:txEl>
                                          </p:spTgt>
                                        </p:tgtEl>
                                        <p:attrNameLst>
                                          <p:attrName>style.visibility</p:attrName>
                                        </p:attrNameLst>
                                      </p:cBhvr>
                                      <p:to>
                                        <p:strVal val="visible"/>
                                      </p:to>
                                    </p:set>
                                    <p:anim calcmode="lin" valueType="num">
                                      <p:cBhvr additive="base">
                                        <p:cTn id="40"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 calcmode="lin" valueType="num">
                                      <p:cBhvr additive="base">
                                        <p:cTn id="44"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 calcmode="lin" valueType="num">
                                      <p:cBhvr additive="base">
                                        <p:cTn id="48"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4">
                                            <p:txEl>
                                              <p:pRg st="13" end="13"/>
                                            </p:txEl>
                                          </p:spTgt>
                                        </p:tgtEl>
                                        <p:attrNameLst>
                                          <p:attrName>style.visibility</p:attrName>
                                        </p:attrNameLst>
                                      </p:cBhvr>
                                      <p:to>
                                        <p:strVal val="visible"/>
                                      </p:to>
                                    </p:set>
                                    <p:anim calcmode="lin" valueType="num">
                                      <p:cBhvr additive="base">
                                        <p:cTn id="52"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4">
                                            <p:txEl>
                                              <p:pRg st="14" end="14"/>
                                            </p:txEl>
                                          </p:spTgt>
                                        </p:tgtEl>
                                        <p:attrNameLst>
                                          <p:attrName>style.visibility</p:attrName>
                                        </p:attrNameLst>
                                      </p:cBhvr>
                                      <p:to>
                                        <p:strVal val="visible"/>
                                      </p:to>
                                    </p:set>
                                    <p:anim calcmode="lin" valueType="num">
                                      <p:cBhvr additive="base">
                                        <p:cTn id="56"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additive="base">
                                        <p:cTn id="62" dur="500" fill="hold"/>
                                        <p:tgtEl>
                                          <p:spTgt spid="3"/>
                                        </p:tgtEl>
                                        <p:attrNameLst>
                                          <p:attrName>ppt_x</p:attrName>
                                        </p:attrNameLst>
                                      </p:cBhvr>
                                      <p:tavLst>
                                        <p:tav tm="0">
                                          <p:val>
                                            <p:strVal val="#ppt_x"/>
                                          </p:val>
                                        </p:tav>
                                        <p:tav tm="100000">
                                          <p:val>
                                            <p:strVal val="#ppt_x"/>
                                          </p:val>
                                        </p:tav>
                                      </p:tavLst>
                                    </p:anim>
                                    <p:anim calcmode="lin" valueType="num">
                                      <p:cBhvr additive="base">
                                        <p:cTn id="6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7" name="TextBox 6"/>
          <p:cNvSpPr txBox="1"/>
          <p:nvPr/>
        </p:nvSpPr>
        <p:spPr>
          <a:xfrm>
            <a:off x="228600" y="304800"/>
            <a:ext cx="8915400" cy="6740307"/>
          </a:xfrm>
          <a:prstGeom prst="rect">
            <a:avLst/>
          </a:prstGeom>
          <a:noFill/>
        </p:spPr>
        <p:txBody>
          <a:bodyPr wrap="square" rtlCol="0">
            <a:spAutoFit/>
          </a:bodyPr>
          <a:lstStyle/>
          <a:p>
            <a:r>
              <a:rPr lang="en-US" sz="2400" b="1" dirty="0"/>
              <a:t>Question 22</a:t>
            </a:r>
            <a:r>
              <a:rPr lang="en-US" sz="2400" dirty="0"/>
              <a:t>. She is a </a:t>
            </a:r>
            <a:r>
              <a:rPr lang="en-US" sz="2400" b="1" u="sng" dirty="0"/>
              <a:t>down-to-earth</a:t>
            </a:r>
            <a:r>
              <a:rPr lang="en-US" sz="2400" b="1" dirty="0"/>
              <a:t> </a:t>
            </a:r>
            <a:r>
              <a:rPr lang="en-US" sz="2400" dirty="0"/>
              <a:t>woman with no pretensions.</a:t>
            </a:r>
          </a:p>
          <a:p>
            <a:r>
              <a:rPr lang="en-US" sz="2400" b="1" dirty="0"/>
              <a:t>	A. </a:t>
            </a:r>
            <a:r>
              <a:rPr lang="en-US" sz="2400" dirty="0"/>
              <a:t>ambitious	</a:t>
            </a:r>
            <a:r>
              <a:rPr lang="en-US" sz="2400" b="1" dirty="0"/>
              <a:t>B. </a:t>
            </a:r>
            <a:r>
              <a:rPr lang="en-US" sz="2400" dirty="0"/>
              <a:t>creative	</a:t>
            </a:r>
            <a:r>
              <a:rPr lang="en-US" sz="2400" b="1" dirty="0"/>
              <a:t>C</a:t>
            </a:r>
            <a:r>
              <a:rPr lang="en-US" sz="2400" dirty="0"/>
              <a:t>. idealistic	</a:t>
            </a:r>
            <a:r>
              <a:rPr lang="en-US" sz="2400" b="1" dirty="0"/>
              <a:t>D</a:t>
            </a:r>
            <a:r>
              <a:rPr lang="en-US" sz="2400" dirty="0"/>
              <a:t>. practical</a:t>
            </a:r>
          </a:p>
          <a:p>
            <a:r>
              <a:rPr lang="en-US" sz="2400" b="1" dirty="0"/>
              <a:t>Question 23. </a:t>
            </a:r>
            <a:r>
              <a:rPr lang="en-US" sz="2400" dirty="0"/>
              <a:t>For environment safety, we need to find ways to reduce </a:t>
            </a:r>
            <a:r>
              <a:rPr lang="en-US" sz="2400" b="1" u="sng" dirty="0"/>
              <a:t>emission</a:t>
            </a:r>
            <a:r>
              <a:rPr lang="en-US" sz="2400" b="1" dirty="0"/>
              <a:t> </a:t>
            </a:r>
            <a:r>
              <a:rPr lang="en-US" sz="2400" dirty="0"/>
              <a:t>of fumes and smoke of factory.</a:t>
            </a:r>
          </a:p>
          <a:p>
            <a:r>
              <a:rPr lang="en-US" sz="2400" b="1" dirty="0"/>
              <a:t>	A. </a:t>
            </a:r>
            <a:r>
              <a:rPr lang="en-US" sz="2400" dirty="0"/>
              <a:t>leak	</a:t>
            </a:r>
            <a:r>
              <a:rPr lang="en-US" sz="2400" b="1" dirty="0"/>
              <a:t>B. </a:t>
            </a:r>
            <a:r>
              <a:rPr lang="en-US" sz="2400" dirty="0"/>
              <a:t>release	</a:t>
            </a:r>
            <a:r>
              <a:rPr lang="en-US" sz="2400" b="1" dirty="0"/>
              <a:t>C. </a:t>
            </a:r>
            <a:r>
              <a:rPr lang="en-US" sz="2400" dirty="0"/>
              <a:t>poison	</a:t>
            </a:r>
            <a:r>
              <a:rPr lang="en-US" sz="2400" b="1" dirty="0"/>
              <a:t>D. </a:t>
            </a:r>
            <a:r>
              <a:rPr lang="en-US" sz="2400" dirty="0"/>
              <a:t>pollutant</a:t>
            </a:r>
          </a:p>
          <a:p>
            <a:r>
              <a:rPr lang="en-US" sz="2400" b="1" dirty="0"/>
              <a:t>22.</a:t>
            </a:r>
            <a:endParaRPr lang="en-US" sz="2400" dirty="0"/>
          </a:p>
          <a:p>
            <a:r>
              <a:rPr lang="en-US" sz="2400" b="1" dirty="0" err="1"/>
              <a:t>Kiến</a:t>
            </a:r>
            <a:r>
              <a:rPr lang="en-US" sz="2400" b="1" dirty="0"/>
              <a:t> </a:t>
            </a:r>
            <a:r>
              <a:rPr lang="en-US" sz="2400" b="1" dirty="0" err="1"/>
              <a:t>thức</a:t>
            </a:r>
            <a:r>
              <a:rPr lang="en-US" sz="2400" b="1" dirty="0"/>
              <a:t> </a:t>
            </a:r>
            <a:r>
              <a:rPr lang="en-US" sz="2400" b="1" dirty="0" err="1"/>
              <a:t>về</a:t>
            </a:r>
            <a:r>
              <a:rPr lang="en-US" sz="2400" b="1" dirty="0"/>
              <a:t> </a:t>
            </a:r>
            <a:r>
              <a:rPr lang="en-US" sz="2400" b="1" dirty="0" err="1"/>
              <a:t>từ</a:t>
            </a:r>
            <a:r>
              <a:rPr lang="en-US" sz="2400" b="1" dirty="0"/>
              <a:t> </a:t>
            </a:r>
            <a:r>
              <a:rPr lang="en-US" sz="2400" b="1" dirty="0" err="1"/>
              <a:t>đồng</a:t>
            </a:r>
            <a:r>
              <a:rPr lang="en-US" sz="2400" b="1" dirty="0"/>
              <a:t> </a:t>
            </a:r>
            <a:r>
              <a:rPr lang="en-US" sz="2400" b="1" dirty="0" err="1" smtClean="0"/>
              <a:t>nghĩa</a:t>
            </a:r>
            <a:r>
              <a:rPr lang="en-US" sz="2400" dirty="0"/>
              <a:t> </a:t>
            </a:r>
            <a:r>
              <a:rPr lang="en-US" sz="2400" dirty="0" smtClean="0"/>
              <a:t>: </a:t>
            </a:r>
            <a:r>
              <a:rPr lang="en-US" sz="2400" dirty="0" smtClean="0"/>
              <a:t>Down-to-earth</a:t>
            </a:r>
            <a:r>
              <a:rPr lang="en-US" sz="2400" dirty="0"/>
              <a:t>: </a:t>
            </a:r>
            <a:r>
              <a:rPr lang="en-US" sz="2400" dirty="0" err="1"/>
              <a:t>thực</a:t>
            </a:r>
            <a:r>
              <a:rPr lang="en-US" sz="2400" dirty="0"/>
              <a:t> </a:t>
            </a:r>
            <a:r>
              <a:rPr lang="en-US" sz="2400" dirty="0" err="1"/>
              <a:t>tế</a:t>
            </a:r>
            <a:endParaRPr lang="en-US" sz="2400" dirty="0"/>
          </a:p>
          <a:p>
            <a:r>
              <a:rPr lang="en-US" sz="2400" b="1" dirty="0"/>
              <a:t>A. </a:t>
            </a:r>
            <a:r>
              <a:rPr lang="en-US" sz="2400" dirty="0"/>
              <a:t>ambitious (a): </a:t>
            </a:r>
            <a:r>
              <a:rPr lang="en-US" sz="2400" dirty="0" err="1"/>
              <a:t>tham</a:t>
            </a:r>
            <a:r>
              <a:rPr lang="en-US" sz="2400" dirty="0"/>
              <a:t> </a:t>
            </a:r>
            <a:r>
              <a:rPr lang="en-US" sz="2400" dirty="0" err="1" smtClean="0"/>
              <a:t>vọng</a:t>
            </a:r>
            <a:r>
              <a:rPr lang="en-US" sz="2400" dirty="0"/>
              <a:t>	</a:t>
            </a:r>
            <a:r>
              <a:rPr lang="en-US" sz="2400" dirty="0" smtClean="0"/>
              <a:t>	</a:t>
            </a:r>
            <a:r>
              <a:rPr lang="en-US" sz="2400" b="1" dirty="0" smtClean="0"/>
              <a:t>B</a:t>
            </a:r>
            <a:r>
              <a:rPr lang="en-US" sz="2400" b="1" dirty="0"/>
              <a:t>. </a:t>
            </a:r>
            <a:r>
              <a:rPr lang="en-US" sz="2400" dirty="0"/>
              <a:t>creative (a): </a:t>
            </a:r>
            <a:r>
              <a:rPr lang="en-US" sz="2400" dirty="0" err="1"/>
              <a:t>sáng</a:t>
            </a:r>
            <a:r>
              <a:rPr lang="en-US" sz="2400" dirty="0"/>
              <a:t> </a:t>
            </a:r>
            <a:r>
              <a:rPr lang="en-US" sz="2400" dirty="0" err="1"/>
              <a:t>tạo</a:t>
            </a:r>
            <a:endParaRPr lang="en-US" sz="2400" dirty="0"/>
          </a:p>
          <a:p>
            <a:r>
              <a:rPr lang="en-US" sz="2400" b="1" dirty="0"/>
              <a:t>C. </a:t>
            </a:r>
            <a:r>
              <a:rPr lang="en-US" sz="2400" dirty="0"/>
              <a:t>idealistic (a): </a:t>
            </a:r>
            <a:r>
              <a:rPr lang="en-US" sz="2400" dirty="0" err="1"/>
              <a:t>duy</a:t>
            </a:r>
            <a:r>
              <a:rPr lang="en-US" sz="2400" dirty="0"/>
              <a:t> </a:t>
            </a:r>
            <a:r>
              <a:rPr lang="en-US" sz="2400" dirty="0" err="1" smtClean="0"/>
              <a:t>tâm</a:t>
            </a:r>
            <a:r>
              <a:rPr lang="en-US" sz="2400" dirty="0"/>
              <a:t>	</a:t>
            </a:r>
            <a:r>
              <a:rPr lang="en-US" sz="2400" dirty="0" smtClean="0"/>
              <a:t>	</a:t>
            </a:r>
            <a:r>
              <a:rPr lang="en-US" sz="2400" b="1" dirty="0" smtClean="0"/>
              <a:t>D</a:t>
            </a:r>
            <a:r>
              <a:rPr lang="en-US" sz="2400" b="1" dirty="0"/>
              <a:t>. </a:t>
            </a:r>
            <a:r>
              <a:rPr lang="en-US" sz="2400" dirty="0"/>
              <a:t>practical (a): </a:t>
            </a:r>
            <a:r>
              <a:rPr lang="en-US" sz="2400" dirty="0" err="1"/>
              <a:t>thực</a:t>
            </a:r>
            <a:r>
              <a:rPr lang="en-US" sz="2400" dirty="0"/>
              <a:t> </a:t>
            </a:r>
            <a:r>
              <a:rPr lang="en-US" sz="2400" dirty="0" err="1"/>
              <a:t>tế</a:t>
            </a:r>
            <a:endParaRPr lang="en-US" sz="2400" dirty="0"/>
          </a:p>
          <a:p>
            <a:r>
              <a:rPr lang="en-US" sz="2400" b="1" dirty="0"/>
              <a:t>down-to-earth = practical</a:t>
            </a:r>
            <a:endParaRPr lang="en-US" sz="2400" dirty="0"/>
          </a:p>
          <a:p>
            <a:r>
              <a:rPr lang="en-US" sz="2400" b="1" dirty="0" err="1"/>
              <a:t>Dịch</a:t>
            </a:r>
            <a:r>
              <a:rPr lang="en-US" sz="2400" b="1" dirty="0"/>
              <a:t>: </a:t>
            </a:r>
            <a:r>
              <a:rPr lang="en-US" sz="2400" i="1" dirty="0" err="1"/>
              <a:t>Cô</a:t>
            </a:r>
            <a:r>
              <a:rPr lang="en-US" sz="2400" i="1" dirty="0"/>
              <a:t> </a:t>
            </a:r>
            <a:r>
              <a:rPr lang="en-US" sz="2400" i="1" dirty="0" err="1"/>
              <a:t>ấy</a:t>
            </a:r>
            <a:r>
              <a:rPr lang="en-US" sz="2400" i="1" dirty="0"/>
              <a:t> </a:t>
            </a:r>
            <a:r>
              <a:rPr lang="en-US" sz="2400" i="1" dirty="0" err="1"/>
              <a:t>là</a:t>
            </a:r>
            <a:r>
              <a:rPr lang="en-US" sz="2400" i="1" dirty="0"/>
              <a:t> </a:t>
            </a:r>
            <a:r>
              <a:rPr lang="en-US" sz="2400" i="1" dirty="0" err="1"/>
              <a:t>một</a:t>
            </a:r>
            <a:r>
              <a:rPr lang="en-US" sz="2400" i="1" dirty="0"/>
              <a:t> </a:t>
            </a:r>
            <a:r>
              <a:rPr lang="en-US" sz="2400" i="1" dirty="0" err="1"/>
              <a:t>người</a:t>
            </a:r>
            <a:r>
              <a:rPr lang="en-US" sz="2400" i="1" dirty="0"/>
              <a:t> </a:t>
            </a:r>
            <a:r>
              <a:rPr lang="en-US" sz="2400" i="1" dirty="0" err="1"/>
              <a:t>phụ</a:t>
            </a:r>
            <a:r>
              <a:rPr lang="en-US" sz="2400" i="1" dirty="0"/>
              <a:t> </a:t>
            </a:r>
            <a:r>
              <a:rPr lang="en-US" sz="2400" i="1" dirty="0" err="1"/>
              <a:t>nữ</a:t>
            </a:r>
            <a:r>
              <a:rPr lang="en-US" sz="2400" i="1" dirty="0"/>
              <a:t> </a:t>
            </a:r>
            <a:r>
              <a:rPr lang="en-US" sz="2400" i="1" dirty="0" err="1"/>
              <a:t>bình</a:t>
            </a:r>
            <a:r>
              <a:rPr lang="en-US" sz="2400" i="1" dirty="0"/>
              <a:t> </a:t>
            </a:r>
            <a:r>
              <a:rPr lang="en-US" sz="2400" i="1" dirty="0" err="1"/>
              <a:t>thường</a:t>
            </a:r>
            <a:r>
              <a:rPr lang="en-US" sz="2400" i="1" dirty="0"/>
              <a:t> </a:t>
            </a:r>
            <a:r>
              <a:rPr lang="en-US" sz="2400" i="1" dirty="0" err="1"/>
              <a:t>và</a:t>
            </a:r>
            <a:r>
              <a:rPr lang="en-US" sz="2400" i="1" dirty="0"/>
              <a:t> </a:t>
            </a:r>
            <a:r>
              <a:rPr lang="en-US" sz="2400" i="1" dirty="0" err="1"/>
              <a:t>không</a:t>
            </a:r>
            <a:r>
              <a:rPr lang="en-US" sz="2400" i="1" dirty="0"/>
              <a:t> </a:t>
            </a:r>
            <a:r>
              <a:rPr lang="en-US" sz="2400" i="1" dirty="0" err="1"/>
              <a:t>có</a:t>
            </a:r>
            <a:r>
              <a:rPr lang="en-US" sz="2400" i="1" dirty="0"/>
              <a:t> </a:t>
            </a:r>
            <a:r>
              <a:rPr lang="en-US" sz="2400" i="1" dirty="0" err="1"/>
              <a:t>ảo</a:t>
            </a:r>
            <a:r>
              <a:rPr lang="en-US" sz="2400" i="1" dirty="0"/>
              <a:t> </a:t>
            </a:r>
            <a:r>
              <a:rPr lang="en-US" sz="2400" i="1" dirty="0" err="1"/>
              <a:t>tưởng</a:t>
            </a:r>
            <a:r>
              <a:rPr lang="en-US" sz="2400" i="1" dirty="0"/>
              <a:t>.</a:t>
            </a:r>
            <a:endParaRPr lang="en-US" sz="2400" dirty="0"/>
          </a:p>
          <a:p>
            <a:r>
              <a:rPr lang="en-US" sz="2400" b="1" dirty="0" smtClean="0"/>
              <a:t>23</a:t>
            </a:r>
            <a:r>
              <a:rPr lang="en-US" sz="2400" b="1" dirty="0"/>
              <a:t>.</a:t>
            </a:r>
            <a:endParaRPr lang="en-US" sz="2400" dirty="0"/>
          </a:p>
          <a:p>
            <a:r>
              <a:rPr lang="en-US" sz="2400" b="1" dirty="0" err="1"/>
              <a:t>Kiến</a:t>
            </a:r>
            <a:r>
              <a:rPr lang="en-US" sz="2400" b="1" dirty="0"/>
              <a:t> </a:t>
            </a:r>
            <a:r>
              <a:rPr lang="en-US" sz="2400" b="1" dirty="0" err="1"/>
              <a:t>thức</a:t>
            </a:r>
            <a:r>
              <a:rPr lang="en-US" sz="2400" b="1" dirty="0"/>
              <a:t> </a:t>
            </a:r>
            <a:r>
              <a:rPr lang="en-US" sz="2400" b="1" dirty="0" err="1"/>
              <a:t>về</a:t>
            </a:r>
            <a:r>
              <a:rPr lang="en-US" sz="2400" b="1" dirty="0"/>
              <a:t> </a:t>
            </a:r>
            <a:r>
              <a:rPr lang="en-US" sz="2400" b="1" dirty="0" err="1"/>
              <a:t>từ</a:t>
            </a:r>
            <a:r>
              <a:rPr lang="en-US" sz="2400" b="1" dirty="0"/>
              <a:t> </a:t>
            </a:r>
            <a:r>
              <a:rPr lang="en-US" sz="2400" b="1" dirty="0" err="1"/>
              <a:t>đồng</a:t>
            </a:r>
            <a:r>
              <a:rPr lang="en-US" sz="2400" b="1" dirty="0"/>
              <a:t> </a:t>
            </a:r>
            <a:r>
              <a:rPr lang="en-US" sz="2400" b="1" dirty="0" err="1" smtClean="0"/>
              <a:t>nghĩa</a:t>
            </a:r>
            <a:r>
              <a:rPr lang="en-US" sz="2400" dirty="0"/>
              <a:t> </a:t>
            </a:r>
            <a:r>
              <a:rPr lang="en-US" sz="2400" dirty="0" smtClean="0"/>
              <a:t>: </a:t>
            </a:r>
            <a:r>
              <a:rPr lang="en-US" sz="2400" dirty="0" smtClean="0"/>
              <a:t>Emission </a:t>
            </a:r>
            <a:r>
              <a:rPr lang="en-US" sz="2400" dirty="0"/>
              <a:t>(n): </a:t>
            </a:r>
            <a:r>
              <a:rPr lang="en-US" sz="2400" dirty="0" err="1"/>
              <a:t>khí</a:t>
            </a:r>
            <a:r>
              <a:rPr lang="en-US" sz="2400" dirty="0"/>
              <a:t> </a:t>
            </a:r>
            <a:r>
              <a:rPr lang="en-US" sz="2400" dirty="0" err="1"/>
              <a:t>thải</a:t>
            </a:r>
            <a:r>
              <a:rPr lang="en-US" sz="2400" dirty="0"/>
              <a:t>, </a:t>
            </a:r>
            <a:r>
              <a:rPr lang="en-US" sz="2400" dirty="0" err="1"/>
              <a:t>sự</a:t>
            </a:r>
            <a:r>
              <a:rPr lang="en-US" sz="2400" dirty="0"/>
              <a:t> </a:t>
            </a:r>
            <a:r>
              <a:rPr lang="en-US" sz="2400" dirty="0" err="1"/>
              <a:t>bốc</a:t>
            </a:r>
            <a:r>
              <a:rPr lang="en-US" sz="2400" dirty="0"/>
              <a:t> </a:t>
            </a:r>
            <a:r>
              <a:rPr lang="en-US" sz="2400" dirty="0" err="1"/>
              <a:t>ra</a:t>
            </a:r>
            <a:r>
              <a:rPr lang="en-US" sz="2400" dirty="0"/>
              <a:t>, </a:t>
            </a:r>
            <a:r>
              <a:rPr lang="en-US" sz="2400" dirty="0" err="1"/>
              <a:t>toả</a:t>
            </a:r>
            <a:r>
              <a:rPr lang="en-US" sz="2400" dirty="0"/>
              <a:t> </a:t>
            </a:r>
            <a:r>
              <a:rPr lang="en-US" sz="2400" dirty="0" err="1"/>
              <a:t>ra</a:t>
            </a:r>
            <a:endParaRPr lang="en-US" sz="2400" dirty="0"/>
          </a:p>
          <a:p>
            <a:r>
              <a:rPr lang="en-US" sz="2400" b="1" dirty="0"/>
              <a:t>A. </a:t>
            </a:r>
            <a:r>
              <a:rPr lang="en-US" sz="2400" dirty="0"/>
              <a:t>leak (n): </a:t>
            </a:r>
            <a:r>
              <a:rPr lang="en-US" sz="2400" dirty="0" err="1"/>
              <a:t>lỗ</a:t>
            </a:r>
            <a:r>
              <a:rPr lang="en-US" sz="2400" dirty="0"/>
              <a:t> </a:t>
            </a:r>
            <a:r>
              <a:rPr lang="en-US" sz="2400" dirty="0" err="1"/>
              <a:t>rò</a:t>
            </a:r>
            <a:r>
              <a:rPr lang="en-US" sz="2400" dirty="0"/>
              <a:t>, </a:t>
            </a:r>
            <a:r>
              <a:rPr lang="en-US" sz="2400" dirty="0" err="1"/>
              <a:t>khe</a:t>
            </a:r>
            <a:r>
              <a:rPr lang="en-US" sz="2400" dirty="0"/>
              <a:t> </a:t>
            </a:r>
            <a:r>
              <a:rPr lang="en-US" sz="2400" dirty="0" err="1" smtClean="0"/>
              <a:t>hở</a:t>
            </a:r>
            <a:r>
              <a:rPr lang="en-US" sz="2400" dirty="0"/>
              <a:t>	</a:t>
            </a:r>
            <a:r>
              <a:rPr lang="en-US" sz="2400" dirty="0" smtClean="0"/>
              <a:t>	</a:t>
            </a:r>
            <a:r>
              <a:rPr lang="en-US" sz="2400" b="1" dirty="0" smtClean="0"/>
              <a:t>B</a:t>
            </a:r>
            <a:r>
              <a:rPr lang="en-US" sz="2400" b="1" dirty="0"/>
              <a:t>. </a:t>
            </a:r>
            <a:r>
              <a:rPr lang="en-US" sz="2400" dirty="0"/>
              <a:t>release (n): </a:t>
            </a:r>
            <a:r>
              <a:rPr lang="en-US" sz="2400" dirty="0" err="1"/>
              <a:t>sự</a:t>
            </a:r>
            <a:r>
              <a:rPr lang="en-US" sz="2400" dirty="0"/>
              <a:t> </a:t>
            </a:r>
            <a:r>
              <a:rPr lang="en-US" sz="2400" dirty="0" err="1"/>
              <a:t>tha</a:t>
            </a:r>
            <a:r>
              <a:rPr lang="en-US" sz="2400" dirty="0"/>
              <a:t>, </a:t>
            </a:r>
            <a:r>
              <a:rPr lang="en-US" sz="2400" dirty="0" err="1"/>
              <a:t>xả</a:t>
            </a:r>
            <a:endParaRPr lang="en-US" sz="2400" dirty="0"/>
          </a:p>
          <a:p>
            <a:r>
              <a:rPr lang="en-US" sz="2400" b="1" dirty="0"/>
              <a:t>C. </a:t>
            </a:r>
            <a:r>
              <a:rPr lang="en-US" sz="2400" dirty="0"/>
              <a:t>poison (n): </a:t>
            </a:r>
            <a:r>
              <a:rPr lang="en-US" sz="2400" dirty="0" err="1"/>
              <a:t>chất</a:t>
            </a:r>
            <a:r>
              <a:rPr lang="en-US" sz="2400" dirty="0"/>
              <a:t> </a:t>
            </a:r>
            <a:r>
              <a:rPr lang="en-US" sz="2400" dirty="0" err="1" smtClean="0"/>
              <a:t>độc</a:t>
            </a:r>
            <a:r>
              <a:rPr lang="en-US" sz="2400" dirty="0"/>
              <a:t>	</a:t>
            </a:r>
            <a:r>
              <a:rPr lang="en-US" sz="2400" dirty="0" smtClean="0"/>
              <a:t>	</a:t>
            </a:r>
            <a:r>
              <a:rPr lang="en-US" sz="2400" b="1" dirty="0" smtClean="0"/>
              <a:t>D</a:t>
            </a:r>
            <a:r>
              <a:rPr lang="en-US" sz="2400" b="1" dirty="0"/>
              <a:t>. </a:t>
            </a:r>
            <a:r>
              <a:rPr lang="en-US" sz="2400" dirty="0"/>
              <a:t>pollutant (n): </a:t>
            </a:r>
            <a:r>
              <a:rPr lang="en-US" sz="2400" dirty="0" err="1"/>
              <a:t>chất</a:t>
            </a:r>
            <a:r>
              <a:rPr lang="en-US" sz="2400" dirty="0"/>
              <a:t> ô </a:t>
            </a:r>
            <a:r>
              <a:rPr lang="en-US" sz="2400" dirty="0" err="1"/>
              <a:t>nhiễm</a:t>
            </a:r>
            <a:endParaRPr lang="en-US" sz="2400" dirty="0"/>
          </a:p>
          <a:p>
            <a:r>
              <a:rPr lang="en-US" sz="2400" b="1" dirty="0"/>
              <a:t>→ emission = release</a:t>
            </a:r>
            <a:endParaRPr lang="en-US" sz="2400" dirty="0"/>
          </a:p>
          <a:p>
            <a:r>
              <a:rPr lang="en-US" sz="2400" b="1" dirty="0" err="1"/>
              <a:t>Dịch</a:t>
            </a:r>
            <a:r>
              <a:rPr lang="en-US" sz="2400" b="1" dirty="0"/>
              <a:t>: </a:t>
            </a:r>
            <a:r>
              <a:rPr lang="en-US" sz="2400" i="1" dirty="0" err="1"/>
              <a:t>Để</a:t>
            </a:r>
            <a:r>
              <a:rPr lang="en-US" sz="2400" i="1" dirty="0"/>
              <a:t> </a:t>
            </a:r>
            <a:r>
              <a:rPr lang="en-US" sz="2400" i="1" dirty="0" err="1"/>
              <a:t>đảm</a:t>
            </a:r>
            <a:r>
              <a:rPr lang="en-US" sz="2400" i="1" dirty="0"/>
              <a:t> </a:t>
            </a:r>
            <a:r>
              <a:rPr lang="en-US" sz="2400" i="1" dirty="0" err="1"/>
              <a:t>bảo</a:t>
            </a:r>
            <a:r>
              <a:rPr lang="en-US" sz="2400" i="1" dirty="0"/>
              <a:t> an </a:t>
            </a:r>
            <a:r>
              <a:rPr lang="en-US" sz="2400" i="1" dirty="0" err="1"/>
              <a:t>toàn</a:t>
            </a:r>
            <a:r>
              <a:rPr lang="en-US" sz="2400" i="1" dirty="0"/>
              <a:t> </a:t>
            </a:r>
            <a:r>
              <a:rPr lang="en-US" sz="2400" i="1" dirty="0" err="1"/>
              <a:t>môi</a:t>
            </a:r>
            <a:r>
              <a:rPr lang="en-US" sz="2400" i="1" dirty="0"/>
              <a:t> </a:t>
            </a:r>
            <a:r>
              <a:rPr lang="en-US" sz="2400" i="1" dirty="0" err="1"/>
              <a:t>trường</a:t>
            </a:r>
            <a:r>
              <a:rPr lang="en-US" sz="2400" i="1" dirty="0"/>
              <a:t>, </a:t>
            </a:r>
            <a:r>
              <a:rPr lang="en-US" sz="2400" i="1" dirty="0" err="1"/>
              <a:t>chúng</a:t>
            </a:r>
            <a:r>
              <a:rPr lang="en-US" sz="2400" i="1" dirty="0"/>
              <a:t> ta </a:t>
            </a:r>
            <a:r>
              <a:rPr lang="en-US" sz="2400" i="1" dirty="0" err="1"/>
              <a:t>cần</a:t>
            </a:r>
            <a:r>
              <a:rPr lang="en-US" sz="2400" i="1" dirty="0"/>
              <a:t> </a:t>
            </a:r>
            <a:r>
              <a:rPr lang="en-US" sz="2400" i="1" dirty="0" err="1"/>
              <a:t>tìm</a:t>
            </a:r>
            <a:r>
              <a:rPr lang="en-US" sz="2400" i="1" dirty="0"/>
              <a:t> </a:t>
            </a:r>
            <a:r>
              <a:rPr lang="en-US" sz="2400" i="1" dirty="0" err="1"/>
              <a:t>cách</a:t>
            </a:r>
            <a:r>
              <a:rPr lang="en-US" sz="2400" i="1" dirty="0"/>
              <a:t> </a:t>
            </a:r>
            <a:r>
              <a:rPr lang="en-US" sz="2400" i="1" dirty="0" err="1"/>
              <a:t>giảm</a:t>
            </a:r>
            <a:r>
              <a:rPr lang="en-US" sz="2400" i="1" dirty="0"/>
              <a:t> </a:t>
            </a:r>
            <a:r>
              <a:rPr lang="en-US" sz="2400" i="1" dirty="0" err="1"/>
              <a:t>thiểu</a:t>
            </a:r>
            <a:r>
              <a:rPr lang="en-US" sz="2400" i="1" dirty="0"/>
              <a:t> </a:t>
            </a:r>
            <a:r>
              <a:rPr lang="en-US" sz="2400" i="1" dirty="0" err="1"/>
              <a:t>khói</a:t>
            </a:r>
            <a:r>
              <a:rPr lang="en-US" sz="2400" i="1" dirty="0"/>
              <a:t> </a:t>
            </a:r>
            <a:r>
              <a:rPr lang="en-US" sz="2400" i="1" dirty="0" err="1"/>
              <a:t>thải</a:t>
            </a:r>
            <a:r>
              <a:rPr lang="en-US" sz="2400" i="1" dirty="0"/>
              <a:t> </a:t>
            </a:r>
            <a:r>
              <a:rPr lang="en-US" sz="2400" i="1" dirty="0" err="1"/>
              <a:t>của</a:t>
            </a:r>
            <a:r>
              <a:rPr lang="en-US" sz="2400" i="1" dirty="0"/>
              <a:t> </a:t>
            </a:r>
            <a:r>
              <a:rPr lang="en-US" sz="2400" i="1" dirty="0" err="1"/>
              <a:t>nhà</a:t>
            </a:r>
            <a:r>
              <a:rPr lang="en-US" sz="2400" i="1" dirty="0"/>
              <a:t> </a:t>
            </a:r>
            <a:r>
              <a:rPr lang="en-US" sz="2400" i="1" dirty="0" err="1"/>
              <a:t>máy</a:t>
            </a:r>
            <a:r>
              <a:rPr lang="en-US" sz="2400" b="1" i="1" dirty="0"/>
              <a:t> Mark the </a:t>
            </a:r>
            <a:endParaRPr lang="en-US" sz="2400" dirty="0"/>
          </a:p>
        </p:txBody>
      </p:sp>
      <p:sp>
        <p:nvSpPr>
          <p:cNvPr id="2" name="Oval 1"/>
          <p:cNvSpPr/>
          <p:nvPr/>
        </p:nvSpPr>
        <p:spPr>
          <a:xfrm>
            <a:off x="6629400" y="685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2057400" y="1828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781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anim calcmode="lin" valueType="num">
                                      <p:cBhvr additive="base">
                                        <p:cTn id="1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anim calcmode="lin" valueType="num">
                                      <p:cBhvr additive="base">
                                        <p:cTn id="1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anim calcmode="lin" valueType="num">
                                      <p:cBhvr additive="base">
                                        <p:cTn id="1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anim calcmode="lin" valueType="num">
                                      <p:cBhvr additive="base">
                                        <p:cTn id="23"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 calcmode="lin" valueType="num">
                                      <p:cBhvr additive="base">
                                        <p:cTn id="27"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11" end="11"/>
                                            </p:txEl>
                                          </p:spTgt>
                                        </p:tgtEl>
                                        <p:attrNameLst>
                                          <p:attrName>style.visibility</p:attrName>
                                        </p:attrNameLst>
                                      </p:cBhvr>
                                      <p:to>
                                        <p:strVal val="visible"/>
                                      </p:to>
                                    </p:set>
                                    <p:anim calcmode="lin" valueType="num">
                                      <p:cBhvr additive="base">
                                        <p:cTn id="39"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7">
                                            <p:txEl>
                                              <p:pRg st="12" end="12"/>
                                            </p:txEl>
                                          </p:spTgt>
                                        </p:tgtEl>
                                        <p:attrNameLst>
                                          <p:attrName>style.visibility</p:attrName>
                                        </p:attrNameLst>
                                      </p:cBhvr>
                                      <p:to>
                                        <p:strVal val="visible"/>
                                      </p:to>
                                    </p:set>
                                    <p:anim calcmode="lin" valueType="num">
                                      <p:cBhvr additive="base">
                                        <p:cTn id="43" dur="500" fill="hold"/>
                                        <p:tgtEl>
                                          <p:spTgt spid="7">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
                                            <p:txEl>
                                              <p:pRg st="13" end="13"/>
                                            </p:txEl>
                                          </p:spTgt>
                                        </p:tgtEl>
                                        <p:attrNameLst>
                                          <p:attrName>style.visibility</p:attrName>
                                        </p:attrNameLst>
                                      </p:cBhvr>
                                      <p:to>
                                        <p:strVal val="visible"/>
                                      </p:to>
                                    </p:set>
                                    <p:anim calcmode="lin" valueType="num">
                                      <p:cBhvr additive="base">
                                        <p:cTn id="47"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13" end="13"/>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
                                            <p:txEl>
                                              <p:pRg st="14" end="14"/>
                                            </p:txEl>
                                          </p:spTgt>
                                        </p:tgtEl>
                                        <p:attrNameLst>
                                          <p:attrName>style.visibility</p:attrName>
                                        </p:attrNameLst>
                                      </p:cBhvr>
                                      <p:to>
                                        <p:strVal val="visible"/>
                                      </p:to>
                                    </p:set>
                                    <p:anim calcmode="lin" valueType="num">
                                      <p:cBhvr additive="base">
                                        <p:cTn id="51" dur="500" fill="hold"/>
                                        <p:tgtEl>
                                          <p:spTgt spid="7">
                                            <p:txEl>
                                              <p:pRg st="14" end="1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7">
                                            <p:txEl>
                                              <p:pRg st="14" end="14"/>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7">
                                            <p:txEl>
                                              <p:pRg st="15" end="15"/>
                                            </p:txEl>
                                          </p:spTgt>
                                        </p:tgtEl>
                                        <p:attrNameLst>
                                          <p:attrName>style.visibility</p:attrName>
                                        </p:attrNameLst>
                                      </p:cBhvr>
                                      <p:to>
                                        <p:strVal val="visible"/>
                                      </p:to>
                                    </p:set>
                                    <p:anim calcmode="lin" valueType="num">
                                      <p:cBhvr additive="base">
                                        <p:cTn id="55" dur="500" fill="hold"/>
                                        <p:tgtEl>
                                          <p:spTgt spid="7">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4154984"/>
          </a:xfrm>
          <a:prstGeom prst="rect">
            <a:avLst/>
          </a:prstGeom>
          <a:noFill/>
        </p:spPr>
        <p:txBody>
          <a:bodyPr wrap="square" rtlCol="0">
            <a:spAutoFit/>
          </a:bodyPr>
          <a:lstStyle/>
          <a:p>
            <a:r>
              <a:rPr lang="en-US" sz="2400" b="1" dirty="0"/>
              <a:t>Question 2:</a:t>
            </a:r>
            <a:r>
              <a:rPr lang="en-US" sz="2400" dirty="0"/>
              <a:t> He needs to do the homework before going out with his friends, ____?</a:t>
            </a:r>
          </a:p>
          <a:p>
            <a:r>
              <a:rPr lang="en-US" sz="2400" b="1" dirty="0"/>
              <a:t>A.</a:t>
            </a:r>
            <a:r>
              <a:rPr lang="en-US" sz="2400" dirty="0"/>
              <a:t> doesn’t he	</a:t>
            </a:r>
            <a:r>
              <a:rPr lang="en-US" sz="2400" b="1" dirty="0"/>
              <a:t>B.</a:t>
            </a:r>
            <a:r>
              <a:rPr lang="en-US" sz="2400" dirty="0"/>
              <a:t> does he	</a:t>
            </a:r>
            <a:r>
              <a:rPr lang="en-US" sz="2400" b="1" dirty="0"/>
              <a:t>C.</a:t>
            </a:r>
            <a:r>
              <a:rPr lang="en-US" sz="2400" dirty="0"/>
              <a:t> needn’t he	</a:t>
            </a:r>
            <a:r>
              <a:rPr lang="en-US" sz="2400" b="1" dirty="0"/>
              <a:t>D.</a:t>
            </a:r>
            <a:r>
              <a:rPr lang="en-US" sz="2400" dirty="0"/>
              <a:t> need he</a:t>
            </a:r>
          </a:p>
          <a:p>
            <a:endParaRPr lang="en-US"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Anh</a:t>
            </a:r>
            <a:r>
              <a:rPr lang="en-US" sz="2400" dirty="0"/>
              <a:t> </a:t>
            </a:r>
            <a:r>
              <a:rPr lang="en-US" sz="2400" dirty="0" err="1"/>
              <a:t>ấy</a:t>
            </a:r>
            <a:r>
              <a:rPr lang="en-US" sz="2400" dirty="0"/>
              <a:t> </a:t>
            </a:r>
            <a:r>
              <a:rPr lang="en-US" sz="2400" dirty="0" err="1"/>
              <a:t>cần</a:t>
            </a:r>
            <a:r>
              <a:rPr lang="en-US" sz="2400" dirty="0"/>
              <a:t> </a:t>
            </a:r>
            <a:r>
              <a:rPr lang="en-US" sz="2400" dirty="0" err="1"/>
              <a:t>làm</a:t>
            </a:r>
            <a:r>
              <a:rPr lang="en-US" sz="2400" dirty="0"/>
              <a:t> </a:t>
            </a:r>
            <a:r>
              <a:rPr lang="en-US" sz="2400" dirty="0" err="1"/>
              <a:t>bài</a:t>
            </a:r>
            <a:r>
              <a:rPr lang="en-US" sz="2400" dirty="0"/>
              <a:t> </a:t>
            </a:r>
            <a:r>
              <a:rPr lang="en-US" sz="2400" dirty="0" err="1"/>
              <a:t>tập</a:t>
            </a:r>
            <a:r>
              <a:rPr lang="en-US" sz="2400" dirty="0"/>
              <a:t> </a:t>
            </a:r>
            <a:r>
              <a:rPr lang="en-US" sz="2400" dirty="0" err="1"/>
              <a:t>về</a:t>
            </a:r>
            <a:r>
              <a:rPr lang="en-US" sz="2400" dirty="0"/>
              <a:t> </a:t>
            </a:r>
            <a:r>
              <a:rPr lang="en-US" sz="2400" dirty="0" err="1"/>
              <a:t>nhà</a:t>
            </a:r>
            <a:r>
              <a:rPr lang="en-US" sz="2400" dirty="0"/>
              <a:t> </a:t>
            </a:r>
            <a:r>
              <a:rPr lang="en-US" sz="2400" dirty="0" err="1"/>
              <a:t>trước</a:t>
            </a:r>
            <a:r>
              <a:rPr lang="en-US" sz="2400" dirty="0"/>
              <a:t> </a:t>
            </a:r>
            <a:r>
              <a:rPr lang="en-US" sz="2400" dirty="0" err="1"/>
              <a:t>khi</a:t>
            </a:r>
            <a:r>
              <a:rPr lang="en-US" sz="2400" dirty="0"/>
              <a:t> </a:t>
            </a:r>
            <a:r>
              <a:rPr lang="en-US" sz="2400" dirty="0" err="1"/>
              <a:t>đi</a:t>
            </a:r>
            <a:r>
              <a:rPr lang="en-US" sz="2400" dirty="0"/>
              <a:t> </a:t>
            </a:r>
            <a:r>
              <a:rPr lang="en-US" sz="2400" dirty="0" err="1"/>
              <a:t>chơi</a:t>
            </a:r>
            <a:r>
              <a:rPr lang="en-US" sz="2400" dirty="0"/>
              <a:t> </a:t>
            </a:r>
            <a:r>
              <a:rPr lang="en-US" sz="2400" dirty="0" err="1"/>
              <a:t>với</a:t>
            </a:r>
            <a:r>
              <a:rPr lang="en-US" sz="2400" dirty="0"/>
              <a:t> </a:t>
            </a:r>
            <a:r>
              <a:rPr lang="en-US" sz="2400" dirty="0" err="1"/>
              <a:t>bạn</a:t>
            </a:r>
            <a:r>
              <a:rPr lang="en-US" sz="2400" dirty="0"/>
              <a:t>, </a:t>
            </a:r>
            <a:r>
              <a:rPr lang="en-US" sz="2400" dirty="0" err="1"/>
              <a:t>phải</a:t>
            </a:r>
            <a:r>
              <a:rPr lang="en-US" sz="2400" dirty="0"/>
              <a:t> </a:t>
            </a:r>
            <a:r>
              <a:rPr lang="en-US" sz="2400" dirty="0" err="1"/>
              <a:t>không</a:t>
            </a:r>
            <a:r>
              <a:rPr lang="en-US" sz="2400" dirty="0"/>
              <a:t>?”</a:t>
            </a:r>
            <a:br>
              <a:rPr lang="en-US" sz="2400" dirty="0"/>
            </a:br>
            <a:r>
              <a:rPr lang="en-US" sz="2400" dirty="0" err="1"/>
              <a:t>Mệnh</a:t>
            </a:r>
            <a:r>
              <a:rPr lang="en-US" sz="2400" dirty="0"/>
              <a:t> </a:t>
            </a:r>
            <a:r>
              <a:rPr lang="en-US" sz="2400" dirty="0" err="1"/>
              <a:t>đề</a:t>
            </a:r>
            <a:r>
              <a:rPr lang="en-US" sz="2400" dirty="0"/>
              <a:t> </a:t>
            </a:r>
            <a:r>
              <a:rPr lang="en-US" sz="2400" dirty="0" err="1"/>
              <a:t>giới</a:t>
            </a:r>
            <a:r>
              <a:rPr lang="en-US" sz="2400" dirty="0"/>
              <a:t> </a:t>
            </a:r>
            <a:r>
              <a:rPr lang="en-US" sz="2400" dirty="0" err="1"/>
              <a:t>thiệu</a:t>
            </a:r>
            <a:r>
              <a:rPr lang="en-US" sz="2400" dirty="0"/>
              <a:t> </a:t>
            </a:r>
            <a:r>
              <a:rPr lang="en-US" sz="2400" dirty="0" err="1"/>
              <a:t>khẳng</a:t>
            </a:r>
            <a:r>
              <a:rPr lang="en-US" sz="2400" dirty="0"/>
              <a:t> </a:t>
            </a:r>
            <a:r>
              <a:rPr lang="en-US" sz="2400" dirty="0" err="1"/>
              <a:t>định</a:t>
            </a:r>
            <a:r>
              <a:rPr lang="en-US" sz="2400" dirty="0"/>
              <a:t>, </a:t>
            </a:r>
            <a:r>
              <a:rPr lang="en-US" sz="2400" dirty="0" err="1"/>
              <a:t>phần</a:t>
            </a:r>
            <a:r>
              <a:rPr lang="en-US" sz="2400" dirty="0"/>
              <a:t> </a:t>
            </a:r>
            <a:r>
              <a:rPr lang="en-US" sz="2400" dirty="0" err="1"/>
              <a:t>hỏi</a:t>
            </a:r>
            <a:r>
              <a:rPr lang="en-US" sz="2400" dirty="0"/>
              <a:t> </a:t>
            </a:r>
            <a:r>
              <a:rPr lang="en-US" sz="2400" dirty="0" err="1"/>
              <a:t>đuôi</a:t>
            </a:r>
            <a:r>
              <a:rPr lang="en-US" sz="2400" dirty="0"/>
              <a:t> </a:t>
            </a:r>
            <a:r>
              <a:rPr lang="en-US" sz="2400" dirty="0" err="1"/>
              <a:t>phủ</a:t>
            </a:r>
            <a:r>
              <a:rPr lang="en-US" sz="2400" dirty="0"/>
              <a:t> </a:t>
            </a:r>
            <a:r>
              <a:rPr lang="en-US" sz="2400" dirty="0" err="1"/>
              <a:t>định</a:t>
            </a:r>
            <a:r>
              <a:rPr lang="en-US" sz="2400" dirty="0"/>
              <a:t>. Ở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với</a:t>
            </a:r>
            <a:r>
              <a:rPr lang="en-US" sz="2400" dirty="0"/>
              <a:t> </a:t>
            </a:r>
            <a:r>
              <a:rPr lang="en-US" sz="2400" dirty="0" err="1"/>
              <a:t>động</a:t>
            </a:r>
            <a:r>
              <a:rPr lang="en-US" sz="2400" dirty="0"/>
              <a:t> </a:t>
            </a:r>
            <a:r>
              <a:rPr lang="en-US" sz="2400" dirty="0" err="1"/>
              <a:t>từ</a:t>
            </a:r>
            <a:r>
              <a:rPr lang="en-US" sz="2400" dirty="0"/>
              <a:t> </a:t>
            </a:r>
            <a:r>
              <a:rPr lang="en-US" sz="2400" dirty="0" err="1"/>
              <a:t>thường</a:t>
            </a:r>
            <a:r>
              <a:rPr lang="en-US" sz="2400" dirty="0"/>
              <a:t> </a:t>
            </a:r>
            <a:r>
              <a:rPr lang="en-US" sz="2400" dirty="0" err="1"/>
              <a:t>mượn</a:t>
            </a:r>
            <a:r>
              <a:rPr lang="en-US" sz="2400" dirty="0"/>
              <a:t> </a:t>
            </a:r>
            <a:r>
              <a:rPr lang="en-US" sz="2400" dirty="0" err="1"/>
              <a:t>trợ</a:t>
            </a:r>
            <a:r>
              <a:rPr lang="en-US" sz="2400" dirty="0"/>
              <a:t> </a:t>
            </a:r>
            <a:r>
              <a:rPr lang="en-US" sz="2400" dirty="0" err="1"/>
              <a:t>động</a:t>
            </a:r>
            <a:r>
              <a:rPr lang="en-US" sz="2400" dirty="0"/>
              <a:t> </a:t>
            </a:r>
            <a:r>
              <a:rPr lang="en-US" sz="2400" dirty="0" err="1"/>
              <a:t>từ</a:t>
            </a:r>
            <a:r>
              <a:rPr lang="en-US" sz="2400" dirty="0"/>
              <a:t> do </a:t>
            </a:r>
            <a:r>
              <a:rPr lang="en-US" sz="2400" dirty="0" err="1"/>
              <a:t>hoặc</a:t>
            </a:r>
            <a:r>
              <a:rPr lang="en-US" sz="2400" dirty="0"/>
              <a:t> </a:t>
            </a:r>
            <a:r>
              <a:rPr lang="en-US" sz="2400" b="1" dirty="0"/>
              <a:t>does</a:t>
            </a:r>
            <a:r>
              <a:rPr lang="en-US" sz="2400" dirty="0"/>
              <a:t> </a:t>
            </a:r>
            <a:r>
              <a:rPr lang="en-US" sz="2400" dirty="0" err="1"/>
              <a:t>tùy</a:t>
            </a:r>
            <a:r>
              <a:rPr lang="en-US" sz="2400" dirty="0"/>
              <a:t> </a:t>
            </a:r>
            <a:r>
              <a:rPr lang="en-US" sz="2400" dirty="0" err="1"/>
              <a:t>theo</a:t>
            </a:r>
            <a:r>
              <a:rPr lang="en-US" sz="2400" dirty="0"/>
              <a:t> </a:t>
            </a:r>
            <a:r>
              <a:rPr lang="en-US" sz="2400" dirty="0" err="1"/>
              <a:t>chủ</a:t>
            </a:r>
            <a:r>
              <a:rPr lang="en-US" sz="2400" dirty="0"/>
              <a:t> </a:t>
            </a:r>
            <a:r>
              <a:rPr lang="en-US" sz="2400" dirty="0" err="1"/>
              <a:t>ngữ</a:t>
            </a:r>
            <a:r>
              <a:rPr lang="en-US" sz="2400" dirty="0"/>
              <a:t>. </a:t>
            </a:r>
            <a:r>
              <a:rPr lang="en-US" sz="2400" dirty="0" err="1"/>
              <a:t>Câu</a:t>
            </a:r>
            <a:r>
              <a:rPr lang="en-US" sz="2400" dirty="0"/>
              <a:t> </a:t>
            </a:r>
            <a:r>
              <a:rPr lang="en-US" sz="2400" dirty="0" err="1"/>
              <a:t>bắt</a:t>
            </a:r>
            <a:r>
              <a:rPr lang="en-US" sz="2400" dirty="0"/>
              <a:t> </a:t>
            </a:r>
            <a:r>
              <a:rPr lang="en-US" sz="2400" dirty="0" err="1"/>
              <a:t>đầu</a:t>
            </a:r>
            <a:r>
              <a:rPr lang="en-US" sz="2400" dirty="0"/>
              <a:t> </a:t>
            </a:r>
            <a:r>
              <a:rPr lang="en-US" sz="2400" dirty="0" err="1"/>
              <a:t>với</a:t>
            </a:r>
            <a:r>
              <a:rPr lang="en-US" sz="2400" dirty="0"/>
              <a:t> </a:t>
            </a:r>
            <a:r>
              <a:rPr lang="en-US" sz="2400" b="1" dirty="0"/>
              <a:t>He needs</a:t>
            </a:r>
            <a:r>
              <a:rPr lang="en-US" sz="2400" dirty="0"/>
              <a:t> </a:t>
            </a:r>
            <a:r>
              <a:rPr lang="en-US" sz="2400" dirty="0" err="1"/>
              <a:t>thì</a:t>
            </a:r>
            <a:r>
              <a:rPr lang="en-US" sz="2400" dirty="0"/>
              <a:t> </a:t>
            </a:r>
            <a:r>
              <a:rPr lang="en-US" sz="2400" dirty="0" err="1"/>
              <a:t>thành</a:t>
            </a:r>
            <a:r>
              <a:rPr lang="en-US" sz="2400" dirty="0"/>
              <a:t> </a:t>
            </a:r>
            <a:r>
              <a:rPr lang="en-US" sz="2400" dirty="0" err="1"/>
              <a:t>lập</a:t>
            </a:r>
            <a:r>
              <a:rPr lang="en-US" sz="2400" dirty="0"/>
              <a:t> </a:t>
            </a:r>
            <a:r>
              <a:rPr lang="en-US" sz="2400" dirty="0" err="1"/>
              <a:t>hỏi</a:t>
            </a:r>
            <a:r>
              <a:rPr lang="en-US" sz="2400" dirty="0"/>
              <a:t> </a:t>
            </a:r>
            <a:r>
              <a:rPr lang="en-US" sz="2400" dirty="0" err="1"/>
              <a:t>đuôi</a:t>
            </a:r>
            <a:r>
              <a:rPr lang="en-US" sz="2400" dirty="0"/>
              <a:t> </a:t>
            </a:r>
            <a:r>
              <a:rPr lang="en-US" sz="2400" dirty="0" err="1"/>
              <a:t>sẽ</a:t>
            </a:r>
            <a:r>
              <a:rPr lang="en-US" sz="2400" dirty="0"/>
              <a:t> </a:t>
            </a:r>
            <a:r>
              <a:rPr lang="en-US" sz="2400" dirty="0" err="1"/>
              <a:t>dùng</a:t>
            </a:r>
            <a:r>
              <a:rPr lang="en-US" sz="2400" dirty="0"/>
              <a:t> </a:t>
            </a:r>
            <a:r>
              <a:rPr lang="en-US" sz="2400" b="1" dirty="0"/>
              <a:t>doesn’t he</a:t>
            </a:r>
            <a:r>
              <a:rPr lang="en-US" sz="2400" dirty="0"/>
              <a:t>.</a:t>
            </a:r>
            <a:br>
              <a:rPr lang="en-US" sz="2400" dirty="0"/>
            </a:br>
            <a:endParaRPr lang="en-US" sz="2400" dirty="0"/>
          </a:p>
        </p:txBody>
      </p:sp>
      <p:sp>
        <p:nvSpPr>
          <p:cNvPr id="2" name="Oval 1"/>
          <p:cNvSpPr/>
          <p:nvPr/>
        </p:nvSpPr>
        <p:spPr>
          <a:xfrm>
            <a:off x="228600" y="1143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041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4893647"/>
          </a:xfrm>
          <a:prstGeom prst="rect">
            <a:avLst/>
          </a:prstGeom>
          <a:noFill/>
        </p:spPr>
        <p:txBody>
          <a:bodyPr wrap="square" rtlCol="0">
            <a:spAutoFit/>
          </a:bodyPr>
          <a:lstStyle/>
          <a:p>
            <a:r>
              <a:rPr lang="en-US" sz="2400" b="1" dirty="0"/>
              <a:t>Question 24</a:t>
            </a:r>
            <a:r>
              <a:rPr lang="en-US" sz="2400" dirty="0"/>
              <a:t>. Poverty in many African countries increases the </a:t>
            </a:r>
            <a:r>
              <a:rPr lang="en-US" sz="2400" b="1" u="sng" dirty="0"/>
              <a:t>likelihood</a:t>
            </a:r>
            <a:r>
              <a:rPr lang="en-US" sz="2400" b="1" dirty="0"/>
              <a:t> </a:t>
            </a:r>
            <a:r>
              <a:rPr lang="en-US" sz="2400" dirty="0"/>
              <a:t>that people poach animals to earn their living.</a:t>
            </a:r>
          </a:p>
          <a:p>
            <a:r>
              <a:rPr lang="en-US" sz="2400" b="1" dirty="0"/>
              <a:t>	A. </a:t>
            </a:r>
            <a:r>
              <a:rPr lang="en-US" sz="2400" dirty="0"/>
              <a:t>chance	</a:t>
            </a:r>
            <a:r>
              <a:rPr lang="en-US" sz="2400" b="1" dirty="0"/>
              <a:t>B. </a:t>
            </a:r>
            <a:r>
              <a:rPr lang="en-US" sz="2400" dirty="0"/>
              <a:t>prospect	</a:t>
            </a:r>
            <a:r>
              <a:rPr lang="en-US" sz="2400" b="1" dirty="0"/>
              <a:t>C. </a:t>
            </a:r>
            <a:r>
              <a:rPr lang="en-US" sz="2400" dirty="0"/>
              <a:t>possibility	</a:t>
            </a:r>
            <a:r>
              <a:rPr lang="en-US" sz="2400" b="1" dirty="0"/>
              <a:t>D. </a:t>
            </a:r>
            <a:r>
              <a:rPr lang="en-US" sz="2400" dirty="0"/>
              <a:t>improbability</a:t>
            </a:r>
          </a:p>
          <a:p>
            <a:endParaRPr lang="en-US" sz="2400" dirty="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từ</a:t>
            </a:r>
            <a:r>
              <a:rPr lang="en-US" sz="2400" b="1" dirty="0"/>
              <a:t> </a:t>
            </a:r>
            <a:r>
              <a:rPr lang="en-US" sz="2400" b="1" dirty="0" err="1"/>
              <a:t>trái</a:t>
            </a:r>
            <a:r>
              <a:rPr lang="en-US" sz="2400" b="1" dirty="0"/>
              <a:t> </a:t>
            </a:r>
            <a:r>
              <a:rPr lang="en-US" sz="2400" b="1" dirty="0" err="1"/>
              <a:t>nghĩa</a:t>
            </a:r>
            <a:endParaRPr lang="en-US" sz="2400" dirty="0"/>
          </a:p>
          <a:p>
            <a:r>
              <a:rPr lang="en-US" sz="2400" dirty="0"/>
              <a:t>Likelihood (n): </a:t>
            </a:r>
            <a:r>
              <a:rPr lang="en-US" sz="2400" dirty="0" err="1"/>
              <a:t>khả</a:t>
            </a:r>
            <a:r>
              <a:rPr lang="en-US" sz="2400" dirty="0"/>
              <a:t> </a:t>
            </a:r>
            <a:r>
              <a:rPr lang="en-US" sz="2400" dirty="0" err="1"/>
              <a:t>năng</a:t>
            </a:r>
            <a:r>
              <a:rPr lang="en-US" sz="2400" dirty="0"/>
              <a:t>, </a:t>
            </a:r>
            <a:r>
              <a:rPr lang="en-US" sz="2400" dirty="0" err="1"/>
              <a:t>có</a:t>
            </a:r>
            <a:r>
              <a:rPr lang="en-US" sz="2400" dirty="0"/>
              <a:t> </a:t>
            </a:r>
            <a:r>
              <a:rPr lang="en-US" sz="2400" dirty="0" err="1"/>
              <a:t>khả</a:t>
            </a:r>
            <a:r>
              <a:rPr lang="en-US" sz="2400" dirty="0"/>
              <a:t> </a:t>
            </a:r>
            <a:r>
              <a:rPr lang="en-US" sz="2400" dirty="0" err="1"/>
              <a:t>năng</a:t>
            </a:r>
            <a:endParaRPr lang="en-US" sz="2400" dirty="0"/>
          </a:p>
          <a:p>
            <a:r>
              <a:rPr lang="en-US" sz="2400" b="1" dirty="0"/>
              <a:t>A. </a:t>
            </a:r>
            <a:r>
              <a:rPr lang="en-US" sz="2400" dirty="0"/>
              <a:t>chance (n): </a:t>
            </a:r>
            <a:r>
              <a:rPr lang="en-US" sz="2400" dirty="0" err="1"/>
              <a:t>cơ</a:t>
            </a:r>
            <a:r>
              <a:rPr lang="en-US" sz="2400" dirty="0"/>
              <a:t> </a:t>
            </a:r>
            <a:r>
              <a:rPr lang="en-US" sz="2400" dirty="0" err="1"/>
              <a:t>hội</a:t>
            </a:r>
            <a:r>
              <a:rPr lang="en-US" sz="2400" dirty="0"/>
              <a:t>				</a:t>
            </a:r>
            <a:r>
              <a:rPr lang="en-US" sz="2400" b="1" dirty="0"/>
              <a:t>B. </a:t>
            </a:r>
            <a:r>
              <a:rPr lang="en-US" sz="2400" dirty="0"/>
              <a:t>prospect (n): </a:t>
            </a:r>
            <a:r>
              <a:rPr lang="en-US" sz="2400" dirty="0" err="1"/>
              <a:t>triển</a:t>
            </a:r>
            <a:r>
              <a:rPr lang="en-US" sz="2400" dirty="0"/>
              <a:t> </a:t>
            </a:r>
            <a:r>
              <a:rPr lang="en-US" sz="2400" dirty="0" err="1"/>
              <a:t>vọng</a:t>
            </a:r>
            <a:endParaRPr lang="en-US" sz="2400" dirty="0"/>
          </a:p>
          <a:p>
            <a:r>
              <a:rPr lang="en-US" sz="2400" b="1" dirty="0"/>
              <a:t>C. </a:t>
            </a:r>
            <a:r>
              <a:rPr lang="en-US" sz="2400" dirty="0"/>
              <a:t>possibility (n): </a:t>
            </a:r>
            <a:r>
              <a:rPr lang="en-US" sz="2400" dirty="0" err="1"/>
              <a:t>khả</a:t>
            </a:r>
            <a:r>
              <a:rPr lang="en-US" sz="2400" dirty="0"/>
              <a:t> </a:t>
            </a:r>
            <a:r>
              <a:rPr lang="en-US" sz="2400" dirty="0" err="1"/>
              <a:t>năng</a:t>
            </a:r>
            <a:r>
              <a:rPr lang="en-US" sz="2400" dirty="0"/>
              <a:t>			</a:t>
            </a:r>
            <a:r>
              <a:rPr lang="en-US" sz="2400" b="1" dirty="0"/>
              <a:t>D. </a:t>
            </a:r>
            <a:r>
              <a:rPr lang="en-US" sz="2400" dirty="0"/>
              <a:t>improbability (n): </a:t>
            </a:r>
            <a:r>
              <a:rPr lang="en-US" sz="2400" dirty="0" err="1"/>
              <a:t>sự</a:t>
            </a:r>
            <a:r>
              <a:rPr lang="en-US" sz="2400" dirty="0"/>
              <a:t> </a:t>
            </a:r>
            <a:r>
              <a:rPr lang="en-US" sz="2400" dirty="0" err="1"/>
              <a:t>không</a:t>
            </a:r>
            <a:r>
              <a:rPr lang="en-US" sz="2400" dirty="0"/>
              <a:t> </a:t>
            </a:r>
            <a:r>
              <a:rPr lang="en-US" sz="2400" dirty="0" err="1"/>
              <a:t>có</a:t>
            </a:r>
            <a:r>
              <a:rPr lang="en-US" sz="2400" dirty="0"/>
              <a:t> </a:t>
            </a:r>
            <a:r>
              <a:rPr lang="en-US" sz="2400" dirty="0" err="1"/>
              <a:t>khả</a:t>
            </a:r>
            <a:r>
              <a:rPr lang="en-US" sz="2400" dirty="0"/>
              <a:t> </a:t>
            </a:r>
            <a:r>
              <a:rPr lang="en-US" sz="2400" dirty="0" err="1"/>
              <a:t>năng</a:t>
            </a:r>
            <a:r>
              <a:rPr lang="en-US" sz="2400" dirty="0"/>
              <a:t> </a:t>
            </a:r>
            <a:r>
              <a:rPr lang="en-US" sz="2400" dirty="0" err="1"/>
              <a:t>xảy</a:t>
            </a:r>
            <a:r>
              <a:rPr lang="en-US" sz="2400" dirty="0"/>
              <a:t> </a:t>
            </a:r>
            <a:r>
              <a:rPr lang="en-US" sz="2400" dirty="0" err="1"/>
              <a:t>ra</a:t>
            </a:r>
            <a:endParaRPr lang="en-US" sz="2400" dirty="0"/>
          </a:p>
          <a:p>
            <a:r>
              <a:rPr lang="en-US" sz="2400" dirty="0"/>
              <a:t>→ </a:t>
            </a:r>
            <a:r>
              <a:rPr lang="en-US" sz="2400" b="1" dirty="0"/>
              <a:t>likelihood &gt;&lt; improbability</a:t>
            </a:r>
            <a:endParaRPr lang="en-US" sz="2400" dirty="0"/>
          </a:p>
          <a:p>
            <a:r>
              <a:rPr lang="en-US" sz="2400" b="1" dirty="0" err="1"/>
              <a:t>Dịch</a:t>
            </a:r>
            <a:r>
              <a:rPr lang="en-US" sz="2400" b="1" dirty="0"/>
              <a:t>: </a:t>
            </a:r>
            <a:r>
              <a:rPr lang="en-US" sz="2400" i="1" dirty="0" err="1"/>
              <a:t>Nghèo</a:t>
            </a:r>
            <a:r>
              <a:rPr lang="en-US" sz="2400" i="1" dirty="0"/>
              <a:t> </a:t>
            </a:r>
            <a:r>
              <a:rPr lang="en-US" sz="2400" i="1" dirty="0" err="1"/>
              <a:t>đói</a:t>
            </a:r>
            <a:r>
              <a:rPr lang="en-US" sz="2400" i="1" dirty="0"/>
              <a:t> ở </a:t>
            </a:r>
            <a:r>
              <a:rPr lang="en-US" sz="2400" i="1" dirty="0" err="1"/>
              <a:t>nhiều</a:t>
            </a:r>
            <a:r>
              <a:rPr lang="en-US" sz="2400" i="1" dirty="0"/>
              <a:t> </a:t>
            </a:r>
            <a:r>
              <a:rPr lang="en-US" sz="2400" i="1" dirty="0" err="1"/>
              <a:t>nước</a:t>
            </a:r>
            <a:r>
              <a:rPr lang="en-US" sz="2400" i="1" dirty="0"/>
              <a:t> </a:t>
            </a:r>
            <a:r>
              <a:rPr lang="en-US" sz="2400" i="1" dirty="0" err="1"/>
              <a:t>châu</a:t>
            </a:r>
            <a:r>
              <a:rPr lang="en-US" sz="2400" i="1" dirty="0"/>
              <a:t> Phi </a:t>
            </a:r>
            <a:r>
              <a:rPr lang="en-US" sz="2400" i="1" dirty="0" err="1"/>
              <a:t>làm</a:t>
            </a:r>
            <a:r>
              <a:rPr lang="en-US" sz="2400" i="1" dirty="0"/>
              <a:t> </a:t>
            </a:r>
            <a:r>
              <a:rPr lang="en-US" sz="2400" i="1" dirty="0" err="1"/>
              <a:t>tăng</a:t>
            </a:r>
            <a:r>
              <a:rPr lang="en-US" sz="2400" i="1" dirty="0"/>
              <a:t> </a:t>
            </a:r>
            <a:r>
              <a:rPr lang="en-US" sz="2400" i="1" dirty="0" err="1"/>
              <a:t>khả</a:t>
            </a:r>
            <a:r>
              <a:rPr lang="en-US" sz="2400" i="1" dirty="0"/>
              <a:t> </a:t>
            </a:r>
            <a:r>
              <a:rPr lang="en-US" sz="2400" i="1" dirty="0" err="1"/>
              <a:t>năng</a:t>
            </a:r>
            <a:r>
              <a:rPr lang="en-US" sz="2400" i="1" dirty="0"/>
              <a:t> </a:t>
            </a:r>
            <a:r>
              <a:rPr lang="en-US" sz="2400" i="1" dirty="0" err="1"/>
              <a:t>người</a:t>
            </a:r>
            <a:r>
              <a:rPr lang="en-US" sz="2400" i="1" dirty="0"/>
              <a:t> </a:t>
            </a:r>
            <a:r>
              <a:rPr lang="en-US" sz="2400" i="1" dirty="0" err="1"/>
              <a:t>dân</a:t>
            </a:r>
            <a:r>
              <a:rPr lang="en-US" sz="2400" i="1" dirty="0"/>
              <a:t> </a:t>
            </a:r>
            <a:r>
              <a:rPr lang="en-US" sz="2400" i="1" dirty="0" err="1"/>
              <a:t>săn</a:t>
            </a:r>
            <a:r>
              <a:rPr lang="en-US" sz="2400" i="1" dirty="0"/>
              <a:t> </a:t>
            </a:r>
            <a:r>
              <a:rPr lang="en-US" sz="2400" i="1" dirty="0" err="1"/>
              <a:t>trộm</a:t>
            </a:r>
            <a:r>
              <a:rPr lang="en-US" sz="2400" i="1" dirty="0"/>
              <a:t> </a:t>
            </a:r>
            <a:r>
              <a:rPr lang="en-US" sz="2400" i="1" dirty="0" err="1"/>
              <a:t>động</a:t>
            </a:r>
            <a:r>
              <a:rPr lang="en-US" sz="2400" i="1" dirty="0"/>
              <a:t> </a:t>
            </a:r>
            <a:r>
              <a:rPr lang="en-US" sz="2400" i="1" dirty="0" err="1"/>
              <a:t>vật</a:t>
            </a:r>
            <a:r>
              <a:rPr lang="en-US" sz="2400" i="1" dirty="0"/>
              <a:t> </a:t>
            </a:r>
            <a:r>
              <a:rPr lang="en-US" sz="2400" i="1" dirty="0" err="1"/>
              <a:t>để</a:t>
            </a:r>
            <a:r>
              <a:rPr lang="en-US" sz="2400" i="1" dirty="0"/>
              <a:t> </a:t>
            </a:r>
            <a:r>
              <a:rPr lang="en-US" sz="2400" i="1" dirty="0" err="1"/>
              <a:t>kiếm</a:t>
            </a:r>
            <a:r>
              <a:rPr lang="en-US" sz="2400" i="1" dirty="0"/>
              <a:t> </a:t>
            </a:r>
            <a:r>
              <a:rPr lang="en-US" sz="2400" i="1" dirty="0" err="1"/>
              <a:t>sống</a:t>
            </a:r>
            <a:r>
              <a:rPr lang="en-US" sz="2400" i="1" dirty="0"/>
              <a:t>.</a:t>
            </a:r>
            <a:endParaRPr lang="en-US" sz="2400" dirty="0"/>
          </a:p>
          <a:p>
            <a:endParaRPr lang="en-US" sz="2400" dirty="0"/>
          </a:p>
        </p:txBody>
      </p:sp>
      <p:sp>
        <p:nvSpPr>
          <p:cNvPr id="2" name="Oval 1"/>
          <p:cNvSpPr/>
          <p:nvPr/>
        </p:nvSpPr>
        <p:spPr>
          <a:xfrm>
            <a:off x="6400800" y="1066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761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067800" cy="4524315"/>
          </a:xfrm>
          <a:prstGeom prst="rect">
            <a:avLst/>
          </a:prstGeom>
          <a:noFill/>
        </p:spPr>
        <p:txBody>
          <a:bodyPr wrap="square" rtlCol="0">
            <a:spAutoFit/>
          </a:bodyPr>
          <a:lstStyle/>
          <a:p>
            <a:r>
              <a:rPr lang="en-US" sz="2400" b="1" dirty="0" smtClean="0"/>
              <a:t>Question 25. </a:t>
            </a:r>
            <a:r>
              <a:rPr lang="en-US" sz="2400" dirty="0" smtClean="0"/>
              <a:t>I don't believe in anything he says, he is </a:t>
            </a:r>
            <a:r>
              <a:rPr lang="en-US" sz="2400" b="1" u="sng" dirty="0" smtClean="0"/>
              <a:t>unreliable</a:t>
            </a:r>
            <a:r>
              <a:rPr lang="en-US" sz="2400" b="1" dirty="0" smtClean="0"/>
              <a:t>.</a:t>
            </a:r>
            <a:endParaRPr lang="en-US" sz="2400" dirty="0" smtClean="0"/>
          </a:p>
          <a:p>
            <a:r>
              <a:rPr lang="en-US" sz="2400" b="1" dirty="0" smtClean="0"/>
              <a:t>	A. </a:t>
            </a:r>
            <a:r>
              <a:rPr lang="en-US" sz="2400" dirty="0" smtClean="0"/>
              <a:t>inaccurate	</a:t>
            </a:r>
            <a:r>
              <a:rPr lang="en-US" sz="2400" b="1" dirty="0" smtClean="0"/>
              <a:t>B. </a:t>
            </a:r>
            <a:r>
              <a:rPr lang="en-US" sz="2400" dirty="0" smtClean="0"/>
              <a:t>unstable	</a:t>
            </a:r>
            <a:r>
              <a:rPr lang="en-US" sz="2400" b="1" dirty="0" smtClean="0"/>
              <a:t>C. </a:t>
            </a:r>
            <a:r>
              <a:rPr lang="en-US" sz="2400" dirty="0" smtClean="0"/>
              <a:t>trustworthy	</a:t>
            </a:r>
            <a:r>
              <a:rPr lang="en-US" sz="2400" b="1" dirty="0" smtClean="0"/>
              <a:t>D. </a:t>
            </a:r>
            <a:r>
              <a:rPr lang="en-US" sz="2400" dirty="0" smtClean="0"/>
              <a:t>irresponsible</a:t>
            </a:r>
          </a:p>
          <a:p>
            <a:endParaRPr lang="en-US" sz="2400" b="1" dirty="0" smtClean="0"/>
          </a:p>
          <a:p>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về</a:t>
            </a:r>
            <a:r>
              <a:rPr lang="en-US" sz="2400" b="1" dirty="0" smtClean="0"/>
              <a:t> </a:t>
            </a:r>
            <a:r>
              <a:rPr lang="en-US" sz="2400" b="1" dirty="0" err="1" smtClean="0"/>
              <a:t>từ</a:t>
            </a:r>
            <a:r>
              <a:rPr lang="en-US" sz="2400" b="1" dirty="0" smtClean="0"/>
              <a:t> </a:t>
            </a:r>
            <a:r>
              <a:rPr lang="en-US" sz="2400" b="1" dirty="0" err="1" smtClean="0"/>
              <a:t>trái</a:t>
            </a:r>
            <a:r>
              <a:rPr lang="en-US" sz="2400" b="1" dirty="0" smtClean="0"/>
              <a:t> </a:t>
            </a:r>
            <a:r>
              <a:rPr lang="en-US" sz="2400" b="1" dirty="0" err="1" smtClean="0"/>
              <a:t>nghĩa</a:t>
            </a:r>
            <a:endParaRPr lang="en-US" sz="2400" dirty="0" smtClean="0"/>
          </a:p>
          <a:p>
            <a:r>
              <a:rPr lang="en-US" sz="2400" dirty="0" smtClean="0"/>
              <a:t>Unreliable (a): </a:t>
            </a:r>
            <a:r>
              <a:rPr lang="en-US" sz="2400" dirty="0" err="1" smtClean="0"/>
              <a:t>không</a:t>
            </a:r>
            <a:r>
              <a:rPr lang="en-US" sz="2400" dirty="0" smtClean="0"/>
              <a:t> </a:t>
            </a:r>
            <a:r>
              <a:rPr lang="en-US" sz="2400" dirty="0" err="1" smtClean="0"/>
              <a:t>thể</a:t>
            </a:r>
            <a:r>
              <a:rPr lang="en-US" sz="2400" dirty="0" smtClean="0"/>
              <a:t> tin </a:t>
            </a:r>
            <a:r>
              <a:rPr lang="en-US" sz="2400" dirty="0" err="1" smtClean="0"/>
              <a:t>tưởng</a:t>
            </a:r>
            <a:r>
              <a:rPr lang="en-US" sz="2400" dirty="0" smtClean="0"/>
              <a:t> </a:t>
            </a:r>
            <a:r>
              <a:rPr lang="en-US" sz="2400" dirty="0" err="1" smtClean="0"/>
              <a:t>được</a:t>
            </a:r>
            <a:endParaRPr lang="en-US" sz="2400" dirty="0" smtClean="0"/>
          </a:p>
          <a:p>
            <a:r>
              <a:rPr lang="en-US" sz="2400" b="1" dirty="0" smtClean="0"/>
              <a:t>A. </a:t>
            </a:r>
            <a:r>
              <a:rPr lang="en-US" sz="2400" dirty="0" smtClean="0"/>
              <a:t>inaccurate (a): </a:t>
            </a:r>
            <a:r>
              <a:rPr lang="en-US" sz="2400" dirty="0" err="1" smtClean="0"/>
              <a:t>không</a:t>
            </a:r>
            <a:r>
              <a:rPr lang="en-US" sz="2400" dirty="0" smtClean="0"/>
              <a:t> </a:t>
            </a:r>
            <a:r>
              <a:rPr lang="en-US" sz="2400" dirty="0" err="1" smtClean="0"/>
              <a:t>chính</a:t>
            </a:r>
            <a:r>
              <a:rPr lang="en-US" sz="2400" dirty="0" smtClean="0"/>
              <a:t> </a:t>
            </a:r>
            <a:r>
              <a:rPr lang="en-US" sz="2400" dirty="0" err="1" smtClean="0"/>
              <a:t>xác</a:t>
            </a:r>
            <a:r>
              <a:rPr lang="en-US" sz="2400" dirty="0" smtClean="0"/>
              <a:t>	</a:t>
            </a:r>
            <a:r>
              <a:rPr lang="en-US" sz="2400" b="1" dirty="0" smtClean="0"/>
              <a:t>B</a:t>
            </a:r>
            <a:r>
              <a:rPr lang="en-US" sz="2400" b="1" dirty="0" smtClean="0"/>
              <a:t>. </a:t>
            </a:r>
            <a:r>
              <a:rPr lang="en-US" sz="2400" dirty="0" smtClean="0"/>
              <a:t>unstable (a): </a:t>
            </a:r>
            <a:r>
              <a:rPr lang="en-US" sz="2400" dirty="0" err="1" smtClean="0"/>
              <a:t>không</a:t>
            </a:r>
            <a:r>
              <a:rPr lang="en-US" sz="2400" dirty="0" smtClean="0"/>
              <a:t> </a:t>
            </a:r>
            <a:r>
              <a:rPr lang="en-US" sz="2400" dirty="0" err="1" smtClean="0"/>
              <a:t>ổn</a:t>
            </a:r>
            <a:r>
              <a:rPr lang="en-US" sz="2400" dirty="0" smtClean="0"/>
              <a:t> </a:t>
            </a:r>
            <a:r>
              <a:rPr lang="en-US" sz="2400" dirty="0" err="1" smtClean="0"/>
              <a:t>định</a:t>
            </a:r>
            <a:endParaRPr lang="en-US" sz="2400" dirty="0" smtClean="0"/>
          </a:p>
          <a:p>
            <a:r>
              <a:rPr lang="en-US" sz="2400" b="1" dirty="0" smtClean="0"/>
              <a:t>C. </a:t>
            </a:r>
            <a:r>
              <a:rPr lang="en-US" sz="2400" dirty="0" smtClean="0"/>
              <a:t>trustworthy (a): </a:t>
            </a:r>
            <a:r>
              <a:rPr lang="en-US" sz="2400" dirty="0" err="1" smtClean="0"/>
              <a:t>đáng</a:t>
            </a:r>
            <a:r>
              <a:rPr lang="en-US" sz="2400" dirty="0" smtClean="0"/>
              <a:t> tin		</a:t>
            </a:r>
            <a:r>
              <a:rPr lang="en-US" sz="2400" b="1" dirty="0" smtClean="0"/>
              <a:t>D</a:t>
            </a:r>
            <a:r>
              <a:rPr lang="en-US" sz="2400" b="1" dirty="0" smtClean="0"/>
              <a:t>. </a:t>
            </a:r>
            <a:r>
              <a:rPr lang="en-US" sz="2400" dirty="0" smtClean="0"/>
              <a:t>irresponsible (a): </a:t>
            </a:r>
            <a:r>
              <a:rPr lang="en-US" sz="2400" dirty="0" err="1" smtClean="0"/>
              <a:t>không</a:t>
            </a:r>
            <a:r>
              <a:rPr lang="en-US" sz="2400" dirty="0" smtClean="0"/>
              <a:t> </a:t>
            </a:r>
            <a:r>
              <a:rPr lang="en-US" sz="2400" dirty="0" err="1" smtClean="0"/>
              <a:t>có</a:t>
            </a:r>
            <a:r>
              <a:rPr lang="en-US" sz="2400" dirty="0" smtClean="0"/>
              <a:t> </a:t>
            </a:r>
            <a:r>
              <a:rPr lang="en-US" sz="2400" dirty="0" err="1" smtClean="0"/>
              <a:t>trách</a:t>
            </a:r>
            <a:r>
              <a:rPr lang="en-US" sz="2400" dirty="0" smtClean="0"/>
              <a:t> </a:t>
            </a:r>
            <a:r>
              <a:rPr lang="en-US" sz="2400" dirty="0" err="1" smtClean="0"/>
              <a:t>nhiệm</a:t>
            </a:r>
            <a:endParaRPr lang="en-US" sz="2400" dirty="0" smtClean="0"/>
          </a:p>
          <a:p>
            <a:r>
              <a:rPr lang="en-US" sz="2400" dirty="0" smtClean="0"/>
              <a:t>→ </a:t>
            </a:r>
            <a:r>
              <a:rPr lang="en-US" sz="2400" b="1" dirty="0" smtClean="0"/>
              <a:t>unreliable &gt;&lt; trustworthy</a:t>
            </a:r>
            <a:endParaRPr lang="en-US" sz="2400" dirty="0" smtClean="0"/>
          </a:p>
          <a:p>
            <a:r>
              <a:rPr lang="en-US" sz="2400" b="1" dirty="0" err="1" smtClean="0"/>
              <a:t>Dịch</a:t>
            </a:r>
            <a:r>
              <a:rPr lang="en-US" sz="2400" b="1" dirty="0" smtClean="0"/>
              <a:t>: </a:t>
            </a:r>
            <a:r>
              <a:rPr lang="en-US" sz="2400" i="1" dirty="0" err="1" smtClean="0"/>
              <a:t>Tôi</a:t>
            </a:r>
            <a:r>
              <a:rPr lang="en-US" sz="2400" i="1" dirty="0" smtClean="0"/>
              <a:t> </a:t>
            </a:r>
            <a:r>
              <a:rPr lang="en-US" sz="2400" i="1" dirty="0" err="1" smtClean="0"/>
              <a:t>không</a:t>
            </a:r>
            <a:r>
              <a:rPr lang="en-US" sz="2400" i="1" dirty="0" smtClean="0"/>
              <a:t> tin </a:t>
            </a:r>
            <a:r>
              <a:rPr lang="en-US" sz="2400" i="1" dirty="0" err="1" smtClean="0"/>
              <a:t>vào</a:t>
            </a:r>
            <a:r>
              <a:rPr lang="en-US" sz="2400" i="1" dirty="0" smtClean="0"/>
              <a:t> </a:t>
            </a:r>
            <a:r>
              <a:rPr lang="en-US" sz="2400" i="1" dirty="0" err="1" smtClean="0"/>
              <a:t>bất</a:t>
            </a:r>
            <a:r>
              <a:rPr lang="en-US" sz="2400" i="1" dirty="0" smtClean="0"/>
              <a:t> </a:t>
            </a:r>
            <a:r>
              <a:rPr lang="en-US" sz="2400" i="1" dirty="0" err="1" smtClean="0"/>
              <a:t>cứ</a:t>
            </a:r>
            <a:r>
              <a:rPr lang="en-US" sz="2400" i="1" dirty="0" smtClean="0"/>
              <a:t> </a:t>
            </a:r>
            <a:r>
              <a:rPr lang="en-US" sz="2400" i="1" dirty="0" err="1" smtClean="0"/>
              <a:t>điều</a:t>
            </a:r>
            <a:r>
              <a:rPr lang="en-US" sz="2400" i="1" dirty="0" smtClean="0"/>
              <a:t> </a:t>
            </a:r>
            <a:r>
              <a:rPr lang="en-US" sz="2400" i="1" dirty="0" err="1" smtClean="0"/>
              <a:t>gì</a:t>
            </a:r>
            <a:r>
              <a:rPr lang="en-US" sz="2400" i="1" dirty="0" smtClean="0"/>
              <a:t> </a:t>
            </a:r>
            <a:r>
              <a:rPr lang="en-US" sz="2400" i="1" dirty="0" err="1" smtClean="0"/>
              <a:t>anh</a:t>
            </a:r>
            <a:r>
              <a:rPr lang="en-US" sz="2400" i="1" dirty="0" smtClean="0"/>
              <a:t> </a:t>
            </a:r>
            <a:r>
              <a:rPr lang="en-US" sz="2400" i="1" dirty="0" err="1" smtClean="0"/>
              <a:t>ấy</a:t>
            </a:r>
            <a:r>
              <a:rPr lang="en-US" sz="2400" i="1" dirty="0" smtClean="0"/>
              <a:t> </a:t>
            </a:r>
            <a:r>
              <a:rPr lang="en-US" sz="2400" i="1" dirty="0" err="1" smtClean="0"/>
              <a:t>nói</a:t>
            </a:r>
            <a:r>
              <a:rPr lang="en-US" sz="2400" i="1" dirty="0" smtClean="0"/>
              <a:t>, </a:t>
            </a:r>
            <a:r>
              <a:rPr lang="en-US" sz="2400" i="1" dirty="0" err="1" smtClean="0"/>
              <a:t>anh</a:t>
            </a:r>
            <a:r>
              <a:rPr lang="en-US" sz="2400" i="1" dirty="0" smtClean="0"/>
              <a:t> </a:t>
            </a:r>
            <a:r>
              <a:rPr lang="en-US" sz="2400" i="1" dirty="0" err="1" smtClean="0"/>
              <a:t>ấy</a:t>
            </a:r>
            <a:r>
              <a:rPr lang="en-US" sz="2400" i="1" dirty="0" smtClean="0"/>
              <a:t> </a:t>
            </a:r>
            <a:r>
              <a:rPr lang="en-US" sz="2400" i="1" dirty="0" err="1" smtClean="0"/>
              <a:t>không</a:t>
            </a:r>
            <a:r>
              <a:rPr lang="en-US" sz="2400" i="1" dirty="0" smtClean="0"/>
              <a:t> </a:t>
            </a:r>
            <a:r>
              <a:rPr lang="en-US" sz="2400" i="1" dirty="0" err="1" smtClean="0"/>
              <a:t>đáng</a:t>
            </a:r>
            <a:r>
              <a:rPr lang="en-US" sz="2400" i="1" dirty="0" smtClean="0"/>
              <a:t> tin </a:t>
            </a:r>
            <a:r>
              <a:rPr lang="en-US" sz="2400" i="1" dirty="0" err="1" smtClean="0"/>
              <a:t>cậy</a:t>
            </a:r>
            <a:r>
              <a:rPr lang="en-US" sz="2400" i="1" dirty="0" smtClean="0"/>
              <a:t>.</a:t>
            </a:r>
            <a:endParaRPr lang="en-US" sz="2400" dirty="0" smtClean="0"/>
          </a:p>
          <a:p>
            <a:endParaRPr lang="en-US" sz="2400" dirty="0"/>
          </a:p>
        </p:txBody>
      </p:sp>
      <p:sp>
        <p:nvSpPr>
          <p:cNvPr id="2" name="Oval 1"/>
          <p:cNvSpPr/>
          <p:nvPr/>
        </p:nvSpPr>
        <p:spPr>
          <a:xfrm>
            <a:off x="0" y="2590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526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1465"/>
            <a:ext cx="9067800" cy="6863417"/>
          </a:xfrm>
          <a:prstGeom prst="rect">
            <a:avLst/>
          </a:prstGeom>
          <a:noFill/>
        </p:spPr>
        <p:txBody>
          <a:bodyPr wrap="square" rtlCol="0">
            <a:spAutoFit/>
          </a:bodyPr>
          <a:lstStyle/>
          <a:p>
            <a:r>
              <a:rPr lang="en-US" sz="2200" b="1" dirty="0"/>
              <a:t>Question 26: </a:t>
            </a:r>
            <a:r>
              <a:rPr lang="en-US" sz="2200" dirty="0"/>
              <a:t>He helped us a lot with the project. We couldn’t continue without him.</a:t>
            </a:r>
          </a:p>
          <a:p>
            <a:r>
              <a:rPr lang="en-US" sz="2200" b="1" dirty="0" err="1"/>
              <a:t>A</a:t>
            </a:r>
            <a:r>
              <a:rPr lang="en-US" sz="2200" dirty="0" err="1"/>
              <a:t>.Provided</a:t>
            </a:r>
            <a:r>
              <a:rPr lang="en-US" sz="2200" dirty="0"/>
              <a:t> his contribution wouldn’t come, we couldn’t continue with the project.</a:t>
            </a:r>
          </a:p>
          <a:p>
            <a:r>
              <a:rPr lang="en-US" sz="2200" b="1" dirty="0" err="1"/>
              <a:t>B</a:t>
            </a:r>
            <a:r>
              <a:rPr lang="en-US" sz="2200" dirty="0" err="1"/>
              <a:t>.But</a:t>
            </a:r>
            <a:r>
              <a:rPr lang="en-US" sz="2200" dirty="0"/>
              <a:t> for his contribution, we could have continued with the project.</a:t>
            </a:r>
          </a:p>
          <a:p>
            <a:r>
              <a:rPr lang="en-US" sz="2200" b="1" dirty="0" err="1"/>
              <a:t>C.</a:t>
            </a:r>
            <a:r>
              <a:rPr lang="en-US" sz="2200" dirty="0" err="1"/>
              <a:t>Unless</a:t>
            </a:r>
            <a:r>
              <a:rPr lang="en-US" sz="2200" dirty="0"/>
              <a:t> we had his contribution, we could continue with the project.</a:t>
            </a:r>
          </a:p>
          <a:p>
            <a:r>
              <a:rPr lang="en-US" sz="2200" b="1" dirty="0" err="1"/>
              <a:t>D</a:t>
            </a:r>
            <a:r>
              <a:rPr lang="en-US" sz="2200" dirty="0" err="1"/>
              <a:t>.If</a:t>
            </a:r>
            <a:r>
              <a:rPr lang="en-US" sz="2200" dirty="0"/>
              <a:t> he hadn’t contributed positively, we couldn’t have continued with the project.</a:t>
            </a:r>
          </a:p>
          <a:p>
            <a:r>
              <a:rPr lang="en-US" sz="2200" dirty="0" err="1" smtClean="0"/>
              <a:t>Anh</a:t>
            </a:r>
            <a:r>
              <a:rPr lang="en-US" sz="2200" dirty="0" smtClean="0"/>
              <a:t> </a:t>
            </a:r>
            <a:r>
              <a:rPr lang="en-US" sz="2200" dirty="0" err="1"/>
              <a:t>ấy</a:t>
            </a:r>
            <a:r>
              <a:rPr lang="en-US" sz="2200" dirty="0"/>
              <a:t> </a:t>
            </a:r>
            <a:r>
              <a:rPr lang="en-US" sz="2200" dirty="0" err="1"/>
              <a:t>đã</a:t>
            </a:r>
            <a:r>
              <a:rPr lang="en-US" sz="2200" dirty="0"/>
              <a:t> </a:t>
            </a:r>
            <a:r>
              <a:rPr lang="en-US" sz="2200" dirty="0" err="1"/>
              <a:t>giúp</a:t>
            </a:r>
            <a:r>
              <a:rPr lang="en-US" sz="2200" dirty="0"/>
              <a:t> </a:t>
            </a:r>
            <a:r>
              <a:rPr lang="en-US" sz="2200" dirty="0" err="1"/>
              <a:t>đỡ</a:t>
            </a:r>
            <a:r>
              <a:rPr lang="en-US" sz="2200" dirty="0"/>
              <a:t> </a:t>
            </a:r>
            <a:r>
              <a:rPr lang="en-US" sz="2200" dirty="0" err="1"/>
              <a:t>chúng</a:t>
            </a:r>
            <a:r>
              <a:rPr lang="en-US" sz="2200" dirty="0"/>
              <a:t> ta </a:t>
            </a:r>
            <a:r>
              <a:rPr lang="en-US" sz="2200" dirty="0" err="1"/>
              <a:t>rất</a:t>
            </a:r>
            <a:r>
              <a:rPr lang="en-US" sz="2200" dirty="0"/>
              <a:t> </a:t>
            </a:r>
            <a:r>
              <a:rPr lang="en-US" sz="2200" dirty="0" err="1"/>
              <a:t>nhiều</a:t>
            </a:r>
            <a:r>
              <a:rPr lang="en-US" sz="2200" dirty="0"/>
              <a:t> </a:t>
            </a:r>
            <a:r>
              <a:rPr lang="en-US" sz="2200" dirty="0" err="1"/>
              <a:t>trong</a:t>
            </a:r>
            <a:r>
              <a:rPr lang="en-US" sz="2200" dirty="0"/>
              <a:t> </a:t>
            </a:r>
            <a:r>
              <a:rPr lang="en-US" sz="2200" dirty="0" err="1"/>
              <a:t>dự</a:t>
            </a:r>
            <a:r>
              <a:rPr lang="en-US" sz="2200" dirty="0"/>
              <a:t> </a:t>
            </a:r>
            <a:r>
              <a:rPr lang="en-US" sz="2200" dirty="0" err="1"/>
              <a:t>án</a:t>
            </a:r>
            <a:r>
              <a:rPr lang="en-US" sz="2200" dirty="0"/>
              <a:t> </a:t>
            </a:r>
            <a:r>
              <a:rPr lang="en-US" sz="2200" dirty="0" err="1"/>
              <a:t>này</a:t>
            </a:r>
            <a:r>
              <a:rPr lang="en-US" sz="2200" dirty="0"/>
              <a:t>. </a:t>
            </a:r>
            <a:r>
              <a:rPr lang="en-US" sz="2200" dirty="0" err="1"/>
              <a:t>Chúng</a:t>
            </a:r>
            <a:r>
              <a:rPr lang="en-US" sz="2200" dirty="0"/>
              <a:t> ta </a:t>
            </a:r>
            <a:r>
              <a:rPr lang="en-US" sz="2200" dirty="0" err="1"/>
              <a:t>đã</a:t>
            </a:r>
            <a:r>
              <a:rPr lang="en-US" sz="2200" dirty="0"/>
              <a:t> </a:t>
            </a:r>
            <a:r>
              <a:rPr lang="en-US" sz="2200" dirty="0" err="1"/>
              <a:t>không</a:t>
            </a:r>
            <a:r>
              <a:rPr lang="en-US" sz="2200" dirty="0"/>
              <a:t> </a:t>
            </a:r>
            <a:r>
              <a:rPr lang="en-US" sz="2200" dirty="0" err="1"/>
              <a:t>thể</a:t>
            </a:r>
            <a:r>
              <a:rPr lang="en-US" sz="2200" dirty="0"/>
              <a:t> </a:t>
            </a:r>
            <a:r>
              <a:rPr lang="en-US" sz="2200" dirty="0" err="1"/>
              <a:t>tiếp</a:t>
            </a:r>
            <a:r>
              <a:rPr lang="en-US" sz="2200" dirty="0"/>
              <a:t> </a:t>
            </a:r>
            <a:r>
              <a:rPr lang="en-US" sz="2200" dirty="0" err="1"/>
              <a:t>tục</a:t>
            </a:r>
            <a:r>
              <a:rPr lang="en-US" sz="2200" dirty="0"/>
              <a:t> </a:t>
            </a:r>
            <a:r>
              <a:rPr lang="en-US" sz="2200" dirty="0" err="1"/>
              <a:t>nếu</a:t>
            </a:r>
            <a:r>
              <a:rPr lang="en-US" sz="2200" dirty="0"/>
              <a:t> </a:t>
            </a:r>
            <a:r>
              <a:rPr lang="en-US" sz="2200" dirty="0" err="1"/>
              <a:t>không</a:t>
            </a:r>
            <a:r>
              <a:rPr lang="en-US" sz="2200" dirty="0"/>
              <a:t> </a:t>
            </a:r>
            <a:r>
              <a:rPr lang="en-US" sz="2200" dirty="0" err="1"/>
              <a:t>có</a:t>
            </a:r>
            <a:r>
              <a:rPr lang="en-US" sz="2200" dirty="0"/>
              <a:t>   </a:t>
            </a:r>
            <a:r>
              <a:rPr lang="en-US" sz="2200" dirty="0" err="1"/>
              <a:t>anh</a:t>
            </a:r>
            <a:endParaRPr lang="en-US" sz="2200" dirty="0"/>
          </a:p>
          <a:p>
            <a:r>
              <a:rPr lang="en-US" sz="2200" dirty="0" err="1"/>
              <a:t>ấy</a:t>
            </a:r>
            <a:r>
              <a:rPr lang="en-US" sz="2200" dirty="0"/>
              <a:t>.”</a:t>
            </a:r>
          </a:p>
          <a:p>
            <a:r>
              <a:rPr lang="en-US" sz="2200" dirty="0" err="1"/>
              <a:t>Đây</a:t>
            </a:r>
            <a:r>
              <a:rPr lang="en-US" sz="2200" dirty="0"/>
              <a:t> </a:t>
            </a:r>
            <a:r>
              <a:rPr lang="en-US" sz="2200" dirty="0" err="1"/>
              <a:t>là</a:t>
            </a:r>
            <a:r>
              <a:rPr lang="en-US" sz="2200" dirty="0"/>
              <a:t> </a:t>
            </a:r>
            <a:r>
              <a:rPr lang="en-US" sz="2200" dirty="0" err="1"/>
              <a:t>sự</a:t>
            </a:r>
            <a:r>
              <a:rPr lang="en-US" sz="2200" dirty="0"/>
              <a:t> </a:t>
            </a:r>
            <a:r>
              <a:rPr lang="en-US" sz="2200" dirty="0" err="1"/>
              <a:t>việc</a:t>
            </a:r>
            <a:r>
              <a:rPr lang="en-US" sz="2200" dirty="0"/>
              <a:t> </a:t>
            </a:r>
            <a:r>
              <a:rPr lang="en-US" sz="2200" dirty="0" err="1"/>
              <a:t>trong</a:t>
            </a:r>
            <a:r>
              <a:rPr lang="en-US" sz="2200" dirty="0"/>
              <a:t> </a:t>
            </a:r>
            <a:r>
              <a:rPr lang="en-US" sz="2200" dirty="0" err="1"/>
              <a:t>quá</a:t>
            </a:r>
            <a:r>
              <a:rPr lang="en-US" sz="2200" dirty="0"/>
              <a:t> </a:t>
            </a:r>
            <a:r>
              <a:rPr lang="en-US" sz="2200" dirty="0" err="1"/>
              <a:t>khứ</a:t>
            </a:r>
            <a:r>
              <a:rPr lang="en-US" sz="2200" dirty="0"/>
              <a:t> </a:t>
            </a:r>
            <a:r>
              <a:rPr lang="en-US" sz="2200" dirty="0" err="1"/>
              <a:t>nên</a:t>
            </a:r>
            <a:r>
              <a:rPr lang="en-US" sz="2200" dirty="0"/>
              <a:t> ta </a:t>
            </a:r>
            <a:r>
              <a:rPr lang="en-US" sz="2200" dirty="0" err="1"/>
              <a:t>phải</a:t>
            </a:r>
            <a:r>
              <a:rPr lang="en-US" sz="2200" dirty="0"/>
              <a:t> </a:t>
            </a:r>
            <a:r>
              <a:rPr lang="en-US" sz="2200" dirty="0" err="1"/>
              <a:t>dùng</a:t>
            </a:r>
            <a:r>
              <a:rPr lang="en-US" sz="2200" dirty="0"/>
              <a:t> </a:t>
            </a:r>
            <a:r>
              <a:rPr lang="en-US" sz="2200" dirty="0" err="1"/>
              <a:t>câu</a:t>
            </a:r>
            <a:r>
              <a:rPr lang="en-US" sz="2200" dirty="0"/>
              <a:t> </a:t>
            </a:r>
            <a:r>
              <a:rPr lang="en-US" sz="2200" dirty="0" err="1"/>
              <a:t>điều</a:t>
            </a:r>
            <a:r>
              <a:rPr lang="en-US" sz="2200" dirty="0"/>
              <a:t> </a:t>
            </a:r>
            <a:r>
              <a:rPr lang="en-US" sz="2200" dirty="0" err="1"/>
              <a:t>kiện</a:t>
            </a:r>
            <a:r>
              <a:rPr lang="en-US" sz="2200" dirty="0"/>
              <a:t> </a:t>
            </a:r>
            <a:r>
              <a:rPr lang="en-US" sz="2200" dirty="0" err="1"/>
              <a:t>loại</a:t>
            </a:r>
            <a:r>
              <a:rPr lang="en-US" sz="2200" dirty="0"/>
              <a:t> 3 </a:t>
            </a:r>
            <a:r>
              <a:rPr lang="en-US" sz="2200" dirty="0" err="1"/>
              <a:t>để</a:t>
            </a:r>
            <a:r>
              <a:rPr lang="en-US" sz="2200" dirty="0"/>
              <a:t> </a:t>
            </a:r>
            <a:r>
              <a:rPr lang="en-US" sz="2200" dirty="0" err="1"/>
              <a:t>diễn</a:t>
            </a:r>
            <a:r>
              <a:rPr lang="en-US" sz="2200" dirty="0"/>
              <a:t> </a:t>
            </a:r>
            <a:r>
              <a:rPr lang="en-US" sz="2200" dirty="0" err="1"/>
              <a:t>tả</a:t>
            </a:r>
            <a:r>
              <a:rPr lang="en-US" sz="2200" dirty="0"/>
              <a:t> </a:t>
            </a:r>
            <a:r>
              <a:rPr lang="en-US" sz="2200" dirty="0" err="1"/>
              <a:t>sự</a:t>
            </a:r>
            <a:r>
              <a:rPr lang="en-US" sz="2200" dirty="0"/>
              <a:t> </a:t>
            </a:r>
            <a:r>
              <a:rPr lang="en-US" sz="2200" dirty="0" err="1"/>
              <a:t>việc</a:t>
            </a:r>
            <a:r>
              <a:rPr lang="en-US" sz="2200" dirty="0"/>
              <a:t> </a:t>
            </a:r>
            <a:r>
              <a:rPr lang="en-US" sz="2200" dirty="0" err="1"/>
              <a:t>trái</a:t>
            </a:r>
            <a:r>
              <a:rPr lang="en-US" sz="2200" dirty="0"/>
              <a:t> </a:t>
            </a:r>
            <a:r>
              <a:rPr lang="en-US" sz="2200" dirty="0" err="1"/>
              <a:t>trái</a:t>
            </a:r>
            <a:r>
              <a:rPr lang="en-US" sz="2200" dirty="0"/>
              <a:t> </a:t>
            </a:r>
            <a:r>
              <a:rPr lang="en-US" sz="2200" dirty="0" err="1"/>
              <a:t>thực</a:t>
            </a:r>
            <a:r>
              <a:rPr lang="en-US" sz="2200" dirty="0"/>
              <a:t> </a:t>
            </a:r>
            <a:r>
              <a:rPr lang="en-US" sz="2200" dirty="0" err="1"/>
              <a:t>tế</a:t>
            </a:r>
            <a:r>
              <a:rPr lang="en-US" sz="2200" dirty="0"/>
              <a:t> </a:t>
            </a:r>
            <a:r>
              <a:rPr lang="en-US" sz="2200" dirty="0" err="1"/>
              <a:t>trong</a:t>
            </a:r>
            <a:r>
              <a:rPr lang="en-US" sz="2200" dirty="0"/>
              <a:t> </a:t>
            </a:r>
            <a:r>
              <a:rPr lang="en-US" sz="2200" dirty="0" err="1"/>
              <a:t>quá</a:t>
            </a:r>
            <a:r>
              <a:rPr lang="en-US" sz="2200" dirty="0"/>
              <a:t> </a:t>
            </a:r>
            <a:r>
              <a:rPr lang="en-US" sz="2200" dirty="0" err="1"/>
              <a:t>khứ</a:t>
            </a:r>
            <a:r>
              <a:rPr lang="en-US" sz="2200" dirty="0"/>
              <a:t>.</a:t>
            </a:r>
          </a:p>
          <a:p>
            <a:pPr lvl="0"/>
            <a:r>
              <a:rPr lang="en-US" sz="2200" dirty="0">
                <a:solidFill>
                  <a:srgbClr val="FF0000"/>
                </a:solidFill>
              </a:rPr>
              <a:t>Provided:</a:t>
            </a:r>
            <a:r>
              <a:rPr lang="en-US" sz="2200" dirty="0"/>
              <a:t> </a:t>
            </a:r>
            <a:r>
              <a:rPr lang="en-US" sz="2200" dirty="0" err="1"/>
              <a:t>miễn</a:t>
            </a:r>
            <a:r>
              <a:rPr lang="en-US" sz="2200" dirty="0"/>
              <a:t> </a:t>
            </a:r>
            <a:r>
              <a:rPr lang="en-US" sz="2200" dirty="0" err="1" smtClean="0"/>
              <a:t>là</a:t>
            </a:r>
            <a:r>
              <a:rPr lang="en-US" sz="2200" dirty="0"/>
              <a:t> </a:t>
            </a:r>
            <a:r>
              <a:rPr lang="en-US" sz="2200" dirty="0" smtClean="0"/>
              <a:t>  ; </a:t>
            </a:r>
            <a:r>
              <a:rPr lang="en-US" sz="2200" dirty="0" smtClean="0">
                <a:solidFill>
                  <a:srgbClr val="FF0000"/>
                </a:solidFill>
              </a:rPr>
              <a:t>But </a:t>
            </a:r>
            <a:r>
              <a:rPr lang="en-US" sz="2200" dirty="0">
                <a:solidFill>
                  <a:srgbClr val="FF0000"/>
                </a:solidFill>
              </a:rPr>
              <a:t>for + N</a:t>
            </a:r>
            <a:r>
              <a:rPr lang="en-US" sz="2200" dirty="0"/>
              <a:t>: </a:t>
            </a:r>
            <a:r>
              <a:rPr lang="en-US" sz="2200" dirty="0" err="1"/>
              <a:t>nếu</a:t>
            </a:r>
            <a:r>
              <a:rPr lang="en-US" sz="2200" dirty="0"/>
              <a:t> </a:t>
            </a:r>
            <a:r>
              <a:rPr lang="en-US" sz="2200" dirty="0" err="1"/>
              <a:t>không</a:t>
            </a:r>
            <a:r>
              <a:rPr lang="en-US" sz="2200" dirty="0"/>
              <a:t> </a:t>
            </a:r>
            <a:r>
              <a:rPr lang="en-US" sz="2200" dirty="0" err="1" smtClean="0"/>
              <a:t>có</a:t>
            </a:r>
            <a:r>
              <a:rPr lang="en-US" sz="2200" dirty="0"/>
              <a:t> </a:t>
            </a:r>
            <a:r>
              <a:rPr lang="en-US" sz="2200" dirty="0" smtClean="0"/>
              <a:t>; </a:t>
            </a:r>
            <a:r>
              <a:rPr lang="en-US" sz="2200" dirty="0" smtClean="0"/>
              <a:t>-</a:t>
            </a:r>
            <a:r>
              <a:rPr lang="en-US" sz="2200" dirty="0" smtClean="0">
                <a:solidFill>
                  <a:srgbClr val="FF0000"/>
                </a:solidFill>
              </a:rPr>
              <a:t>Unless  </a:t>
            </a:r>
            <a:r>
              <a:rPr lang="en-US" sz="2200" dirty="0">
                <a:solidFill>
                  <a:srgbClr val="FF0000"/>
                </a:solidFill>
              </a:rPr>
              <a:t>:  If </a:t>
            </a:r>
            <a:r>
              <a:rPr lang="en-US" sz="2200" dirty="0" smtClean="0">
                <a:solidFill>
                  <a:srgbClr val="FF0000"/>
                </a:solidFill>
              </a:rPr>
              <a:t>..not</a:t>
            </a:r>
            <a:r>
              <a:rPr lang="en-US" sz="2200" dirty="0"/>
              <a:t>: </a:t>
            </a:r>
            <a:r>
              <a:rPr lang="en-US" sz="2200" dirty="0" err="1"/>
              <a:t>nếu</a:t>
            </a:r>
            <a:r>
              <a:rPr lang="en-US" sz="2200" dirty="0"/>
              <a:t>... </a:t>
            </a:r>
            <a:r>
              <a:rPr lang="en-US" sz="2200" dirty="0" err="1"/>
              <a:t>không</a:t>
            </a:r>
            <a:endParaRPr lang="en-US" sz="2200" dirty="0"/>
          </a:p>
          <a:p>
            <a:pPr lvl="1"/>
            <a:r>
              <a:rPr lang="en-US" sz="2200" dirty="0" err="1"/>
              <a:t>Miễn</a:t>
            </a:r>
            <a:r>
              <a:rPr lang="en-US" sz="2200" dirty="0"/>
              <a:t> </a:t>
            </a:r>
            <a:r>
              <a:rPr lang="en-US" sz="2200" dirty="0" err="1"/>
              <a:t>là</a:t>
            </a:r>
            <a:r>
              <a:rPr lang="en-US" sz="2200" dirty="0"/>
              <a:t> </a:t>
            </a:r>
            <a:r>
              <a:rPr lang="en-US" sz="2200" dirty="0" err="1"/>
              <a:t>sự</a:t>
            </a:r>
            <a:r>
              <a:rPr lang="en-US" sz="2200" dirty="0"/>
              <a:t> </a:t>
            </a:r>
            <a:r>
              <a:rPr lang="en-US" sz="2200" dirty="0" err="1"/>
              <a:t>đóng</a:t>
            </a:r>
            <a:r>
              <a:rPr lang="en-US" sz="2200" dirty="0"/>
              <a:t> </a:t>
            </a:r>
            <a:r>
              <a:rPr lang="en-US" sz="2200" dirty="0" err="1"/>
              <a:t>góp</a:t>
            </a:r>
            <a:r>
              <a:rPr lang="en-US" sz="2200" dirty="0"/>
              <a:t> </a:t>
            </a:r>
            <a:r>
              <a:rPr lang="en-US" sz="2200" dirty="0" err="1"/>
              <a:t>của</a:t>
            </a:r>
            <a:r>
              <a:rPr lang="en-US" sz="2200" dirty="0"/>
              <a:t> </a:t>
            </a:r>
            <a:r>
              <a:rPr lang="en-US" sz="2200" dirty="0" err="1"/>
              <a:t>anh</a:t>
            </a:r>
            <a:r>
              <a:rPr lang="en-US" sz="2200" dirty="0"/>
              <a:t> </a:t>
            </a:r>
            <a:r>
              <a:rPr lang="en-US" sz="2200" dirty="0" err="1"/>
              <a:t>ấy</a:t>
            </a:r>
            <a:r>
              <a:rPr lang="en-US" sz="2200" dirty="0"/>
              <a:t> </a:t>
            </a:r>
            <a:r>
              <a:rPr lang="en-US" sz="2200" dirty="0" err="1"/>
              <a:t>sẽ</a:t>
            </a:r>
            <a:r>
              <a:rPr lang="en-US" sz="2200" dirty="0"/>
              <a:t> </a:t>
            </a:r>
            <a:r>
              <a:rPr lang="en-US" sz="2200" dirty="0" err="1"/>
              <a:t>không</a:t>
            </a:r>
            <a:r>
              <a:rPr lang="en-US" sz="2200" dirty="0"/>
              <a:t> </a:t>
            </a:r>
            <a:r>
              <a:rPr lang="en-US" sz="2200" dirty="0" err="1"/>
              <a:t>đến</a:t>
            </a:r>
            <a:r>
              <a:rPr lang="en-US" sz="2200" dirty="0"/>
              <a:t> </a:t>
            </a:r>
            <a:r>
              <a:rPr lang="en-US" sz="2200" dirty="0" err="1"/>
              <a:t>thì</a:t>
            </a:r>
            <a:r>
              <a:rPr lang="en-US" sz="2200" dirty="0"/>
              <a:t> </a:t>
            </a:r>
            <a:r>
              <a:rPr lang="en-US" sz="2200" dirty="0" err="1"/>
              <a:t>chúng</a:t>
            </a:r>
            <a:r>
              <a:rPr lang="en-US" sz="2200" dirty="0"/>
              <a:t> </a:t>
            </a:r>
            <a:r>
              <a:rPr lang="en-US" sz="2200" dirty="0" err="1"/>
              <a:t>tôi</a:t>
            </a:r>
            <a:r>
              <a:rPr lang="en-US" sz="2200" dirty="0"/>
              <a:t> </a:t>
            </a:r>
            <a:r>
              <a:rPr lang="en-US" sz="2200" dirty="0" err="1"/>
              <a:t>không</a:t>
            </a:r>
            <a:r>
              <a:rPr lang="en-US" sz="2200" dirty="0"/>
              <a:t> </a:t>
            </a:r>
            <a:r>
              <a:rPr lang="en-US" sz="2200" dirty="0" err="1"/>
              <a:t>thể</a:t>
            </a:r>
            <a:r>
              <a:rPr lang="en-US" sz="2200" dirty="0"/>
              <a:t> </a:t>
            </a:r>
            <a:r>
              <a:rPr lang="en-US" sz="2200" dirty="0" err="1"/>
              <a:t>tiếp</a:t>
            </a:r>
            <a:r>
              <a:rPr lang="en-US" sz="2200" dirty="0"/>
              <a:t> </a:t>
            </a:r>
            <a:r>
              <a:rPr lang="en-US" sz="2200" dirty="0" err="1"/>
              <a:t>tục</a:t>
            </a:r>
            <a:r>
              <a:rPr lang="en-US" sz="2200" dirty="0"/>
              <a:t> </a:t>
            </a:r>
            <a:r>
              <a:rPr lang="en-US" sz="2200" dirty="0" err="1"/>
              <a:t>dự</a:t>
            </a:r>
            <a:r>
              <a:rPr lang="en-US" sz="2200" dirty="0"/>
              <a:t> </a:t>
            </a:r>
            <a:r>
              <a:rPr lang="en-US" sz="2200" dirty="0" err="1"/>
              <a:t>án</a:t>
            </a:r>
            <a:r>
              <a:rPr lang="en-US" sz="2200" dirty="0"/>
              <a:t>. (</a:t>
            </a:r>
            <a:r>
              <a:rPr lang="en-US" sz="2200" dirty="0" err="1"/>
              <a:t>sai</a:t>
            </a:r>
            <a:r>
              <a:rPr lang="en-US" sz="2200" dirty="0"/>
              <a:t> </a:t>
            </a:r>
            <a:r>
              <a:rPr lang="en-US" sz="2200" dirty="0" err="1"/>
              <a:t>cấu</a:t>
            </a:r>
            <a:r>
              <a:rPr lang="en-US" sz="2200" dirty="0"/>
              <a:t> </a:t>
            </a:r>
            <a:r>
              <a:rPr lang="en-US" sz="2200" dirty="0" err="1"/>
              <a:t>trúc</a:t>
            </a:r>
            <a:r>
              <a:rPr lang="en-US" sz="2200" dirty="0"/>
              <a:t>)</a:t>
            </a:r>
          </a:p>
          <a:p>
            <a:pPr lvl="1"/>
            <a:r>
              <a:rPr lang="en-US" sz="2200" dirty="0" err="1"/>
              <a:t>Nếu</a:t>
            </a:r>
            <a:r>
              <a:rPr lang="en-US" sz="2200" dirty="0"/>
              <a:t> </a:t>
            </a:r>
            <a:r>
              <a:rPr lang="en-US" sz="2200" dirty="0" err="1"/>
              <a:t>không</a:t>
            </a:r>
            <a:r>
              <a:rPr lang="en-US" sz="2200" dirty="0"/>
              <a:t> </a:t>
            </a:r>
            <a:r>
              <a:rPr lang="en-US" sz="2200" dirty="0" err="1"/>
              <a:t>có</a:t>
            </a:r>
            <a:r>
              <a:rPr lang="en-US" sz="2200" dirty="0"/>
              <a:t> </a:t>
            </a:r>
            <a:r>
              <a:rPr lang="en-US" sz="2200" dirty="0" err="1"/>
              <a:t>sự</a:t>
            </a:r>
            <a:r>
              <a:rPr lang="en-US" sz="2200" dirty="0"/>
              <a:t> </a:t>
            </a:r>
            <a:r>
              <a:rPr lang="en-US" sz="2200" dirty="0" err="1"/>
              <a:t>đóng</a:t>
            </a:r>
            <a:r>
              <a:rPr lang="en-US" sz="2200" dirty="0"/>
              <a:t> </a:t>
            </a:r>
            <a:r>
              <a:rPr lang="en-US" sz="2200" dirty="0" err="1"/>
              <a:t>góp</a:t>
            </a:r>
            <a:r>
              <a:rPr lang="en-US" sz="2200" dirty="0"/>
              <a:t> </a:t>
            </a:r>
            <a:r>
              <a:rPr lang="en-US" sz="2200" dirty="0" err="1"/>
              <a:t>của</a:t>
            </a:r>
            <a:r>
              <a:rPr lang="en-US" sz="2200" dirty="0"/>
              <a:t> </a:t>
            </a:r>
            <a:r>
              <a:rPr lang="en-US" sz="2200" dirty="0" err="1"/>
              <a:t>anh</a:t>
            </a:r>
            <a:r>
              <a:rPr lang="en-US" sz="2200" dirty="0"/>
              <a:t> </a:t>
            </a:r>
            <a:r>
              <a:rPr lang="en-US" sz="2200" dirty="0" err="1"/>
              <a:t>ấy</a:t>
            </a:r>
            <a:r>
              <a:rPr lang="en-US" sz="2200" dirty="0"/>
              <a:t> </a:t>
            </a:r>
            <a:r>
              <a:rPr lang="en-US" sz="2200" dirty="0" err="1"/>
              <a:t>thì</a:t>
            </a:r>
            <a:r>
              <a:rPr lang="en-US" sz="2200" dirty="0"/>
              <a:t> </a:t>
            </a:r>
            <a:r>
              <a:rPr lang="en-US" sz="2200" dirty="0" err="1"/>
              <a:t>chúng</a:t>
            </a:r>
            <a:r>
              <a:rPr lang="en-US" sz="2200" dirty="0"/>
              <a:t> </a:t>
            </a:r>
            <a:r>
              <a:rPr lang="en-US" sz="2200" dirty="0" err="1"/>
              <a:t>tôi</a:t>
            </a:r>
            <a:r>
              <a:rPr lang="en-US" sz="2200" dirty="0"/>
              <a:t> </a:t>
            </a:r>
            <a:r>
              <a:rPr lang="en-US" sz="2200" dirty="0" err="1"/>
              <a:t>đã</a:t>
            </a:r>
            <a:r>
              <a:rPr lang="en-US" sz="2200" dirty="0"/>
              <a:t> </a:t>
            </a:r>
            <a:r>
              <a:rPr lang="en-US" sz="2200" dirty="0" err="1"/>
              <a:t>có</a:t>
            </a:r>
            <a:r>
              <a:rPr lang="en-US" sz="2200" dirty="0"/>
              <a:t> </a:t>
            </a:r>
            <a:r>
              <a:rPr lang="en-US" sz="2200" dirty="0" err="1"/>
              <a:t>thể</a:t>
            </a:r>
            <a:r>
              <a:rPr lang="en-US" sz="2200" dirty="0"/>
              <a:t> </a:t>
            </a:r>
            <a:r>
              <a:rPr lang="en-US" sz="2200" dirty="0" err="1"/>
              <a:t>tiếp</a:t>
            </a:r>
            <a:r>
              <a:rPr lang="en-US" sz="2200" dirty="0"/>
              <a:t> </a:t>
            </a:r>
            <a:r>
              <a:rPr lang="en-US" sz="2200" dirty="0" err="1"/>
              <a:t>tục</a:t>
            </a:r>
            <a:r>
              <a:rPr lang="en-US" sz="2200" dirty="0"/>
              <a:t> </a:t>
            </a:r>
            <a:r>
              <a:rPr lang="en-US" sz="2200" dirty="0" err="1"/>
              <a:t>dự</a:t>
            </a:r>
            <a:r>
              <a:rPr lang="en-US" sz="2200" dirty="0"/>
              <a:t> </a:t>
            </a:r>
            <a:r>
              <a:rPr lang="en-US" sz="2200" dirty="0" err="1"/>
              <a:t>án</a:t>
            </a:r>
            <a:r>
              <a:rPr lang="en-US" sz="2200" dirty="0"/>
              <a:t>. (</a:t>
            </a:r>
            <a:r>
              <a:rPr lang="en-US" sz="2200" dirty="0" err="1"/>
              <a:t>sai</a:t>
            </a:r>
            <a:r>
              <a:rPr lang="en-US" sz="2200" dirty="0"/>
              <a:t> </a:t>
            </a:r>
            <a:r>
              <a:rPr lang="en-US" sz="2200" dirty="0" err="1" smtClean="0"/>
              <a:t>nghĩa</a:t>
            </a:r>
            <a:r>
              <a:rPr lang="en-US" sz="2200" dirty="0" smtClean="0"/>
              <a:t>)</a:t>
            </a:r>
          </a:p>
          <a:p>
            <a:pPr lvl="1"/>
            <a:r>
              <a:rPr lang="en-US" sz="2200" dirty="0" err="1" smtClean="0"/>
              <a:t>Nếu</a:t>
            </a:r>
            <a:r>
              <a:rPr lang="en-US" sz="2200" dirty="0" smtClean="0"/>
              <a:t> </a:t>
            </a:r>
            <a:r>
              <a:rPr lang="en-US" sz="2200" dirty="0" err="1"/>
              <a:t>chúng</a:t>
            </a:r>
            <a:r>
              <a:rPr lang="en-US" sz="2200" dirty="0"/>
              <a:t> </a:t>
            </a:r>
            <a:r>
              <a:rPr lang="en-US" sz="2200" dirty="0" err="1"/>
              <a:t>tôi</a:t>
            </a:r>
            <a:r>
              <a:rPr lang="en-US" sz="2200" dirty="0"/>
              <a:t> </a:t>
            </a:r>
            <a:r>
              <a:rPr lang="en-US" sz="2200" dirty="0" err="1"/>
              <a:t>không</a:t>
            </a:r>
            <a:r>
              <a:rPr lang="en-US" sz="2200" dirty="0"/>
              <a:t> </a:t>
            </a:r>
            <a:r>
              <a:rPr lang="en-US" sz="2200" dirty="0" err="1"/>
              <a:t>có</a:t>
            </a:r>
            <a:r>
              <a:rPr lang="en-US" sz="2200" dirty="0"/>
              <a:t> </a:t>
            </a:r>
            <a:r>
              <a:rPr lang="en-US" sz="2200" dirty="0" err="1"/>
              <a:t>sự</a:t>
            </a:r>
            <a:r>
              <a:rPr lang="en-US" sz="2200" dirty="0"/>
              <a:t> </a:t>
            </a:r>
            <a:r>
              <a:rPr lang="en-US" sz="2200" dirty="0" err="1"/>
              <a:t>đóng</a:t>
            </a:r>
            <a:r>
              <a:rPr lang="en-US" sz="2200" dirty="0"/>
              <a:t> </a:t>
            </a:r>
            <a:r>
              <a:rPr lang="en-US" sz="2200" dirty="0" err="1"/>
              <a:t>góp</a:t>
            </a:r>
            <a:r>
              <a:rPr lang="en-US" sz="2200" dirty="0"/>
              <a:t> </a:t>
            </a:r>
            <a:r>
              <a:rPr lang="en-US" sz="2200" dirty="0" err="1"/>
              <a:t>của</a:t>
            </a:r>
            <a:r>
              <a:rPr lang="en-US" sz="2200" dirty="0"/>
              <a:t> </a:t>
            </a:r>
            <a:r>
              <a:rPr lang="en-US" sz="2200" dirty="0" err="1"/>
              <a:t>anh</a:t>
            </a:r>
            <a:r>
              <a:rPr lang="en-US" sz="2200" dirty="0"/>
              <a:t> </a:t>
            </a:r>
            <a:r>
              <a:rPr lang="en-US" sz="2200" dirty="0" err="1"/>
              <a:t>ấy</a:t>
            </a:r>
            <a:r>
              <a:rPr lang="en-US" sz="2200" dirty="0"/>
              <a:t> </a:t>
            </a:r>
            <a:r>
              <a:rPr lang="en-US" sz="2200" dirty="0" err="1"/>
              <a:t>thì</a:t>
            </a:r>
            <a:r>
              <a:rPr lang="en-US" sz="2200" dirty="0"/>
              <a:t> </a:t>
            </a:r>
            <a:r>
              <a:rPr lang="en-US" sz="2200" dirty="0" err="1"/>
              <a:t>chúng</a:t>
            </a:r>
            <a:r>
              <a:rPr lang="en-US" sz="2200" dirty="0"/>
              <a:t> </a:t>
            </a:r>
            <a:r>
              <a:rPr lang="en-US" sz="2200" dirty="0" err="1"/>
              <a:t>tôi</a:t>
            </a:r>
            <a:r>
              <a:rPr lang="en-US" sz="2200" dirty="0"/>
              <a:t> </a:t>
            </a:r>
            <a:r>
              <a:rPr lang="en-US" sz="2200" dirty="0" err="1"/>
              <a:t>có</a:t>
            </a:r>
            <a:r>
              <a:rPr lang="en-US" sz="2200" dirty="0"/>
              <a:t> </a:t>
            </a:r>
            <a:r>
              <a:rPr lang="en-US" sz="2200" dirty="0" err="1"/>
              <a:t>thể</a:t>
            </a:r>
            <a:r>
              <a:rPr lang="en-US" sz="2200" dirty="0"/>
              <a:t> </a:t>
            </a:r>
            <a:r>
              <a:rPr lang="en-US" sz="2200" dirty="0" err="1"/>
              <a:t>tiếp</a:t>
            </a:r>
            <a:r>
              <a:rPr lang="en-US" sz="2200" dirty="0"/>
              <a:t> </a:t>
            </a:r>
            <a:r>
              <a:rPr lang="en-US" sz="2200" dirty="0" err="1"/>
              <a:t>tục</a:t>
            </a:r>
            <a:r>
              <a:rPr lang="en-US" sz="2200" dirty="0"/>
              <a:t> </a:t>
            </a:r>
            <a:r>
              <a:rPr lang="en-US" sz="2200" dirty="0" err="1"/>
              <a:t>dự</a:t>
            </a:r>
            <a:r>
              <a:rPr lang="en-US" sz="2200" dirty="0"/>
              <a:t> </a:t>
            </a:r>
            <a:r>
              <a:rPr lang="en-US" sz="2200" dirty="0" err="1"/>
              <a:t>án</a:t>
            </a:r>
            <a:r>
              <a:rPr lang="en-US" sz="2200" dirty="0"/>
              <a:t>. (</a:t>
            </a:r>
            <a:r>
              <a:rPr lang="en-US" sz="2200" dirty="0" err="1"/>
              <a:t>sai</a:t>
            </a:r>
            <a:r>
              <a:rPr lang="en-US" sz="2200" dirty="0"/>
              <a:t> </a:t>
            </a:r>
            <a:r>
              <a:rPr lang="en-US" sz="2200" dirty="0" err="1"/>
              <a:t>nghĩa</a:t>
            </a:r>
            <a:r>
              <a:rPr lang="en-US" sz="2200" dirty="0"/>
              <a:t> </a:t>
            </a:r>
            <a:r>
              <a:rPr lang="en-US" sz="2200" dirty="0" err="1"/>
              <a:t>và</a:t>
            </a:r>
            <a:r>
              <a:rPr lang="en-US" sz="2200" dirty="0"/>
              <a:t>  </a:t>
            </a:r>
            <a:r>
              <a:rPr lang="en-US" sz="2200" dirty="0" err="1" smtClean="0"/>
              <a:t>cấutrúc</a:t>
            </a:r>
            <a:r>
              <a:rPr lang="en-US" sz="2200" dirty="0" smtClean="0"/>
              <a:t>)</a:t>
            </a:r>
            <a:endParaRPr lang="en-US" sz="2200" dirty="0"/>
          </a:p>
        </p:txBody>
      </p:sp>
      <p:sp>
        <p:nvSpPr>
          <p:cNvPr id="2" name="Oval 1"/>
          <p:cNvSpPr/>
          <p:nvPr/>
        </p:nvSpPr>
        <p:spPr>
          <a:xfrm>
            <a:off x="0" y="2114282"/>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961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915400" cy="6370975"/>
          </a:xfrm>
          <a:prstGeom prst="rect">
            <a:avLst/>
          </a:prstGeom>
          <a:noFill/>
        </p:spPr>
        <p:txBody>
          <a:bodyPr wrap="square" rtlCol="0">
            <a:spAutoFit/>
          </a:bodyPr>
          <a:lstStyle/>
          <a:p>
            <a:endParaRPr lang="en-US" sz="2400" b="1" dirty="0" smtClean="0"/>
          </a:p>
          <a:p>
            <a:r>
              <a:rPr lang="en-US" sz="2400" b="1" dirty="0" err="1" smtClean="0"/>
              <a:t>Những</a:t>
            </a:r>
            <a:r>
              <a:rPr lang="en-US" sz="2400" b="1" dirty="0" smtClean="0"/>
              <a:t> </a:t>
            </a:r>
            <a:r>
              <a:rPr lang="en-US" sz="2400" b="1" dirty="0" err="1" smtClean="0"/>
              <a:t>cách</a:t>
            </a:r>
            <a:r>
              <a:rPr lang="en-US" sz="2400" b="1" dirty="0" smtClean="0"/>
              <a:t> </a:t>
            </a:r>
            <a:r>
              <a:rPr lang="en-US" sz="2400" b="1" dirty="0" err="1" smtClean="0"/>
              <a:t>khác</a:t>
            </a:r>
            <a:r>
              <a:rPr lang="en-US" sz="2400" b="1" dirty="0" smtClean="0"/>
              <a:t> </a:t>
            </a:r>
            <a:r>
              <a:rPr lang="en-US" sz="2400" b="1" dirty="0" err="1" smtClean="0"/>
              <a:t>để</a:t>
            </a:r>
            <a:r>
              <a:rPr lang="en-US" sz="2400" b="1" dirty="0" smtClean="0"/>
              <a:t> </a:t>
            </a:r>
            <a:r>
              <a:rPr lang="en-US" sz="2400" b="1" dirty="0" err="1" smtClean="0"/>
              <a:t>diễn</a:t>
            </a:r>
            <a:r>
              <a:rPr lang="en-US" sz="2400" b="1" dirty="0" smtClean="0"/>
              <a:t> </a:t>
            </a:r>
            <a:r>
              <a:rPr lang="en-US" sz="2400" b="1" dirty="0" err="1" smtClean="0"/>
              <a:t>đạt</a:t>
            </a:r>
            <a:r>
              <a:rPr lang="en-US" sz="2400" b="1" dirty="0" smtClean="0"/>
              <a:t> </a:t>
            </a:r>
            <a:r>
              <a:rPr lang="en-US" sz="2400" b="1" dirty="0" err="1" smtClean="0"/>
              <a:t>câu</a:t>
            </a:r>
            <a:r>
              <a:rPr lang="en-US" sz="2400" b="1" dirty="0" smtClean="0"/>
              <a:t> </a:t>
            </a:r>
            <a:r>
              <a:rPr lang="en-US" sz="2400" b="1" dirty="0" err="1" smtClean="0"/>
              <a:t>điều</a:t>
            </a:r>
            <a:r>
              <a:rPr lang="en-US" sz="2400" b="1" dirty="0" smtClean="0"/>
              <a:t> </a:t>
            </a:r>
            <a:r>
              <a:rPr lang="en-US" sz="2400" b="1" dirty="0" err="1" smtClean="0"/>
              <a:t>kiện</a:t>
            </a:r>
            <a:r>
              <a:rPr lang="en-US" sz="2400" b="1" dirty="0" smtClean="0"/>
              <a:t>:</a:t>
            </a:r>
            <a:endParaRPr lang="en-US" sz="2400" dirty="0" smtClean="0"/>
          </a:p>
          <a:p>
            <a:r>
              <a:rPr lang="en-US" sz="2400" b="1" dirty="0" smtClean="0"/>
              <a:t>a. Unless = If....not (</a:t>
            </a:r>
            <a:r>
              <a:rPr lang="en-US" sz="2400" b="1" dirty="0" err="1" smtClean="0"/>
              <a:t>Trừ</a:t>
            </a:r>
            <a:r>
              <a:rPr lang="en-US" sz="2400" b="1" dirty="0" smtClean="0"/>
              <a:t> phi, </a:t>
            </a:r>
            <a:r>
              <a:rPr lang="en-US" sz="2400" b="1" dirty="0" err="1" smtClean="0"/>
              <a:t>nếu</a:t>
            </a:r>
            <a:r>
              <a:rPr lang="en-US" sz="2400" b="1" dirty="0" smtClean="0"/>
              <a:t>...</a:t>
            </a:r>
            <a:r>
              <a:rPr lang="en-US" sz="2400" b="1" dirty="0" err="1" smtClean="0"/>
              <a:t>không</a:t>
            </a:r>
            <a:r>
              <a:rPr lang="en-US" sz="2400" b="1" dirty="0" smtClean="0"/>
              <a:t>)</a:t>
            </a:r>
            <a:endParaRPr lang="en-US" sz="2400" dirty="0" smtClean="0"/>
          </a:p>
          <a:p>
            <a:r>
              <a:rPr lang="en-US" sz="2400" b="1" dirty="0" err="1" smtClean="0"/>
              <a:t>E.g</a:t>
            </a:r>
            <a:r>
              <a:rPr lang="en-US" sz="2400" b="1" dirty="0" smtClean="0"/>
              <a:t>: If </a:t>
            </a:r>
            <a:r>
              <a:rPr lang="en-US" sz="2400" dirty="0" smtClean="0"/>
              <a:t>you </a:t>
            </a:r>
            <a:r>
              <a:rPr lang="en-US" sz="2400" b="1" dirty="0" smtClean="0"/>
              <a:t>don’t study </a:t>
            </a:r>
            <a:r>
              <a:rPr lang="en-US" sz="2400" dirty="0" smtClean="0"/>
              <a:t>hard, you can’t pass the exam. = </a:t>
            </a:r>
            <a:r>
              <a:rPr lang="en-US" sz="2400" b="1" dirty="0" smtClean="0"/>
              <a:t>Unless </a:t>
            </a:r>
            <a:r>
              <a:rPr lang="en-US" sz="2400" dirty="0" smtClean="0"/>
              <a:t>you study hard, you can’t pass the exam.</a:t>
            </a:r>
          </a:p>
          <a:p>
            <a:r>
              <a:rPr lang="en-US" sz="2400" b="1" dirty="0" smtClean="0"/>
              <a:t>b. Suppose / Supposing (</a:t>
            </a:r>
            <a:r>
              <a:rPr lang="en-US" sz="2400" b="1" dirty="0" err="1" smtClean="0"/>
              <a:t>giả</a:t>
            </a:r>
            <a:r>
              <a:rPr lang="en-US" sz="2400" b="1" dirty="0" smtClean="0"/>
              <a:t> </a:t>
            </a:r>
            <a:r>
              <a:rPr lang="en-US" sz="2400" b="1" dirty="0" err="1" smtClean="0"/>
              <a:t>sử</a:t>
            </a:r>
            <a:r>
              <a:rPr lang="en-US" sz="2400" b="1" dirty="0" smtClean="0"/>
              <a:t> </a:t>
            </a:r>
            <a:r>
              <a:rPr lang="en-US" sz="2400" b="1" dirty="0" err="1" smtClean="0"/>
              <a:t>như</a:t>
            </a:r>
            <a:r>
              <a:rPr lang="en-US" sz="2400" b="1" dirty="0" smtClean="0"/>
              <a:t>), in case (</a:t>
            </a:r>
            <a:r>
              <a:rPr lang="en-US" sz="2400" b="1" dirty="0" err="1" smtClean="0"/>
              <a:t>trong</a:t>
            </a:r>
            <a:r>
              <a:rPr lang="en-US" sz="2400" b="1" dirty="0" smtClean="0"/>
              <a:t> </a:t>
            </a:r>
            <a:r>
              <a:rPr lang="en-US" sz="2400" b="1" dirty="0" err="1" smtClean="0"/>
              <a:t>trường</a:t>
            </a:r>
            <a:r>
              <a:rPr lang="en-US" sz="2400" b="1" dirty="0" smtClean="0"/>
              <a:t> </a:t>
            </a:r>
            <a:r>
              <a:rPr lang="en-US" sz="2400" b="1" dirty="0" err="1" smtClean="0"/>
              <a:t>hợp</a:t>
            </a:r>
            <a:r>
              <a:rPr lang="en-US" sz="2400" b="1" dirty="0" smtClean="0"/>
              <a:t>), even if (</a:t>
            </a:r>
            <a:r>
              <a:rPr lang="en-US" sz="2400" b="1" dirty="0" err="1" smtClean="0"/>
              <a:t>ngay</a:t>
            </a:r>
            <a:r>
              <a:rPr lang="en-US" sz="2400" b="1" dirty="0" smtClean="0"/>
              <a:t> </a:t>
            </a:r>
            <a:r>
              <a:rPr lang="en-US" sz="2400" b="1" dirty="0" err="1" smtClean="0"/>
              <a:t>cả</a:t>
            </a:r>
            <a:r>
              <a:rPr lang="en-US" sz="2400" b="1" dirty="0" smtClean="0"/>
              <a:t> </a:t>
            </a:r>
            <a:r>
              <a:rPr lang="en-US" sz="2400" b="1" dirty="0" err="1" smtClean="0"/>
              <a:t>khi</a:t>
            </a:r>
            <a:r>
              <a:rPr lang="en-US" sz="2400" b="1" dirty="0" smtClean="0"/>
              <a:t>, </a:t>
            </a:r>
            <a:r>
              <a:rPr lang="en-US" sz="2400" b="1" dirty="0" err="1" smtClean="0"/>
              <a:t>cho</a:t>
            </a:r>
            <a:r>
              <a:rPr lang="en-US" sz="2400" b="1" dirty="0" smtClean="0"/>
              <a:t> </a:t>
            </a:r>
            <a:r>
              <a:rPr lang="en-US" sz="2400" b="1" dirty="0" err="1" smtClean="0"/>
              <a:t>dù</a:t>
            </a:r>
            <a:r>
              <a:rPr lang="en-US" sz="2400" b="1" dirty="0" smtClean="0"/>
              <a:t>), as long as, so long as, provided (that), on condition (that) (</a:t>
            </a:r>
            <a:r>
              <a:rPr lang="en-US" sz="2400" b="1" dirty="0" err="1" smtClean="0"/>
              <a:t>miễn</a:t>
            </a:r>
            <a:r>
              <a:rPr lang="en-US" sz="2400" b="1" dirty="0" smtClean="0"/>
              <a:t> </a:t>
            </a:r>
            <a:r>
              <a:rPr lang="en-US" sz="2400" b="1" dirty="0" err="1" smtClean="0"/>
              <a:t>là</a:t>
            </a:r>
            <a:r>
              <a:rPr lang="en-US" sz="2400" b="1" dirty="0" smtClean="0"/>
              <a:t>, </a:t>
            </a:r>
            <a:r>
              <a:rPr lang="en-US" sz="2400" b="1" dirty="0" err="1" smtClean="0"/>
              <a:t>với</a:t>
            </a:r>
            <a:r>
              <a:rPr lang="en-US" sz="2400" b="1" dirty="0" smtClean="0"/>
              <a:t> </a:t>
            </a:r>
            <a:r>
              <a:rPr lang="en-US" sz="2400" b="1" dirty="0" err="1" smtClean="0"/>
              <a:t>điều</a:t>
            </a:r>
            <a:r>
              <a:rPr lang="en-US" sz="2400" b="1" dirty="0" smtClean="0"/>
              <a:t> </a:t>
            </a:r>
            <a:r>
              <a:rPr lang="en-US" sz="2400" b="1" dirty="0" err="1" smtClean="0"/>
              <a:t>kiện</a:t>
            </a:r>
            <a:r>
              <a:rPr lang="en-US" sz="2400" b="1" dirty="0" smtClean="0"/>
              <a:t> </a:t>
            </a:r>
            <a:r>
              <a:rPr lang="en-US" sz="2400" b="1" dirty="0" err="1" smtClean="0"/>
              <a:t>là</a:t>
            </a:r>
            <a:r>
              <a:rPr lang="en-US" sz="2400" b="1" dirty="0" smtClean="0"/>
              <a:t>) </a:t>
            </a:r>
            <a:r>
              <a:rPr lang="en-US" sz="2400" b="1" dirty="0" err="1" smtClean="0"/>
              <a:t>có</a:t>
            </a:r>
            <a:r>
              <a:rPr lang="en-US" sz="2400" b="1" dirty="0" smtClean="0"/>
              <a:t> </a:t>
            </a:r>
            <a:r>
              <a:rPr lang="en-US" sz="2400" b="1" dirty="0" err="1" smtClean="0"/>
              <a:t>thể</a:t>
            </a:r>
            <a:r>
              <a:rPr lang="en-US" sz="2400" b="1" dirty="0" smtClean="0"/>
              <a:t> </a:t>
            </a:r>
            <a:r>
              <a:rPr lang="en-US" sz="2400" b="1" dirty="0" err="1" smtClean="0"/>
              <a:t>thay</a:t>
            </a:r>
            <a:r>
              <a:rPr lang="en-US" sz="2400" b="1" dirty="0" smtClean="0"/>
              <a:t> </a:t>
            </a:r>
            <a:r>
              <a:rPr lang="en-US" sz="2400" b="1" dirty="0" err="1" smtClean="0"/>
              <a:t>cho</a:t>
            </a:r>
            <a:r>
              <a:rPr lang="en-US" sz="2400" b="1" dirty="0" smtClean="0"/>
              <a:t> if </a:t>
            </a:r>
            <a:r>
              <a:rPr lang="en-US" sz="2400" b="1" dirty="0" err="1" smtClean="0"/>
              <a:t>trong</a:t>
            </a:r>
            <a:r>
              <a:rPr lang="en-US" sz="2400" b="1" dirty="0" smtClean="0"/>
              <a:t> </a:t>
            </a:r>
            <a:r>
              <a:rPr lang="en-US" sz="2400" b="1" dirty="0" err="1" smtClean="0"/>
              <a:t>câu</a:t>
            </a:r>
            <a:r>
              <a:rPr lang="en-US" sz="2400" b="1" dirty="0" smtClean="0"/>
              <a:t> </a:t>
            </a:r>
            <a:r>
              <a:rPr lang="en-US" sz="2400" b="1" dirty="0" err="1" smtClean="0"/>
              <a:t>điều</a:t>
            </a:r>
            <a:r>
              <a:rPr lang="en-US" sz="2400" b="1" dirty="0" smtClean="0"/>
              <a:t> </a:t>
            </a:r>
            <a:r>
              <a:rPr lang="en-US" sz="2400" b="1" dirty="0" err="1" smtClean="0"/>
              <a:t>kiện</a:t>
            </a:r>
            <a:endParaRPr lang="en-US" sz="2400" dirty="0" smtClean="0"/>
          </a:p>
          <a:p>
            <a:r>
              <a:rPr lang="en-US" sz="2400" b="1" dirty="0" err="1" smtClean="0"/>
              <a:t>E.g</a:t>
            </a:r>
            <a:r>
              <a:rPr lang="en-US" sz="2400" b="1" dirty="0" smtClean="0"/>
              <a:t>: </a:t>
            </a:r>
            <a:r>
              <a:rPr lang="en-US" sz="2400" dirty="0" smtClean="0"/>
              <a:t>Supposing (that) you are wrong, what will you do then?</a:t>
            </a:r>
          </a:p>
          <a:p>
            <a:r>
              <a:rPr lang="en-US" sz="2400" b="1" dirty="0" smtClean="0"/>
              <a:t>c. Without/ But for: </a:t>
            </a:r>
            <a:r>
              <a:rPr lang="en-US" sz="2400" b="1" dirty="0" err="1" smtClean="0"/>
              <a:t>nếu</a:t>
            </a:r>
            <a:r>
              <a:rPr lang="en-US" sz="2400" b="1" dirty="0" smtClean="0"/>
              <a:t> </a:t>
            </a:r>
            <a:r>
              <a:rPr lang="en-US" sz="2400" b="1" dirty="0" err="1" smtClean="0"/>
              <a:t>không</a:t>
            </a:r>
            <a:r>
              <a:rPr lang="en-US" sz="2400" b="1" dirty="0" smtClean="0"/>
              <a:t> </a:t>
            </a:r>
            <a:r>
              <a:rPr lang="en-US" sz="2400" b="1" dirty="0" err="1" smtClean="0"/>
              <a:t>có</a:t>
            </a:r>
            <a:endParaRPr lang="en-US" sz="2400" dirty="0" smtClean="0"/>
          </a:p>
          <a:p>
            <a:r>
              <a:rPr lang="en-US" sz="2400" b="1" dirty="0" err="1" smtClean="0"/>
              <a:t>E.g</a:t>
            </a:r>
            <a:r>
              <a:rPr lang="en-US" sz="2400" b="1" dirty="0" smtClean="0"/>
              <a:t>: </a:t>
            </a:r>
            <a:r>
              <a:rPr lang="en-US" sz="2400" dirty="0" smtClean="0"/>
              <a:t>Without water, life wouldn’t exist. = If there were no water, life wouldn’t exist.</a:t>
            </a:r>
          </a:p>
          <a:p>
            <a:r>
              <a:rPr lang="en-US" sz="2400" dirty="0" smtClean="0">
                <a:effectLst/>
              </a:rPr>
              <a:t/>
            </a:r>
            <a:br>
              <a:rPr lang="en-US" sz="2400" dirty="0" smtClean="0">
                <a:effectLst/>
              </a:rPr>
            </a:br>
            <a:r>
              <a:rPr lang="en-US" sz="2400" dirty="0" err="1" smtClean="0"/>
              <a:t>Nếu</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không</a:t>
            </a:r>
            <a:r>
              <a:rPr lang="en-US" sz="2400" dirty="0" smtClean="0"/>
              <a:t> </a:t>
            </a:r>
            <a:r>
              <a:rPr lang="en-US" sz="2400" dirty="0" err="1" smtClean="0"/>
              <a:t>đóng</a:t>
            </a:r>
            <a:r>
              <a:rPr lang="en-US" sz="2400" dirty="0" smtClean="0"/>
              <a:t> </a:t>
            </a:r>
            <a:r>
              <a:rPr lang="en-US" sz="2400" dirty="0" err="1" smtClean="0"/>
              <a:t>góp</a:t>
            </a:r>
            <a:r>
              <a:rPr lang="en-US" sz="2400" dirty="0" smtClean="0"/>
              <a:t> </a:t>
            </a:r>
            <a:r>
              <a:rPr lang="en-US" sz="2400" dirty="0" err="1" smtClean="0"/>
              <a:t>tích</a:t>
            </a:r>
            <a:r>
              <a:rPr lang="en-US" sz="2400" dirty="0" smtClean="0"/>
              <a:t> </a:t>
            </a:r>
            <a:r>
              <a:rPr lang="en-US" sz="2400" dirty="0" err="1" smtClean="0"/>
              <a:t>cực</a:t>
            </a:r>
            <a:r>
              <a:rPr lang="en-US" sz="2400" dirty="0" smtClean="0"/>
              <a:t> </a:t>
            </a:r>
            <a:r>
              <a:rPr lang="en-US" sz="2400" dirty="0" err="1" smtClean="0"/>
              <a:t>thì</a:t>
            </a:r>
            <a:r>
              <a:rPr lang="en-US" sz="2400" dirty="0" smtClean="0"/>
              <a:t> </a:t>
            </a:r>
            <a:r>
              <a:rPr lang="en-US" sz="2400" dirty="0" err="1" smtClean="0"/>
              <a:t>chúng</a:t>
            </a:r>
            <a:r>
              <a:rPr lang="en-US" sz="2400" dirty="0" smtClean="0"/>
              <a:t> </a:t>
            </a:r>
            <a:r>
              <a:rPr lang="en-US" sz="2400" dirty="0" err="1" smtClean="0"/>
              <a:t>tôi</a:t>
            </a:r>
            <a:r>
              <a:rPr lang="en-US" sz="2400" dirty="0" smtClean="0"/>
              <a:t> </a:t>
            </a:r>
            <a:r>
              <a:rPr lang="en-US" sz="2400" dirty="0" err="1" smtClean="0"/>
              <a:t>không</a:t>
            </a:r>
            <a:r>
              <a:rPr lang="en-US" sz="2400" dirty="0" smtClean="0"/>
              <a:t> </a:t>
            </a:r>
            <a:r>
              <a:rPr lang="en-US" sz="2400" dirty="0" err="1" smtClean="0"/>
              <a:t>thể</a:t>
            </a:r>
            <a:r>
              <a:rPr lang="en-US" sz="2400" dirty="0" smtClean="0"/>
              <a:t> </a:t>
            </a:r>
            <a:r>
              <a:rPr lang="en-US" sz="2400" dirty="0" err="1" smtClean="0"/>
              <a:t>tiếp</a:t>
            </a:r>
            <a:r>
              <a:rPr lang="en-US" sz="2400" dirty="0" smtClean="0"/>
              <a:t> </a:t>
            </a:r>
            <a:r>
              <a:rPr lang="en-US" sz="2400" dirty="0" err="1" smtClean="0"/>
              <a:t>tục</a:t>
            </a:r>
            <a:r>
              <a:rPr lang="en-US" sz="2400" dirty="0" smtClean="0"/>
              <a:t> </a:t>
            </a:r>
            <a:r>
              <a:rPr lang="en-US" sz="2400" dirty="0" err="1" smtClean="0"/>
              <a:t>dự</a:t>
            </a:r>
            <a:r>
              <a:rPr lang="en-US" sz="2400" dirty="0" smtClean="0"/>
              <a:t> </a:t>
            </a:r>
            <a:r>
              <a:rPr lang="en-US" sz="2400" dirty="0" err="1" smtClean="0"/>
              <a:t>án</a:t>
            </a:r>
            <a:r>
              <a:rPr lang="en-US" sz="2400" dirty="0" smtClean="0">
                <a:effectLst/>
              </a:rPr>
              <a:t> </a:t>
            </a:r>
            <a:endParaRPr lang="en-US" sz="2400" dirty="0" smtClean="0"/>
          </a:p>
          <a:p>
            <a:endParaRPr lang="en-US" sz="2400" dirty="0"/>
          </a:p>
        </p:txBody>
      </p:sp>
    </p:spTree>
    <p:extLst>
      <p:ext uri="{BB962C8B-B14F-4D97-AF65-F5344CB8AC3E}">
        <p14:creationId xmlns:p14="http://schemas.microsoft.com/office/powerpoint/2010/main" val="4049921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86800" cy="6863417"/>
          </a:xfrm>
          <a:prstGeom prst="rect">
            <a:avLst/>
          </a:prstGeom>
          <a:noFill/>
        </p:spPr>
        <p:txBody>
          <a:bodyPr wrap="square" rtlCol="0">
            <a:spAutoFit/>
          </a:bodyPr>
          <a:lstStyle/>
          <a:p>
            <a:r>
              <a:rPr lang="en-US" sz="2000" b="1" dirty="0"/>
              <a:t>Question 27: </a:t>
            </a:r>
            <a:r>
              <a:rPr lang="en-US" sz="2000" dirty="0"/>
              <a:t>The storm was so great. Many families had to be evacuated to safer parts of the city.</a:t>
            </a:r>
          </a:p>
          <a:p>
            <a:r>
              <a:rPr lang="en-US" sz="2000" b="1" dirty="0" err="1"/>
              <a:t>A</a:t>
            </a:r>
            <a:r>
              <a:rPr lang="en-US" sz="2000" dirty="0" err="1"/>
              <a:t>.Although</a:t>
            </a:r>
            <a:r>
              <a:rPr lang="en-US" sz="2000" dirty="0"/>
              <a:t> the storm was not great, many families had to be evacuated to safer parts of the city.</a:t>
            </a:r>
          </a:p>
          <a:p>
            <a:r>
              <a:rPr lang="en-US" sz="2000" b="1" dirty="0" err="1"/>
              <a:t>B</a:t>
            </a:r>
            <a:r>
              <a:rPr lang="en-US" sz="2000" dirty="0" err="1"/>
              <a:t>.So</a:t>
            </a:r>
            <a:r>
              <a:rPr lang="en-US" sz="2000" dirty="0"/>
              <a:t> great was the storm that many families had to be evacuated to safer parts of the city.</a:t>
            </a:r>
          </a:p>
          <a:p>
            <a:r>
              <a:rPr lang="en-US" sz="2000" b="1" dirty="0" err="1"/>
              <a:t>C</a:t>
            </a:r>
            <a:r>
              <a:rPr lang="en-US" sz="2000" dirty="0" err="1"/>
              <a:t>.Many</a:t>
            </a:r>
            <a:r>
              <a:rPr lang="en-US" sz="2000" dirty="0"/>
              <a:t> families had to be evacuated to safer parts of the city in spite of the great storm.</a:t>
            </a:r>
          </a:p>
          <a:p>
            <a:r>
              <a:rPr lang="en-US" sz="2000" b="1" dirty="0" err="1"/>
              <a:t>D</a:t>
            </a:r>
            <a:r>
              <a:rPr lang="en-US" sz="2000" dirty="0" err="1"/>
              <a:t>.It</a:t>
            </a:r>
            <a:r>
              <a:rPr lang="en-US" sz="2000" dirty="0"/>
              <a:t> was so a great storm that many families had to be evacuated to safer parts of the city.</a:t>
            </a:r>
          </a:p>
          <a:p>
            <a:endParaRPr lang="en-US" sz="2000" b="1" dirty="0" smtClean="0"/>
          </a:p>
          <a:p>
            <a:r>
              <a:rPr lang="en-US" sz="2000" dirty="0" smtClean="0"/>
              <a:t>“</a:t>
            </a:r>
            <a:r>
              <a:rPr lang="en-US" sz="2000" dirty="0" err="1"/>
              <a:t>Cơn</a:t>
            </a:r>
            <a:r>
              <a:rPr lang="en-US" sz="2000" dirty="0"/>
              <a:t> </a:t>
            </a:r>
            <a:r>
              <a:rPr lang="en-US" sz="2000" dirty="0" err="1"/>
              <a:t>bão</a:t>
            </a:r>
            <a:r>
              <a:rPr lang="en-US" sz="2000" dirty="0"/>
              <a:t> </a:t>
            </a:r>
            <a:r>
              <a:rPr lang="en-US" sz="2000" dirty="0" err="1"/>
              <a:t>quá</a:t>
            </a:r>
            <a:r>
              <a:rPr lang="en-US" sz="2000" dirty="0"/>
              <a:t> </a:t>
            </a:r>
            <a:r>
              <a:rPr lang="en-US" sz="2000" dirty="0" err="1"/>
              <a:t>mạnh</a:t>
            </a:r>
            <a:r>
              <a:rPr lang="en-US" sz="2000" dirty="0"/>
              <a:t>. </a:t>
            </a:r>
            <a:r>
              <a:rPr lang="en-US" sz="2000" dirty="0" err="1"/>
              <a:t>Nhiều</a:t>
            </a:r>
            <a:r>
              <a:rPr lang="en-US" sz="2000" dirty="0"/>
              <a:t> </a:t>
            </a:r>
            <a:r>
              <a:rPr lang="en-US" sz="2000" dirty="0" err="1"/>
              <a:t>gia</a:t>
            </a:r>
            <a:r>
              <a:rPr lang="en-US" sz="2000" dirty="0"/>
              <a:t> </a:t>
            </a:r>
            <a:r>
              <a:rPr lang="en-US" sz="2000" dirty="0" err="1"/>
              <a:t>đình</a:t>
            </a:r>
            <a:r>
              <a:rPr lang="en-US" sz="2000" dirty="0"/>
              <a:t> </a:t>
            </a:r>
            <a:r>
              <a:rPr lang="en-US" sz="2000" dirty="0" err="1"/>
              <a:t>phải</a:t>
            </a:r>
            <a:r>
              <a:rPr lang="en-US" sz="2000" dirty="0"/>
              <a:t> </a:t>
            </a:r>
            <a:r>
              <a:rPr lang="en-US" sz="2000" dirty="0" err="1"/>
              <a:t>được</a:t>
            </a:r>
            <a:r>
              <a:rPr lang="en-US" sz="2000" dirty="0"/>
              <a:t> </a:t>
            </a:r>
            <a:r>
              <a:rPr lang="en-US" sz="2000" dirty="0" err="1"/>
              <a:t>sơ</a:t>
            </a:r>
            <a:r>
              <a:rPr lang="en-US" sz="2000" dirty="0"/>
              <a:t> </a:t>
            </a:r>
            <a:r>
              <a:rPr lang="en-US" sz="2000" dirty="0" err="1"/>
              <a:t>tán</a:t>
            </a:r>
            <a:r>
              <a:rPr lang="en-US" sz="2000" dirty="0"/>
              <a:t> </a:t>
            </a:r>
            <a:r>
              <a:rPr lang="en-US" sz="2000" dirty="0" err="1"/>
              <a:t>đến</a:t>
            </a:r>
            <a:r>
              <a:rPr lang="en-US" sz="2000" dirty="0"/>
              <a:t> </a:t>
            </a:r>
            <a:r>
              <a:rPr lang="en-US" sz="2000" dirty="0" err="1"/>
              <a:t>những</a:t>
            </a:r>
            <a:r>
              <a:rPr lang="en-US" sz="2000" dirty="0"/>
              <a:t> </a:t>
            </a:r>
            <a:r>
              <a:rPr lang="en-US" sz="2000" dirty="0" err="1"/>
              <a:t>nơi</a:t>
            </a:r>
            <a:r>
              <a:rPr lang="en-US" sz="2000" dirty="0"/>
              <a:t> an </a:t>
            </a:r>
            <a:r>
              <a:rPr lang="en-US" sz="2000" dirty="0" err="1"/>
              <a:t>toàn</a:t>
            </a:r>
            <a:r>
              <a:rPr lang="en-US" sz="2000" dirty="0"/>
              <a:t> </a:t>
            </a:r>
            <a:r>
              <a:rPr lang="en-US" sz="2000" dirty="0" err="1"/>
              <a:t>trong</a:t>
            </a:r>
            <a:r>
              <a:rPr lang="en-US" sz="2000" dirty="0"/>
              <a:t> </a:t>
            </a:r>
            <a:r>
              <a:rPr lang="en-US" sz="2000" dirty="0" err="1"/>
              <a:t>thành</a:t>
            </a:r>
            <a:r>
              <a:rPr lang="en-US" sz="2000" dirty="0"/>
              <a:t> </a:t>
            </a:r>
            <a:r>
              <a:rPr lang="en-US" sz="2000" dirty="0" err="1"/>
              <a:t>phố</a:t>
            </a:r>
            <a:r>
              <a:rPr lang="en-US" sz="2000" dirty="0"/>
              <a:t>.”</a:t>
            </a:r>
          </a:p>
          <a:p>
            <a:r>
              <a:rPr lang="en-US" sz="2000" b="1" dirty="0" err="1"/>
              <a:t>A</a:t>
            </a:r>
            <a:r>
              <a:rPr lang="en-US" sz="2000" dirty="0" err="1"/>
              <a:t>.Mặc</a:t>
            </a:r>
            <a:r>
              <a:rPr lang="en-US" sz="2000" dirty="0"/>
              <a:t> </a:t>
            </a:r>
            <a:r>
              <a:rPr lang="en-US" sz="2000" dirty="0" err="1"/>
              <a:t>dù</a:t>
            </a:r>
            <a:r>
              <a:rPr lang="en-US" sz="2000" dirty="0"/>
              <a:t> </a:t>
            </a:r>
            <a:r>
              <a:rPr lang="en-US" sz="2000" dirty="0" err="1"/>
              <a:t>cơn</a:t>
            </a:r>
            <a:r>
              <a:rPr lang="en-US" sz="2000" dirty="0"/>
              <a:t> </a:t>
            </a:r>
            <a:r>
              <a:rPr lang="en-US" sz="2000" dirty="0" err="1"/>
              <a:t>bão</a:t>
            </a:r>
            <a:r>
              <a:rPr lang="en-US" sz="2000" dirty="0"/>
              <a:t> </a:t>
            </a:r>
            <a:r>
              <a:rPr lang="en-US" sz="2000" dirty="0" err="1"/>
              <a:t>không</a:t>
            </a:r>
            <a:r>
              <a:rPr lang="en-US" sz="2000" dirty="0"/>
              <a:t> </a:t>
            </a:r>
            <a:r>
              <a:rPr lang="en-US" sz="2000" dirty="0" err="1"/>
              <a:t>mạnh</a:t>
            </a:r>
            <a:r>
              <a:rPr lang="en-US" sz="2000" dirty="0"/>
              <a:t> </a:t>
            </a:r>
            <a:r>
              <a:rPr lang="en-US" sz="2000" dirty="0" err="1"/>
              <a:t>nhưng</a:t>
            </a:r>
            <a:r>
              <a:rPr lang="en-US" sz="2000" dirty="0"/>
              <a:t> </a:t>
            </a:r>
            <a:r>
              <a:rPr lang="en-US" sz="2000" dirty="0" err="1"/>
              <a:t>nhiều</a:t>
            </a:r>
            <a:r>
              <a:rPr lang="en-US" sz="2000" dirty="0"/>
              <a:t> </a:t>
            </a:r>
            <a:r>
              <a:rPr lang="en-US" sz="2000" dirty="0" err="1"/>
              <a:t>gia</a:t>
            </a:r>
            <a:r>
              <a:rPr lang="en-US" sz="2000" dirty="0"/>
              <a:t> </a:t>
            </a:r>
            <a:r>
              <a:rPr lang="en-US" sz="2000" dirty="0" err="1"/>
              <a:t>đình</a:t>
            </a:r>
            <a:r>
              <a:rPr lang="en-US" sz="2000" dirty="0"/>
              <a:t> </a:t>
            </a:r>
            <a:r>
              <a:rPr lang="en-US" sz="2000" dirty="0" err="1"/>
              <a:t>phải</a:t>
            </a:r>
            <a:r>
              <a:rPr lang="en-US" sz="2000" dirty="0"/>
              <a:t> </a:t>
            </a:r>
            <a:r>
              <a:rPr lang="en-US" sz="2000" dirty="0" err="1"/>
              <a:t>được</a:t>
            </a:r>
            <a:r>
              <a:rPr lang="en-US" sz="2000" dirty="0"/>
              <a:t> </a:t>
            </a:r>
            <a:r>
              <a:rPr lang="en-US" sz="2000" dirty="0" err="1"/>
              <a:t>sơ</a:t>
            </a:r>
            <a:r>
              <a:rPr lang="en-US" sz="2000" dirty="0"/>
              <a:t> </a:t>
            </a:r>
            <a:r>
              <a:rPr lang="en-US" sz="2000" dirty="0" err="1"/>
              <a:t>tán</a:t>
            </a:r>
            <a:r>
              <a:rPr lang="en-US" sz="2000" dirty="0"/>
              <a:t> </a:t>
            </a:r>
            <a:r>
              <a:rPr lang="en-US" sz="2000" dirty="0" err="1"/>
              <a:t>đến</a:t>
            </a:r>
            <a:r>
              <a:rPr lang="en-US" sz="2000" dirty="0"/>
              <a:t> </a:t>
            </a:r>
            <a:r>
              <a:rPr lang="en-US" sz="2000" dirty="0" err="1"/>
              <a:t>những</a:t>
            </a:r>
            <a:r>
              <a:rPr lang="en-US" sz="2000" dirty="0"/>
              <a:t> </a:t>
            </a:r>
            <a:r>
              <a:rPr lang="en-US" sz="2000" dirty="0" err="1"/>
              <a:t>nơi</a:t>
            </a:r>
            <a:r>
              <a:rPr lang="en-US" sz="2000" dirty="0"/>
              <a:t> an </a:t>
            </a:r>
            <a:r>
              <a:rPr lang="en-US" sz="2000" dirty="0" err="1"/>
              <a:t>toàn</a:t>
            </a:r>
            <a:r>
              <a:rPr lang="en-US" sz="2000" dirty="0"/>
              <a:t> </a:t>
            </a:r>
            <a:r>
              <a:rPr lang="en-US" sz="2000" dirty="0" err="1"/>
              <a:t>trong</a:t>
            </a:r>
            <a:r>
              <a:rPr lang="en-US" sz="2000" dirty="0"/>
              <a:t> </a:t>
            </a:r>
            <a:r>
              <a:rPr lang="en-US" sz="2000" dirty="0" err="1"/>
              <a:t>thành</a:t>
            </a:r>
            <a:r>
              <a:rPr lang="en-US" sz="2000" dirty="0"/>
              <a:t> </a:t>
            </a:r>
            <a:r>
              <a:rPr lang="en-US" sz="2000" dirty="0" err="1"/>
              <a:t>phố</a:t>
            </a:r>
            <a:r>
              <a:rPr lang="en-US" sz="2000" dirty="0"/>
              <a:t>. (</a:t>
            </a:r>
            <a:r>
              <a:rPr lang="en-US" sz="2000" dirty="0" err="1"/>
              <a:t>sai</a:t>
            </a:r>
            <a:r>
              <a:rPr lang="en-US" sz="2000" dirty="0"/>
              <a:t> </a:t>
            </a:r>
            <a:r>
              <a:rPr lang="en-US" sz="2000" dirty="0" err="1"/>
              <a:t>nghĩa</a:t>
            </a:r>
            <a:r>
              <a:rPr lang="en-US" sz="2000" dirty="0"/>
              <a:t>)</a:t>
            </a:r>
          </a:p>
          <a:p>
            <a:r>
              <a:rPr lang="en-US" sz="2000" b="1" dirty="0" err="1"/>
              <a:t>B</a:t>
            </a:r>
            <a:r>
              <a:rPr lang="en-US" sz="2000" dirty="0" err="1"/>
              <a:t>.Cơn</a:t>
            </a:r>
            <a:r>
              <a:rPr lang="en-US" sz="2000" dirty="0"/>
              <a:t> </a:t>
            </a:r>
            <a:r>
              <a:rPr lang="en-US" sz="2000" dirty="0" err="1"/>
              <a:t>bão</a:t>
            </a:r>
            <a:r>
              <a:rPr lang="en-US" sz="2000" dirty="0"/>
              <a:t> </a:t>
            </a:r>
            <a:r>
              <a:rPr lang="en-US" sz="2000" dirty="0" err="1"/>
              <a:t>quá</a:t>
            </a:r>
            <a:r>
              <a:rPr lang="en-US" sz="2000" dirty="0"/>
              <a:t> </a:t>
            </a:r>
            <a:r>
              <a:rPr lang="en-US" sz="2000" dirty="0" err="1"/>
              <a:t>mạnh</a:t>
            </a:r>
            <a:r>
              <a:rPr lang="en-US" sz="2000" dirty="0"/>
              <a:t> </a:t>
            </a:r>
            <a:r>
              <a:rPr lang="en-US" sz="2000" dirty="0" err="1"/>
              <a:t>nên</a:t>
            </a:r>
            <a:r>
              <a:rPr lang="en-US" sz="2000" dirty="0"/>
              <a:t> </a:t>
            </a:r>
            <a:r>
              <a:rPr lang="en-US" sz="2000" dirty="0" err="1"/>
              <a:t>nhiều</a:t>
            </a:r>
            <a:r>
              <a:rPr lang="en-US" sz="2000" dirty="0"/>
              <a:t> </a:t>
            </a:r>
            <a:r>
              <a:rPr lang="en-US" sz="2000" dirty="0" err="1"/>
              <a:t>gia</a:t>
            </a:r>
            <a:r>
              <a:rPr lang="en-US" sz="2000" dirty="0"/>
              <a:t> </a:t>
            </a:r>
            <a:r>
              <a:rPr lang="en-US" sz="2000" dirty="0" err="1"/>
              <a:t>đình</a:t>
            </a:r>
            <a:r>
              <a:rPr lang="en-US" sz="2000" dirty="0"/>
              <a:t> </a:t>
            </a:r>
            <a:r>
              <a:rPr lang="en-US" sz="2000" dirty="0" err="1"/>
              <a:t>phải</a:t>
            </a:r>
            <a:r>
              <a:rPr lang="en-US" sz="2000" dirty="0"/>
              <a:t> </a:t>
            </a:r>
            <a:r>
              <a:rPr lang="en-US" sz="2000" dirty="0" err="1"/>
              <a:t>được</a:t>
            </a:r>
            <a:r>
              <a:rPr lang="en-US" sz="2000" dirty="0"/>
              <a:t> </a:t>
            </a:r>
            <a:r>
              <a:rPr lang="en-US" sz="2000" dirty="0" err="1"/>
              <a:t>sơ</a:t>
            </a:r>
            <a:r>
              <a:rPr lang="en-US" sz="2000" dirty="0"/>
              <a:t> </a:t>
            </a:r>
            <a:r>
              <a:rPr lang="en-US" sz="2000" dirty="0" err="1"/>
              <a:t>tán</a:t>
            </a:r>
            <a:r>
              <a:rPr lang="en-US" sz="2000" dirty="0"/>
              <a:t> </a:t>
            </a:r>
            <a:r>
              <a:rPr lang="en-US" sz="2000" dirty="0" err="1"/>
              <a:t>đến</a:t>
            </a:r>
            <a:r>
              <a:rPr lang="en-US" sz="2000" dirty="0"/>
              <a:t> </a:t>
            </a:r>
            <a:r>
              <a:rPr lang="en-US" sz="2000" dirty="0" err="1"/>
              <a:t>những</a:t>
            </a:r>
            <a:r>
              <a:rPr lang="en-US" sz="2000" dirty="0"/>
              <a:t> </a:t>
            </a:r>
            <a:r>
              <a:rPr lang="en-US" sz="2000" dirty="0" err="1"/>
              <a:t>nơi</a:t>
            </a:r>
            <a:r>
              <a:rPr lang="en-US" sz="2000" dirty="0"/>
              <a:t> an </a:t>
            </a:r>
            <a:r>
              <a:rPr lang="en-US" sz="2000" dirty="0" err="1"/>
              <a:t>toàn</a:t>
            </a:r>
            <a:r>
              <a:rPr lang="en-US" sz="2000" dirty="0"/>
              <a:t> </a:t>
            </a:r>
            <a:r>
              <a:rPr lang="en-US" sz="2000" dirty="0" err="1"/>
              <a:t>trong</a:t>
            </a:r>
            <a:r>
              <a:rPr lang="en-US" sz="2000" dirty="0"/>
              <a:t> </a:t>
            </a:r>
            <a:r>
              <a:rPr lang="en-US" sz="2000" dirty="0" err="1"/>
              <a:t>thành</a:t>
            </a:r>
            <a:r>
              <a:rPr lang="en-US" sz="2000" dirty="0"/>
              <a:t> </a:t>
            </a:r>
            <a:r>
              <a:rPr lang="en-US" sz="2000" dirty="0" err="1"/>
              <a:t>phố</a:t>
            </a:r>
            <a:r>
              <a:rPr lang="en-US" sz="2000" dirty="0"/>
              <a:t>.</a:t>
            </a:r>
          </a:p>
          <a:p>
            <a:r>
              <a:rPr lang="en-US" sz="2000" b="1" dirty="0" err="1"/>
              <a:t>C</a:t>
            </a:r>
            <a:r>
              <a:rPr lang="en-US" sz="2000" dirty="0" err="1"/>
              <a:t>.Nhiều</a:t>
            </a:r>
            <a:r>
              <a:rPr lang="en-US" sz="2000" dirty="0"/>
              <a:t> </a:t>
            </a:r>
            <a:r>
              <a:rPr lang="en-US" sz="2000" dirty="0" err="1"/>
              <a:t>gia</a:t>
            </a:r>
            <a:r>
              <a:rPr lang="en-US" sz="2000" dirty="0"/>
              <a:t> </a:t>
            </a:r>
            <a:r>
              <a:rPr lang="en-US" sz="2000" dirty="0" err="1"/>
              <a:t>đình</a:t>
            </a:r>
            <a:r>
              <a:rPr lang="en-US" sz="2000" dirty="0"/>
              <a:t> </a:t>
            </a:r>
            <a:r>
              <a:rPr lang="en-US" sz="2000" dirty="0" err="1"/>
              <a:t>phải</a:t>
            </a:r>
            <a:r>
              <a:rPr lang="en-US" sz="2000" dirty="0"/>
              <a:t> </a:t>
            </a:r>
            <a:r>
              <a:rPr lang="en-US" sz="2000" dirty="0" err="1"/>
              <a:t>được</a:t>
            </a:r>
            <a:r>
              <a:rPr lang="en-US" sz="2000" dirty="0"/>
              <a:t> </a:t>
            </a:r>
            <a:r>
              <a:rPr lang="en-US" sz="2000" dirty="0" err="1"/>
              <a:t>sơ</a:t>
            </a:r>
            <a:r>
              <a:rPr lang="en-US" sz="2000" dirty="0"/>
              <a:t> </a:t>
            </a:r>
            <a:r>
              <a:rPr lang="en-US" sz="2000" dirty="0" err="1"/>
              <a:t>tán</a:t>
            </a:r>
            <a:r>
              <a:rPr lang="en-US" sz="2000" dirty="0"/>
              <a:t> </a:t>
            </a:r>
            <a:r>
              <a:rPr lang="en-US" sz="2000" dirty="0" err="1"/>
              <a:t>đến</a:t>
            </a:r>
            <a:r>
              <a:rPr lang="en-US" sz="2000" dirty="0"/>
              <a:t> </a:t>
            </a:r>
            <a:r>
              <a:rPr lang="en-US" sz="2000" dirty="0" err="1"/>
              <a:t>những</a:t>
            </a:r>
            <a:r>
              <a:rPr lang="en-US" sz="2000" dirty="0"/>
              <a:t> </a:t>
            </a:r>
            <a:r>
              <a:rPr lang="en-US" sz="2000" dirty="0" err="1"/>
              <a:t>nơi</a:t>
            </a:r>
            <a:r>
              <a:rPr lang="en-US" sz="2000" dirty="0"/>
              <a:t> an </a:t>
            </a:r>
            <a:r>
              <a:rPr lang="en-US" sz="2000" dirty="0" err="1"/>
              <a:t>toàn</a:t>
            </a:r>
            <a:r>
              <a:rPr lang="en-US" sz="2000" dirty="0"/>
              <a:t> </a:t>
            </a:r>
            <a:r>
              <a:rPr lang="en-US" sz="2000" dirty="0" err="1"/>
              <a:t>trong</a:t>
            </a:r>
            <a:r>
              <a:rPr lang="en-US" sz="2000" dirty="0"/>
              <a:t> </a:t>
            </a:r>
            <a:r>
              <a:rPr lang="en-US" sz="2000" dirty="0" err="1"/>
              <a:t>thành</a:t>
            </a:r>
            <a:r>
              <a:rPr lang="en-US" sz="2000" dirty="0"/>
              <a:t> </a:t>
            </a:r>
            <a:r>
              <a:rPr lang="en-US" sz="2000" dirty="0" err="1"/>
              <a:t>phố</a:t>
            </a:r>
            <a:r>
              <a:rPr lang="en-US" sz="2000" dirty="0"/>
              <a:t> </a:t>
            </a:r>
            <a:r>
              <a:rPr lang="en-US" sz="2000" dirty="0" err="1"/>
              <a:t>mặc</a:t>
            </a:r>
            <a:r>
              <a:rPr lang="en-US" sz="2000" dirty="0"/>
              <a:t> </a:t>
            </a:r>
            <a:r>
              <a:rPr lang="en-US" sz="2000" dirty="0" err="1"/>
              <a:t>dù</a:t>
            </a:r>
            <a:r>
              <a:rPr lang="en-US" sz="2000" dirty="0"/>
              <a:t> </a:t>
            </a:r>
            <a:r>
              <a:rPr lang="en-US" sz="2000" dirty="0" err="1"/>
              <a:t>cơn</a:t>
            </a:r>
            <a:r>
              <a:rPr lang="en-US" sz="2000" dirty="0"/>
              <a:t> </a:t>
            </a:r>
            <a:r>
              <a:rPr lang="en-US" sz="2000" dirty="0" err="1"/>
              <a:t>bão</a:t>
            </a:r>
            <a:r>
              <a:rPr lang="en-US" sz="2000" dirty="0"/>
              <a:t> </a:t>
            </a:r>
            <a:r>
              <a:rPr lang="en-US" sz="2000" dirty="0" err="1"/>
              <a:t>mạnh</a:t>
            </a:r>
            <a:r>
              <a:rPr lang="en-US" sz="2000" dirty="0"/>
              <a:t>, (</a:t>
            </a:r>
            <a:r>
              <a:rPr lang="en-US" sz="2000" dirty="0" err="1"/>
              <a:t>sai</a:t>
            </a:r>
            <a:endParaRPr lang="en-US" sz="2000" dirty="0"/>
          </a:p>
          <a:p>
            <a:r>
              <a:rPr lang="en-US" sz="2000" dirty="0" err="1"/>
              <a:t>nghĩa</a:t>
            </a:r>
            <a:r>
              <a:rPr lang="en-US" sz="2000" dirty="0"/>
              <a:t>)</a:t>
            </a:r>
          </a:p>
          <a:p>
            <a:r>
              <a:rPr lang="en-US" sz="2000" b="1" dirty="0" err="1"/>
              <a:t>D</a:t>
            </a:r>
            <a:r>
              <a:rPr lang="en-US" sz="2000" dirty="0" err="1"/>
              <a:t>.Sai</a:t>
            </a:r>
            <a:r>
              <a:rPr lang="en-US" sz="2000" dirty="0"/>
              <a:t> </a:t>
            </a:r>
            <a:r>
              <a:rPr lang="en-US" sz="2000" dirty="0" err="1"/>
              <a:t>cấu</a:t>
            </a:r>
            <a:r>
              <a:rPr lang="en-US" sz="2000" dirty="0"/>
              <a:t> </a:t>
            </a:r>
            <a:r>
              <a:rPr lang="en-US" sz="2000" dirty="0" err="1"/>
              <a:t>trúc</a:t>
            </a:r>
            <a:r>
              <a:rPr lang="en-US" sz="2000" dirty="0"/>
              <a:t> (so a great storm =&gt; such a great storm/ so great a storm)</a:t>
            </a:r>
          </a:p>
          <a:p>
            <a:endParaRPr lang="en-US" sz="2000" dirty="0"/>
          </a:p>
        </p:txBody>
      </p:sp>
      <p:sp>
        <p:nvSpPr>
          <p:cNvPr id="2" name="Oval 1"/>
          <p:cNvSpPr/>
          <p:nvPr/>
        </p:nvSpPr>
        <p:spPr>
          <a:xfrm>
            <a:off x="228600" y="1447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239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1000"/>
                                        <p:tgtEl>
                                          <p:spTgt spid="4">
                                            <p:txEl>
                                              <p:pRg st="7" end="7"/>
                                            </p:txEl>
                                          </p:spTgt>
                                        </p:tgtEl>
                                      </p:cBhvr>
                                    </p:animEffect>
                                    <p:anim calcmode="lin" valueType="num">
                                      <p:cBhvr>
                                        <p:cTn id="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1000"/>
                                        <p:tgtEl>
                                          <p:spTgt spid="4">
                                            <p:txEl>
                                              <p:pRg st="8" end="8"/>
                                            </p:txEl>
                                          </p:spTgt>
                                        </p:tgtEl>
                                      </p:cBhvr>
                                    </p:animEffect>
                                    <p:anim calcmode="lin" valueType="num">
                                      <p:cBhvr>
                                        <p:cTn id="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1000"/>
                                        <p:tgtEl>
                                          <p:spTgt spid="4">
                                            <p:txEl>
                                              <p:pRg st="9" end="9"/>
                                            </p:txEl>
                                          </p:spTgt>
                                        </p:tgtEl>
                                      </p:cBhvr>
                                    </p:animEffect>
                                    <p:anim calcmode="lin" valueType="num">
                                      <p:cBhvr>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9067800" cy="5262979"/>
          </a:xfrm>
          <a:prstGeom prst="rect">
            <a:avLst/>
          </a:prstGeom>
          <a:noFill/>
        </p:spPr>
        <p:txBody>
          <a:bodyPr wrap="square" rtlCol="0">
            <a:spAutoFit/>
          </a:bodyPr>
          <a:lstStyle/>
          <a:p>
            <a:r>
              <a:rPr lang="en-US" sz="2400" b="1" dirty="0"/>
              <a:t>Question 28: </a:t>
            </a:r>
            <a:r>
              <a:rPr lang="en-US" sz="2400" dirty="0"/>
              <a:t>We have conducted </a:t>
            </a:r>
            <a:r>
              <a:rPr lang="en-US" sz="2400" b="1" dirty="0"/>
              <a:t>(A) </a:t>
            </a:r>
            <a:r>
              <a:rPr lang="en-US" sz="2400" b="1" u="heavy" dirty="0"/>
              <a:t>exhausting </a:t>
            </a:r>
            <a:r>
              <a:rPr lang="en-US" sz="2400" dirty="0"/>
              <a:t>research </a:t>
            </a:r>
            <a:r>
              <a:rPr lang="en-US" sz="2400" b="1" dirty="0"/>
              <a:t>(B)</a:t>
            </a:r>
            <a:r>
              <a:rPr lang="en-US" sz="2400" b="1" u="heavy" dirty="0"/>
              <a:t>into </a:t>
            </a:r>
            <a:r>
              <a:rPr lang="en-US" sz="2400" dirty="0"/>
              <a:t>the effects of smartphones on students’ </a:t>
            </a:r>
            <a:r>
              <a:rPr lang="en-US" sz="2400" b="1" dirty="0"/>
              <a:t>(C) </a:t>
            </a:r>
            <a:r>
              <a:rPr lang="en-US" sz="2400" b="1" u="heavy" dirty="0" err="1"/>
              <a:t>behaviour</a:t>
            </a:r>
            <a:r>
              <a:rPr lang="en-US" sz="2400" b="1" u="heavy" dirty="0"/>
              <a:t> </a:t>
            </a:r>
            <a:r>
              <a:rPr lang="en-US" sz="2400" dirty="0"/>
              <a:t>and their </a:t>
            </a:r>
            <a:r>
              <a:rPr lang="en-US" sz="2400" b="1" dirty="0"/>
              <a:t>(D) </a:t>
            </a:r>
            <a:r>
              <a:rPr lang="en-US" sz="2400" b="1" u="heavy" dirty="0"/>
              <a:t>academic performance</a:t>
            </a:r>
            <a:r>
              <a:rPr lang="en-US" sz="2400" dirty="0"/>
              <a:t>.</a:t>
            </a:r>
          </a:p>
          <a:p>
            <a:endParaRPr lang="en-US" sz="2400" dirty="0"/>
          </a:p>
          <a:p>
            <a:r>
              <a:rPr lang="en-US" sz="2400" b="1" dirty="0" err="1" smtClean="0"/>
              <a:t>Gi</a:t>
            </a:r>
            <a:r>
              <a:rPr lang="vi-VN" sz="2400" b="1" dirty="0" smtClean="0"/>
              <a:t>ải thích</a:t>
            </a:r>
            <a:endParaRPr lang="en-US" sz="2400" dirty="0" smtClean="0"/>
          </a:p>
          <a:p>
            <a:pPr lvl="0"/>
            <a:r>
              <a:rPr lang="en-US" sz="2400" dirty="0" smtClean="0"/>
              <a:t>exhaustive </a:t>
            </a:r>
            <a:r>
              <a:rPr lang="en-US" sz="2400" dirty="0"/>
              <a:t>(</a:t>
            </a:r>
            <a:r>
              <a:rPr lang="en-US" sz="2400" dirty="0" err="1"/>
              <a:t>adj</a:t>
            </a:r>
            <a:r>
              <a:rPr lang="en-US" sz="2400" dirty="0"/>
              <a:t>): including everything possible; very thorough or complete: </a:t>
            </a:r>
            <a:r>
              <a:rPr lang="en-US" sz="2400" dirty="0" err="1"/>
              <a:t>toàn</a:t>
            </a:r>
            <a:r>
              <a:rPr lang="en-US" sz="2400" dirty="0"/>
              <a:t> </a:t>
            </a:r>
            <a:r>
              <a:rPr lang="en-US" sz="2400" dirty="0" err="1"/>
              <a:t>diện</a:t>
            </a:r>
            <a:r>
              <a:rPr lang="en-US" sz="2400" dirty="0"/>
              <a:t> </a:t>
            </a:r>
            <a:r>
              <a:rPr lang="en-US" sz="2400" dirty="0" err="1"/>
              <a:t>hết</a:t>
            </a:r>
            <a:r>
              <a:rPr lang="en-US" sz="2400" dirty="0"/>
              <a:t> </a:t>
            </a:r>
            <a:r>
              <a:rPr lang="en-US" sz="2400" dirty="0" err="1"/>
              <a:t>mọi</a:t>
            </a:r>
            <a:r>
              <a:rPr lang="en-US" sz="2400" dirty="0"/>
              <a:t> </a:t>
            </a:r>
            <a:r>
              <a:rPr lang="en-US" sz="2400" dirty="0" err="1"/>
              <a:t>khía</a:t>
            </a:r>
            <a:r>
              <a:rPr lang="en-US" sz="2400" dirty="0"/>
              <a:t> </a:t>
            </a:r>
            <a:r>
              <a:rPr lang="en-US" sz="2400" dirty="0" err="1"/>
              <a:t>cạnh</a:t>
            </a:r>
            <a:endParaRPr lang="en-US" sz="2400" dirty="0"/>
          </a:p>
          <a:p>
            <a:r>
              <a:rPr lang="en-US" sz="2400" dirty="0"/>
              <a:t>+ exhaustive research: </a:t>
            </a:r>
            <a:r>
              <a:rPr lang="en-US" sz="2400" dirty="0" err="1"/>
              <a:t>nghiên</a:t>
            </a:r>
            <a:r>
              <a:rPr lang="en-US" sz="2400" dirty="0"/>
              <a:t> </a:t>
            </a:r>
            <a:r>
              <a:rPr lang="en-US" sz="2400" dirty="0" err="1"/>
              <a:t>cứu</a:t>
            </a:r>
            <a:r>
              <a:rPr lang="en-US" sz="2400" dirty="0"/>
              <a:t> </a:t>
            </a:r>
            <a:r>
              <a:rPr lang="en-US" sz="2400" dirty="0" err="1"/>
              <a:t>toàn</a:t>
            </a:r>
            <a:r>
              <a:rPr lang="en-US" sz="2400" dirty="0"/>
              <a:t> </a:t>
            </a:r>
            <a:r>
              <a:rPr lang="en-US" sz="2400" dirty="0" err="1"/>
              <a:t>diện</a:t>
            </a:r>
            <a:endParaRPr lang="en-US" sz="2400" dirty="0"/>
          </a:p>
          <a:p>
            <a:pPr lvl="0"/>
            <a:r>
              <a:rPr lang="en-US" sz="2400" dirty="0"/>
              <a:t>exhausting (</a:t>
            </a:r>
            <a:r>
              <a:rPr lang="en-US" sz="2400" dirty="0" err="1"/>
              <a:t>adj</a:t>
            </a:r>
            <a:r>
              <a:rPr lang="en-US" sz="2400" dirty="0"/>
              <a:t>): </a:t>
            </a:r>
            <a:r>
              <a:rPr lang="en-US" sz="2400" dirty="0" err="1"/>
              <a:t>làm</a:t>
            </a:r>
            <a:r>
              <a:rPr lang="en-US" sz="2400" dirty="0"/>
              <a:t> </a:t>
            </a:r>
            <a:r>
              <a:rPr lang="en-US" sz="2400" dirty="0" err="1"/>
              <a:t>kiệt</a:t>
            </a:r>
            <a:r>
              <a:rPr lang="en-US" sz="2400" dirty="0"/>
              <a:t> </a:t>
            </a:r>
            <a:r>
              <a:rPr lang="en-US" sz="2400" dirty="0" err="1"/>
              <a:t>sức</a:t>
            </a:r>
            <a:r>
              <a:rPr lang="en-US" sz="2400" dirty="0"/>
              <a:t>, </a:t>
            </a:r>
            <a:r>
              <a:rPr lang="en-US" sz="2400" dirty="0" err="1"/>
              <a:t>mệt</a:t>
            </a:r>
            <a:r>
              <a:rPr lang="en-US" sz="2400" dirty="0"/>
              <a:t> </a:t>
            </a:r>
            <a:r>
              <a:rPr lang="en-US" sz="2400" dirty="0" err="1"/>
              <a:t>nhoài</a:t>
            </a:r>
            <a:endParaRPr lang="en-US" sz="2400" dirty="0"/>
          </a:p>
          <a:p>
            <a:pPr lvl="0"/>
            <a:r>
              <a:rPr lang="en-US" sz="2400" dirty="0"/>
              <a:t>academic performance (n, p): </a:t>
            </a:r>
            <a:r>
              <a:rPr lang="en-US" sz="2400" dirty="0" err="1"/>
              <a:t>thành</a:t>
            </a:r>
            <a:r>
              <a:rPr lang="en-US" sz="2400" dirty="0"/>
              <a:t> </a:t>
            </a:r>
            <a:r>
              <a:rPr lang="en-US" sz="2400" dirty="0" err="1"/>
              <a:t>tích</a:t>
            </a:r>
            <a:r>
              <a:rPr lang="en-US" sz="2400" dirty="0"/>
              <a:t> </a:t>
            </a:r>
            <a:r>
              <a:rPr lang="en-US" sz="2400" dirty="0" err="1"/>
              <a:t>học</a:t>
            </a:r>
            <a:r>
              <a:rPr lang="en-US" sz="2400" dirty="0"/>
              <a:t> </a:t>
            </a:r>
            <a:r>
              <a:rPr lang="en-US" sz="2400" dirty="0" err="1"/>
              <a:t>tập</a:t>
            </a:r>
            <a:endParaRPr lang="en-US" sz="2400" dirty="0"/>
          </a:p>
          <a:p>
            <a:r>
              <a:rPr lang="en-US" sz="2400" b="1" dirty="0"/>
              <a:t>Do </a:t>
            </a:r>
            <a:r>
              <a:rPr lang="en-US" sz="2400" b="1" dirty="0" err="1"/>
              <a:t>đó</a:t>
            </a:r>
            <a:r>
              <a:rPr lang="en-US" sz="2400" b="1" dirty="0"/>
              <a:t>: exhausting =&gt; exhaustive</a:t>
            </a:r>
            <a:endParaRPr lang="en-US" sz="2400" dirty="0"/>
          </a:p>
          <a:p>
            <a:r>
              <a:rPr lang="en-US" sz="2400" dirty="0"/>
              <a:t>“</a:t>
            </a:r>
            <a:r>
              <a:rPr lang="en-US" sz="2400" dirty="0" err="1"/>
              <a:t>Chúng</a:t>
            </a:r>
            <a:r>
              <a:rPr lang="en-US" sz="2400" dirty="0"/>
              <a:t> </a:t>
            </a:r>
            <a:r>
              <a:rPr lang="en-US" sz="2400" dirty="0" err="1"/>
              <a:t>tôi</a:t>
            </a:r>
            <a:r>
              <a:rPr lang="en-US" sz="2400" dirty="0"/>
              <a:t> </a:t>
            </a:r>
            <a:r>
              <a:rPr lang="en-US" sz="2400" dirty="0" err="1"/>
              <a:t>đã</a:t>
            </a:r>
            <a:r>
              <a:rPr lang="en-US" sz="2400" dirty="0"/>
              <a:t> </a:t>
            </a:r>
            <a:r>
              <a:rPr lang="en-US" sz="2400" dirty="0" err="1"/>
              <a:t>tiến</a:t>
            </a:r>
            <a:r>
              <a:rPr lang="en-US" sz="2400" dirty="0"/>
              <a:t> </a:t>
            </a:r>
            <a:r>
              <a:rPr lang="en-US" sz="2400" dirty="0" err="1"/>
              <a:t>hành</a:t>
            </a:r>
            <a:r>
              <a:rPr lang="en-US" sz="2400" dirty="0"/>
              <a:t> </a:t>
            </a:r>
            <a:r>
              <a:rPr lang="en-US" sz="2400" dirty="0" err="1"/>
              <a:t>nghiên</a:t>
            </a:r>
            <a:r>
              <a:rPr lang="en-US" sz="2400" dirty="0"/>
              <a:t> </a:t>
            </a:r>
            <a:r>
              <a:rPr lang="en-US" sz="2400" dirty="0" err="1"/>
              <a:t>cứu</a:t>
            </a:r>
            <a:r>
              <a:rPr lang="en-US" sz="2400" dirty="0"/>
              <a:t> </a:t>
            </a:r>
            <a:r>
              <a:rPr lang="en-US" sz="2400" dirty="0" err="1"/>
              <a:t>toàn</a:t>
            </a:r>
            <a:r>
              <a:rPr lang="en-US" sz="2400" dirty="0"/>
              <a:t> </a:t>
            </a:r>
            <a:r>
              <a:rPr lang="en-US" sz="2400" dirty="0" err="1"/>
              <a:t>diện</a:t>
            </a:r>
            <a:r>
              <a:rPr lang="en-US" sz="2400" dirty="0"/>
              <a:t> </a:t>
            </a:r>
            <a:r>
              <a:rPr lang="en-US" sz="2400" dirty="0" err="1"/>
              <a:t>ảnh</a:t>
            </a:r>
            <a:r>
              <a:rPr lang="en-US" sz="2400" dirty="0"/>
              <a:t> </a:t>
            </a:r>
            <a:r>
              <a:rPr lang="en-US" sz="2400" dirty="0" err="1"/>
              <a:t>hưởng</a:t>
            </a:r>
            <a:r>
              <a:rPr lang="en-US" sz="2400" dirty="0"/>
              <a:t> </a:t>
            </a:r>
            <a:r>
              <a:rPr lang="en-US" sz="2400" dirty="0" err="1"/>
              <a:t>của</a:t>
            </a:r>
            <a:r>
              <a:rPr lang="en-US" sz="2400" dirty="0"/>
              <a:t> </a:t>
            </a:r>
            <a:r>
              <a:rPr lang="en-US" sz="2400" dirty="0" err="1"/>
              <a:t>điện</a:t>
            </a:r>
            <a:r>
              <a:rPr lang="en-US" sz="2400" dirty="0"/>
              <a:t> </a:t>
            </a:r>
            <a:r>
              <a:rPr lang="en-US" sz="2400" dirty="0" err="1"/>
              <a:t>thoại</a:t>
            </a:r>
            <a:r>
              <a:rPr lang="en-US" sz="2400" dirty="0"/>
              <a:t> </a:t>
            </a:r>
            <a:r>
              <a:rPr lang="en-US" sz="2400" dirty="0" err="1"/>
              <a:t>thông</a:t>
            </a:r>
            <a:r>
              <a:rPr lang="en-US" sz="2400" dirty="0"/>
              <a:t> minh </a:t>
            </a:r>
            <a:r>
              <a:rPr lang="en-US" sz="2400" dirty="0" err="1"/>
              <a:t>vào</a:t>
            </a:r>
            <a:r>
              <a:rPr lang="en-US" sz="2400" dirty="0"/>
              <a:t> </a:t>
            </a:r>
            <a:r>
              <a:rPr lang="en-US" sz="2400" dirty="0" err="1"/>
              <a:t>cách</a:t>
            </a:r>
            <a:r>
              <a:rPr lang="en-US" sz="2400" dirty="0"/>
              <a:t> </a:t>
            </a:r>
            <a:r>
              <a:rPr lang="en-US" sz="2400" dirty="0" err="1"/>
              <a:t>cư</a:t>
            </a:r>
            <a:r>
              <a:rPr lang="en-US" sz="2400" dirty="0"/>
              <a:t> </a:t>
            </a:r>
            <a:r>
              <a:rPr lang="en-US" sz="2400" dirty="0" err="1"/>
              <a:t>xử</a:t>
            </a:r>
            <a:r>
              <a:rPr lang="en-US" sz="2400" dirty="0"/>
              <a:t> </a:t>
            </a:r>
            <a:r>
              <a:rPr lang="en-US" sz="2400" dirty="0" err="1"/>
              <a:t>và</a:t>
            </a:r>
            <a:r>
              <a:rPr lang="en-US" sz="2400" dirty="0"/>
              <a:t> </a:t>
            </a:r>
            <a:r>
              <a:rPr lang="en-US" sz="2400" dirty="0" err="1"/>
              <a:t>thành</a:t>
            </a:r>
            <a:r>
              <a:rPr lang="en-US" sz="2400" dirty="0"/>
              <a:t> </a:t>
            </a:r>
            <a:r>
              <a:rPr lang="en-US" sz="2400" dirty="0" err="1"/>
              <a:t>tích</a:t>
            </a:r>
            <a:r>
              <a:rPr lang="en-US" sz="2400" dirty="0"/>
              <a:t> </a:t>
            </a:r>
            <a:r>
              <a:rPr lang="en-US" sz="2400" dirty="0" err="1"/>
              <a:t>học</a:t>
            </a:r>
            <a:r>
              <a:rPr lang="en-US" sz="2400" dirty="0"/>
              <a:t> </a:t>
            </a:r>
            <a:r>
              <a:rPr lang="en-US" sz="2400" dirty="0" err="1"/>
              <a:t>tập</a:t>
            </a:r>
            <a:r>
              <a:rPr lang="en-US" sz="2400" dirty="0"/>
              <a:t> </a:t>
            </a:r>
            <a:r>
              <a:rPr lang="en-US" sz="2400" dirty="0" err="1"/>
              <a:t>của</a:t>
            </a:r>
            <a:r>
              <a:rPr lang="en-US" sz="2400" dirty="0"/>
              <a:t> </a:t>
            </a:r>
            <a:r>
              <a:rPr lang="en-US" sz="2400" dirty="0" err="1"/>
              <a:t>học</a:t>
            </a:r>
            <a:r>
              <a:rPr lang="en-US" sz="2400" dirty="0"/>
              <a:t> </a:t>
            </a:r>
            <a:r>
              <a:rPr lang="en-US" sz="2400" dirty="0" err="1"/>
              <a:t>sinh</a:t>
            </a:r>
            <a:r>
              <a:rPr lang="en-US" sz="2400" dirty="0"/>
              <a:t>.”</a:t>
            </a:r>
          </a:p>
          <a:p>
            <a:endParaRPr lang="en-US" sz="2400" dirty="0"/>
          </a:p>
        </p:txBody>
      </p:sp>
      <p:sp>
        <p:nvSpPr>
          <p:cNvPr id="2" name="Oval 1"/>
          <p:cNvSpPr/>
          <p:nvPr/>
        </p:nvSpPr>
        <p:spPr>
          <a:xfrm>
            <a:off x="4343400" y="304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83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763000" cy="3046988"/>
          </a:xfrm>
          <a:prstGeom prst="rect">
            <a:avLst/>
          </a:prstGeom>
          <a:noFill/>
        </p:spPr>
        <p:txBody>
          <a:bodyPr wrap="square" rtlCol="0">
            <a:spAutoFit/>
          </a:bodyPr>
          <a:lstStyle/>
          <a:p>
            <a:r>
              <a:rPr lang="en-US" sz="2400" b="1" dirty="0" smtClean="0"/>
              <a:t>Question 29: (A) </a:t>
            </a:r>
            <a:r>
              <a:rPr lang="en-US" sz="2400" b="1" u="heavy" dirty="0" smtClean="0"/>
              <a:t>On </a:t>
            </a:r>
            <a:r>
              <a:rPr lang="en-US" sz="2400" dirty="0" smtClean="0"/>
              <a:t>the table </a:t>
            </a:r>
            <a:r>
              <a:rPr lang="en-US" sz="2400" b="1" dirty="0" smtClean="0"/>
              <a:t>(B) </a:t>
            </a:r>
            <a:r>
              <a:rPr lang="en-US" sz="2400" b="1" u="heavy" dirty="0" smtClean="0"/>
              <a:t>is </a:t>
            </a:r>
            <a:r>
              <a:rPr lang="en-US" sz="2400" b="1" dirty="0" smtClean="0"/>
              <a:t>(C) </a:t>
            </a:r>
            <a:r>
              <a:rPr lang="en-US" sz="2400" b="1" u="heavy" dirty="0" smtClean="0"/>
              <a:t>hundreds of </a:t>
            </a:r>
            <a:r>
              <a:rPr lang="en-US" sz="2400" dirty="0" smtClean="0"/>
              <a:t>books written </a:t>
            </a:r>
            <a:r>
              <a:rPr lang="en-US" sz="2400" b="1" dirty="0" smtClean="0"/>
              <a:t>(D) </a:t>
            </a:r>
            <a:r>
              <a:rPr lang="en-US" sz="2400" b="1" u="heavy" dirty="0" smtClean="0"/>
              <a:t>in </a:t>
            </a:r>
            <a:r>
              <a:rPr lang="en-US" sz="2400" dirty="0" smtClean="0"/>
              <a:t>English.</a:t>
            </a:r>
          </a:p>
          <a:p>
            <a:r>
              <a:rPr lang="en-US" sz="2400" b="1" dirty="0" smtClean="0"/>
              <a:t>Question 29 </a:t>
            </a:r>
            <a:r>
              <a:rPr lang="en-US" sz="2400" b="1" dirty="0" err="1" smtClean="0"/>
              <a:t>Chọn</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 B</a:t>
            </a:r>
            <a:endParaRPr lang="en-US" sz="2400" dirty="0" smtClean="0"/>
          </a:p>
          <a:p>
            <a:r>
              <a:rPr lang="en-US" sz="2400" dirty="0" err="1" smtClean="0"/>
              <a:t>Cấu</a:t>
            </a:r>
            <a:r>
              <a:rPr lang="en-US" sz="2400" dirty="0" smtClean="0"/>
              <a:t> </a:t>
            </a:r>
            <a:r>
              <a:rPr lang="en-US" sz="2400" dirty="0" err="1" smtClean="0"/>
              <a:t>trúc</a:t>
            </a:r>
            <a:r>
              <a:rPr lang="en-US" sz="2400" dirty="0" smtClean="0"/>
              <a:t>: - </a:t>
            </a:r>
            <a:r>
              <a:rPr lang="en-US" sz="2400" dirty="0" err="1" smtClean="0"/>
              <a:t>Adv</a:t>
            </a:r>
            <a:r>
              <a:rPr lang="en-US" sz="2400" dirty="0" smtClean="0"/>
              <a:t> of place + V + S (</a:t>
            </a:r>
            <a:r>
              <a:rPr lang="en-US" sz="2400" dirty="0" err="1" smtClean="0"/>
              <a:t>đảo</a:t>
            </a:r>
            <a:r>
              <a:rPr lang="en-US" sz="2400" dirty="0" smtClean="0"/>
              <a:t> </a:t>
            </a:r>
            <a:r>
              <a:rPr lang="en-US" sz="2400" dirty="0" err="1" smtClean="0"/>
              <a:t>ngữ</a:t>
            </a:r>
            <a:r>
              <a:rPr lang="en-US" sz="2400" dirty="0" smtClean="0"/>
              <a:t> </a:t>
            </a:r>
            <a:r>
              <a:rPr lang="en-US" sz="2400" dirty="0" err="1" smtClean="0"/>
              <a:t>trạng</a:t>
            </a:r>
            <a:r>
              <a:rPr lang="en-US" sz="2400" dirty="0" smtClean="0"/>
              <a:t> </a:t>
            </a:r>
            <a:r>
              <a:rPr lang="en-US" sz="2400" dirty="0" err="1" smtClean="0"/>
              <a:t>từ</a:t>
            </a:r>
            <a:r>
              <a:rPr lang="en-US" sz="2400" dirty="0" smtClean="0"/>
              <a:t> </a:t>
            </a:r>
            <a:r>
              <a:rPr lang="en-US" sz="2400" dirty="0" err="1" smtClean="0"/>
              <a:t>nơi</a:t>
            </a:r>
            <a:r>
              <a:rPr lang="en-US" sz="2400" dirty="0" smtClean="0"/>
              <a:t> </a:t>
            </a:r>
            <a:r>
              <a:rPr lang="en-US" sz="2400" dirty="0" err="1" smtClean="0"/>
              <a:t>chốn</a:t>
            </a:r>
            <a:r>
              <a:rPr lang="en-US" sz="2400" dirty="0" smtClean="0"/>
              <a:t> </a:t>
            </a:r>
            <a:r>
              <a:rPr lang="en-US" sz="2400" dirty="0" err="1" smtClean="0"/>
              <a:t>lên</a:t>
            </a:r>
            <a:r>
              <a:rPr lang="en-US" sz="2400" dirty="0" smtClean="0"/>
              <a:t> </a:t>
            </a:r>
            <a:r>
              <a:rPr lang="en-US" sz="2400" dirty="0" err="1" smtClean="0"/>
              <a:t>trước</a:t>
            </a:r>
            <a:r>
              <a:rPr lang="en-US" sz="2400" dirty="0" smtClean="0"/>
              <a:t> </a:t>
            </a:r>
            <a:r>
              <a:rPr lang="en-US" sz="2400" dirty="0" err="1" smtClean="0"/>
              <a:t>để</a:t>
            </a:r>
            <a:r>
              <a:rPr lang="en-US" sz="2400" dirty="0" smtClean="0"/>
              <a:t> </a:t>
            </a:r>
            <a:r>
              <a:rPr lang="en-US" sz="2400" dirty="0" err="1" smtClean="0"/>
              <a:t>nhấn</a:t>
            </a:r>
            <a:r>
              <a:rPr lang="en-US" sz="2400" dirty="0" smtClean="0"/>
              <a:t> </a:t>
            </a:r>
            <a:r>
              <a:rPr lang="en-US" sz="2400" dirty="0" err="1" smtClean="0"/>
              <a:t>mạnh</a:t>
            </a:r>
            <a:r>
              <a:rPr lang="en-US" sz="2400" dirty="0" smtClean="0"/>
              <a:t>)</a:t>
            </a:r>
            <a:endParaRPr lang="vi-VN" sz="2400" dirty="0" smtClean="0"/>
          </a:p>
          <a:p>
            <a:pPr lvl="0"/>
            <a:r>
              <a:rPr lang="en-US" sz="2400" dirty="0" smtClean="0"/>
              <a:t>Hundreds </a:t>
            </a:r>
            <a:r>
              <a:rPr lang="en-US" sz="2400" dirty="0" smtClean="0"/>
              <a:t>of + N-plural + V -plural</a:t>
            </a:r>
          </a:p>
          <a:p>
            <a:r>
              <a:rPr lang="en-US" sz="2400" b="1" dirty="0" err="1" smtClean="0"/>
              <a:t>E.g</a:t>
            </a:r>
            <a:r>
              <a:rPr lang="en-US" sz="2400" b="1" dirty="0" smtClean="0"/>
              <a:t>: </a:t>
            </a:r>
            <a:r>
              <a:rPr lang="en-US" sz="2400" dirty="0" smtClean="0"/>
              <a:t>Hundreds of people are standing in front of the cinema.</a:t>
            </a:r>
          </a:p>
          <a:p>
            <a:r>
              <a:rPr lang="en-US" sz="2400" dirty="0" smtClean="0"/>
              <a:t>Do </a:t>
            </a:r>
            <a:r>
              <a:rPr lang="en-US" sz="2400" dirty="0" err="1" smtClean="0"/>
              <a:t>đó</a:t>
            </a:r>
            <a:r>
              <a:rPr lang="en-US" sz="2400" dirty="0" smtClean="0"/>
              <a:t>: is =&gt; </a:t>
            </a:r>
            <a:r>
              <a:rPr lang="en-US" sz="2400" dirty="0" smtClean="0"/>
              <a:t>are</a:t>
            </a:r>
            <a:endParaRPr lang="en-US" sz="2400" dirty="0" smtClean="0"/>
          </a:p>
        </p:txBody>
      </p:sp>
      <p:sp>
        <p:nvSpPr>
          <p:cNvPr id="5" name="TextBox 4"/>
          <p:cNvSpPr txBox="1"/>
          <p:nvPr/>
        </p:nvSpPr>
        <p:spPr>
          <a:xfrm>
            <a:off x="0" y="3124200"/>
            <a:ext cx="9029700" cy="3816429"/>
          </a:xfrm>
          <a:prstGeom prst="rect">
            <a:avLst/>
          </a:prstGeom>
          <a:noFill/>
        </p:spPr>
        <p:txBody>
          <a:bodyPr wrap="square" rtlCol="0">
            <a:spAutoFit/>
          </a:bodyPr>
          <a:lstStyle/>
          <a:p>
            <a:r>
              <a:rPr lang="en-US" sz="2200" b="1" dirty="0"/>
              <a:t>Question 30</a:t>
            </a:r>
            <a:r>
              <a:rPr lang="en-US" sz="2200" dirty="0"/>
              <a:t>: Tim works (A) </a:t>
            </a:r>
            <a:r>
              <a:rPr lang="en-US" sz="2200" u="heavy" dirty="0"/>
              <a:t>as a doctor </a:t>
            </a:r>
            <a:r>
              <a:rPr lang="en-US" sz="2200" dirty="0"/>
              <a:t>and he (B) </a:t>
            </a:r>
            <a:r>
              <a:rPr lang="en-US" sz="2200" u="heavy" dirty="0"/>
              <a:t>earns </a:t>
            </a:r>
            <a:r>
              <a:rPr lang="en-US" sz="2200" dirty="0"/>
              <a:t>(C) </a:t>
            </a:r>
            <a:r>
              <a:rPr lang="en-US" sz="2200" u="heavy" dirty="0"/>
              <a:t>twice  </a:t>
            </a:r>
            <a:r>
              <a:rPr lang="en-US" sz="2200" dirty="0"/>
              <a:t>(D</a:t>
            </a:r>
            <a:r>
              <a:rPr lang="en-US" sz="2200" u="sng" dirty="0"/>
              <a:t>)</a:t>
            </a:r>
            <a:r>
              <a:rPr lang="en-US" sz="2200" dirty="0"/>
              <a:t>as much as</a:t>
            </a:r>
            <a:r>
              <a:rPr lang="en-US" sz="2200" u="heavy" dirty="0"/>
              <a:t> </a:t>
            </a:r>
            <a:r>
              <a:rPr lang="en-US" sz="2200" u="sng" dirty="0"/>
              <a:t>her</a:t>
            </a:r>
            <a:r>
              <a:rPr lang="en-US" sz="2200" dirty="0"/>
              <a:t> brother. </a:t>
            </a:r>
          </a:p>
          <a:p>
            <a:r>
              <a:rPr lang="en-US" sz="2200" dirty="0" err="1" smtClean="0"/>
              <a:t>Cấu</a:t>
            </a:r>
            <a:r>
              <a:rPr lang="en-US" sz="2200" dirty="0" smtClean="0"/>
              <a:t> </a:t>
            </a:r>
            <a:r>
              <a:rPr lang="en-US" sz="2200" dirty="0" err="1"/>
              <a:t>trúc</a:t>
            </a:r>
            <a:r>
              <a:rPr lang="en-US" sz="2200" dirty="0"/>
              <a:t>: </a:t>
            </a:r>
            <a:r>
              <a:rPr lang="en-US" sz="2200" b="1" dirty="0"/>
              <a:t>S + V + multiple number (half/ twice/ three times/....) + as + much/many/</a:t>
            </a:r>
            <a:r>
              <a:rPr lang="en-US" sz="2200" b="1" dirty="0" err="1"/>
              <a:t>adj</a:t>
            </a:r>
            <a:r>
              <a:rPr lang="en-US" sz="2200" b="1" dirty="0"/>
              <a:t>/</a:t>
            </a:r>
            <a:r>
              <a:rPr lang="en-US" sz="2200" b="1" dirty="0" err="1"/>
              <a:t>adv</a:t>
            </a:r>
            <a:r>
              <a:rPr lang="en-US" sz="2200" b="1" dirty="0"/>
              <a:t> + (N) + as</a:t>
            </a:r>
            <a:endParaRPr lang="en-US" sz="2200" dirty="0"/>
          </a:p>
          <a:p>
            <a:r>
              <a:rPr lang="en-US" sz="2200" b="1" dirty="0"/>
              <a:t>+ N/pronoun </a:t>
            </a:r>
            <a:r>
              <a:rPr lang="en-US" sz="2200" dirty="0"/>
              <a:t>(so </a:t>
            </a:r>
            <a:r>
              <a:rPr lang="en-US" sz="2200" dirty="0" err="1"/>
              <a:t>sánh</a:t>
            </a:r>
            <a:r>
              <a:rPr lang="en-US" sz="2200" dirty="0"/>
              <a:t> </a:t>
            </a:r>
            <a:r>
              <a:rPr lang="en-US" sz="2200" dirty="0" err="1"/>
              <a:t>bội</a:t>
            </a:r>
            <a:r>
              <a:rPr lang="en-US" sz="2200" dirty="0"/>
              <a:t> so)</a:t>
            </a:r>
          </a:p>
          <a:p>
            <a:pPr lvl="0"/>
            <a:r>
              <a:rPr lang="en-US" sz="2200" b="1" dirty="0"/>
              <a:t>g: </a:t>
            </a:r>
            <a:r>
              <a:rPr lang="en-US" sz="2200" dirty="0"/>
              <a:t>The yellow skirt costs twice as much as the red one. (</a:t>
            </a:r>
            <a:r>
              <a:rPr lang="en-US" sz="2200" dirty="0" err="1"/>
              <a:t>Cái</a:t>
            </a:r>
            <a:r>
              <a:rPr lang="en-US" sz="2200" dirty="0"/>
              <a:t> </a:t>
            </a:r>
            <a:r>
              <a:rPr lang="en-US" sz="2200" dirty="0" err="1"/>
              <a:t>váy</a:t>
            </a:r>
            <a:r>
              <a:rPr lang="en-US" sz="2200" dirty="0"/>
              <a:t> </a:t>
            </a:r>
            <a:r>
              <a:rPr lang="en-US" sz="2200" dirty="0" err="1"/>
              <a:t>mầu</a:t>
            </a:r>
            <a:r>
              <a:rPr lang="en-US" sz="2200" dirty="0"/>
              <a:t> </a:t>
            </a:r>
            <a:r>
              <a:rPr lang="en-US" sz="2200" dirty="0" err="1"/>
              <a:t>vàng</a:t>
            </a:r>
            <a:r>
              <a:rPr lang="en-US" sz="2200" dirty="0"/>
              <a:t> </a:t>
            </a:r>
            <a:r>
              <a:rPr lang="en-US" sz="2200" dirty="0" err="1"/>
              <a:t>có</a:t>
            </a:r>
            <a:r>
              <a:rPr lang="en-US" sz="2200" dirty="0"/>
              <a:t> </a:t>
            </a:r>
            <a:r>
              <a:rPr lang="en-US" sz="2200" dirty="0" err="1"/>
              <a:t>giá</a:t>
            </a:r>
            <a:r>
              <a:rPr lang="en-US" sz="2200" dirty="0"/>
              <a:t> </a:t>
            </a:r>
            <a:r>
              <a:rPr lang="en-US" sz="2200" dirty="0" err="1"/>
              <a:t>gấp</a:t>
            </a:r>
            <a:r>
              <a:rPr lang="en-US" sz="2200" dirty="0"/>
              <a:t> </a:t>
            </a:r>
            <a:r>
              <a:rPr lang="en-US" sz="2200" dirty="0" err="1"/>
              <a:t>đôi</a:t>
            </a:r>
            <a:r>
              <a:rPr lang="en-US" sz="2200" dirty="0"/>
              <a:t> </a:t>
            </a:r>
            <a:r>
              <a:rPr lang="en-US" sz="2200" dirty="0" err="1"/>
              <a:t>cái</a:t>
            </a:r>
            <a:r>
              <a:rPr lang="en-US" sz="2200" dirty="0"/>
              <a:t> </a:t>
            </a:r>
            <a:r>
              <a:rPr lang="en-US" sz="2200" dirty="0" err="1"/>
              <a:t>váy</a:t>
            </a:r>
            <a:r>
              <a:rPr lang="en-US" sz="2200" dirty="0"/>
              <a:t> </a:t>
            </a:r>
            <a:r>
              <a:rPr lang="en-US" sz="2200" dirty="0" err="1"/>
              <a:t>màu</a:t>
            </a:r>
            <a:endParaRPr lang="en-US" sz="2200" dirty="0"/>
          </a:p>
          <a:p>
            <a:r>
              <a:rPr lang="en-US" sz="2200" dirty="0" err="1"/>
              <a:t>đỏ</a:t>
            </a:r>
            <a:r>
              <a:rPr lang="en-US" sz="2200" dirty="0"/>
              <a:t>.)</a:t>
            </a:r>
          </a:p>
          <a:p>
            <a:r>
              <a:rPr lang="en-US" sz="2200" dirty="0"/>
              <a:t> “Tim </a:t>
            </a:r>
            <a:r>
              <a:rPr lang="en-US" sz="2200" dirty="0" err="1"/>
              <a:t>là</a:t>
            </a:r>
            <a:r>
              <a:rPr lang="en-US" sz="2200" dirty="0"/>
              <a:t> </a:t>
            </a:r>
            <a:r>
              <a:rPr lang="en-US" sz="2200" dirty="0" err="1"/>
              <a:t>một</a:t>
            </a:r>
            <a:r>
              <a:rPr lang="en-US" sz="2200" dirty="0"/>
              <a:t> </a:t>
            </a:r>
            <a:r>
              <a:rPr lang="en-US" sz="2200" dirty="0" err="1"/>
              <a:t>bác</a:t>
            </a:r>
            <a:r>
              <a:rPr lang="en-US" sz="2200" dirty="0"/>
              <a:t> </a:t>
            </a:r>
            <a:r>
              <a:rPr lang="en-US" sz="2200" dirty="0" err="1"/>
              <a:t>sĩ</a:t>
            </a:r>
            <a:r>
              <a:rPr lang="en-US" sz="2200" dirty="0"/>
              <a:t> </a:t>
            </a:r>
            <a:r>
              <a:rPr lang="en-US" sz="2200" dirty="0" err="1"/>
              <a:t>và</a:t>
            </a:r>
            <a:r>
              <a:rPr lang="en-US" sz="2200" dirty="0"/>
              <a:t> </a:t>
            </a:r>
            <a:r>
              <a:rPr lang="en-US" sz="2200" dirty="0" err="1"/>
              <a:t>cậu</a:t>
            </a:r>
            <a:r>
              <a:rPr lang="en-US" sz="2200" dirty="0"/>
              <a:t> </a:t>
            </a:r>
            <a:r>
              <a:rPr lang="en-US" sz="2200" dirty="0" err="1"/>
              <a:t>ấy</a:t>
            </a:r>
            <a:r>
              <a:rPr lang="en-US" sz="2200" dirty="0"/>
              <a:t> </a:t>
            </a:r>
            <a:r>
              <a:rPr lang="en-US" sz="2200" dirty="0" err="1"/>
              <a:t>kiếm</a:t>
            </a:r>
            <a:r>
              <a:rPr lang="en-US" sz="2200" dirty="0"/>
              <a:t> </a:t>
            </a:r>
            <a:r>
              <a:rPr lang="en-US" sz="2200" dirty="0" err="1"/>
              <a:t>được</a:t>
            </a:r>
            <a:r>
              <a:rPr lang="en-US" sz="2200" dirty="0"/>
              <a:t> </a:t>
            </a:r>
            <a:r>
              <a:rPr lang="en-US" sz="2200" dirty="0" err="1"/>
              <a:t>gấp</a:t>
            </a:r>
            <a:r>
              <a:rPr lang="en-US" sz="2200" dirty="0"/>
              <a:t> </a:t>
            </a:r>
            <a:r>
              <a:rPr lang="en-US" sz="2200" dirty="0" err="1"/>
              <a:t>đôi</a:t>
            </a:r>
            <a:r>
              <a:rPr lang="en-US" sz="2200" dirty="0"/>
              <a:t> </a:t>
            </a:r>
            <a:r>
              <a:rPr lang="en-US" sz="2200" dirty="0" err="1"/>
              <a:t>anh</a:t>
            </a:r>
            <a:r>
              <a:rPr lang="en-US" sz="2200" dirty="0"/>
              <a:t> </a:t>
            </a:r>
            <a:r>
              <a:rPr lang="en-US" sz="2200" dirty="0" err="1"/>
              <a:t>trai</a:t>
            </a:r>
            <a:r>
              <a:rPr lang="en-US" sz="2200" dirty="0"/>
              <a:t> </a:t>
            </a:r>
            <a:r>
              <a:rPr lang="en-US" sz="2200" dirty="0" err="1"/>
              <a:t>cậu</a:t>
            </a:r>
            <a:r>
              <a:rPr lang="en-US" sz="2200" dirty="0"/>
              <a:t> </a:t>
            </a:r>
            <a:r>
              <a:rPr lang="en-US" sz="2200" dirty="0" err="1"/>
              <a:t>ấy</a:t>
            </a:r>
            <a:r>
              <a:rPr lang="en-US" sz="2200" dirty="0"/>
              <a:t>.”</a:t>
            </a:r>
          </a:p>
          <a:p>
            <a:r>
              <a:rPr lang="en-US" sz="2200" b="1" i="1" dirty="0"/>
              <a:t>Do </a:t>
            </a:r>
            <a:r>
              <a:rPr lang="en-US" sz="2200" b="1" i="1" dirty="0" err="1"/>
              <a:t>đó</a:t>
            </a:r>
            <a:r>
              <a:rPr lang="en-US" sz="2200" b="1" i="1" dirty="0"/>
              <a:t> </a:t>
            </a:r>
            <a:r>
              <a:rPr lang="en-US" sz="2200" b="1" i="1" dirty="0" err="1"/>
              <a:t>sai</a:t>
            </a:r>
            <a:r>
              <a:rPr lang="en-US" sz="2200" b="1" i="1" dirty="0"/>
              <a:t> :”her”-his</a:t>
            </a:r>
            <a:endParaRPr lang="en-US" sz="2200" dirty="0"/>
          </a:p>
          <a:p>
            <a:endParaRPr lang="en-US" sz="2200" dirty="0"/>
          </a:p>
        </p:txBody>
      </p:sp>
      <p:sp>
        <p:nvSpPr>
          <p:cNvPr id="2" name="Oval 1"/>
          <p:cNvSpPr/>
          <p:nvPr/>
        </p:nvSpPr>
        <p:spPr>
          <a:xfrm>
            <a:off x="4343400" y="533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574924" y="3154787"/>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144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1000"/>
                                        <p:tgtEl>
                                          <p:spTgt spid="2"/>
                                        </p:tgtEl>
                                      </p:cBhvr>
                                    </p:animEffect>
                                    <p:anim calcmode="lin" valueType="num">
                                      <p:cBhvr>
                                        <p:cTn id="26" dur="1000" fill="hold"/>
                                        <p:tgtEl>
                                          <p:spTgt spid="2"/>
                                        </p:tgtEl>
                                        <p:attrNameLst>
                                          <p:attrName>ppt_x</p:attrName>
                                        </p:attrNameLst>
                                      </p:cBhvr>
                                      <p:tavLst>
                                        <p:tav tm="0">
                                          <p:val>
                                            <p:strVal val="#ppt_x"/>
                                          </p:val>
                                        </p:tav>
                                        <p:tav tm="100000">
                                          <p:val>
                                            <p:strVal val="#ppt_x"/>
                                          </p:val>
                                        </p:tav>
                                      </p:tavLst>
                                    </p:anim>
                                    <p:anim calcmode="lin" valueType="num">
                                      <p:cBhvr>
                                        <p:cTn id="2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1" end="1"/>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 calcmode="lin" valueType="num">
                                      <p:cBhvr additive="base">
                                        <p:cTn id="36"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2" end="2"/>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5">
                                            <p:txEl>
                                              <p:pRg st="3" end="3"/>
                                            </p:txEl>
                                          </p:spTgt>
                                        </p:tgtEl>
                                        <p:attrNameLst>
                                          <p:attrName>style.visibility</p:attrName>
                                        </p:attrNameLst>
                                      </p:cBhvr>
                                      <p:to>
                                        <p:strVal val="visible"/>
                                      </p:to>
                                    </p:set>
                                    <p:anim calcmode="lin" valueType="num">
                                      <p:cBhvr additive="base">
                                        <p:cTn id="4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5">
                                            <p:txEl>
                                              <p:pRg st="3" end="3"/>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5">
                                            <p:txEl>
                                              <p:pRg st="4" end="4"/>
                                            </p:txEl>
                                          </p:spTgt>
                                        </p:tgtEl>
                                        <p:attrNameLst>
                                          <p:attrName>style.visibility</p:attrName>
                                        </p:attrNameLst>
                                      </p:cBhvr>
                                      <p:to>
                                        <p:strVal val="visible"/>
                                      </p:to>
                                    </p:set>
                                    <p:anim calcmode="lin" valueType="num">
                                      <p:cBhvr additive="base">
                                        <p:cTn id="44"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
                                            <p:txEl>
                                              <p:pRg st="4" end="4"/>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5">
                                            <p:txEl>
                                              <p:pRg st="5" end="5"/>
                                            </p:txEl>
                                          </p:spTgt>
                                        </p:tgtEl>
                                        <p:attrNameLst>
                                          <p:attrName>style.visibility</p:attrName>
                                        </p:attrNameLst>
                                      </p:cBhvr>
                                      <p:to>
                                        <p:strVal val="visible"/>
                                      </p:to>
                                    </p:set>
                                    <p:anim calcmode="lin" valueType="num">
                                      <p:cBhvr additive="base">
                                        <p:cTn id="48"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5" end="5"/>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5">
                                            <p:txEl>
                                              <p:pRg st="6" end="6"/>
                                            </p:txEl>
                                          </p:spTgt>
                                        </p:tgtEl>
                                        <p:attrNameLst>
                                          <p:attrName>style.visibility</p:attrName>
                                        </p:attrNameLst>
                                      </p:cBhvr>
                                      <p:to>
                                        <p:strVal val="visible"/>
                                      </p:to>
                                    </p:set>
                                    <p:anim calcmode="lin" valueType="num">
                                      <p:cBhvr additive="base">
                                        <p:cTn id="52"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3"/>
                                        </p:tgtEl>
                                        <p:attrNameLst>
                                          <p:attrName>style.visibility</p:attrName>
                                        </p:attrNameLst>
                                      </p:cBhvr>
                                      <p:to>
                                        <p:strVal val="visible"/>
                                      </p:to>
                                    </p:set>
                                    <p:anim calcmode="lin" valueType="num">
                                      <p:cBhvr additive="base">
                                        <p:cTn id="58" dur="500" fill="hold"/>
                                        <p:tgtEl>
                                          <p:spTgt spid="3"/>
                                        </p:tgtEl>
                                        <p:attrNameLst>
                                          <p:attrName>ppt_x</p:attrName>
                                        </p:attrNameLst>
                                      </p:cBhvr>
                                      <p:tavLst>
                                        <p:tav tm="0">
                                          <p:val>
                                            <p:strVal val="#ppt_x"/>
                                          </p:val>
                                        </p:tav>
                                        <p:tav tm="100000">
                                          <p:val>
                                            <p:strVal val="#ppt_x"/>
                                          </p:val>
                                        </p:tav>
                                      </p:tavLst>
                                    </p:anim>
                                    <p:anim calcmode="lin" valueType="num">
                                      <p:cBhvr additive="base">
                                        <p:cTn id="5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544" y="152400"/>
            <a:ext cx="8915400" cy="7201972"/>
          </a:xfrm>
          <a:prstGeom prst="rect">
            <a:avLst/>
          </a:prstGeom>
          <a:noFill/>
        </p:spPr>
        <p:txBody>
          <a:bodyPr wrap="square" rtlCol="0">
            <a:spAutoFit/>
          </a:bodyPr>
          <a:lstStyle/>
          <a:p>
            <a:r>
              <a:rPr lang="en-US" sz="2200" b="1" dirty="0"/>
              <a:t>Question 31. </a:t>
            </a:r>
            <a:r>
              <a:rPr lang="en-US" sz="2200" dirty="0"/>
              <a:t>“You should have finished your work by noon, Fiona” said Mark.</a:t>
            </a:r>
          </a:p>
          <a:p>
            <a:r>
              <a:rPr lang="en-US" sz="2200" b="1" dirty="0"/>
              <a:t>A. </a:t>
            </a:r>
            <a:r>
              <a:rPr lang="en-US" sz="2200" dirty="0"/>
              <a:t>Mark warned Fiona against having finished her work by noon.</a:t>
            </a:r>
          </a:p>
          <a:p>
            <a:r>
              <a:rPr lang="en-US" sz="2200" b="1" dirty="0"/>
              <a:t>B. </a:t>
            </a:r>
            <a:r>
              <a:rPr lang="en-US" sz="2200" dirty="0"/>
              <a:t>Mark encouraged Fiona to finish her work by noon.</a:t>
            </a:r>
          </a:p>
          <a:p>
            <a:r>
              <a:rPr lang="en-US" sz="2200" b="1" dirty="0"/>
              <a:t>C. </a:t>
            </a:r>
            <a:r>
              <a:rPr lang="en-US" sz="2200" dirty="0"/>
              <a:t>Mark reproached Fiona for not having finished her work by noon.</a:t>
            </a:r>
          </a:p>
          <a:p>
            <a:r>
              <a:rPr lang="en-US" sz="2200" b="1" dirty="0"/>
              <a:t>D. </a:t>
            </a:r>
            <a:r>
              <a:rPr lang="en-US" sz="2200" dirty="0"/>
              <a:t>Mark scolded Fiona for having finished her work by noon.</a:t>
            </a:r>
          </a:p>
          <a:p>
            <a:r>
              <a:rPr lang="en-US" sz="2200" b="1" dirty="0" err="1"/>
              <a:t>Giải</a:t>
            </a:r>
            <a:r>
              <a:rPr lang="en-US" sz="2200" b="1" dirty="0"/>
              <a:t> </a:t>
            </a:r>
            <a:r>
              <a:rPr lang="en-US" sz="2200" b="1" dirty="0" err="1"/>
              <a:t>thích</a:t>
            </a:r>
            <a:r>
              <a:rPr lang="en-US" sz="2200" b="1" dirty="0"/>
              <a:t>:</a:t>
            </a:r>
            <a:endParaRPr lang="en-US" sz="2200" dirty="0"/>
          </a:p>
          <a:p>
            <a:r>
              <a:rPr lang="en-US" sz="2200" dirty="0" err="1"/>
              <a:t>Câu</a:t>
            </a:r>
            <a:r>
              <a:rPr lang="en-US" sz="2200" dirty="0"/>
              <a:t> </a:t>
            </a:r>
            <a:r>
              <a:rPr lang="en-US" sz="2200" dirty="0" err="1"/>
              <a:t>gốc</a:t>
            </a:r>
            <a:r>
              <a:rPr lang="en-US" sz="2200" dirty="0"/>
              <a:t>: Mark </a:t>
            </a:r>
            <a:r>
              <a:rPr lang="en-US" sz="2200" dirty="0" err="1"/>
              <a:t>nói</a:t>
            </a:r>
            <a:r>
              <a:rPr lang="en-US" sz="2200" dirty="0"/>
              <a:t>: “</a:t>
            </a:r>
            <a:r>
              <a:rPr lang="en-US" sz="2200" dirty="0" err="1"/>
              <a:t>Bạn</a:t>
            </a:r>
            <a:r>
              <a:rPr lang="en-US" sz="2200" dirty="0"/>
              <a:t> </a:t>
            </a:r>
            <a:r>
              <a:rPr lang="en-US" sz="2200" dirty="0" err="1"/>
              <a:t>đã</a:t>
            </a:r>
            <a:r>
              <a:rPr lang="en-US" sz="2200" dirty="0"/>
              <a:t> </a:t>
            </a:r>
            <a:r>
              <a:rPr lang="en-US" sz="2200" dirty="0" err="1"/>
              <a:t>nên</a:t>
            </a:r>
            <a:r>
              <a:rPr lang="en-US" sz="2200" dirty="0"/>
              <a:t> </a:t>
            </a:r>
            <a:r>
              <a:rPr lang="en-US" sz="2200" dirty="0" err="1"/>
              <a:t>hoàn</a:t>
            </a:r>
            <a:r>
              <a:rPr lang="en-US" sz="2200" dirty="0"/>
              <a:t> </a:t>
            </a:r>
            <a:r>
              <a:rPr lang="en-US" sz="2200" dirty="0" err="1"/>
              <a:t>thành</a:t>
            </a:r>
            <a:r>
              <a:rPr lang="en-US" sz="2200" dirty="0"/>
              <a:t> </a:t>
            </a:r>
            <a:r>
              <a:rPr lang="en-US" sz="2200" dirty="0" err="1"/>
              <a:t>công</a:t>
            </a:r>
            <a:r>
              <a:rPr lang="en-US" sz="2200" dirty="0"/>
              <a:t> </a:t>
            </a:r>
            <a:r>
              <a:rPr lang="en-US" sz="2200" dirty="0" err="1"/>
              <a:t>việc</a:t>
            </a:r>
            <a:r>
              <a:rPr lang="en-US" sz="2200" dirty="0"/>
              <a:t> </a:t>
            </a:r>
            <a:r>
              <a:rPr lang="en-US" sz="2200" dirty="0" err="1"/>
              <a:t>của</a:t>
            </a:r>
            <a:r>
              <a:rPr lang="en-US" sz="2200" dirty="0"/>
              <a:t> </a:t>
            </a:r>
            <a:r>
              <a:rPr lang="en-US" sz="2200" dirty="0" err="1"/>
              <a:t>mình</a:t>
            </a:r>
            <a:r>
              <a:rPr lang="en-US" sz="2200" dirty="0"/>
              <a:t> </a:t>
            </a:r>
            <a:r>
              <a:rPr lang="en-US" sz="2200" dirty="0" err="1"/>
              <a:t>vào</a:t>
            </a:r>
            <a:r>
              <a:rPr lang="en-US" sz="2200" dirty="0"/>
              <a:t> </a:t>
            </a:r>
            <a:r>
              <a:rPr lang="en-US" sz="2200" dirty="0" err="1"/>
              <a:t>buổi</a:t>
            </a:r>
            <a:r>
              <a:rPr lang="en-US" sz="2200" dirty="0"/>
              <a:t> </a:t>
            </a:r>
            <a:r>
              <a:rPr lang="en-US" sz="2200" dirty="0" err="1"/>
              <a:t>trưa</a:t>
            </a:r>
            <a:r>
              <a:rPr lang="en-US" sz="2200" dirty="0"/>
              <a:t>, Fiona."</a:t>
            </a:r>
          </a:p>
          <a:p>
            <a:r>
              <a:rPr lang="en-US" sz="2200" dirty="0"/>
              <a:t>→ </a:t>
            </a:r>
            <a:r>
              <a:rPr lang="en-US" sz="2200" dirty="0" err="1"/>
              <a:t>cấu</a:t>
            </a:r>
            <a:r>
              <a:rPr lang="en-US" sz="2200" dirty="0"/>
              <a:t> </a:t>
            </a:r>
            <a:r>
              <a:rPr lang="en-US" sz="2200" dirty="0" err="1"/>
              <a:t>trúc</a:t>
            </a:r>
            <a:r>
              <a:rPr lang="en-US" sz="2200" dirty="0"/>
              <a:t> "should have done: </a:t>
            </a:r>
            <a:r>
              <a:rPr lang="en-US" sz="2200" dirty="0" err="1"/>
              <a:t>nên</a:t>
            </a:r>
            <a:r>
              <a:rPr lang="en-US" sz="2200" dirty="0"/>
              <a:t> </a:t>
            </a:r>
            <a:r>
              <a:rPr lang="en-US" sz="2200" dirty="0" err="1"/>
              <a:t>làm</a:t>
            </a:r>
            <a:r>
              <a:rPr lang="en-US" sz="2200" dirty="0"/>
              <a:t> </a:t>
            </a:r>
            <a:r>
              <a:rPr lang="en-US" sz="2200" dirty="0" err="1"/>
              <a:t>gì</a:t>
            </a:r>
            <a:r>
              <a:rPr lang="en-US" sz="2200" dirty="0"/>
              <a:t> </a:t>
            </a:r>
            <a:r>
              <a:rPr lang="en-US" sz="2200" dirty="0" err="1"/>
              <a:t>nhưng</a:t>
            </a:r>
            <a:r>
              <a:rPr lang="en-US" sz="2200" dirty="0"/>
              <a:t> </a:t>
            </a:r>
            <a:r>
              <a:rPr lang="en-US" sz="2200" dirty="0" err="1"/>
              <a:t>đã</a:t>
            </a:r>
            <a:r>
              <a:rPr lang="en-US" sz="2200" dirty="0"/>
              <a:t> </a:t>
            </a:r>
            <a:r>
              <a:rPr lang="en-US" sz="2200" dirty="0" err="1"/>
              <a:t>không</a:t>
            </a:r>
            <a:r>
              <a:rPr lang="en-US" sz="2200" dirty="0"/>
              <a:t> </a:t>
            </a:r>
            <a:r>
              <a:rPr lang="en-US" sz="2200" dirty="0" err="1"/>
              <a:t>làm</a:t>
            </a:r>
            <a:r>
              <a:rPr lang="en-US" sz="2200" dirty="0"/>
              <a:t> </a:t>
            </a:r>
            <a:r>
              <a:rPr lang="en-US" sz="2200" dirty="0" err="1"/>
              <a:t>trong</a:t>
            </a:r>
            <a:r>
              <a:rPr lang="en-US" sz="2200" dirty="0"/>
              <a:t> </a:t>
            </a:r>
            <a:r>
              <a:rPr lang="en-US" sz="2200" dirty="0" err="1"/>
              <a:t>quá</a:t>
            </a:r>
            <a:r>
              <a:rPr lang="en-US" sz="2200" dirty="0"/>
              <a:t> </a:t>
            </a:r>
            <a:r>
              <a:rPr lang="en-US" sz="2200" dirty="0" err="1"/>
              <a:t>khứ</a:t>
            </a:r>
            <a:r>
              <a:rPr lang="en-US" sz="2200" dirty="0"/>
              <a:t>"</a:t>
            </a:r>
          </a:p>
          <a:p>
            <a:r>
              <a:rPr lang="en-US" sz="2200" dirty="0"/>
              <a:t>A. Mark </a:t>
            </a:r>
            <a:r>
              <a:rPr lang="en-US" sz="2200" dirty="0" err="1"/>
              <a:t>cảnh</a:t>
            </a:r>
            <a:r>
              <a:rPr lang="en-US" sz="2200" dirty="0"/>
              <a:t> </a:t>
            </a:r>
            <a:r>
              <a:rPr lang="en-US" sz="2200" dirty="0" err="1"/>
              <a:t>báo</a:t>
            </a:r>
            <a:r>
              <a:rPr lang="en-US" sz="2200" dirty="0"/>
              <a:t> Fiona </a:t>
            </a:r>
            <a:r>
              <a:rPr lang="en-US" sz="2200" dirty="0" err="1"/>
              <a:t>không</a:t>
            </a:r>
            <a:r>
              <a:rPr lang="en-US" sz="2200" dirty="0"/>
              <a:t> </a:t>
            </a:r>
            <a:r>
              <a:rPr lang="en-US" sz="2200" dirty="0" err="1"/>
              <a:t>nên</a:t>
            </a:r>
            <a:r>
              <a:rPr lang="en-US" sz="2200" dirty="0"/>
              <a:t> </a:t>
            </a:r>
            <a:r>
              <a:rPr lang="en-US" sz="2200" dirty="0" err="1"/>
              <a:t>hoàn</a:t>
            </a:r>
            <a:r>
              <a:rPr lang="en-US" sz="2200" dirty="0"/>
              <a:t> </a:t>
            </a:r>
            <a:r>
              <a:rPr lang="en-US" sz="2200" dirty="0" err="1"/>
              <a:t>thành</a:t>
            </a:r>
            <a:r>
              <a:rPr lang="en-US" sz="2200" dirty="0"/>
              <a:t> </a:t>
            </a:r>
            <a:r>
              <a:rPr lang="en-US" sz="2200" dirty="0" err="1"/>
              <a:t>công</a:t>
            </a:r>
            <a:r>
              <a:rPr lang="en-US" sz="2200" dirty="0"/>
              <a:t> </a:t>
            </a:r>
            <a:r>
              <a:rPr lang="en-US" sz="2200" dirty="0" err="1"/>
              <a:t>việc</a:t>
            </a:r>
            <a:r>
              <a:rPr lang="en-US" sz="2200" dirty="0"/>
              <a:t> </a:t>
            </a:r>
            <a:r>
              <a:rPr lang="en-US" sz="2200" dirty="0" err="1"/>
              <a:t>của</a:t>
            </a:r>
            <a:r>
              <a:rPr lang="en-US" sz="2200" dirty="0"/>
              <a:t> </a:t>
            </a:r>
            <a:r>
              <a:rPr lang="en-US" sz="2200" dirty="0" err="1"/>
              <a:t>cô</a:t>
            </a:r>
            <a:r>
              <a:rPr lang="en-US" sz="2200" dirty="0"/>
              <a:t> </a:t>
            </a:r>
            <a:r>
              <a:rPr lang="en-US" sz="2200" dirty="0" err="1"/>
              <a:t>ấy</a:t>
            </a:r>
            <a:r>
              <a:rPr lang="en-US" sz="2200" dirty="0"/>
              <a:t> </a:t>
            </a:r>
            <a:r>
              <a:rPr lang="en-US" sz="2200" dirty="0" err="1"/>
              <a:t>vào</a:t>
            </a:r>
            <a:r>
              <a:rPr lang="en-US" sz="2200" dirty="0"/>
              <a:t> </a:t>
            </a:r>
            <a:r>
              <a:rPr lang="en-US" sz="2200" dirty="0" err="1"/>
              <a:t>buổi</a:t>
            </a:r>
            <a:r>
              <a:rPr lang="en-US" sz="2200" dirty="0"/>
              <a:t> </a:t>
            </a:r>
            <a:r>
              <a:rPr lang="en-US" sz="2200" dirty="0" err="1"/>
              <a:t>trưa</a:t>
            </a:r>
            <a:r>
              <a:rPr lang="en-US" sz="2200" dirty="0"/>
              <a:t>. → </a:t>
            </a:r>
            <a:r>
              <a:rPr lang="en-US" sz="2200" dirty="0" err="1"/>
              <a:t>sai</a:t>
            </a:r>
            <a:r>
              <a:rPr lang="en-US" sz="2200" dirty="0"/>
              <a:t> </a:t>
            </a:r>
            <a:r>
              <a:rPr lang="en-US" sz="2200" dirty="0" err="1"/>
              <a:t>nghĩa</a:t>
            </a:r>
            <a:endParaRPr lang="en-US" sz="2200" dirty="0"/>
          </a:p>
          <a:p>
            <a:r>
              <a:rPr lang="en-US" sz="2200" dirty="0"/>
              <a:t>B. Mark </a:t>
            </a:r>
            <a:r>
              <a:rPr lang="en-US" sz="2200" dirty="0" err="1"/>
              <a:t>khuyến</a:t>
            </a:r>
            <a:r>
              <a:rPr lang="en-US" sz="2200" dirty="0"/>
              <a:t> </a:t>
            </a:r>
            <a:r>
              <a:rPr lang="en-US" sz="2200" dirty="0" err="1"/>
              <a:t>khích</a:t>
            </a:r>
            <a:r>
              <a:rPr lang="en-US" sz="2200" dirty="0"/>
              <a:t> Fiona </a:t>
            </a:r>
            <a:r>
              <a:rPr lang="en-US" sz="2200" dirty="0" err="1"/>
              <a:t>hoàn</a:t>
            </a:r>
            <a:r>
              <a:rPr lang="en-US" sz="2200" dirty="0"/>
              <a:t> </a:t>
            </a:r>
            <a:r>
              <a:rPr lang="en-US" sz="2200" dirty="0" err="1"/>
              <a:t>thành</a:t>
            </a:r>
            <a:r>
              <a:rPr lang="en-US" sz="2200" dirty="0"/>
              <a:t> </a:t>
            </a:r>
            <a:r>
              <a:rPr lang="en-US" sz="2200" dirty="0" err="1"/>
              <a:t>công</a:t>
            </a:r>
            <a:r>
              <a:rPr lang="en-US" sz="2200" dirty="0"/>
              <a:t> </a:t>
            </a:r>
            <a:r>
              <a:rPr lang="en-US" sz="2200" dirty="0" err="1"/>
              <a:t>việc</a:t>
            </a:r>
            <a:r>
              <a:rPr lang="en-US" sz="2200" dirty="0"/>
              <a:t> </a:t>
            </a:r>
            <a:r>
              <a:rPr lang="en-US" sz="2200" dirty="0" err="1"/>
              <a:t>của</a:t>
            </a:r>
            <a:r>
              <a:rPr lang="en-US" sz="2200" dirty="0"/>
              <a:t> </a:t>
            </a:r>
            <a:r>
              <a:rPr lang="en-US" sz="2200" dirty="0" err="1"/>
              <a:t>mình</a:t>
            </a:r>
            <a:r>
              <a:rPr lang="en-US" sz="2200" dirty="0"/>
              <a:t> </a:t>
            </a:r>
            <a:r>
              <a:rPr lang="en-US" sz="2200" dirty="0" err="1"/>
              <a:t>vào</a:t>
            </a:r>
            <a:r>
              <a:rPr lang="en-US" sz="2200" dirty="0"/>
              <a:t> </a:t>
            </a:r>
            <a:r>
              <a:rPr lang="en-US" sz="2200" dirty="0" err="1"/>
              <a:t>buổi</a:t>
            </a:r>
            <a:r>
              <a:rPr lang="en-US" sz="2200" dirty="0"/>
              <a:t> </a:t>
            </a:r>
            <a:r>
              <a:rPr lang="en-US" sz="2200" dirty="0" err="1"/>
              <a:t>trưa</a:t>
            </a:r>
            <a:r>
              <a:rPr lang="en-US" sz="2200" dirty="0"/>
              <a:t>. → </a:t>
            </a:r>
            <a:r>
              <a:rPr lang="en-US" sz="2200" dirty="0" err="1"/>
              <a:t>sai</a:t>
            </a:r>
            <a:r>
              <a:rPr lang="en-US" sz="2200" dirty="0"/>
              <a:t> </a:t>
            </a:r>
            <a:r>
              <a:rPr lang="en-US" sz="2200" dirty="0" err="1"/>
              <a:t>nghĩa</a:t>
            </a:r>
            <a:endParaRPr lang="en-US" sz="2200" dirty="0"/>
          </a:p>
          <a:p>
            <a:r>
              <a:rPr lang="en-US" sz="2200" dirty="0"/>
              <a:t>C. Mark </a:t>
            </a:r>
            <a:r>
              <a:rPr lang="en-US" sz="2200" dirty="0" err="1"/>
              <a:t>trách</a:t>
            </a:r>
            <a:r>
              <a:rPr lang="en-US" sz="2200" dirty="0"/>
              <a:t> </a:t>
            </a:r>
            <a:r>
              <a:rPr lang="en-US" sz="2200" dirty="0" err="1"/>
              <a:t>móc</a:t>
            </a:r>
            <a:r>
              <a:rPr lang="en-US" sz="2200" dirty="0"/>
              <a:t> Fiona </a:t>
            </a:r>
            <a:r>
              <a:rPr lang="en-US" sz="2200" dirty="0" err="1"/>
              <a:t>vì</a:t>
            </a:r>
            <a:r>
              <a:rPr lang="en-US" sz="2200" dirty="0"/>
              <a:t> </a:t>
            </a:r>
            <a:r>
              <a:rPr lang="en-US" sz="2200" dirty="0" err="1"/>
              <a:t>đã</a:t>
            </a:r>
            <a:r>
              <a:rPr lang="en-US" sz="2200" dirty="0"/>
              <a:t> </a:t>
            </a:r>
            <a:r>
              <a:rPr lang="en-US" sz="2200" dirty="0" err="1"/>
              <a:t>không</a:t>
            </a:r>
            <a:r>
              <a:rPr lang="en-US" sz="2200" dirty="0"/>
              <a:t> </a:t>
            </a:r>
            <a:r>
              <a:rPr lang="en-US" sz="2200" dirty="0" err="1"/>
              <a:t>hoàn</a:t>
            </a:r>
            <a:r>
              <a:rPr lang="en-US" sz="2200" dirty="0"/>
              <a:t> </a:t>
            </a:r>
            <a:r>
              <a:rPr lang="en-US" sz="2200" dirty="0" err="1"/>
              <a:t>thành</a:t>
            </a:r>
            <a:r>
              <a:rPr lang="en-US" sz="2200" dirty="0"/>
              <a:t> </a:t>
            </a:r>
            <a:r>
              <a:rPr lang="en-US" sz="2200" dirty="0" err="1"/>
              <a:t>công</a:t>
            </a:r>
            <a:r>
              <a:rPr lang="en-US" sz="2200" dirty="0"/>
              <a:t> </a:t>
            </a:r>
            <a:r>
              <a:rPr lang="en-US" sz="2200" dirty="0" err="1"/>
              <a:t>việc</a:t>
            </a:r>
            <a:r>
              <a:rPr lang="en-US" sz="2200" dirty="0"/>
              <a:t> </a:t>
            </a:r>
            <a:r>
              <a:rPr lang="en-US" sz="2200" dirty="0" err="1"/>
              <a:t>của</a:t>
            </a:r>
            <a:r>
              <a:rPr lang="en-US" sz="2200" dirty="0"/>
              <a:t> </a:t>
            </a:r>
            <a:r>
              <a:rPr lang="en-US" sz="2200" dirty="0" err="1"/>
              <a:t>cô</a:t>
            </a:r>
            <a:r>
              <a:rPr lang="en-US" sz="2200" dirty="0"/>
              <a:t> </a:t>
            </a:r>
            <a:r>
              <a:rPr lang="en-US" sz="2200" dirty="0" err="1"/>
              <a:t>ấy</a:t>
            </a:r>
            <a:r>
              <a:rPr lang="en-US" sz="2200" dirty="0"/>
              <a:t> </a:t>
            </a:r>
            <a:r>
              <a:rPr lang="en-US" sz="2200" dirty="0" err="1"/>
              <a:t>vào</a:t>
            </a:r>
            <a:r>
              <a:rPr lang="en-US" sz="2200" dirty="0"/>
              <a:t> </a:t>
            </a:r>
            <a:r>
              <a:rPr lang="en-US" sz="2200" dirty="0" err="1"/>
              <a:t>buổi</a:t>
            </a:r>
            <a:r>
              <a:rPr lang="en-US" sz="2200" dirty="0"/>
              <a:t> </a:t>
            </a:r>
            <a:r>
              <a:rPr lang="en-US" sz="2200" dirty="0" err="1"/>
              <a:t>trưa</a:t>
            </a:r>
            <a:r>
              <a:rPr lang="en-US" sz="2200" dirty="0"/>
              <a:t>.</a:t>
            </a:r>
          </a:p>
          <a:p>
            <a:r>
              <a:rPr lang="en-US" sz="2200" dirty="0"/>
              <a:t>D. Mark </a:t>
            </a:r>
            <a:r>
              <a:rPr lang="en-US" sz="2200" dirty="0" err="1"/>
              <a:t>mắng</a:t>
            </a:r>
            <a:r>
              <a:rPr lang="en-US" sz="2200" dirty="0"/>
              <a:t> Fiona </a:t>
            </a:r>
            <a:r>
              <a:rPr lang="en-US" sz="2200" dirty="0" err="1"/>
              <a:t>vì</a:t>
            </a:r>
            <a:r>
              <a:rPr lang="en-US" sz="2200" dirty="0"/>
              <a:t> </a:t>
            </a:r>
            <a:r>
              <a:rPr lang="en-US" sz="2200" dirty="0" err="1"/>
              <a:t>cô</a:t>
            </a:r>
            <a:r>
              <a:rPr lang="en-US" sz="2200" dirty="0"/>
              <a:t> </a:t>
            </a:r>
            <a:r>
              <a:rPr lang="en-US" sz="2200" dirty="0" err="1"/>
              <a:t>ấy</a:t>
            </a:r>
            <a:r>
              <a:rPr lang="en-US" sz="2200" dirty="0"/>
              <a:t> </a:t>
            </a:r>
            <a:r>
              <a:rPr lang="en-US" sz="2200" dirty="0" err="1"/>
              <a:t>đã</a:t>
            </a:r>
            <a:r>
              <a:rPr lang="en-US" sz="2200" dirty="0"/>
              <a:t> </a:t>
            </a:r>
            <a:r>
              <a:rPr lang="en-US" sz="2200" dirty="0" err="1"/>
              <a:t>hoàn</a:t>
            </a:r>
            <a:r>
              <a:rPr lang="en-US" sz="2200" dirty="0"/>
              <a:t> </a:t>
            </a:r>
            <a:r>
              <a:rPr lang="en-US" sz="2200" dirty="0" err="1"/>
              <a:t>thành</a:t>
            </a:r>
            <a:r>
              <a:rPr lang="en-US" sz="2200" dirty="0"/>
              <a:t> </a:t>
            </a:r>
            <a:r>
              <a:rPr lang="en-US" sz="2200" dirty="0" err="1"/>
              <a:t>công</a:t>
            </a:r>
            <a:r>
              <a:rPr lang="en-US" sz="2200" dirty="0"/>
              <a:t> </a:t>
            </a:r>
            <a:r>
              <a:rPr lang="en-US" sz="2200" dirty="0" err="1"/>
              <a:t>việc</a:t>
            </a:r>
            <a:r>
              <a:rPr lang="en-US" sz="2200" dirty="0"/>
              <a:t> </a:t>
            </a:r>
            <a:r>
              <a:rPr lang="en-US" sz="2200" dirty="0" err="1"/>
              <a:t>vào</a:t>
            </a:r>
            <a:r>
              <a:rPr lang="en-US" sz="2200" dirty="0"/>
              <a:t> </a:t>
            </a:r>
            <a:r>
              <a:rPr lang="en-US" sz="2200" dirty="0" err="1"/>
              <a:t>buổi</a:t>
            </a:r>
            <a:r>
              <a:rPr lang="en-US" sz="2200" dirty="0"/>
              <a:t> </a:t>
            </a:r>
            <a:r>
              <a:rPr lang="en-US" sz="2200" dirty="0" err="1"/>
              <a:t>trưa</a:t>
            </a:r>
            <a:r>
              <a:rPr lang="en-US" sz="2200" dirty="0"/>
              <a:t>. → </a:t>
            </a:r>
            <a:r>
              <a:rPr lang="en-US" sz="2200" dirty="0" err="1"/>
              <a:t>sai</a:t>
            </a:r>
            <a:r>
              <a:rPr lang="en-US" sz="2200" dirty="0"/>
              <a:t> </a:t>
            </a:r>
            <a:r>
              <a:rPr lang="en-US" sz="2200" dirty="0" err="1"/>
              <a:t>nghĩa</a:t>
            </a:r>
            <a:endParaRPr lang="en-US" sz="2200" dirty="0"/>
          </a:p>
          <a:p>
            <a:endParaRPr lang="vi-VN" sz="2200" dirty="0" smtClean="0"/>
          </a:p>
          <a:p>
            <a:endParaRPr lang="en-US" sz="2200" dirty="0"/>
          </a:p>
        </p:txBody>
      </p:sp>
      <p:sp>
        <p:nvSpPr>
          <p:cNvPr id="2" name="Oval 1"/>
          <p:cNvSpPr/>
          <p:nvPr/>
        </p:nvSpPr>
        <p:spPr>
          <a:xfrm>
            <a:off x="110544" y="1600200"/>
            <a:ext cx="346656"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267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056" y="45076"/>
            <a:ext cx="8763000" cy="7201972"/>
          </a:xfrm>
          <a:prstGeom prst="rect">
            <a:avLst/>
          </a:prstGeom>
          <a:noFill/>
        </p:spPr>
        <p:txBody>
          <a:bodyPr wrap="square" rtlCol="0">
            <a:spAutoFit/>
          </a:bodyPr>
          <a:lstStyle/>
          <a:p>
            <a:r>
              <a:rPr lang="en-US" sz="2200" b="1" dirty="0"/>
              <a:t>Question 32. </a:t>
            </a:r>
            <a:r>
              <a:rPr lang="en-US" sz="2200" dirty="0"/>
              <a:t>It is necessary for the local authority to impose social distancing on this infected area.</a:t>
            </a:r>
          </a:p>
          <a:p>
            <a:r>
              <a:rPr lang="en-US" sz="2200" b="1" dirty="0"/>
              <a:t>A. </a:t>
            </a:r>
            <a:r>
              <a:rPr lang="en-US" sz="2200" dirty="0"/>
              <a:t>The local authority may impose social distancing on this infected area.</a:t>
            </a:r>
          </a:p>
          <a:p>
            <a:r>
              <a:rPr lang="en-US" sz="2200" b="1" dirty="0"/>
              <a:t>B. </a:t>
            </a:r>
            <a:r>
              <a:rPr lang="en-US" sz="2200" dirty="0"/>
              <a:t>Social distancing needs imposing on this infected area.</a:t>
            </a:r>
          </a:p>
          <a:p>
            <a:r>
              <a:rPr lang="en-US" sz="2200" b="1" dirty="0"/>
              <a:t>C. </a:t>
            </a:r>
            <a:r>
              <a:rPr lang="en-US" sz="2200" dirty="0"/>
              <a:t>Social distancing should be imposed on that infected area.</a:t>
            </a:r>
          </a:p>
          <a:p>
            <a:r>
              <a:rPr lang="en-US" sz="2200" b="1" dirty="0"/>
              <a:t>D. </a:t>
            </a:r>
            <a:r>
              <a:rPr lang="en-US" sz="2200" dirty="0"/>
              <a:t>The local authority can impose social distancing on this infected area.</a:t>
            </a:r>
          </a:p>
          <a:p>
            <a:r>
              <a:rPr lang="en-US" sz="2200" b="1" dirty="0" err="1"/>
              <a:t>Giải</a:t>
            </a:r>
            <a:r>
              <a:rPr lang="en-US" sz="2200" b="1" dirty="0"/>
              <a:t> </a:t>
            </a:r>
            <a:r>
              <a:rPr lang="en-US" sz="2200" b="1" dirty="0" err="1"/>
              <a:t>thích</a:t>
            </a:r>
            <a:r>
              <a:rPr lang="en-US" sz="2200" b="1" dirty="0"/>
              <a:t>:</a:t>
            </a:r>
            <a:endParaRPr lang="en-US" sz="2200" dirty="0"/>
          </a:p>
          <a:p>
            <a:r>
              <a:rPr lang="en-US" sz="2200" b="1" dirty="0" err="1"/>
              <a:t>Tạm</a:t>
            </a:r>
            <a:r>
              <a:rPr lang="en-US" sz="2200" b="1" dirty="0"/>
              <a:t> </a:t>
            </a:r>
            <a:r>
              <a:rPr lang="en-US" sz="2200" b="1" dirty="0" err="1"/>
              <a:t>dịch</a:t>
            </a:r>
            <a:r>
              <a:rPr lang="en-US" sz="2200" b="1" dirty="0"/>
              <a:t>:</a:t>
            </a:r>
            <a:r>
              <a:rPr lang="en-US" sz="2200" dirty="0"/>
              <a:t> </a:t>
            </a:r>
            <a:r>
              <a:rPr lang="en-US" sz="2200" dirty="0" err="1"/>
              <a:t>Chính</a:t>
            </a:r>
            <a:r>
              <a:rPr lang="en-US" sz="2200" dirty="0"/>
              <a:t> </a:t>
            </a:r>
            <a:r>
              <a:rPr lang="en-US" sz="2200" dirty="0" err="1"/>
              <a:t>quyền</a:t>
            </a:r>
            <a:r>
              <a:rPr lang="en-US" sz="2200" dirty="0"/>
              <a:t> </a:t>
            </a:r>
            <a:r>
              <a:rPr lang="en-US" sz="2200" dirty="0" err="1"/>
              <a:t>địa</a:t>
            </a:r>
            <a:r>
              <a:rPr lang="en-US" sz="2200" dirty="0"/>
              <a:t> </a:t>
            </a:r>
            <a:r>
              <a:rPr lang="en-US" sz="2200" dirty="0" err="1"/>
              <a:t>phương</a:t>
            </a:r>
            <a:r>
              <a:rPr lang="en-US" sz="2200" dirty="0"/>
              <a:t> </a:t>
            </a:r>
            <a:r>
              <a:rPr lang="en-US" sz="2200" dirty="0" err="1"/>
              <a:t>cần</a:t>
            </a:r>
            <a:r>
              <a:rPr lang="en-US" sz="2200" dirty="0"/>
              <a:t> </a:t>
            </a:r>
            <a:r>
              <a:rPr lang="en-US" sz="2200" dirty="0" err="1"/>
              <a:t>áp</a:t>
            </a:r>
            <a:r>
              <a:rPr lang="en-US" sz="2200" dirty="0"/>
              <a:t> </a:t>
            </a:r>
            <a:r>
              <a:rPr lang="en-US" sz="2200" dirty="0" err="1"/>
              <a:t>dụng</a:t>
            </a:r>
            <a:r>
              <a:rPr lang="en-US" sz="2200" dirty="0"/>
              <a:t> </a:t>
            </a:r>
            <a:r>
              <a:rPr lang="en-US" sz="2200" dirty="0" err="1"/>
              <a:t>giãn</a:t>
            </a:r>
            <a:r>
              <a:rPr lang="en-US" sz="2200" dirty="0"/>
              <a:t> </a:t>
            </a:r>
            <a:r>
              <a:rPr lang="en-US" sz="2200" dirty="0" err="1"/>
              <a:t>cách</a:t>
            </a:r>
            <a:r>
              <a:rPr lang="en-US" sz="2200" dirty="0"/>
              <a:t> </a:t>
            </a:r>
            <a:r>
              <a:rPr lang="en-US" sz="2200" dirty="0" err="1"/>
              <a:t>xã</a:t>
            </a:r>
            <a:r>
              <a:rPr lang="en-US" sz="2200" dirty="0"/>
              <a:t> </a:t>
            </a:r>
            <a:r>
              <a:rPr lang="en-US" sz="2200" dirty="0" err="1"/>
              <a:t>hội</a:t>
            </a:r>
            <a:r>
              <a:rPr lang="en-US" sz="2200" dirty="0"/>
              <a:t> </a:t>
            </a:r>
            <a:r>
              <a:rPr lang="en-US" sz="2200" dirty="0" err="1"/>
              <a:t>với</a:t>
            </a:r>
            <a:r>
              <a:rPr lang="en-US" sz="2200" dirty="0"/>
              <a:t> </a:t>
            </a:r>
            <a:r>
              <a:rPr lang="en-US" sz="2200" dirty="0" err="1"/>
              <a:t>khu</a:t>
            </a:r>
            <a:r>
              <a:rPr lang="en-US" sz="2200" dirty="0"/>
              <a:t> </a:t>
            </a:r>
            <a:r>
              <a:rPr lang="en-US" sz="2200" dirty="0" err="1"/>
              <a:t>vực</a:t>
            </a:r>
            <a:r>
              <a:rPr lang="en-US" sz="2200" dirty="0"/>
              <a:t> </a:t>
            </a:r>
            <a:r>
              <a:rPr lang="en-US" sz="2200" dirty="0" err="1"/>
              <a:t>bị</a:t>
            </a:r>
            <a:r>
              <a:rPr lang="en-US" sz="2200" dirty="0"/>
              <a:t> </a:t>
            </a:r>
            <a:r>
              <a:rPr lang="en-US" sz="2200" dirty="0" err="1"/>
              <a:t>nhiễm</a:t>
            </a:r>
            <a:r>
              <a:rPr lang="en-US" sz="2200" dirty="0"/>
              <a:t> </a:t>
            </a:r>
            <a:r>
              <a:rPr lang="en-US" sz="2200" dirty="0" err="1"/>
              <a:t>bệnh</a:t>
            </a:r>
            <a:r>
              <a:rPr lang="en-US" sz="2200" dirty="0"/>
              <a:t> </a:t>
            </a:r>
            <a:r>
              <a:rPr lang="en-US" sz="2200" dirty="0" err="1"/>
              <a:t>này</a:t>
            </a:r>
            <a:r>
              <a:rPr lang="en-US" sz="2200" dirty="0"/>
              <a:t>.</a:t>
            </a:r>
          </a:p>
          <a:p>
            <a:r>
              <a:rPr lang="en-US" sz="2200" dirty="0"/>
              <a:t>A. </a:t>
            </a:r>
            <a:r>
              <a:rPr lang="en-US" sz="2200" dirty="0" err="1"/>
              <a:t>Chính</a:t>
            </a:r>
            <a:r>
              <a:rPr lang="en-US" sz="2200" dirty="0"/>
              <a:t> </a:t>
            </a:r>
            <a:r>
              <a:rPr lang="en-US" sz="2200" dirty="0" err="1"/>
              <a:t>quyền</a:t>
            </a:r>
            <a:r>
              <a:rPr lang="en-US" sz="2200" dirty="0"/>
              <a:t> </a:t>
            </a:r>
            <a:r>
              <a:rPr lang="en-US" sz="2200" dirty="0" err="1"/>
              <a:t>địa</a:t>
            </a:r>
            <a:r>
              <a:rPr lang="en-US" sz="2200" dirty="0"/>
              <a:t> </a:t>
            </a:r>
            <a:r>
              <a:rPr lang="en-US" sz="2200" dirty="0" err="1"/>
              <a:t>phương</a:t>
            </a:r>
            <a:r>
              <a:rPr lang="en-US" sz="2200" dirty="0"/>
              <a:t> </a:t>
            </a:r>
            <a:r>
              <a:rPr lang="en-US" sz="2200" dirty="0" err="1"/>
              <a:t>có</a:t>
            </a:r>
            <a:r>
              <a:rPr lang="en-US" sz="2200" dirty="0"/>
              <a:t> </a:t>
            </a:r>
            <a:r>
              <a:rPr lang="en-US" sz="2200" dirty="0" err="1"/>
              <a:t>thể</a:t>
            </a:r>
            <a:r>
              <a:rPr lang="en-US" sz="2200" dirty="0"/>
              <a:t> </a:t>
            </a:r>
            <a:r>
              <a:rPr lang="en-US" sz="2200" dirty="0" err="1"/>
              <a:t>áp</a:t>
            </a:r>
            <a:r>
              <a:rPr lang="en-US" sz="2200" dirty="0"/>
              <a:t> </a:t>
            </a:r>
            <a:r>
              <a:rPr lang="en-US" sz="2200" dirty="0" err="1"/>
              <a:t>đặt</a:t>
            </a:r>
            <a:r>
              <a:rPr lang="en-US" sz="2200" dirty="0"/>
              <a:t> </a:t>
            </a:r>
            <a:r>
              <a:rPr lang="en-US" sz="2200" dirty="0" err="1"/>
              <a:t>sự</a:t>
            </a:r>
            <a:r>
              <a:rPr lang="en-US" sz="2200" dirty="0"/>
              <a:t> </a:t>
            </a:r>
            <a:r>
              <a:rPr lang="en-US" sz="2200" dirty="0" err="1"/>
              <a:t>giãn</a:t>
            </a:r>
            <a:r>
              <a:rPr lang="en-US" sz="2200" dirty="0"/>
              <a:t> </a:t>
            </a:r>
            <a:r>
              <a:rPr lang="en-US" sz="2200" dirty="0" err="1"/>
              <a:t>cách</a:t>
            </a:r>
            <a:r>
              <a:rPr lang="en-US" sz="2200" dirty="0"/>
              <a:t> </a:t>
            </a:r>
            <a:r>
              <a:rPr lang="en-US" sz="2200" dirty="0" err="1"/>
              <a:t>xã</a:t>
            </a:r>
            <a:r>
              <a:rPr lang="en-US" sz="2200" dirty="0"/>
              <a:t> </a:t>
            </a:r>
            <a:r>
              <a:rPr lang="en-US" sz="2200" dirty="0" err="1"/>
              <a:t>hội</a:t>
            </a:r>
            <a:r>
              <a:rPr lang="en-US" sz="2200" dirty="0"/>
              <a:t> </a:t>
            </a:r>
            <a:r>
              <a:rPr lang="en-US" sz="2200" dirty="0" err="1"/>
              <a:t>đối</a:t>
            </a:r>
            <a:r>
              <a:rPr lang="en-US" sz="2200" dirty="0"/>
              <a:t> </a:t>
            </a:r>
            <a:r>
              <a:rPr lang="en-US" sz="2200" dirty="0" err="1"/>
              <a:t>với</a:t>
            </a:r>
            <a:r>
              <a:rPr lang="en-US" sz="2200" dirty="0"/>
              <a:t> </a:t>
            </a:r>
            <a:r>
              <a:rPr lang="en-US" sz="2200" dirty="0" err="1"/>
              <a:t>khu</a:t>
            </a:r>
            <a:r>
              <a:rPr lang="en-US" sz="2200" dirty="0"/>
              <a:t> </a:t>
            </a:r>
            <a:r>
              <a:rPr lang="en-US" sz="2200" dirty="0" err="1"/>
              <a:t>vực</a:t>
            </a:r>
            <a:r>
              <a:rPr lang="en-US" sz="2200" dirty="0"/>
              <a:t> </a:t>
            </a:r>
            <a:r>
              <a:rPr lang="en-US" sz="2200" dirty="0" err="1"/>
              <a:t>bị</a:t>
            </a:r>
            <a:r>
              <a:rPr lang="en-US" sz="2200" dirty="0"/>
              <a:t> </a:t>
            </a:r>
            <a:r>
              <a:rPr lang="en-US" sz="2200" dirty="0" err="1"/>
              <a:t>nhiễm</a:t>
            </a:r>
            <a:r>
              <a:rPr lang="en-US" sz="2200" dirty="0"/>
              <a:t> </a:t>
            </a:r>
            <a:r>
              <a:rPr lang="en-US" sz="2200" dirty="0" err="1"/>
              <a:t>bệnh</a:t>
            </a:r>
            <a:r>
              <a:rPr lang="en-US" sz="2200" dirty="0"/>
              <a:t> </a:t>
            </a:r>
            <a:r>
              <a:rPr lang="en-US" sz="2200" dirty="0" err="1"/>
              <a:t>này</a:t>
            </a:r>
            <a:r>
              <a:rPr lang="en-US" sz="2200" dirty="0"/>
              <a:t>.</a:t>
            </a:r>
          </a:p>
          <a:p>
            <a:r>
              <a:rPr lang="en-US" sz="2200" dirty="0"/>
              <a:t>→ </a:t>
            </a:r>
            <a:r>
              <a:rPr lang="en-US" sz="2200" dirty="0" err="1"/>
              <a:t>Sai</a:t>
            </a:r>
            <a:r>
              <a:rPr lang="en-US" sz="2200" dirty="0"/>
              <a:t> ở </a:t>
            </a:r>
            <a:r>
              <a:rPr lang="en-US" sz="2200" dirty="0" err="1"/>
              <a:t>từ</a:t>
            </a:r>
            <a:r>
              <a:rPr lang="en-US" sz="2200" dirty="0"/>
              <a:t> “may” (</a:t>
            </a:r>
            <a:r>
              <a:rPr lang="en-US" sz="2200" dirty="0" err="1"/>
              <a:t>có</a:t>
            </a:r>
            <a:r>
              <a:rPr lang="en-US" sz="2200" dirty="0"/>
              <a:t> </a:t>
            </a:r>
            <a:r>
              <a:rPr lang="en-US" sz="2200" dirty="0" err="1"/>
              <a:t>thể</a:t>
            </a:r>
            <a:r>
              <a:rPr lang="en-US" sz="2200" dirty="0"/>
              <a:t>) # necessary (</a:t>
            </a:r>
            <a:r>
              <a:rPr lang="en-US" sz="2200" dirty="0" err="1"/>
              <a:t>cần</a:t>
            </a:r>
            <a:r>
              <a:rPr lang="en-US" sz="2200" dirty="0"/>
              <a:t> </a:t>
            </a:r>
            <a:r>
              <a:rPr lang="en-US" sz="2200" dirty="0" err="1"/>
              <a:t>thiết</a:t>
            </a:r>
            <a:r>
              <a:rPr lang="en-US" sz="2200" dirty="0"/>
              <a:t>) </a:t>
            </a:r>
            <a:r>
              <a:rPr lang="en-US" sz="2200" dirty="0" err="1"/>
              <a:t>được</a:t>
            </a:r>
            <a:r>
              <a:rPr lang="en-US" sz="2200" dirty="0"/>
              <a:t> </a:t>
            </a:r>
            <a:r>
              <a:rPr lang="en-US" sz="2200" dirty="0" err="1"/>
              <a:t>đề</a:t>
            </a:r>
            <a:r>
              <a:rPr lang="en-US" sz="2200" dirty="0"/>
              <a:t> </a:t>
            </a:r>
            <a:r>
              <a:rPr lang="en-US" sz="2200" dirty="0" err="1"/>
              <a:t>cập</a:t>
            </a:r>
            <a:r>
              <a:rPr lang="en-US" sz="2200" dirty="0"/>
              <a:t> </a:t>
            </a:r>
            <a:r>
              <a:rPr lang="en-US" sz="2200" dirty="0" err="1"/>
              <a:t>trong</a:t>
            </a:r>
            <a:r>
              <a:rPr lang="en-US" sz="2200" dirty="0"/>
              <a:t> </a:t>
            </a:r>
            <a:r>
              <a:rPr lang="en-US" sz="2200" dirty="0" err="1"/>
              <a:t>bài</a:t>
            </a:r>
            <a:endParaRPr lang="en-US" sz="2200" dirty="0"/>
          </a:p>
          <a:p>
            <a:r>
              <a:rPr lang="en-US" sz="2200" dirty="0"/>
              <a:t>B. </a:t>
            </a:r>
            <a:r>
              <a:rPr lang="en-US" sz="2200" dirty="0" err="1"/>
              <a:t>Giãn</a:t>
            </a:r>
            <a:r>
              <a:rPr lang="en-US" sz="2200" dirty="0"/>
              <a:t> </a:t>
            </a:r>
            <a:r>
              <a:rPr lang="en-US" sz="2200" dirty="0" err="1"/>
              <a:t>cách</a:t>
            </a:r>
            <a:r>
              <a:rPr lang="en-US" sz="2200" dirty="0"/>
              <a:t> </a:t>
            </a:r>
            <a:r>
              <a:rPr lang="en-US" sz="2200" dirty="0" err="1"/>
              <a:t>xã</a:t>
            </a:r>
            <a:r>
              <a:rPr lang="en-US" sz="2200" dirty="0"/>
              <a:t> </a:t>
            </a:r>
            <a:r>
              <a:rPr lang="en-US" sz="2200" dirty="0" err="1"/>
              <a:t>hội</a:t>
            </a:r>
            <a:r>
              <a:rPr lang="en-US" sz="2200" dirty="0"/>
              <a:t> </a:t>
            </a:r>
            <a:r>
              <a:rPr lang="en-US" sz="2200" dirty="0" err="1"/>
              <a:t>cần</a:t>
            </a:r>
            <a:r>
              <a:rPr lang="en-US" sz="2200" dirty="0"/>
              <a:t> </a:t>
            </a:r>
            <a:r>
              <a:rPr lang="en-US" sz="2200" dirty="0" err="1"/>
              <a:t>được</a:t>
            </a:r>
            <a:r>
              <a:rPr lang="en-US" sz="2200" dirty="0"/>
              <a:t> </a:t>
            </a:r>
            <a:r>
              <a:rPr lang="en-US" sz="2200" dirty="0" err="1"/>
              <a:t>áp</a:t>
            </a:r>
            <a:r>
              <a:rPr lang="en-US" sz="2200" dirty="0"/>
              <a:t> </a:t>
            </a:r>
            <a:r>
              <a:rPr lang="en-US" sz="2200" dirty="0" err="1"/>
              <a:t>dụng</a:t>
            </a:r>
            <a:r>
              <a:rPr lang="en-US" sz="2200" dirty="0"/>
              <a:t> </a:t>
            </a:r>
            <a:r>
              <a:rPr lang="en-US" sz="2200" dirty="0" err="1"/>
              <a:t>ra</a:t>
            </a:r>
            <a:r>
              <a:rPr lang="en-US" sz="2200" dirty="0"/>
              <a:t> </a:t>
            </a:r>
            <a:r>
              <a:rPr lang="en-US" sz="2200" dirty="0" err="1"/>
              <a:t>đối</a:t>
            </a:r>
            <a:r>
              <a:rPr lang="en-US" sz="2200" dirty="0"/>
              <a:t> </a:t>
            </a:r>
            <a:r>
              <a:rPr lang="en-US" sz="2200" dirty="0" err="1"/>
              <a:t>với</a:t>
            </a:r>
            <a:r>
              <a:rPr lang="en-US" sz="2200" dirty="0"/>
              <a:t> </a:t>
            </a:r>
            <a:r>
              <a:rPr lang="en-US" sz="2200" dirty="0" err="1"/>
              <a:t>khu</a:t>
            </a:r>
            <a:r>
              <a:rPr lang="en-US" sz="2200" dirty="0"/>
              <a:t> </a:t>
            </a:r>
            <a:r>
              <a:rPr lang="en-US" sz="2200" dirty="0" err="1"/>
              <a:t>vực</a:t>
            </a:r>
            <a:r>
              <a:rPr lang="en-US" sz="2200" dirty="0"/>
              <a:t> </a:t>
            </a:r>
            <a:r>
              <a:rPr lang="en-US" sz="2200" dirty="0" err="1"/>
              <a:t>bị</a:t>
            </a:r>
            <a:r>
              <a:rPr lang="en-US" sz="2200" dirty="0"/>
              <a:t> </a:t>
            </a:r>
            <a:r>
              <a:rPr lang="en-US" sz="2200" dirty="0" err="1"/>
              <a:t>nhiễm</a:t>
            </a:r>
            <a:r>
              <a:rPr lang="en-US" sz="2200" dirty="0"/>
              <a:t> </a:t>
            </a:r>
            <a:r>
              <a:rPr lang="en-US" sz="2200" dirty="0" err="1"/>
              <a:t>này</a:t>
            </a:r>
            <a:r>
              <a:rPr lang="en-US" sz="2200" dirty="0"/>
              <a:t>.</a:t>
            </a:r>
          </a:p>
          <a:p>
            <a:r>
              <a:rPr lang="en-US" sz="2200" dirty="0"/>
              <a:t>C. </a:t>
            </a:r>
            <a:r>
              <a:rPr lang="en-US" sz="2200" dirty="0" err="1"/>
              <a:t>Cần</a:t>
            </a:r>
            <a:r>
              <a:rPr lang="en-US" sz="2200" dirty="0"/>
              <a:t> </a:t>
            </a:r>
            <a:r>
              <a:rPr lang="en-US" sz="2200" dirty="0" err="1"/>
              <a:t>áp</a:t>
            </a:r>
            <a:r>
              <a:rPr lang="en-US" sz="2200" dirty="0"/>
              <a:t> </a:t>
            </a:r>
            <a:r>
              <a:rPr lang="en-US" sz="2200" dirty="0" err="1"/>
              <a:t>đặt</a:t>
            </a:r>
            <a:r>
              <a:rPr lang="en-US" sz="2200" dirty="0"/>
              <a:t> </a:t>
            </a:r>
            <a:r>
              <a:rPr lang="en-US" sz="2200" dirty="0" err="1"/>
              <a:t>giãn</a:t>
            </a:r>
            <a:r>
              <a:rPr lang="en-US" sz="2200" dirty="0"/>
              <a:t> </a:t>
            </a:r>
            <a:r>
              <a:rPr lang="en-US" sz="2200" dirty="0" err="1"/>
              <a:t>cách</a:t>
            </a:r>
            <a:r>
              <a:rPr lang="en-US" sz="2200" dirty="0"/>
              <a:t> </a:t>
            </a:r>
            <a:r>
              <a:rPr lang="en-US" sz="2200" dirty="0" err="1"/>
              <a:t>xa</a:t>
            </a:r>
            <a:r>
              <a:rPr lang="en-US" sz="2200" dirty="0"/>
              <a:t> </a:t>
            </a:r>
            <a:r>
              <a:rPr lang="en-US" sz="2200" dirty="0" err="1"/>
              <a:t>xã</a:t>
            </a:r>
            <a:r>
              <a:rPr lang="en-US" sz="2200" dirty="0"/>
              <a:t> </a:t>
            </a:r>
            <a:r>
              <a:rPr lang="en-US" sz="2200" dirty="0" err="1"/>
              <a:t>hội</a:t>
            </a:r>
            <a:r>
              <a:rPr lang="en-US" sz="2200" dirty="0"/>
              <a:t> </a:t>
            </a:r>
            <a:r>
              <a:rPr lang="en-US" sz="2200" dirty="0" err="1"/>
              <a:t>đối</a:t>
            </a:r>
            <a:r>
              <a:rPr lang="en-US" sz="2200" dirty="0"/>
              <a:t> </a:t>
            </a:r>
            <a:r>
              <a:rPr lang="en-US" sz="2200" dirty="0" err="1"/>
              <a:t>với</a:t>
            </a:r>
            <a:r>
              <a:rPr lang="en-US" sz="2200" dirty="0"/>
              <a:t> </a:t>
            </a:r>
            <a:r>
              <a:rPr lang="en-US" sz="2200" dirty="0" err="1"/>
              <a:t>khu</a:t>
            </a:r>
            <a:r>
              <a:rPr lang="en-US" sz="2200" dirty="0"/>
              <a:t> </a:t>
            </a:r>
            <a:r>
              <a:rPr lang="en-US" sz="2200" dirty="0" err="1"/>
              <a:t>vực</a:t>
            </a:r>
            <a:r>
              <a:rPr lang="en-US" sz="2200" dirty="0"/>
              <a:t> </a:t>
            </a:r>
            <a:r>
              <a:rPr lang="en-US" sz="2200" dirty="0" err="1"/>
              <a:t>bị</a:t>
            </a:r>
            <a:r>
              <a:rPr lang="en-US" sz="2200" dirty="0"/>
              <a:t> </a:t>
            </a:r>
            <a:r>
              <a:rPr lang="en-US" sz="2200" dirty="0" err="1"/>
              <a:t>nhiễm</a:t>
            </a:r>
            <a:r>
              <a:rPr lang="en-US" sz="2200" dirty="0"/>
              <a:t> </a:t>
            </a:r>
            <a:r>
              <a:rPr lang="en-US" sz="2200" dirty="0" err="1"/>
              <a:t>bệnh</a:t>
            </a:r>
            <a:r>
              <a:rPr lang="en-US" sz="2200" dirty="0"/>
              <a:t> </a:t>
            </a:r>
            <a:r>
              <a:rPr lang="en-US" sz="2200" dirty="0" err="1"/>
              <a:t>đó</a:t>
            </a:r>
            <a:r>
              <a:rPr lang="en-US" sz="2200" dirty="0"/>
              <a:t>. → </a:t>
            </a:r>
            <a:r>
              <a:rPr lang="en-US" sz="2200" dirty="0" err="1"/>
              <a:t>sai</a:t>
            </a:r>
            <a:r>
              <a:rPr lang="en-US" sz="2200" dirty="0"/>
              <a:t> ở </a:t>
            </a:r>
            <a:r>
              <a:rPr lang="en-US" sz="2200" dirty="0" err="1"/>
              <a:t>từ</a:t>
            </a:r>
            <a:r>
              <a:rPr lang="en-US" sz="2200" dirty="0"/>
              <a:t> “that”</a:t>
            </a:r>
          </a:p>
          <a:p>
            <a:r>
              <a:rPr lang="en-US" sz="2200" dirty="0"/>
              <a:t>(That → this)</a:t>
            </a:r>
          </a:p>
          <a:p>
            <a:r>
              <a:rPr lang="en-US" sz="2200" dirty="0"/>
              <a:t>D. </a:t>
            </a:r>
            <a:r>
              <a:rPr lang="en-US" sz="2200" dirty="0" err="1"/>
              <a:t>Chính</a:t>
            </a:r>
            <a:r>
              <a:rPr lang="en-US" sz="2200" dirty="0"/>
              <a:t> </a:t>
            </a:r>
            <a:r>
              <a:rPr lang="en-US" sz="2200" dirty="0" err="1"/>
              <a:t>quyền</a:t>
            </a:r>
            <a:r>
              <a:rPr lang="en-US" sz="2200" dirty="0"/>
              <a:t> </a:t>
            </a:r>
            <a:r>
              <a:rPr lang="en-US" sz="2200" dirty="0" err="1"/>
              <a:t>địa</a:t>
            </a:r>
            <a:r>
              <a:rPr lang="en-US" sz="2200" dirty="0"/>
              <a:t> </a:t>
            </a:r>
            <a:r>
              <a:rPr lang="en-US" sz="2200" dirty="0" err="1"/>
              <a:t>phương</a:t>
            </a:r>
            <a:r>
              <a:rPr lang="en-US" sz="2200" dirty="0"/>
              <a:t> </a:t>
            </a:r>
            <a:r>
              <a:rPr lang="en-US" sz="2200" dirty="0" err="1"/>
              <a:t>có</a:t>
            </a:r>
            <a:r>
              <a:rPr lang="en-US" sz="2200" dirty="0"/>
              <a:t> </a:t>
            </a:r>
            <a:r>
              <a:rPr lang="en-US" sz="2200" dirty="0" err="1"/>
              <a:t>thể</a:t>
            </a:r>
            <a:r>
              <a:rPr lang="en-US" sz="2200" dirty="0"/>
              <a:t> </a:t>
            </a:r>
            <a:r>
              <a:rPr lang="en-US" sz="2200" dirty="0" err="1"/>
              <a:t>áp</a:t>
            </a:r>
            <a:r>
              <a:rPr lang="en-US" sz="2200" dirty="0"/>
              <a:t> </a:t>
            </a:r>
            <a:r>
              <a:rPr lang="en-US" sz="2200" dirty="0" err="1"/>
              <a:t>dụng</a:t>
            </a:r>
            <a:r>
              <a:rPr lang="en-US" sz="2200" dirty="0"/>
              <a:t> </a:t>
            </a:r>
            <a:r>
              <a:rPr lang="en-US" sz="2200" dirty="0" err="1"/>
              <a:t>giãn</a:t>
            </a:r>
            <a:r>
              <a:rPr lang="en-US" sz="2200" dirty="0"/>
              <a:t> </a:t>
            </a:r>
            <a:r>
              <a:rPr lang="en-US" sz="2200" dirty="0" err="1"/>
              <a:t>cách</a:t>
            </a:r>
            <a:r>
              <a:rPr lang="en-US" sz="2200" dirty="0"/>
              <a:t> </a:t>
            </a:r>
            <a:r>
              <a:rPr lang="en-US" sz="2200" dirty="0" err="1"/>
              <a:t>xã</a:t>
            </a:r>
            <a:r>
              <a:rPr lang="en-US" sz="2200" dirty="0"/>
              <a:t> </a:t>
            </a:r>
            <a:r>
              <a:rPr lang="en-US" sz="2200" dirty="0" err="1"/>
              <a:t>hội</a:t>
            </a:r>
            <a:r>
              <a:rPr lang="en-US" sz="2200" dirty="0"/>
              <a:t> </a:t>
            </a:r>
            <a:r>
              <a:rPr lang="en-US" sz="2200" dirty="0" err="1"/>
              <a:t>đối</a:t>
            </a:r>
            <a:r>
              <a:rPr lang="en-US" sz="2200" dirty="0"/>
              <a:t> </a:t>
            </a:r>
            <a:r>
              <a:rPr lang="en-US" sz="2200" dirty="0" err="1"/>
              <a:t>với</a:t>
            </a:r>
            <a:r>
              <a:rPr lang="en-US" sz="2200" dirty="0"/>
              <a:t> </a:t>
            </a:r>
            <a:r>
              <a:rPr lang="en-US" sz="2200" dirty="0" err="1"/>
              <a:t>khu</a:t>
            </a:r>
            <a:r>
              <a:rPr lang="en-US" sz="2200" dirty="0"/>
              <a:t> </a:t>
            </a:r>
            <a:r>
              <a:rPr lang="en-US" sz="2200" dirty="0" err="1"/>
              <a:t>vực</a:t>
            </a:r>
            <a:r>
              <a:rPr lang="en-US" sz="2200" dirty="0"/>
              <a:t> </a:t>
            </a:r>
            <a:r>
              <a:rPr lang="en-US" sz="2200" dirty="0" err="1"/>
              <a:t>bị</a:t>
            </a:r>
            <a:r>
              <a:rPr lang="en-US" sz="2200" dirty="0"/>
              <a:t> </a:t>
            </a:r>
            <a:r>
              <a:rPr lang="en-US" sz="2200" dirty="0" err="1"/>
              <a:t>nhiễm</a:t>
            </a:r>
            <a:r>
              <a:rPr lang="en-US" sz="2200" dirty="0"/>
              <a:t> </a:t>
            </a:r>
            <a:r>
              <a:rPr lang="en-US" sz="2200" dirty="0" err="1"/>
              <a:t>bệnh</a:t>
            </a:r>
            <a:r>
              <a:rPr lang="en-US" sz="2200" dirty="0"/>
              <a:t> </a:t>
            </a:r>
            <a:r>
              <a:rPr lang="en-US" sz="2200" dirty="0" err="1"/>
              <a:t>này</a:t>
            </a:r>
            <a:r>
              <a:rPr lang="en-US" sz="2200" dirty="0"/>
              <a:t>. → </a:t>
            </a:r>
            <a:r>
              <a:rPr lang="en-US" sz="2200" dirty="0" err="1"/>
              <a:t>khác</a:t>
            </a:r>
            <a:r>
              <a:rPr lang="en-US" sz="2200" dirty="0"/>
              <a:t> </a:t>
            </a:r>
            <a:r>
              <a:rPr lang="en-US" sz="2200" dirty="0" err="1"/>
              <a:t>nghĩa</a:t>
            </a:r>
            <a:r>
              <a:rPr lang="en-US" sz="2200" dirty="0"/>
              <a:t> </a:t>
            </a:r>
            <a:r>
              <a:rPr lang="en-US" sz="2200" dirty="0" err="1"/>
              <a:t>với</a:t>
            </a:r>
            <a:r>
              <a:rPr lang="en-US" sz="2200" dirty="0"/>
              <a:t> </a:t>
            </a:r>
            <a:r>
              <a:rPr lang="en-US" sz="2200" dirty="0" err="1"/>
              <a:t>câu</a:t>
            </a:r>
            <a:r>
              <a:rPr lang="en-US" sz="2200" dirty="0"/>
              <a:t> </a:t>
            </a:r>
            <a:r>
              <a:rPr lang="en-US" sz="2200" dirty="0" err="1"/>
              <a:t>gốc</a:t>
            </a:r>
            <a:r>
              <a:rPr lang="en-US" sz="2200" dirty="0"/>
              <a:t>.</a:t>
            </a:r>
          </a:p>
          <a:p>
            <a:r>
              <a:rPr lang="en-US" sz="2200" dirty="0"/>
              <a:t>Need doing </a:t>
            </a:r>
            <a:r>
              <a:rPr lang="en-US" sz="2200" dirty="0" err="1"/>
              <a:t>sth</a:t>
            </a:r>
            <a:r>
              <a:rPr lang="en-US" sz="2200" dirty="0"/>
              <a:t>: </a:t>
            </a:r>
            <a:r>
              <a:rPr lang="en-US" sz="2200" dirty="0" err="1"/>
              <a:t>cần</a:t>
            </a:r>
            <a:r>
              <a:rPr lang="en-US" sz="2200" dirty="0"/>
              <a:t> </a:t>
            </a:r>
            <a:r>
              <a:rPr lang="en-US" sz="2200" dirty="0" err="1"/>
              <a:t>được</a:t>
            </a:r>
            <a:r>
              <a:rPr lang="en-US" sz="2200" dirty="0"/>
              <a:t> </a:t>
            </a:r>
            <a:r>
              <a:rPr lang="en-US" sz="2200" dirty="0" err="1"/>
              <a:t>làm</a:t>
            </a:r>
            <a:r>
              <a:rPr lang="en-US" sz="2200" dirty="0"/>
              <a:t> </a:t>
            </a:r>
            <a:r>
              <a:rPr lang="en-US" sz="2200" dirty="0" err="1"/>
              <a:t>gì</a:t>
            </a:r>
            <a:endParaRPr lang="en-US" sz="2200" dirty="0"/>
          </a:p>
          <a:p>
            <a:endParaRPr lang="vi-VN" sz="2200" dirty="0" smtClean="0"/>
          </a:p>
          <a:p>
            <a:endParaRPr lang="en-US" sz="2200" dirty="0"/>
          </a:p>
        </p:txBody>
      </p:sp>
      <p:sp>
        <p:nvSpPr>
          <p:cNvPr id="2" name="Oval 1"/>
          <p:cNvSpPr/>
          <p:nvPr/>
        </p:nvSpPr>
        <p:spPr>
          <a:xfrm>
            <a:off x="118056" y="1066800"/>
            <a:ext cx="339144"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731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9572" y="228600"/>
            <a:ext cx="8839200" cy="5262979"/>
          </a:xfrm>
          <a:prstGeom prst="rect">
            <a:avLst/>
          </a:prstGeom>
          <a:noFill/>
        </p:spPr>
        <p:txBody>
          <a:bodyPr wrap="square" rtlCol="0">
            <a:spAutoFit/>
          </a:bodyPr>
          <a:lstStyle/>
          <a:p>
            <a:r>
              <a:rPr lang="en-US" sz="2400" b="1" dirty="0"/>
              <a:t>Question 33. </a:t>
            </a:r>
            <a:r>
              <a:rPr lang="en-US" sz="2400" dirty="0"/>
              <a:t>I haven’t bought any books for 2 years.</a:t>
            </a:r>
          </a:p>
          <a:p>
            <a:r>
              <a:rPr lang="en-US" sz="2400" b="1" dirty="0"/>
              <a:t>A. </a:t>
            </a:r>
            <a:r>
              <a:rPr lang="en-US" sz="2400" dirty="0"/>
              <a:t>This is the first time I have ever bought books for 2 years.</a:t>
            </a:r>
          </a:p>
          <a:p>
            <a:r>
              <a:rPr lang="en-US" sz="2400" b="1" dirty="0"/>
              <a:t>B. </a:t>
            </a:r>
            <a:r>
              <a:rPr lang="en-US" sz="2400" dirty="0"/>
              <a:t>I last bought books for 2 years.</a:t>
            </a:r>
          </a:p>
          <a:p>
            <a:r>
              <a:rPr lang="en-US" sz="2400" b="1" dirty="0"/>
              <a:t>C. </a:t>
            </a:r>
            <a:r>
              <a:rPr lang="en-US" sz="2400" dirty="0"/>
              <a:t>It’s 2 years since I started to buy books.</a:t>
            </a:r>
          </a:p>
          <a:p>
            <a:r>
              <a:rPr lang="en-US" sz="2400" b="1" dirty="0"/>
              <a:t>D. </a:t>
            </a:r>
            <a:r>
              <a:rPr lang="en-US" sz="2400" dirty="0"/>
              <a:t>The last time I bought books was 2 years ago.</a:t>
            </a:r>
          </a:p>
          <a:p>
            <a:r>
              <a:rPr lang="en-US" sz="2400" b="1" dirty="0" err="1"/>
              <a:t>Giải</a:t>
            </a:r>
            <a:r>
              <a:rPr lang="en-US" sz="2400" b="1" dirty="0"/>
              <a:t> </a:t>
            </a:r>
            <a:r>
              <a:rPr lang="en-US" sz="2400" b="1" dirty="0" err="1"/>
              <a:t>thích</a:t>
            </a:r>
            <a:r>
              <a:rPr lang="en-US" sz="2400" b="1" dirty="0"/>
              <a:t>:</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Tôi</a:t>
            </a:r>
            <a:r>
              <a:rPr lang="en-US" sz="2400" dirty="0"/>
              <a:t> </a:t>
            </a:r>
            <a:r>
              <a:rPr lang="en-US" sz="2400" dirty="0" err="1"/>
              <a:t>đã</a:t>
            </a:r>
            <a:r>
              <a:rPr lang="en-US" sz="2400" dirty="0"/>
              <a:t> </a:t>
            </a:r>
            <a:r>
              <a:rPr lang="en-US" sz="2400" dirty="0" err="1"/>
              <a:t>không</a:t>
            </a:r>
            <a:r>
              <a:rPr lang="en-US" sz="2400" dirty="0"/>
              <a:t> </a:t>
            </a:r>
            <a:r>
              <a:rPr lang="en-US" sz="2400" dirty="0" err="1"/>
              <a:t>mua</a:t>
            </a:r>
            <a:r>
              <a:rPr lang="en-US" sz="2400" dirty="0"/>
              <a:t> </a:t>
            </a:r>
            <a:r>
              <a:rPr lang="en-US" sz="2400" dirty="0" err="1"/>
              <a:t>bất</a:t>
            </a:r>
            <a:r>
              <a:rPr lang="en-US" sz="2400" dirty="0"/>
              <a:t> </a:t>
            </a:r>
            <a:r>
              <a:rPr lang="en-US" sz="2400" dirty="0" err="1"/>
              <a:t>kỳ</a:t>
            </a:r>
            <a:r>
              <a:rPr lang="en-US" sz="2400" dirty="0"/>
              <a:t> </a:t>
            </a:r>
            <a:r>
              <a:rPr lang="en-US" sz="2400" dirty="0" err="1"/>
              <a:t>cuốn</a:t>
            </a:r>
            <a:r>
              <a:rPr lang="en-US" sz="2400" dirty="0"/>
              <a:t> </a:t>
            </a:r>
            <a:r>
              <a:rPr lang="en-US" sz="2400" dirty="0" err="1"/>
              <a:t>sách</a:t>
            </a:r>
            <a:r>
              <a:rPr lang="en-US" sz="2400" dirty="0"/>
              <a:t> </a:t>
            </a:r>
            <a:r>
              <a:rPr lang="en-US" sz="2400" dirty="0" err="1"/>
              <a:t>nào</a:t>
            </a:r>
            <a:r>
              <a:rPr lang="en-US" sz="2400" dirty="0"/>
              <a:t> </a:t>
            </a:r>
            <a:r>
              <a:rPr lang="en-US" sz="2400" dirty="0" err="1"/>
              <a:t>trong</a:t>
            </a:r>
            <a:r>
              <a:rPr lang="en-US" sz="2400" dirty="0"/>
              <a:t> 2 </a:t>
            </a:r>
            <a:r>
              <a:rPr lang="en-US" sz="2400" dirty="0" err="1"/>
              <a:t>năm</a:t>
            </a:r>
            <a:r>
              <a:rPr lang="en-US" sz="2400" dirty="0"/>
              <a:t>.</a:t>
            </a:r>
          </a:p>
          <a:p>
            <a:r>
              <a:rPr lang="en-US" sz="2400" dirty="0"/>
              <a:t>~ D. </a:t>
            </a:r>
            <a:r>
              <a:rPr lang="en-US" sz="2400" dirty="0" err="1"/>
              <a:t>Lần</a:t>
            </a:r>
            <a:r>
              <a:rPr lang="en-US" sz="2400" dirty="0"/>
              <a:t> </a:t>
            </a:r>
            <a:r>
              <a:rPr lang="en-US" sz="2400" dirty="0" err="1"/>
              <a:t>cuối</a:t>
            </a:r>
            <a:r>
              <a:rPr lang="en-US" sz="2400" dirty="0"/>
              <a:t> </a:t>
            </a:r>
            <a:r>
              <a:rPr lang="en-US" sz="2400" dirty="0" err="1"/>
              <a:t>cùng</a:t>
            </a:r>
            <a:r>
              <a:rPr lang="en-US" sz="2400" dirty="0"/>
              <a:t> </a:t>
            </a:r>
            <a:r>
              <a:rPr lang="en-US" sz="2400" dirty="0" err="1"/>
              <a:t>tôi</a:t>
            </a:r>
            <a:r>
              <a:rPr lang="en-US" sz="2400" dirty="0"/>
              <a:t> </a:t>
            </a:r>
            <a:r>
              <a:rPr lang="en-US" sz="2400" dirty="0" err="1"/>
              <a:t>mua</a:t>
            </a:r>
            <a:r>
              <a:rPr lang="en-US" sz="2400" dirty="0"/>
              <a:t> </a:t>
            </a:r>
            <a:r>
              <a:rPr lang="en-US" sz="2400" dirty="0" err="1"/>
              <a:t>sách</a:t>
            </a:r>
            <a:r>
              <a:rPr lang="en-US" sz="2400" dirty="0"/>
              <a:t> </a:t>
            </a:r>
            <a:r>
              <a:rPr lang="en-US" sz="2400" dirty="0" err="1"/>
              <a:t>là</a:t>
            </a:r>
            <a:r>
              <a:rPr lang="en-US" sz="2400" dirty="0"/>
              <a:t> 2 </a:t>
            </a:r>
            <a:r>
              <a:rPr lang="en-US" sz="2400" dirty="0" err="1"/>
              <a:t>năm</a:t>
            </a:r>
            <a:r>
              <a:rPr lang="en-US" sz="2400" dirty="0"/>
              <a:t> </a:t>
            </a:r>
            <a:r>
              <a:rPr lang="en-US" sz="2400" dirty="0" err="1"/>
              <a:t>trước</a:t>
            </a:r>
            <a:r>
              <a:rPr lang="en-US" sz="2400" dirty="0"/>
              <a:t>.</a:t>
            </a:r>
          </a:p>
          <a:p>
            <a:r>
              <a:rPr lang="en-US" sz="2400" dirty="0" err="1"/>
              <a:t>Một</a:t>
            </a:r>
            <a:r>
              <a:rPr lang="en-US" sz="2400" dirty="0"/>
              <a:t> </a:t>
            </a:r>
            <a:r>
              <a:rPr lang="en-US" sz="2400" dirty="0" err="1"/>
              <a:t>số</a:t>
            </a:r>
            <a:r>
              <a:rPr lang="en-US" sz="2400" dirty="0"/>
              <a:t> </a:t>
            </a:r>
            <a:r>
              <a:rPr lang="en-US" sz="2400" dirty="0" err="1"/>
              <a:t>cấu</a:t>
            </a:r>
            <a:r>
              <a:rPr lang="en-US" sz="2400" dirty="0"/>
              <a:t> </a:t>
            </a:r>
            <a:r>
              <a:rPr lang="en-US" sz="2400" dirty="0" err="1"/>
              <a:t>trúc</a:t>
            </a:r>
            <a:r>
              <a:rPr lang="en-US" sz="2400" dirty="0"/>
              <a:t> </a:t>
            </a:r>
            <a:r>
              <a:rPr lang="en-US" sz="2400" dirty="0" err="1"/>
              <a:t>đồng</a:t>
            </a:r>
            <a:r>
              <a:rPr lang="en-US" sz="2400" dirty="0"/>
              <a:t> </a:t>
            </a:r>
            <a:r>
              <a:rPr lang="en-US" sz="2400" dirty="0" err="1"/>
              <a:t>nghĩa</a:t>
            </a:r>
            <a:r>
              <a:rPr lang="en-US" sz="2400" dirty="0"/>
              <a:t>:</a:t>
            </a:r>
          </a:p>
          <a:p>
            <a:r>
              <a:rPr lang="en-US" sz="2400" dirty="0"/>
              <a:t>S + last + </a:t>
            </a:r>
            <a:r>
              <a:rPr lang="en-US" sz="2400" dirty="0" err="1"/>
              <a:t>Ved</a:t>
            </a:r>
            <a:r>
              <a:rPr lang="en-US" sz="2400" dirty="0"/>
              <a:t> + O + </a:t>
            </a:r>
            <a:r>
              <a:rPr lang="en-US" sz="2400" dirty="0" err="1"/>
              <a:t>khoảng</a:t>
            </a:r>
            <a:r>
              <a:rPr lang="en-US" sz="2400" dirty="0"/>
              <a:t> </a:t>
            </a:r>
            <a:r>
              <a:rPr lang="en-US" sz="2400" dirty="0" err="1"/>
              <a:t>thời</a:t>
            </a:r>
            <a:r>
              <a:rPr lang="en-US" sz="2400" dirty="0"/>
              <a:t> </a:t>
            </a:r>
            <a:r>
              <a:rPr lang="en-US" sz="2400" dirty="0" err="1"/>
              <a:t>gian</a:t>
            </a:r>
            <a:r>
              <a:rPr lang="en-US" sz="2400" dirty="0"/>
              <a:t> + ago</a:t>
            </a:r>
          </a:p>
          <a:p>
            <a:r>
              <a:rPr lang="en-US" sz="2400" dirty="0"/>
              <a:t>= It’s + </a:t>
            </a:r>
            <a:r>
              <a:rPr lang="en-US" sz="2400" dirty="0" err="1"/>
              <a:t>khoảng</a:t>
            </a:r>
            <a:r>
              <a:rPr lang="en-US" sz="2400" dirty="0"/>
              <a:t> </a:t>
            </a:r>
            <a:r>
              <a:rPr lang="en-US" sz="2400" dirty="0" err="1"/>
              <a:t>thời</a:t>
            </a:r>
            <a:r>
              <a:rPr lang="en-US" sz="2400" dirty="0"/>
              <a:t> </a:t>
            </a:r>
            <a:r>
              <a:rPr lang="en-US" sz="2400" dirty="0" err="1"/>
              <a:t>gian</a:t>
            </a:r>
            <a:r>
              <a:rPr lang="en-US" sz="2400" dirty="0"/>
              <a:t> + since + S + last + </a:t>
            </a:r>
            <a:r>
              <a:rPr lang="en-US" sz="2400" dirty="0" err="1"/>
              <a:t>Ved</a:t>
            </a:r>
            <a:endParaRPr lang="en-US" sz="2400" dirty="0"/>
          </a:p>
          <a:p>
            <a:r>
              <a:rPr lang="en-US" sz="2400" dirty="0"/>
              <a:t>= S + haven’t/hasn’t + </a:t>
            </a:r>
            <a:r>
              <a:rPr lang="en-US" sz="2400" dirty="0" err="1"/>
              <a:t>Ved</a:t>
            </a:r>
            <a:r>
              <a:rPr lang="en-US" sz="2400" dirty="0"/>
              <a:t>/PII + O + for + </a:t>
            </a:r>
            <a:r>
              <a:rPr lang="en-US" sz="2400" dirty="0" err="1"/>
              <a:t>khoảng</a:t>
            </a:r>
            <a:r>
              <a:rPr lang="en-US" sz="2400" dirty="0"/>
              <a:t> </a:t>
            </a:r>
            <a:r>
              <a:rPr lang="en-US" sz="2400" dirty="0" err="1"/>
              <a:t>thời</a:t>
            </a:r>
            <a:r>
              <a:rPr lang="en-US" sz="2400" dirty="0"/>
              <a:t> </a:t>
            </a:r>
            <a:r>
              <a:rPr lang="en-US" sz="2400" dirty="0" err="1"/>
              <a:t>gian</a:t>
            </a:r>
            <a:endParaRPr lang="en-US" sz="2400" dirty="0"/>
          </a:p>
          <a:p>
            <a:r>
              <a:rPr lang="en-US" sz="2400" dirty="0"/>
              <a:t>= The last time + S + V(</a:t>
            </a:r>
            <a:r>
              <a:rPr lang="en-US" sz="2400" dirty="0" err="1"/>
              <a:t>ed</a:t>
            </a:r>
            <a:r>
              <a:rPr lang="en-US" sz="2400" dirty="0"/>
              <a:t>) + was + </a:t>
            </a:r>
            <a:r>
              <a:rPr lang="en-US" sz="2400" dirty="0" err="1"/>
              <a:t>khoảng</a:t>
            </a:r>
            <a:r>
              <a:rPr lang="en-US" sz="2400" dirty="0"/>
              <a:t> </a:t>
            </a:r>
            <a:r>
              <a:rPr lang="en-US" sz="2400" dirty="0" err="1"/>
              <a:t>thời</a:t>
            </a:r>
            <a:r>
              <a:rPr lang="en-US" sz="2400" dirty="0"/>
              <a:t> </a:t>
            </a:r>
            <a:r>
              <a:rPr lang="en-US" sz="2400" dirty="0" err="1"/>
              <a:t>gian</a:t>
            </a:r>
            <a:r>
              <a:rPr lang="en-US" sz="2400" dirty="0"/>
              <a:t> +ago</a:t>
            </a:r>
          </a:p>
          <a:p>
            <a:endParaRPr lang="vi-VN" sz="2400" dirty="0" smtClean="0"/>
          </a:p>
        </p:txBody>
      </p:sp>
      <p:sp>
        <p:nvSpPr>
          <p:cNvPr id="2" name="Oval 1"/>
          <p:cNvSpPr/>
          <p:nvPr/>
        </p:nvSpPr>
        <p:spPr>
          <a:xfrm>
            <a:off x="169572" y="1676400"/>
            <a:ext cx="440028"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513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 calcmode="lin" valueType="num">
                                      <p:cBhvr additive="base">
                                        <p:cTn id="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anim calcmode="lin" valueType="num">
                                      <p:cBhvr additive="base">
                                        <p:cTn id="1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anim calcmode="lin" valueType="num">
                                      <p:cBhvr additive="base">
                                        <p:cTn id="1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anim calcmode="lin" valueType="num">
                                      <p:cBhvr additive="base">
                                        <p:cTn id="1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anim calcmode="lin" valueType="num">
                                      <p:cBhvr additive="base">
                                        <p:cTn id="2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anim calcmode="lin" valueType="num">
                                      <p:cBhvr additive="base">
                                        <p:cTn id="2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anim calcmode="lin" valueType="num">
                                      <p:cBhvr additive="base">
                                        <p:cTn id="31"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12" end="12"/>
                                            </p:txEl>
                                          </p:spTgt>
                                        </p:tgtEl>
                                        <p:attrNameLst>
                                          <p:attrName>style.visibility</p:attrName>
                                        </p:attrNameLst>
                                      </p:cBhvr>
                                      <p:to>
                                        <p:strVal val="visible"/>
                                      </p:to>
                                    </p:set>
                                    <p:anim calcmode="lin" valueType="num">
                                      <p:cBhvr additive="base">
                                        <p:cTn id="35"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457200"/>
            <a:ext cx="8458200" cy="4524315"/>
          </a:xfrm>
          <a:prstGeom prst="rect">
            <a:avLst/>
          </a:prstGeom>
          <a:noFill/>
        </p:spPr>
        <p:txBody>
          <a:bodyPr wrap="square" rtlCol="0">
            <a:spAutoFit/>
          </a:bodyPr>
          <a:lstStyle/>
          <a:p>
            <a:r>
              <a:rPr lang="en-US" sz="2400" b="1" dirty="0"/>
              <a:t>Question 3: </a:t>
            </a:r>
            <a:r>
              <a:rPr lang="en-US" sz="2400" dirty="0"/>
              <a:t>We thought the repairs on the car would cost about $500, but our estimate was way off the</a:t>
            </a:r>
          </a:p>
          <a:p>
            <a:r>
              <a:rPr lang="en-US" sz="2400" u="sng" dirty="0"/>
              <a:t> 	</a:t>
            </a:r>
            <a:r>
              <a:rPr lang="en-US" sz="2400" dirty="0"/>
              <a:t>it was $4000.</a:t>
            </a:r>
          </a:p>
          <a:p>
            <a:r>
              <a:rPr lang="en-US" sz="2400" b="1" dirty="0"/>
              <a:t>  A. </a:t>
            </a:r>
            <a:r>
              <a:rPr lang="en-US" sz="2400" dirty="0"/>
              <a:t>mark	</a:t>
            </a:r>
            <a:r>
              <a:rPr lang="en-US" sz="2400" b="1" dirty="0"/>
              <a:t>B. </a:t>
            </a:r>
            <a:r>
              <a:rPr lang="en-US" sz="2400" dirty="0"/>
              <a:t>point	</a:t>
            </a:r>
            <a:r>
              <a:rPr lang="en-US" sz="2400" b="1" dirty="0"/>
              <a:t>C. </a:t>
            </a:r>
            <a:r>
              <a:rPr lang="en-US" sz="2400" dirty="0"/>
              <a:t>spot	</a:t>
            </a:r>
            <a:r>
              <a:rPr lang="en-US" sz="2400" b="1" dirty="0"/>
              <a:t>D. </a:t>
            </a:r>
            <a:r>
              <a:rPr lang="en-US" sz="2400" dirty="0"/>
              <a:t>trace</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thành</a:t>
            </a:r>
            <a:r>
              <a:rPr lang="en-US" sz="2400" b="1" dirty="0"/>
              <a:t> </a:t>
            </a:r>
            <a:r>
              <a:rPr lang="en-US" sz="2400" b="1" dirty="0" err="1"/>
              <a:t>ngữ</a:t>
            </a:r>
            <a:endParaRPr lang="en-US" sz="2400" dirty="0"/>
          </a:p>
          <a:p>
            <a:r>
              <a:rPr lang="en-US" sz="2400" dirty="0"/>
              <a:t>Off the mark: </a:t>
            </a:r>
            <a:r>
              <a:rPr lang="en-US" sz="2400" dirty="0" err="1"/>
              <a:t>không</a:t>
            </a:r>
            <a:r>
              <a:rPr lang="en-US" sz="2400" dirty="0"/>
              <a:t> </a:t>
            </a:r>
            <a:r>
              <a:rPr lang="en-US" sz="2400" dirty="0" err="1"/>
              <a:t>chính</a:t>
            </a:r>
            <a:r>
              <a:rPr lang="en-US" sz="2400" dirty="0"/>
              <a:t> </a:t>
            </a:r>
            <a:r>
              <a:rPr lang="en-US" sz="2400" dirty="0" err="1"/>
              <a:t>xác</a:t>
            </a:r>
            <a:r>
              <a:rPr lang="en-US" sz="2400" dirty="0"/>
              <a:t>, </a:t>
            </a:r>
            <a:r>
              <a:rPr lang="en-US" sz="2400" dirty="0" err="1"/>
              <a:t>sai</a:t>
            </a:r>
            <a:r>
              <a:rPr lang="en-US" sz="2400" dirty="0"/>
              <a:t>, </a:t>
            </a:r>
            <a:r>
              <a:rPr lang="en-US" sz="2400" dirty="0" err="1"/>
              <a:t>ngoài</a:t>
            </a:r>
            <a:r>
              <a:rPr lang="en-US" sz="2400" dirty="0"/>
              <a:t> </a:t>
            </a:r>
            <a:r>
              <a:rPr lang="en-US" sz="2400" dirty="0" err="1"/>
              <a:t>dự</a:t>
            </a:r>
            <a:r>
              <a:rPr lang="en-US" sz="2400" dirty="0"/>
              <a:t> </a:t>
            </a:r>
            <a:r>
              <a:rPr lang="en-US" sz="2400" dirty="0" err="1"/>
              <a:t>đoán</a:t>
            </a:r>
            <a:r>
              <a:rPr lang="en-US" sz="2400" dirty="0"/>
              <a:t>, </a:t>
            </a:r>
            <a:r>
              <a:rPr lang="en-US" sz="2400" dirty="0" err="1"/>
              <a:t>vượt</a:t>
            </a:r>
            <a:r>
              <a:rPr lang="en-US" sz="2400" dirty="0"/>
              <a:t> </a:t>
            </a:r>
            <a:r>
              <a:rPr lang="en-US" sz="2400" dirty="0" err="1"/>
              <a:t>quá</a:t>
            </a:r>
            <a:r>
              <a:rPr lang="en-US" sz="2400" dirty="0"/>
              <a:t> </a:t>
            </a:r>
            <a:r>
              <a:rPr lang="en-US" sz="2400" dirty="0" err="1"/>
              <a:t>dự</a:t>
            </a:r>
            <a:r>
              <a:rPr lang="en-US" sz="2400" dirty="0"/>
              <a:t> </a:t>
            </a:r>
            <a:r>
              <a:rPr lang="en-US" sz="2400" dirty="0" err="1"/>
              <a:t>tính</a:t>
            </a:r>
            <a:endParaRPr lang="en-US" sz="2400" dirty="0"/>
          </a:p>
          <a:p>
            <a:r>
              <a:rPr lang="en-US" sz="2400" b="1" dirty="0" err="1"/>
              <a:t>Tạm</a:t>
            </a:r>
            <a:r>
              <a:rPr lang="en-US" sz="2400" b="1" dirty="0"/>
              <a:t> </a:t>
            </a:r>
            <a:r>
              <a:rPr lang="en-US" sz="2400" b="1" dirty="0" err="1"/>
              <a:t>dịch</a:t>
            </a:r>
            <a:r>
              <a:rPr lang="en-US" sz="2400" b="1" dirty="0"/>
              <a:t>: </a:t>
            </a:r>
            <a:r>
              <a:rPr lang="en-US" sz="2400" dirty="0" err="1"/>
              <a:t>Chúng</a:t>
            </a:r>
            <a:r>
              <a:rPr lang="en-US" sz="2400" dirty="0"/>
              <a:t> </a:t>
            </a:r>
            <a:r>
              <a:rPr lang="en-US" sz="2400" dirty="0" err="1"/>
              <a:t>tôi</a:t>
            </a:r>
            <a:r>
              <a:rPr lang="en-US" sz="2400" dirty="0"/>
              <a:t> </a:t>
            </a:r>
            <a:r>
              <a:rPr lang="en-US" sz="2400" dirty="0" err="1"/>
              <a:t>nghĩ</a:t>
            </a:r>
            <a:r>
              <a:rPr lang="en-US" sz="2400" dirty="0"/>
              <a:t> </a:t>
            </a:r>
            <a:r>
              <a:rPr lang="en-US" sz="2400" dirty="0" err="1"/>
              <a:t>rằng</a:t>
            </a:r>
            <a:r>
              <a:rPr lang="en-US" sz="2400" dirty="0"/>
              <a:t> </a:t>
            </a:r>
            <a:r>
              <a:rPr lang="en-US" sz="2400" dirty="0" err="1"/>
              <a:t>việc</a:t>
            </a:r>
            <a:r>
              <a:rPr lang="en-US" sz="2400" dirty="0"/>
              <a:t> </a:t>
            </a:r>
            <a:r>
              <a:rPr lang="en-US" sz="2400" dirty="0" err="1"/>
              <a:t>sửa</a:t>
            </a:r>
            <a:r>
              <a:rPr lang="en-US" sz="2400" dirty="0"/>
              <a:t> </a:t>
            </a:r>
            <a:r>
              <a:rPr lang="en-US" sz="2400" dirty="0" err="1"/>
              <a:t>chữa</a:t>
            </a:r>
            <a:r>
              <a:rPr lang="en-US" sz="2400" dirty="0"/>
              <a:t> </a:t>
            </a:r>
            <a:r>
              <a:rPr lang="en-US" sz="2400" dirty="0" err="1"/>
              <a:t>xe</a:t>
            </a:r>
            <a:r>
              <a:rPr lang="en-US" sz="2400" dirty="0"/>
              <a:t> </a:t>
            </a:r>
            <a:r>
              <a:rPr lang="en-US" sz="2400" dirty="0" err="1"/>
              <a:t>sẽ</a:t>
            </a:r>
            <a:r>
              <a:rPr lang="en-US" sz="2400" dirty="0"/>
              <a:t> </a:t>
            </a:r>
            <a:r>
              <a:rPr lang="en-US" sz="2400" dirty="0" err="1"/>
              <a:t>tốn</a:t>
            </a:r>
            <a:r>
              <a:rPr lang="en-US" sz="2400" dirty="0"/>
              <a:t> </a:t>
            </a:r>
            <a:r>
              <a:rPr lang="en-US" sz="2400" dirty="0" err="1"/>
              <a:t>khoảng</a:t>
            </a:r>
            <a:r>
              <a:rPr lang="en-US" sz="2400" dirty="0"/>
              <a:t> 500 </a:t>
            </a:r>
            <a:r>
              <a:rPr lang="en-US" sz="2400" dirty="0" err="1"/>
              <a:t>đô</a:t>
            </a:r>
            <a:r>
              <a:rPr lang="en-US" sz="2400" dirty="0"/>
              <a:t> la, </a:t>
            </a:r>
            <a:r>
              <a:rPr lang="en-US" sz="2400" dirty="0" err="1"/>
              <a:t>nhưng</a:t>
            </a:r>
            <a:r>
              <a:rPr lang="en-US" sz="2400" dirty="0"/>
              <a:t> </a:t>
            </a:r>
            <a:r>
              <a:rPr lang="en-US" sz="2400" dirty="0" err="1"/>
              <a:t>dự</a:t>
            </a:r>
            <a:r>
              <a:rPr lang="en-US" sz="2400" dirty="0"/>
              <a:t> </a:t>
            </a:r>
            <a:r>
              <a:rPr lang="en-US" sz="2400" dirty="0" err="1"/>
              <a:t>tính</a:t>
            </a:r>
            <a:r>
              <a:rPr lang="en-US" sz="2400" dirty="0"/>
              <a:t> </a:t>
            </a:r>
            <a:r>
              <a:rPr lang="en-US" sz="2400" dirty="0" err="1"/>
              <a:t>của</a:t>
            </a:r>
            <a:r>
              <a:rPr lang="en-US" sz="2400" dirty="0"/>
              <a:t> </a:t>
            </a:r>
            <a:r>
              <a:rPr lang="en-US" sz="2400" dirty="0" err="1"/>
              <a:t>chúng</a:t>
            </a:r>
            <a:r>
              <a:rPr lang="en-US" sz="2400" dirty="0"/>
              <a:t> </a:t>
            </a:r>
            <a:r>
              <a:rPr lang="en-US" sz="2400" dirty="0" err="1"/>
              <a:t>tôi</a:t>
            </a:r>
            <a:r>
              <a:rPr lang="en-US" sz="2400" dirty="0"/>
              <a:t> </a:t>
            </a:r>
            <a:r>
              <a:rPr lang="en-US" sz="2400" dirty="0" err="1"/>
              <a:t>đã</a:t>
            </a:r>
            <a:endParaRPr lang="en-US" sz="2400" dirty="0"/>
          </a:p>
          <a:p>
            <a:r>
              <a:rPr lang="en-US" sz="2400" dirty="0" err="1"/>
              <a:t>sai</a:t>
            </a:r>
            <a:r>
              <a:rPr lang="en-US" sz="2400" dirty="0"/>
              <a:t>- </a:t>
            </a:r>
            <a:r>
              <a:rPr lang="en-US" sz="2400" dirty="0" err="1"/>
              <a:t>nó</a:t>
            </a:r>
            <a:r>
              <a:rPr lang="en-US" sz="2400" dirty="0"/>
              <a:t> </a:t>
            </a:r>
            <a:r>
              <a:rPr lang="en-US" sz="2400" dirty="0" err="1"/>
              <a:t>là</a:t>
            </a:r>
            <a:r>
              <a:rPr lang="en-US" sz="2400" dirty="0"/>
              <a:t> $ 4000.</a:t>
            </a:r>
          </a:p>
          <a:p>
            <a:endParaRPr lang="en-US" sz="2400" dirty="0"/>
          </a:p>
        </p:txBody>
      </p:sp>
      <p:sp>
        <p:nvSpPr>
          <p:cNvPr id="2" name="Oval 1"/>
          <p:cNvSpPr/>
          <p:nvPr/>
        </p:nvSpPr>
        <p:spPr>
          <a:xfrm>
            <a:off x="381000" y="16002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498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anim calcmode="lin" valueType="num">
                                      <p:cBhvr additive="base">
                                        <p:cTn id="1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 calcmode="lin" valueType="num">
                                      <p:cBhvr additive="base">
                                        <p:cTn id="1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915400" cy="6863417"/>
          </a:xfrm>
          <a:prstGeom prst="rect">
            <a:avLst/>
          </a:prstGeom>
          <a:noFill/>
        </p:spPr>
        <p:txBody>
          <a:bodyPr wrap="square" rtlCol="0">
            <a:spAutoFit/>
          </a:bodyPr>
          <a:lstStyle/>
          <a:p>
            <a:r>
              <a:rPr lang="en-US" sz="2200" b="1" dirty="0" smtClean="0"/>
              <a:t>Question </a:t>
            </a:r>
            <a:r>
              <a:rPr lang="en-US" sz="2200" b="1" dirty="0"/>
              <a:t>34. </a:t>
            </a:r>
            <a:endParaRPr lang="en-US" sz="2200" dirty="0"/>
          </a:p>
          <a:p>
            <a:r>
              <a:rPr lang="en-US" sz="2200" dirty="0"/>
              <a:t>Take exercise: we used to think that the longer we spent on, say, a pleasurable walk in the countryside, the more good it did us. Not anymore. The new (34) _______ is for HIIT – short for High-Intensity Interval Training – (35) _______ just twelve minutes of very intense activity is supposed to be every bit as beneficial as conventional exercise. </a:t>
            </a:r>
            <a:endParaRPr lang="vi-VN" sz="2200" dirty="0" smtClean="0"/>
          </a:p>
          <a:p>
            <a:r>
              <a:rPr lang="en-US" sz="2200" b="1" dirty="0"/>
              <a:t>A. </a:t>
            </a:r>
            <a:r>
              <a:rPr lang="en-US" sz="2200" dirty="0"/>
              <a:t>potential	</a:t>
            </a:r>
            <a:r>
              <a:rPr lang="en-US" sz="2200" b="1" dirty="0"/>
              <a:t>B. </a:t>
            </a:r>
            <a:r>
              <a:rPr lang="en-US" sz="2200" dirty="0"/>
              <a:t>leisure	</a:t>
            </a:r>
            <a:r>
              <a:rPr lang="en-US" sz="2200" b="1" dirty="0"/>
              <a:t>C. </a:t>
            </a:r>
            <a:r>
              <a:rPr lang="en-US" sz="2200" dirty="0" smtClean="0"/>
              <a:t>habit</a:t>
            </a:r>
            <a:r>
              <a:rPr lang="vi-VN" sz="2200" dirty="0" smtClean="0"/>
              <a:t> </a:t>
            </a:r>
            <a:r>
              <a:rPr lang="en-US" sz="2200" dirty="0"/>
              <a:t>	</a:t>
            </a:r>
            <a:r>
              <a:rPr lang="en-US" sz="2200" b="1" dirty="0"/>
              <a:t>D. </a:t>
            </a:r>
            <a:r>
              <a:rPr lang="en-US" sz="2200" dirty="0"/>
              <a:t>fad </a:t>
            </a:r>
          </a:p>
          <a:p>
            <a:r>
              <a:rPr lang="en-US" sz="2200" b="1" dirty="0" err="1"/>
              <a:t>Giải</a:t>
            </a:r>
            <a:r>
              <a:rPr lang="en-US" sz="2200" b="1" dirty="0"/>
              <a:t> </a:t>
            </a:r>
            <a:r>
              <a:rPr lang="en-US" sz="2200" b="1" dirty="0" err="1"/>
              <a:t>thích</a:t>
            </a:r>
            <a:r>
              <a:rPr lang="en-US" sz="2200" b="1" dirty="0"/>
              <a:t>:</a:t>
            </a:r>
            <a:endParaRPr lang="en-US" sz="2200" dirty="0"/>
          </a:p>
          <a:p>
            <a:r>
              <a:rPr lang="en-US" sz="2200" dirty="0" err="1"/>
              <a:t>Kiến</a:t>
            </a:r>
            <a:r>
              <a:rPr lang="en-US" sz="2200" dirty="0"/>
              <a:t> </a:t>
            </a:r>
            <a:r>
              <a:rPr lang="en-US" sz="2200" dirty="0" err="1"/>
              <a:t>thức</a:t>
            </a:r>
            <a:r>
              <a:rPr lang="en-US" sz="2200" dirty="0"/>
              <a:t> </a:t>
            </a:r>
            <a:r>
              <a:rPr lang="en-US" sz="2200" dirty="0" err="1"/>
              <a:t>về</a:t>
            </a:r>
            <a:r>
              <a:rPr lang="en-US" sz="2200" dirty="0"/>
              <a:t> </a:t>
            </a:r>
            <a:r>
              <a:rPr lang="en-US" sz="2200" dirty="0" err="1"/>
              <a:t>từ</a:t>
            </a:r>
            <a:r>
              <a:rPr lang="en-US" sz="2200" dirty="0"/>
              <a:t> </a:t>
            </a:r>
            <a:r>
              <a:rPr lang="en-US" sz="2200" dirty="0" err="1"/>
              <a:t>vựng</a:t>
            </a:r>
            <a:endParaRPr lang="en-US" sz="2200" dirty="0"/>
          </a:p>
          <a:p>
            <a:r>
              <a:rPr lang="en-US" sz="2200" dirty="0"/>
              <a:t>A. potential (n): </a:t>
            </a:r>
            <a:r>
              <a:rPr lang="en-US" sz="2200" dirty="0" err="1"/>
              <a:t>tiềm</a:t>
            </a:r>
            <a:r>
              <a:rPr lang="en-US" sz="2200" dirty="0"/>
              <a:t> </a:t>
            </a:r>
            <a:r>
              <a:rPr lang="en-US" sz="2200" dirty="0" err="1"/>
              <a:t>năng</a:t>
            </a:r>
            <a:endParaRPr lang="en-US" sz="2200" dirty="0"/>
          </a:p>
          <a:p>
            <a:r>
              <a:rPr lang="en-US" sz="2200" dirty="0"/>
              <a:t>B. leisure (n): </a:t>
            </a:r>
            <a:r>
              <a:rPr lang="en-US" sz="2200" dirty="0" err="1"/>
              <a:t>nhàn</a:t>
            </a:r>
            <a:r>
              <a:rPr lang="en-US" sz="2200" dirty="0"/>
              <a:t> </a:t>
            </a:r>
            <a:r>
              <a:rPr lang="en-US" sz="2200" dirty="0" err="1"/>
              <a:t>hạ</a:t>
            </a:r>
            <a:endParaRPr lang="en-US" sz="2200" dirty="0"/>
          </a:p>
          <a:p>
            <a:r>
              <a:rPr lang="en-US" sz="2200" dirty="0"/>
              <a:t>C. habit (n): </a:t>
            </a:r>
            <a:r>
              <a:rPr lang="en-US" sz="2200" dirty="0" err="1"/>
              <a:t>thói</a:t>
            </a:r>
            <a:r>
              <a:rPr lang="en-US" sz="2200" dirty="0"/>
              <a:t> </a:t>
            </a:r>
            <a:r>
              <a:rPr lang="en-US" sz="2200" dirty="0" err="1"/>
              <a:t>quen</a:t>
            </a:r>
            <a:endParaRPr lang="en-US" sz="2200" dirty="0"/>
          </a:p>
          <a:p>
            <a:r>
              <a:rPr lang="en-US" sz="2200" dirty="0"/>
              <a:t>D. fad (n): </a:t>
            </a:r>
            <a:r>
              <a:rPr lang="en-US" sz="2200" dirty="0" err="1"/>
              <a:t>mốt</a:t>
            </a:r>
            <a:r>
              <a:rPr lang="en-US" sz="2200" dirty="0"/>
              <a:t>, </a:t>
            </a:r>
            <a:r>
              <a:rPr lang="en-US" sz="2200" dirty="0" err="1"/>
              <a:t>sự</a:t>
            </a:r>
            <a:r>
              <a:rPr lang="en-US" sz="2200" dirty="0"/>
              <a:t> </a:t>
            </a:r>
            <a:r>
              <a:rPr lang="en-US" sz="2200" dirty="0" err="1"/>
              <a:t>thịnh</a:t>
            </a:r>
            <a:r>
              <a:rPr lang="en-US" sz="2200" dirty="0"/>
              <a:t> </a:t>
            </a:r>
            <a:r>
              <a:rPr lang="en-US" sz="2200" dirty="0" err="1"/>
              <a:t>hành</a:t>
            </a:r>
            <a:endParaRPr lang="en-US" sz="2200" dirty="0"/>
          </a:p>
          <a:p>
            <a:r>
              <a:rPr lang="en-US" sz="2200" dirty="0" err="1"/>
              <a:t>Căn</a:t>
            </a:r>
            <a:r>
              <a:rPr lang="en-US" sz="2200" dirty="0"/>
              <a:t> </a:t>
            </a:r>
            <a:r>
              <a:rPr lang="en-US" sz="2200" dirty="0" err="1"/>
              <a:t>cứ</a:t>
            </a:r>
            <a:r>
              <a:rPr lang="en-US" sz="2200" dirty="0"/>
              <a:t> </a:t>
            </a:r>
            <a:r>
              <a:rPr lang="en-US" sz="2200" dirty="0" err="1"/>
              <a:t>vào</a:t>
            </a:r>
            <a:r>
              <a:rPr lang="en-US" sz="2200" dirty="0"/>
              <a:t> </a:t>
            </a:r>
            <a:r>
              <a:rPr lang="en-US" sz="2200" dirty="0" err="1"/>
              <a:t>nghĩa</a:t>
            </a:r>
            <a:r>
              <a:rPr lang="en-US" sz="2200" dirty="0"/>
              <a:t> ta </a:t>
            </a:r>
            <a:r>
              <a:rPr lang="en-US" sz="2200" dirty="0" err="1"/>
              <a:t>chọn</a:t>
            </a:r>
            <a:r>
              <a:rPr lang="en-US" sz="2200" dirty="0"/>
              <a:t> D</a:t>
            </a:r>
          </a:p>
          <a:p>
            <a:r>
              <a:rPr lang="en-US" sz="2200" b="1" dirty="0" err="1"/>
              <a:t>Tạm</a:t>
            </a:r>
            <a:r>
              <a:rPr lang="en-US" sz="2200" b="1" dirty="0"/>
              <a:t> </a:t>
            </a:r>
            <a:r>
              <a:rPr lang="en-US" sz="2200" b="1" dirty="0" err="1"/>
              <a:t>dịch</a:t>
            </a:r>
            <a:r>
              <a:rPr lang="en-US" sz="2200" b="1" dirty="0"/>
              <a:t>:</a:t>
            </a:r>
            <a:r>
              <a:rPr lang="en-US" sz="2200" dirty="0"/>
              <a:t> </a:t>
            </a:r>
            <a:r>
              <a:rPr lang="en-US" sz="2200" dirty="0" err="1"/>
              <a:t>Lấy</a:t>
            </a:r>
            <a:r>
              <a:rPr lang="en-US" sz="2200" dirty="0"/>
              <a:t> </a:t>
            </a:r>
            <a:r>
              <a:rPr lang="en-US" sz="2200" dirty="0" err="1"/>
              <a:t>ví</a:t>
            </a:r>
            <a:r>
              <a:rPr lang="en-US" sz="2200" dirty="0"/>
              <a:t> </a:t>
            </a:r>
            <a:r>
              <a:rPr lang="en-US" sz="2200" dirty="0" err="1"/>
              <a:t>dụ</a:t>
            </a:r>
            <a:r>
              <a:rPr lang="en-US" sz="2200" dirty="0"/>
              <a:t> </a:t>
            </a:r>
            <a:r>
              <a:rPr lang="en-US" sz="2200" dirty="0" err="1"/>
              <a:t>như</a:t>
            </a:r>
            <a:r>
              <a:rPr lang="en-US" sz="2200" dirty="0"/>
              <a:t> </a:t>
            </a:r>
            <a:r>
              <a:rPr lang="en-US" sz="2200" dirty="0" err="1"/>
              <a:t>tập</a:t>
            </a:r>
            <a:r>
              <a:rPr lang="en-US" sz="2200" dirty="0"/>
              <a:t> </a:t>
            </a:r>
            <a:r>
              <a:rPr lang="en-US" sz="2200" dirty="0" err="1"/>
              <a:t>thể</a:t>
            </a:r>
            <a:r>
              <a:rPr lang="en-US" sz="2200" dirty="0"/>
              <a:t> </a:t>
            </a:r>
            <a:r>
              <a:rPr lang="en-US" sz="2200" dirty="0" err="1"/>
              <a:t>dục</a:t>
            </a:r>
            <a:r>
              <a:rPr lang="en-US" sz="2200" dirty="0"/>
              <a:t>: </a:t>
            </a:r>
            <a:r>
              <a:rPr lang="en-US" sz="2200" dirty="0" err="1"/>
              <a:t>chúng</a:t>
            </a:r>
            <a:r>
              <a:rPr lang="en-US" sz="2200" dirty="0"/>
              <a:t> ta </a:t>
            </a:r>
            <a:r>
              <a:rPr lang="en-US" sz="2200" dirty="0" err="1"/>
              <a:t>từng</a:t>
            </a:r>
            <a:r>
              <a:rPr lang="en-US" sz="2200" dirty="0"/>
              <a:t> </a:t>
            </a:r>
            <a:r>
              <a:rPr lang="en-US" sz="2200" dirty="0" err="1"/>
              <a:t>nghĩ</a:t>
            </a:r>
            <a:r>
              <a:rPr lang="en-US" sz="2200" dirty="0"/>
              <a:t> </a:t>
            </a:r>
            <a:r>
              <a:rPr lang="en-US" sz="2200" dirty="0" err="1"/>
              <a:t>rằng</a:t>
            </a:r>
            <a:r>
              <a:rPr lang="en-US" sz="2200" dirty="0"/>
              <a:t> </a:t>
            </a:r>
            <a:r>
              <a:rPr lang="en-US" sz="2200" dirty="0" err="1"/>
              <a:t>chúng</a:t>
            </a:r>
            <a:r>
              <a:rPr lang="en-US" sz="2200" dirty="0"/>
              <a:t> ta </a:t>
            </a:r>
            <a:r>
              <a:rPr lang="en-US" sz="2200" dirty="0" err="1"/>
              <a:t>càng</a:t>
            </a:r>
            <a:r>
              <a:rPr lang="en-US" sz="2200" dirty="0"/>
              <a:t> </a:t>
            </a:r>
            <a:r>
              <a:rPr lang="en-US" sz="2200" dirty="0" err="1"/>
              <a:t>dành</a:t>
            </a:r>
            <a:r>
              <a:rPr lang="en-US" sz="2200" dirty="0"/>
              <a:t> </a:t>
            </a:r>
            <a:r>
              <a:rPr lang="en-US" sz="2200" dirty="0" err="1"/>
              <a:t>nhiều</a:t>
            </a:r>
            <a:r>
              <a:rPr lang="en-US" sz="2200" dirty="0"/>
              <a:t> </a:t>
            </a:r>
            <a:r>
              <a:rPr lang="en-US" sz="2200" dirty="0" err="1"/>
              <a:t>thời</a:t>
            </a:r>
            <a:r>
              <a:rPr lang="en-US" sz="2200" dirty="0"/>
              <a:t> </a:t>
            </a:r>
            <a:r>
              <a:rPr lang="en-US" sz="2200" dirty="0" err="1"/>
              <a:t>gian</a:t>
            </a:r>
            <a:r>
              <a:rPr lang="en-US" sz="2200" dirty="0"/>
              <a:t> </a:t>
            </a:r>
            <a:r>
              <a:rPr lang="en-US" sz="2200" dirty="0" err="1"/>
              <a:t>cho</a:t>
            </a:r>
            <a:r>
              <a:rPr lang="en-US" sz="2200" dirty="0"/>
              <a:t> </a:t>
            </a:r>
            <a:r>
              <a:rPr lang="en-US" sz="2200" dirty="0" err="1"/>
              <a:t>việc</a:t>
            </a:r>
            <a:r>
              <a:rPr lang="en-US" sz="2200" dirty="0"/>
              <a:t> </a:t>
            </a:r>
            <a:r>
              <a:rPr lang="en-US" sz="2200" dirty="0" err="1"/>
              <a:t>đi</a:t>
            </a:r>
            <a:r>
              <a:rPr lang="en-US" sz="2200" dirty="0"/>
              <a:t> </a:t>
            </a:r>
            <a:r>
              <a:rPr lang="en-US" sz="2200" dirty="0" err="1"/>
              <a:t>bộ</a:t>
            </a:r>
            <a:r>
              <a:rPr lang="en-US" sz="2200" dirty="0"/>
              <a:t> </a:t>
            </a:r>
            <a:r>
              <a:rPr lang="en-US" sz="2200" dirty="0" err="1"/>
              <a:t>chậm</a:t>
            </a:r>
            <a:r>
              <a:rPr lang="en-US" sz="2200" dirty="0"/>
              <a:t> </a:t>
            </a:r>
            <a:r>
              <a:rPr lang="en-US" sz="2200" dirty="0" err="1"/>
              <a:t>rãi</a:t>
            </a:r>
            <a:r>
              <a:rPr lang="en-US" sz="2200" dirty="0"/>
              <a:t> ở 1 </a:t>
            </a:r>
            <a:r>
              <a:rPr lang="en-US" sz="2200" dirty="0" err="1"/>
              <a:t>vùng</a:t>
            </a:r>
            <a:r>
              <a:rPr lang="en-US" sz="2200" dirty="0"/>
              <a:t> </a:t>
            </a:r>
            <a:r>
              <a:rPr lang="en-US" sz="2200" dirty="0" err="1"/>
              <a:t>nông</a:t>
            </a:r>
            <a:r>
              <a:rPr lang="en-US" sz="2200" dirty="0"/>
              <a:t> </a:t>
            </a:r>
            <a:r>
              <a:rPr lang="en-US" sz="2200" dirty="0" err="1"/>
              <a:t>thôn</a:t>
            </a:r>
            <a:r>
              <a:rPr lang="en-US" sz="2200" dirty="0"/>
              <a:t>, </a:t>
            </a:r>
            <a:r>
              <a:rPr lang="en-US" sz="2200" dirty="0" err="1"/>
              <a:t>thì</a:t>
            </a:r>
            <a:r>
              <a:rPr lang="en-US" sz="2200" dirty="0"/>
              <a:t> </a:t>
            </a:r>
            <a:r>
              <a:rPr lang="en-US" sz="2200" dirty="0" err="1"/>
              <a:t>điều</a:t>
            </a:r>
            <a:r>
              <a:rPr lang="en-US" sz="2200" dirty="0"/>
              <a:t> </a:t>
            </a:r>
            <a:r>
              <a:rPr lang="en-US" sz="2200" dirty="0" err="1"/>
              <a:t>đó</a:t>
            </a:r>
            <a:r>
              <a:rPr lang="en-US" sz="2200" dirty="0"/>
              <a:t> </a:t>
            </a:r>
            <a:r>
              <a:rPr lang="en-US" sz="2200" dirty="0" err="1"/>
              <a:t>càng</a:t>
            </a:r>
            <a:r>
              <a:rPr lang="en-US" sz="2200" dirty="0"/>
              <a:t> </a:t>
            </a:r>
            <a:r>
              <a:rPr lang="en-US" sz="2200" dirty="0" err="1"/>
              <a:t>có</a:t>
            </a:r>
            <a:r>
              <a:rPr lang="en-US" sz="2200" dirty="0"/>
              <a:t> </a:t>
            </a:r>
            <a:r>
              <a:rPr lang="en-US" sz="2200" dirty="0" err="1"/>
              <a:t>lợi</a:t>
            </a:r>
            <a:r>
              <a:rPr lang="en-US" sz="2200" dirty="0"/>
              <a:t> </a:t>
            </a:r>
            <a:r>
              <a:rPr lang="en-US" sz="2200" dirty="0" err="1"/>
              <a:t>cho</a:t>
            </a:r>
            <a:r>
              <a:rPr lang="en-US" sz="2200" dirty="0"/>
              <a:t> </a:t>
            </a:r>
            <a:r>
              <a:rPr lang="en-US" sz="2200" dirty="0" err="1"/>
              <a:t>chúng</a:t>
            </a:r>
            <a:r>
              <a:rPr lang="en-US" sz="2200" dirty="0"/>
              <a:t> ta. </a:t>
            </a:r>
            <a:r>
              <a:rPr lang="en-US" sz="2200" dirty="0" err="1"/>
              <a:t>Tuy</a:t>
            </a:r>
            <a:r>
              <a:rPr lang="en-US" sz="2200" dirty="0"/>
              <a:t> </a:t>
            </a:r>
            <a:r>
              <a:rPr lang="en-US" sz="2200" dirty="0" err="1"/>
              <a:t>nhiên</a:t>
            </a:r>
            <a:r>
              <a:rPr lang="en-US" sz="2200" dirty="0"/>
              <a:t> </a:t>
            </a:r>
            <a:r>
              <a:rPr lang="en-US" sz="2200" dirty="0" err="1"/>
              <a:t>bây</a:t>
            </a:r>
            <a:r>
              <a:rPr lang="en-US" sz="2200" dirty="0"/>
              <a:t> </a:t>
            </a:r>
            <a:r>
              <a:rPr lang="en-US" sz="2200" dirty="0" err="1"/>
              <a:t>giờ</a:t>
            </a:r>
            <a:r>
              <a:rPr lang="en-US" sz="2200" dirty="0"/>
              <a:t> </a:t>
            </a:r>
            <a:r>
              <a:rPr lang="en-US" sz="2200" dirty="0" err="1"/>
              <a:t>không</a:t>
            </a:r>
            <a:r>
              <a:rPr lang="en-US" sz="2200" dirty="0"/>
              <a:t> </a:t>
            </a:r>
            <a:r>
              <a:rPr lang="en-US" sz="2200" dirty="0" err="1"/>
              <a:t>còn</a:t>
            </a:r>
            <a:r>
              <a:rPr lang="en-US" sz="2200" dirty="0"/>
              <a:t> </a:t>
            </a:r>
            <a:r>
              <a:rPr lang="en-US" sz="2200" dirty="0" err="1"/>
              <a:t>như</a:t>
            </a:r>
            <a:r>
              <a:rPr lang="en-US" sz="2200" dirty="0"/>
              <a:t> </a:t>
            </a:r>
            <a:r>
              <a:rPr lang="en-US" sz="2200" dirty="0" err="1"/>
              <a:t>vậy</a:t>
            </a:r>
            <a:r>
              <a:rPr lang="en-US" sz="2200" dirty="0"/>
              <a:t> </a:t>
            </a:r>
            <a:r>
              <a:rPr lang="en-US" sz="2200" dirty="0" err="1"/>
              <a:t>nữa</a:t>
            </a:r>
            <a:r>
              <a:rPr lang="en-US" sz="2200" dirty="0"/>
              <a:t>. </a:t>
            </a:r>
            <a:r>
              <a:rPr lang="en-US" sz="2200" dirty="0" err="1"/>
              <a:t>Thứ</a:t>
            </a:r>
            <a:r>
              <a:rPr lang="en-US" sz="2200" dirty="0"/>
              <a:t> </a:t>
            </a:r>
            <a:r>
              <a:rPr lang="en-US" sz="2200" dirty="0" err="1"/>
              <a:t>trào</a:t>
            </a:r>
            <a:r>
              <a:rPr lang="en-US" sz="2200" dirty="0"/>
              <a:t> </a:t>
            </a:r>
            <a:r>
              <a:rPr lang="en-US" sz="2200" dirty="0" err="1"/>
              <a:t>lưu</a:t>
            </a:r>
            <a:r>
              <a:rPr lang="en-US" sz="2200" dirty="0"/>
              <a:t> </a:t>
            </a:r>
            <a:r>
              <a:rPr lang="en-US" sz="2200" dirty="0" err="1"/>
              <a:t>thịnh</a:t>
            </a:r>
            <a:r>
              <a:rPr lang="en-US" sz="2200" dirty="0"/>
              <a:t> </a:t>
            </a:r>
            <a:r>
              <a:rPr lang="en-US" sz="2200" dirty="0" err="1"/>
              <a:t>hành</a:t>
            </a:r>
            <a:r>
              <a:rPr lang="en-US" sz="2200" dirty="0"/>
              <a:t> </a:t>
            </a:r>
            <a:r>
              <a:rPr lang="en-US" sz="2200" dirty="0" err="1"/>
              <a:t>là</a:t>
            </a:r>
            <a:r>
              <a:rPr lang="en-US" sz="2200" dirty="0"/>
              <a:t> HIIT - </a:t>
            </a:r>
            <a:r>
              <a:rPr lang="en-US" sz="2200" dirty="0" err="1"/>
              <a:t>viết</a:t>
            </a:r>
            <a:r>
              <a:rPr lang="en-US" sz="2200" dirty="0"/>
              <a:t> </a:t>
            </a:r>
            <a:r>
              <a:rPr lang="en-US" sz="2200" dirty="0" err="1"/>
              <a:t>tắt</a:t>
            </a:r>
            <a:r>
              <a:rPr lang="en-US" sz="2200" dirty="0"/>
              <a:t> </a:t>
            </a:r>
            <a:r>
              <a:rPr lang="en-US" sz="2200" dirty="0" err="1"/>
              <a:t>của</a:t>
            </a:r>
            <a:r>
              <a:rPr lang="en-US" sz="2200" dirty="0"/>
              <a:t> </a:t>
            </a:r>
            <a:r>
              <a:rPr lang="en-US" sz="2200" dirty="0" err="1"/>
              <a:t>Luyện</a:t>
            </a:r>
            <a:r>
              <a:rPr lang="en-US" sz="2200" dirty="0"/>
              <a:t> </a:t>
            </a:r>
            <a:r>
              <a:rPr lang="en-US" sz="2200" dirty="0" err="1"/>
              <a:t>tập</a:t>
            </a:r>
            <a:r>
              <a:rPr lang="en-US" sz="2200" dirty="0"/>
              <a:t> </a:t>
            </a:r>
            <a:r>
              <a:rPr lang="en-US" sz="2200" dirty="0" err="1"/>
              <a:t>ngắt</a:t>
            </a:r>
            <a:r>
              <a:rPr lang="en-US" sz="2200" dirty="0"/>
              <a:t> </a:t>
            </a:r>
            <a:r>
              <a:rPr lang="en-US" sz="2200" dirty="0" err="1"/>
              <a:t>quãng</a:t>
            </a:r>
            <a:r>
              <a:rPr lang="en-US" sz="2200" dirty="0"/>
              <a:t> </a:t>
            </a:r>
            <a:r>
              <a:rPr lang="en-US" sz="2200" dirty="0" err="1"/>
              <a:t>cường</a:t>
            </a:r>
            <a:r>
              <a:rPr lang="en-US" sz="2200" dirty="0"/>
              <a:t> </a:t>
            </a:r>
            <a:r>
              <a:rPr lang="en-US" sz="2200" dirty="0" err="1"/>
              <a:t>độ</a:t>
            </a:r>
            <a:r>
              <a:rPr lang="en-US" sz="2200" dirty="0"/>
              <a:t> </a:t>
            </a:r>
            <a:r>
              <a:rPr lang="en-US" sz="2200" dirty="0" err="1"/>
              <a:t>cao</a:t>
            </a:r>
            <a:endParaRPr lang="en-US" sz="2200" dirty="0"/>
          </a:p>
          <a:p>
            <a:endParaRPr lang="en-US" sz="2200" dirty="0"/>
          </a:p>
          <a:p>
            <a:endParaRPr lang="en-US" sz="2200" dirty="0"/>
          </a:p>
        </p:txBody>
      </p:sp>
      <p:sp>
        <p:nvSpPr>
          <p:cNvPr id="2" name="Oval 1"/>
          <p:cNvSpPr/>
          <p:nvPr/>
        </p:nvSpPr>
        <p:spPr>
          <a:xfrm>
            <a:off x="5638800" y="2303172"/>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662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001643"/>
          </a:xfrm>
          <a:prstGeom prst="rect">
            <a:avLst/>
          </a:prstGeom>
          <a:noFill/>
        </p:spPr>
        <p:txBody>
          <a:bodyPr wrap="square" rtlCol="0">
            <a:spAutoFit/>
          </a:bodyPr>
          <a:lstStyle/>
          <a:p>
            <a:r>
              <a:rPr lang="en-US" sz="2400" b="1" dirty="0"/>
              <a:t>Question 35. </a:t>
            </a:r>
            <a:endParaRPr lang="en-US" sz="2400" dirty="0"/>
          </a:p>
          <a:p>
            <a:r>
              <a:rPr lang="en-US" sz="2400" dirty="0"/>
              <a:t>The new (34) _______ is for HIIT – short for High-Intensity Interval Training – (35) _______ just twelve minutes of very intense activity is supposed to be every bit as beneficial as conventional exercise. </a:t>
            </a:r>
          </a:p>
          <a:p>
            <a:r>
              <a:rPr lang="en-US" sz="2400" b="1" dirty="0"/>
              <a:t>A. </a:t>
            </a:r>
            <a:r>
              <a:rPr lang="en-US" sz="2400" dirty="0"/>
              <a:t>which	</a:t>
            </a:r>
            <a:r>
              <a:rPr lang="en-US" sz="2400" b="1" dirty="0"/>
              <a:t>B. </a:t>
            </a:r>
            <a:r>
              <a:rPr lang="en-US" sz="2400" dirty="0"/>
              <a:t>whereby	</a:t>
            </a:r>
            <a:r>
              <a:rPr lang="en-US" sz="2400" b="1" dirty="0"/>
              <a:t>C. </a:t>
            </a:r>
            <a:r>
              <a:rPr lang="en-US" sz="2400" dirty="0"/>
              <a:t>whereas	</a:t>
            </a:r>
            <a:r>
              <a:rPr lang="en-US" sz="2400" b="1" dirty="0"/>
              <a:t>D. </a:t>
            </a:r>
            <a:r>
              <a:rPr lang="en-US" sz="2400" dirty="0"/>
              <a:t>whom </a:t>
            </a:r>
          </a:p>
          <a:p>
            <a:r>
              <a:rPr lang="en-US" sz="2400" b="1" dirty="0" err="1"/>
              <a:t>Giải</a:t>
            </a:r>
            <a:r>
              <a:rPr lang="en-US" sz="2400" b="1" dirty="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liên</a:t>
            </a:r>
            <a:r>
              <a:rPr lang="en-US" sz="2400" dirty="0"/>
              <a:t> </a:t>
            </a:r>
            <a:r>
              <a:rPr lang="en-US" sz="2400" dirty="0" err="1"/>
              <a:t>từ</a:t>
            </a:r>
            <a:endParaRPr lang="en-US" sz="2400" dirty="0"/>
          </a:p>
          <a:p>
            <a:r>
              <a:rPr lang="en-US" sz="2400" dirty="0"/>
              <a:t>A. which: </a:t>
            </a:r>
            <a:r>
              <a:rPr lang="en-US" sz="2400" dirty="0" err="1"/>
              <a:t>cái</a:t>
            </a:r>
            <a:r>
              <a:rPr lang="en-US" sz="2400" dirty="0"/>
              <a:t> </a:t>
            </a:r>
            <a:r>
              <a:rPr lang="en-US" sz="2400" dirty="0" err="1"/>
              <a:t>mà</a:t>
            </a:r>
            <a:r>
              <a:rPr lang="en-US" sz="2400" dirty="0"/>
              <a:t> → </a:t>
            </a:r>
            <a:r>
              <a:rPr lang="en-US" sz="2400" dirty="0" err="1"/>
              <a:t>không</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vật</a:t>
            </a:r>
            <a:r>
              <a:rPr lang="en-US" sz="2400" dirty="0"/>
              <a:t> </a:t>
            </a:r>
            <a:r>
              <a:rPr lang="en-US" sz="2400" dirty="0" err="1"/>
              <a:t>nào</a:t>
            </a:r>
            <a:r>
              <a:rPr lang="en-US" sz="2400" dirty="0"/>
              <a:t> </a:t>
            </a:r>
            <a:r>
              <a:rPr lang="en-US" sz="2400" dirty="0" err="1"/>
              <a:t>nên</a:t>
            </a:r>
            <a:r>
              <a:rPr lang="en-US" sz="2400" dirty="0"/>
              <a:t> </a:t>
            </a:r>
            <a:r>
              <a:rPr lang="en-US" sz="2400" dirty="0" err="1"/>
              <a:t>sai</a:t>
            </a:r>
            <a:endParaRPr lang="en-US" sz="2400" dirty="0"/>
          </a:p>
          <a:p>
            <a:r>
              <a:rPr lang="en-US" sz="2400" dirty="0"/>
              <a:t>B. whereby: </a:t>
            </a:r>
            <a:r>
              <a:rPr lang="en-US" sz="2400" dirty="0" err="1"/>
              <a:t>theo</a:t>
            </a:r>
            <a:r>
              <a:rPr lang="en-US" sz="2400" dirty="0"/>
              <a:t> </a:t>
            </a:r>
            <a:r>
              <a:rPr lang="en-US" sz="2400" dirty="0" err="1"/>
              <a:t>đó</a:t>
            </a:r>
            <a:r>
              <a:rPr lang="en-US" sz="2400" dirty="0"/>
              <a:t>, </a:t>
            </a:r>
            <a:r>
              <a:rPr lang="en-US" sz="2400" dirty="0" err="1"/>
              <a:t>nhờ</a:t>
            </a:r>
            <a:r>
              <a:rPr lang="en-US" sz="2400" dirty="0"/>
              <a:t> </a:t>
            </a:r>
            <a:r>
              <a:rPr lang="en-US" sz="2400" dirty="0" err="1"/>
              <a:t>đó</a:t>
            </a:r>
            <a:endParaRPr lang="en-US" sz="2400" dirty="0"/>
          </a:p>
          <a:p>
            <a:r>
              <a:rPr lang="en-US" sz="2400" dirty="0"/>
              <a:t>C. whereas: </a:t>
            </a:r>
            <a:r>
              <a:rPr lang="en-US" sz="2400" dirty="0" err="1"/>
              <a:t>trong</a:t>
            </a:r>
            <a:r>
              <a:rPr lang="en-US" sz="2400" dirty="0"/>
              <a:t> </a:t>
            </a:r>
            <a:r>
              <a:rPr lang="en-US" sz="2400" dirty="0" err="1"/>
              <a:t>khi</a:t>
            </a:r>
            <a:r>
              <a:rPr lang="en-US" sz="2400" dirty="0"/>
              <a:t> → </a:t>
            </a:r>
            <a:r>
              <a:rPr lang="en-US" sz="2400" dirty="0" err="1"/>
              <a:t>không</a:t>
            </a:r>
            <a:r>
              <a:rPr lang="en-US" sz="2400" dirty="0"/>
              <a:t>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nghĩa</a:t>
            </a:r>
            <a:endParaRPr lang="en-US" sz="2400" dirty="0"/>
          </a:p>
          <a:p>
            <a:r>
              <a:rPr lang="en-US" sz="2400" dirty="0"/>
              <a:t>D. whom: </a:t>
            </a:r>
            <a:r>
              <a:rPr lang="en-US" sz="2400" dirty="0" err="1"/>
              <a:t>người</a:t>
            </a:r>
            <a:r>
              <a:rPr lang="en-US" sz="2400" dirty="0"/>
              <a:t> </a:t>
            </a:r>
            <a:r>
              <a:rPr lang="en-US" sz="2400" dirty="0" err="1"/>
              <a:t>mà</a:t>
            </a:r>
            <a:r>
              <a:rPr lang="en-US" sz="2400" dirty="0"/>
              <a:t> → </a:t>
            </a:r>
            <a:r>
              <a:rPr lang="en-US" sz="2400" dirty="0" err="1"/>
              <a:t>không</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nào</a:t>
            </a:r>
            <a:r>
              <a:rPr lang="en-US" sz="2400" dirty="0"/>
              <a:t> </a:t>
            </a:r>
            <a:r>
              <a:rPr lang="en-US" sz="2400" dirty="0" err="1"/>
              <a:t>nên</a:t>
            </a:r>
            <a:r>
              <a:rPr lang="en-US" sz="2400" dirty="0"/>
              <a:t> </a:t>
            </a:r>
            <a:r>
              <a:rPr lang="en-US" sz="2400" dirty="0" err="1"/>
              <a:t>sai</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Thứ</a:t>
            </a:r>
            <a:r>
              <a:rPr lang="en-US" sz="2400" dirty="0"/>
              <a:t> </a:t>
            </a:r>
            <a:r>
              <a:rPr lang="en-US" sz="2400" dirty="0" err="1"/>
              <a:t>trào</a:t>
            </a:r>
            <a:r>
              <a:rPr lang="en-US" sz="2400" dirty="0"/>
              <a:t> </a:t>
            </a:r>
            <a:r>
              <a:rPr lang="en-US" sz="2400" dirty="0" err="1"/>
              <a:t>lưu</a:t>
            </a:r>
            <a:r>
              <a:rPr lang="en-US" sz="2400" dirty="0"/>
              <a:t> </a:t>
            </a:r>
            <a:r>
              <a:rPr lang="en-US" sz="2400" dirty="0" err="1"/>
              <a:t>thịnh</a:t>
            </a:r>
            <a:r>
              <a:rPr lang="en-US" sz="2400" dirty="0"/>
              <a:t> </a:t>
            </a:r>
            <a:r>
              <a:rPr lang="en-US" sz="2400" dirty="0" err="1"/>
              <a:t>hành</a:t>
            </a:r>
            <a:r>
              <a:rPr lang="en-US" sz="2400" dirty="0"/>
              <a:t> </a:t>
            </a:r>
            <a:r>
              <a:rPr lang="en-US" sz="2400" dirty="0" err="1"/>
              <a:t>là</a:t>
            </a:r>
            <a:r>
              <a:rPr lang="en-US" sz="2400" dirty="0"/>
              <a:t> </a:t>
            </a:r>
            <a:r>
              <a:rPr lang="en-US" sz="2400" dirty="0" err="1"/>
              <a:t>là</a:t>
            </a:r>
            <a:r>
              <a:rPr lang="en-US" sz="2400" dirty="0"/>
              <a:t> HIIT - </a:t>
            </a:r>
            <a:r>
              <a:rPr lang="en-US" sz="2400" dirty="0" err="1"/>
              <a:t>viết</a:t>
            </a:r>
            <a:r>
              <a:rPr lang="en-US" sz="2400" dirty="0"/>
              <a:t> </a:t>
            </a:r>
            <a:r>
              <a:rPr lang="en-US" sz="2400" dirty="0" err="1"/>
              <a:t>tắt</a:t>
            </a:r>
            <a:r>
              <a:rPr lang="en-US" sz="2400" dirty="0"/>
              <a:t> </a:t>
            </a:r>
            <a:r>
              <a:rPr lang="en-US" sz="2400" dirty="0" err="1"/>
              <a:t>của</a:t>
            </a:r>
            <a:r>
              <a:rPr lang="en-US" sz="2400" dirty="0"/>
              <a:t> </a:t>
            </a:r>
            <a:r>
              <a:rPr lang="en-US" sz="2400" dirty="0" err="1"/>
              <a:t>Luyện</a:t>
            </a:r>
            <a:r>
              <a:rPr lang="en-US" sz="2400" dirty="0"/>
              <a:t> </a:t>
            </a:r>
            <a:r>
              <a:rPr lang="en-US" sz="2400" dirty="0" err="1"/>
              <a:t>tập</a:t>
            </a:r>
            <a:r>
              <a:rPr lang="en-US" sz="2400" dirty="0"/>
              <a:t> </a:t>
            </a:r>
            <a:r>
              <a:rPr lang="en-US" sz="2400" dirty="0" err="1"/>
              <a:t>ngắt</a:t>
            </a:r>
            <a:r>
              <a:rPr lang="en-US" sz="2400" dirty="0"/>
              <a:t> </a:t>
            </a:r>
            <a:r>
              <a:rPr lang="en-US" sz="2400" dirty="0" err="1"/>
              <a:t>quãng</a:t>
            </a:r>
            <a:r>
              <a:rPr lang="en-US" sz="2400" dirty="0"/>
              <a:t> </a:t>
            </a:r>
            <a:r>
              <a:rPr lang="en-US" sz="2400" dirty="0" err="1"/>
              <a:t>cường</a:t>
            </a:r>
            <a:r>
              <a:rPr lang="en-US" sz="2400" dirty="0"/>
              <a:t> </a:t>
            </a:r>
            <a:r>
              <a:rPr lang="en-US" sz="2400" dirty="0" err="1"/>
              <a:t>độ</a:t>
            </a:r>
            <a:r>
              <a:rPr lang="en-US" sz="2400" dirty="0"/>
              <a:t> </a:t>
            </a:r>
            <a:r>
              <a:rPr lang="en-US" sz="2400" dirty="0" err="1"/>
              <a:t>cao</a:t>
            </a:r>
            <a:r>
              <a:rPr lang="en-US" sz="2400" dirty="0"/>
              <a:t> - </a:t>
            </a:r>
            <a:r>
              <a:rPr lang="en-US" sz="2400" dirty="0" err="1"/>
              <a:t>theo</a:t>
            </a:r>
            <a:r>
              <a:rPr lang="en-US" sz="2400" dirty="0"/>
              <a:t> </a:t>
            </a:r>
            <a:r>
              <a:rPr lang="en-US" sz="2400" dirty="0" err="1"/>
              <a:t>đó</a:t>
            </a:r>
            <a:r>
              <a:rPr lang="en-US" sz="2400" dirty="0"/>
              <a:t> </a:t>
            </a:r>
            <a:r>
              <a:rPr lang="en-US" sz="2400" dirty="0" err="1"/>
              <a:t>chỉ</a:t>
            </a:r>
            <a:r>
              <a:rPr lang="en-US" sz="2400" dirty="0"/>
              <a:t> </a:t>
            </a:r>
            <a:r>
              <a:rPr lang="en-US" sz="2400" dirty="0" err="1"/>
              <a:t>cần</a:t>
            </a:r>
            <a:r>
              <a:rPr lang="en-US" sz="2400" dirty="0"/>
              <a:t> 12 </a:t>
            </a:r>
            <a:r>
              <a:rPr lang="en-US" sz="2400" dirty="0" err="1"/>
              <a:t>phút</a:t>
            </a:r>
            <a:r>
              <a:rPr lang="en-US" sz="2400" dirty="0"/>
              <a:t> </a:t>
            </a:r>
            <a:r>
              <a:rPr lang="en-US" sz="2400" dirty="0" err="1"/>
              <a:t>hoạt</a:t>
            </a:r>
            <a:r>
              <a:rPr lang="en-US" sz="2400" dirty="0"/>
              <a:t> </a:t>
            </a:r>
            <a:r>
              <a:rPr lang="en-US" sz="2400" dirty="0" err="1"/>
              <a:t>động</a:t>
            </a:r>
            <a:r>
              <a:rPr lang="en-US" sz="2400" dirty="0"/>
              <a:t> </a:t>
            </a:r>
            <a:r>
              <a:rPr lang="en-US" sz="2400" dirty="0" err="1"/>
              <a:t>cường</a:t>
            </a:r>
            <a:r>
              <a:rPr lang="en-US" sz="2400" dirty="0"/>
              <a:t> </a:t>
            </a:r>
            <a:r>
              <a:rPr lang="en-US" sz="2400" dirty="0" err="1"/>
              <a:t>độ</a:t>
            </a:r>
            <a:r>
              <a:rPr lang="en-US" sz="2400" dirty="0"/>
              <a:t> </a:t>
            </a:r>
            <a:r>
              <a:rPr lang="en-US" sz="2400" dirty="0" err="1"/>
              <a:t>cao</a:t>
            </a:r>
            <a:r>
              <a:rPr lang="en-US" sz="2400" dirty="0"/>
              <a:t> </a:t>
            </a:r>
            <a:r>
              <a:rPr lang="en-US" sz="2400" dirty="0" err="1"/>
              <a:t>được</a:t>
            </a:r>
            <a:r>
              <a:rPr lang="en-US" sz="2400" dirty="0"/>
              <a:t> </a:t>
            </a:r>
            <a:r>
              <a:rPr lang="en-US" sz="2400" dirty="0" err="1"/>
              <a:t>cho</a:t>
            </a:r>
            <a:r>
              <a:rPr lang="en-US" sz="2400" dirty="0"/>
              <a:t> </a:t>
            </a:r>
            <a:r>
              <a:rPr lang="en-US" sz="2400" dirty="0" err="1"/>
              <a:t>là</a:t>
            </a:r>
            <a:r>
              <a:rPr lang="en-US" sz="2400" dirty="0"/>
              <a:t> </a:t>
            </a:r>
            <a:r>
              <a:rPr lang="en-US" sz="2400" dirty="0" err="1"/>
              <a:t>có</a:t>
            </a:r>
            <a:r>
              <a:rPr lang="en-US" sz="2400" dirty="0"/>
              <a:t> </a:t>
            </a:r>
            <a:r>
              <a:rPr lang="en-US" sz="2400" dirty="0" err="1"/>
              <a:t>lợi</a:t>
            </a:r>
            <a:r>
              <a:rPr lang="en-US" sz="2400" dirty="0"/>
              <a:t> </a:t>
            </a:r>
            <a:r>
              <a:rPr lang="en-US" sz="2400" dirty="0" err="1"/>
              <a:t>như</a:t>
            </a:r>
            <a:r>
              <a:rPr lang="en-US" sz="2400" dirty="0"/>
              <a:t> </a:t>
            </a:r>
            <a:r>
              <a:rPr lang="en-US" sz="2400" dirty="0" err="1"/>
              <a:t>bài</a:t>
            </a:r>
            <a:r>
              <a:rPr lang="en-US" sz="2400" dirty="0"/>
              <a:t> </a:t>
            </a:r>
            <a:r>
              <a:rPr lang="en-US" sz="2400" dirty="0" err="1"/>
              <a:t>tập</a:t>
            </a:r>
            <a:r>
              <a:rPr lang="en-US" sz="2400" dirty="0"/>
              <a:t> </a:t>
            </a:r>
            <a:r>
              <a:rPr lang="en-US" sz="2400" dirty="0" err="1"/>
              <a:t>thông</a:t>
            </a:r>
            <a:r>
              <a:rPr lang="en-US" sz="2400" dirty="0"/>
              <a:t> </a:t>
            </a:r>
            <a:r>
              <a:rPr lang="en-US" sz="2400" dirty="0" err="1"/>
              <a:t>thường</a:t>
            </a:r>
            <a:r>
              <a:rPr lang="en-US" sz="2400" dirty="0"/>
              <a:t>.</a:t>
            </a:r>
          </a:p>
          <a:p>
            <a:endParaRPr lang="en-US" sz="2400" dirty="0"/>
          </a:p>
        </p:txBody>
      </p:sp>
      <p:sp>
        <p:nvSpPr>
          <p:cNvPr id="2" name="Oval 1"/>
          <p:cNvSpPr/>
          <p:nvPr/>
        </p:nvSpPr>
        <p:spPr>
          <a:xfrm>
            <a:off x="1905000" y="1752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281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8158" y="381000"/>
            <a:ext cx="8534400" cy="6001643"/>
          </a:xfrm>
          <a:prstGeom prst="rect">
            <a:avLst/>
          </a:prstGeom>
          <a:noFill/>
        </p:spPr>
        <p:txBody>
          <a:bodyPr wrap="square" rtlCol="0">
            <a:spAutoFit/>
          </a:bodyPr>
          <a:lstStyle/>
          <a:p>
            <a:r>
              <a:rPr lang="en-US" sz="2400" b="1" dirty="0"/>
              <a:t>Question 36. </a:t>
            </a:r>
            <a:endParaRPr lang="en-US" sz="2400" dirty="0"/>
          </a:p>
          <a:p>
            <a:r>
              <a:rPr lang="en-US" sz="2400" dirty="0"/>
              <a:t>They also maintain that it speeds up metabolism and so makes you burn more calories throughout the day. However, some recent research would appear to (36) ______ these claims.</a:t>
            </a:r>
          </a:p>
          <a:p>
            <a:r>
              <a:rPr lang="en-US" sz="2400" b="1" dirty="0"/>
              <a:t>A. </a:t>
            </a:r>
            <a:r>
              <a:rPr lang="en-US" sz="2400" dirty="0"/>
              <a:t>engender	</a:t>
            </a:r>
            <a:r>
              <a:rPr lang="en-US" sz="2400" b="1" dirty="0"/>
              <a:t>B. </a:t>
            </a:r>
            <a:r>
              <a:rPr lang="en-US" sz="2400" dirty="0"/>
              <a:t>subscribe	</a:t>
            </a:r>
            <a:r>
              <a:rPr lang="en-US" sz="2400" b="1" dirty="0"/>
              <a:t>C. </a:t>
            </a:r>
            <a:r>
              <a:rPr lang="en-US" sz="2400" dirty="0"/>
              <a:t>dispute	</a:t>
            </a:r>
            <a:r>
              <a:rPr lang="en-US" sz="2400" b="1" dirty="0"/>
              <a:t>D. </a:t>
            </a:r>
            <a:r>
              <a:rPr lang="en-US" sz="2400" dirty="0"/>
              <a:t>cease </a:t>
            </a:r>
          </a:p>
          <a:p>
            <a:r>
              <a:rPr lang="en-US" sz="2400" b="1" dirty="0" err="1"/>
              <a:t>Giải</a:t>
            </a:r>
            <a:r>
              <a:rPr lang="en-US" sz="2400" b="1" dirty="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từ</a:t>
            </a:r>
            <a:r>
              <a:rPr lang="en-US" sz="2400" dirty="0"/>
              <a:t> </a:t>
            </a:r>
            <a:r>
              <a:rPr lang="en-US" sz="2400" dirty="0" err="1"/>
              <a:t>vựng</a:t>
            </a:r>
            <a:endParaRPr lang="en-US" sz="2400" dirty="0"/>
          </a:p>
          <a:p>
            <a:r>
              <a:rPr lang="en-US" sz="2400" dirty="0"/>
              <a:t>A. engender (v): </a:t>
            </a:r>
            <a:r>
              <a:rPr lang="en-US" sz="2400" dirty="0" err="1"/>
              <a:t>gây</a:t>
            </a:r>
            <a:r>
              <a:rPr lang="en-US" sz="2400" dirty="0"/>
              <a:t> </a:t>
            </a:r>
            <a:r>
              <a:rPr lang="en-US" sz="2400" dirty="0" err="1"/>
              <a:t>ra</a:t>
            </a:r>
            <a:endParaRPr lang="en-US" sz="2400" dirty="0"/>
          </a:p>
          <a:p>
            <a:r>
              <a:rPr lang="en-US" sz="2400" dirty="0"/>
              <a:t>B. subscribe (v): </a:t>
            </a:r>
            <a:r>
              <a:rPr lang="en-US" sz="2400" dirty="0" err="1"/>
              <a:t>đồng</a:t>
            </a:r>
            <a:r>
              <a:rPr lang="en-US" sz="2400" dirty="0"/>
              <a:t> </a:t>
            </a:r>
            <a:r>
              <a:rPr lang="en-US" sz="2400" dirty="0" err="1"/>
              <a:t>tình</a:t>
            </a:r>
            <a:r>
              <a:rPr lang="en-US" sz="2400" dirty="0"/>
              <a:t>, </a:t>
            </a:r>
            <a:r>
              <a:rPr lang="en-US" sz="2400" dirty="0" err="1"/>
              <a:t>đăng</a:t>
            </a:r>
            <a:r>
              <a:rPr lang="en-US" sz="2400" dirty="0"/>
              <a:t> </a:t>
            </a:r>
            <a:r>
              <a:rPr lang="en-US" sz="2400" dirty="0" err="1"/>
              <a:t>ký</a:t>
            </a:r>
            <a:endParaRPr lang="en-US" sz="2400" dirty="0"/>
          </a:p>
          <a:p>
            <a:r>
              <a:rPr lang="en-US" sz="2400" dirty="0"/>
              <a:t>C. dispute (v): </a:t>
            </a:r>
            <a:r>
              <a:rPr lang="en-US" sz="2400" dirty="0" err="1"/>
              <a:t>tranh</a:t>
            </a:r>
            <a:r>
              <a:rPr lang="en-US" sz="2400" dirty="0"/>
              <a:t> </a:t>
            </a:r>
            <a:r>
              <a:rPr lang="en-US" sz="2400" dirty="0" err="1"/>
              <a:t>cãi</a:t>
            </a:r>
            <a:r>
              <a:rPr lang="en-US" sz="2400" dirty="0"/>
              <a:t>, </a:t>
            </a:r>
            <a:r>
              <a:rPr lang="en-US" sz="2400" dirty="0" err="1"/>
              <a:t>tranh</a:t>
            </a:r>
            <a:r>
              <a:rPr lang="en-US" sz="2400" dirty="0"/>
              <a:t> </a:t>
            </a:r>
            <a:r>
              <a:rPr lang="en-US" sz="2400" dirty="0" err="1"/>
              <a:t>luận</a:t>
            </a:r>
            <a:endParaRPr lang="en-US" sz="2400" dirty="0"/>
          </a:p>
          <a:p>
            <a:r>
              <a:rPr lang="en-US" sz="2400" dirty="0"/>
              <a:t>D. cease (v): </a:t>
            </a:r>
            <a:r>
              <a:rPr lang="en-US" sz="2400" dirty="0" err="1"/>
              <a:t>chấm</a:t>
            </a:r>
            <a:r>
              <a:rPr lang="en-US" sz="2400" dirty="0"/>
              <a:t> </a:t>
            </a:r>
            <a:r>
              <a:rPr lang="en-US" sz="2400" dirty="0" err="1"/>
              <a:t>dứt</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Họ</a:t>
            </a:r>
            <a:r>
              <a:rPr lang="en-US" sz="2400" dirty="0"/>
              <a:t> </a:t>
            </a:r>
            <a:r>
              <a:rPr lang="en-US" sz="2400" dirty="0" err="1"/>
              <a:t>cũng</a:t>
            </a:r>
            <a:r>
              <a:rPr lang="en-US" sz="2400" dirty="0"/>
              <a:t> </a:t>
            </a:r>
            <a:r>
              <a:rPr lang="en-US" sz="2400" dirty="0" err="1"/>
              <a:t>xác</a:t>
            </a:r>
            <a:r>
              <a:rPr lang="en-US" sz="2400" dirty="0"/>
              <a:t> </a:t>
            </a:r>
            <a:r>
              <a:rPr lang="en-US" sz="2400" dirty="0" err="1"/>
              <a:t>nhận</a:t>
            </a:r>
            <a:r>
              <a:rPr lang="en-US" sz="2400" dirty="0"/>
              <a:t> </a:t>
            </a:r>
            <a:r>
              <a:rPr lang="en-US" sz="2400" dirty="0" err="1"/>
              <a:t>rằng</a:t>
            </a:r>
            <a:r>
              <a:rPr lang="en-US" sz="2400" dirty="0"/>
              <a:t> </a:t>
            </a:r>
            <a:r>
              <a:rPr lang="en-US" sz="2400" dirty="0" err="1"/>
              <a:t>nó</a:t>
            </a:r>
            <a:r>
              <a:rPr lang="en-US" sz="2400" dirty="0"/>
              <a:t> </a:t>
            </a:r>
            <a:r>
              <a:rPr lang="en-US" sz="2400" dirty="0" err="1"/>
              <a:t>tăng</a:t>
            </a:r>
            <a:r>
              <a:rPr lang="en-US" sz="2400" dirty="0"/>
              <a:t> </a:t>
            </a:r>
            <a:r>
              <a:rPr lang="en-US" sz="2400" dirty="0" err="1"/>
              <a:t>tốc</a:t>
            </a:r>
            <a:r>
              <a:rPr lang="en-US" sz="2400" dirty="0"/>
              <a:t> </a:t>
            </a:r>
            <a:r>
              <a:rPr lang="en-US" sz="2400" dirty="0" err="1"/>
              <a:t>độ</a:t>
            </a:r>
            <a:r>
              <a:rPr lang="en-US" sz="2400" dirty="0"/>
              <a:t> </a:t>
            </a:r>
            <a:r>
              <a:rPr lang="en-US" sz="2400" dirty="0" err="1"/>
              <a:t>trao</a:t>
            </a:r>
            <a:r>
              <a:rPr lang="en-US" sz="2400" dirty="0"/>
              <a:t> </a:t>
            </a:r>
            <a:r>
              <a:rPr lang="en-US" sz="2400" dirty="0" err="1"/>
              <a:t>đổi</a:t>
            </a:r>
            <a:r>
              <a:rPr lang="en-US" sz="2400" dirty="0"/>
              <a:t> </a:t>
            </a:r>
            <a:r>
              <a:rPr lang="en-US" sz="2400" dirty="0" err="1"/>
              <a:t>chất</a:t>
            </a:r>
            <a:r>
              <a:rPr lang="en-US" sz="2400" dirty="0"/>
              <a:t> </a:t>
            </a:r>
            <a:r>
              <a:rPr lang="en-US" sz="2400" dirty="0" err="1"/>
              <a:t>và</a:t>
            </a:r>
            <a:r>
              <a:rPr lang="en-US" sz="2400" dirty="0"/>
              <a:t> do </a:t>
            </a:r>
            <a:r>
              <a:rPr lang="en-US" sz="2400" dirty="0" err="1"/>
              <a:t>đó</a:t>
            </a:r>
            <a:r>
              <a:rPr lang="en-US" sz="2400" dirty="0"/>
              <a:t> </a:t>
            </a:r>
            <a:r>
              <a:rPr lang="en-US" sz="2400" dirty="0" err="1"/>
              <a:t>khiến</a:t>
            </a:r>
            <a:r>
              <a:rPr lang="en-US" sz="2400" dirty="0"/>
              <a:t> </a:t>
            </a:r>
            <a:r>
              <a:rPr lang="en-US" sz="2400" dirty="0" err="1"/>
              <a:t>bạn</a:t>
            </a:r>
            <a:r>
              <a:rPr lang="en-US" sz="2400" dirty="0"/>
              <a:t> </a:t>
            </a:r>
            <a:r>
              <a:rPr lang="en-US" sz="2400" dirty="0" err="1"/>
              <a:t>đốt</a:t>
            </a:r>
            <a:r>
              <a:rPr lang="en-US" sz="2400" dirty="0"/>
              <a:t> </a:t>
            </a:r>
            <a:r>
              <a:rPr lang="en-US" sz="2400" dirty="0" err="1"/>
              <a:t>cháy</a:t>
            </a:r>
            <a:r>
              <a:rPr lang="en-US" sz="2400" dirty="0"/>
              <a:t> </a:t>
            </a:r>
            <a:r>
              <a:rPr lang="en-US" sz="2400" dirty="0" err="1"/>
              <a:t>nhiều</a:t>
            </a:r>
            <a:r>
              <a:rPr lang="en-US" sz="2400" dirty="0"/>
              <a:t> </a:t>
            </a:r>
            <a:r>
              <a:rPr lang="en-US" sz="2400" dirty="0" err="1"/>
              <a:t>calo</a:t>
            </a:r>
            <a:r>
              <a:rPr lang="en-US" sz="2400" dirty="0"/>
              <a:t> </a:t>
            </a:r>
            <a:r>
              <a:rPr lang="en-US" sz="2400" dirty="0" err="1"/>
              <a:t>hơn</a:t>
            </a:r>
            <a:r>
              <a:rPr lang="en-US" sz="2400" dirty="0"/>
              <a:t> </a:t>
            </a:r>
            <a:r>
              <a:rPr lang="en-US" sz="2400" dirty="0" err="1"/>
              <a:t>trong</a:t>
            </a:r>
            <a:r>
              <a:rPr lang="en-US" sz="2400" dirty="0"/>
              <a:t> </a:t>
            </a:r>
            <a:r>
              <a:rPr lang="en-US" sz="2400" dirty="0" err="1"/>
              <a:t>suốt</a:t>
            </a:r>
            <a:r>
              <a:rPr lang="en-US" sz="2400" dirty="0"/>
              <a:t> </a:t>
            </a:r>
            <a:r>
              <a:rPr lang="en-US" sz="2400" dirty="0" err="1"/>
              <a:t>cả</a:t>
            </a:r>
            <a:r>
              <a:rPr lang="en-US" sz="2400" dirty="0"/>
              <a:t> </a:t>
            </a:r>
            <a:r>
              <a:rPr lang="en-US" sz="2400" dirty="0" err="1"/>
              <a:t>ngày</a:t>
            </a:r>
            <a:r>
              <a:rPr lang="en-US" sz="2400" dirty="0"/>
              <a:t>. </a:t>
            </a:r>
            <a:r>
              <a:rPr lang="en-US" sz="2400" dirty="0" err="1"/>
              <a:t>Tuy</a:t>
            </a:r>
            <a:r>
              <a:rPr lang="en-US" sz="2400" dirty="0"/>
              <a:t> </a:t>
            </a:r>
            <a:r>
              <a:rPr lang="en-US" sz="2400" dirty="0" err="1"/>
              <a:t>nhiên</a:t>
            </a:r>
            <a:r>
              <a:rPr lang="en-US" sz="2400" dirty="0"/>
              <a:t>, </a:t>
            </a:r>
            <a:r>
              <a:rPr lang="en-US" sz="2400" dirty="0" err="1"/>
              <a:t>một</a:t>
            </a:r>
            <a:r>
              <a:rPr lang="en-US" sz="2400" dirty="0"/>
              <a:t> </a:t>
            </a:r>
            <a:r>
              <a:rPr lang="en-US" sz="2400" dirty="0" err="1"/>
              <a:t>số</a:t>
            </a:r>
            <a:r>
              <a:rPr lang="en-US" sz="2400" dirty="0"/>
              <a:t> </a:t>
            </a:r>
            <a:r>
              <a:rPr lang="en-US" sz="2400" dirty="0" err="1"/>
              <a:t>nghiên</a:t>
            </a:r>
            <a:r>
              <a:rPr lang="en-US" sz="2400" dirty="0"/>
              <a:t> </a:t>
            </a:r>
            <a:r>
              <a:rPr lang="en-US" sz="2400" dirty="0" err="1"/>
              <a:t>cứu</a:t>
            </a:r>
            <a:r>
              <a:rPr lang="en-US" sz="2400" dirty="0"/>
              <a:t> </a:t>
            </a:r>
            <a:r>
              <a:rPr lang="en-US" sz="2400" dirty="0" err="1"/>
              <a:t>gần</a:t>
            </a:r>
            <a:r>
              <a:rPr lang="en-US" sz="2400" dirty="0"/>
              <a:t> </a:t>
            </a:r>
            <a:r>
              <a:rPr lang="en-US" sz="2400" dirty="0" err="1"/>
              <a:t>đây</a:t>
            </a:r>
            <a:r>
              <a:rPr lang="en-US" sz="2400" dirty="0"/>
              <a:t> </a:t>
            </a:r>
            <a:r>
              <a:rPr lang="en-US" sz="2400" dirty="0" err="1"/>
              <a:t>dường</a:t>
            </a:r>
            <a:r>
              <a:rPr lang="en-US" sz="2400" dirty="0"/>
              <a:t> </a:t>
            </a:r>
            <a:r>
              <a:rPr lang="en-US" sz="2400" dirty="0" err="1"/>
              <a:t>như</a:t>
            </a:r>
            <a:r>
              <a:rPr lang="en-US" sz="2400" dirty="0"/>
              <a:t> </a:t>
            </a:r>
            <a:r>
              <a:rPr lang="en-US" sz="2400" dirty="0" err="1"/>
              <a:t>không</a:t>
            </a:r>
            <a:r>
              <a:rPr lang="en-US" sz="2400" dirty="0"/>
              <a:t> </a:t>
            </a:r>
            <a:r>
              <a:rPr lang="en-US" sz="2400" dirty="0" err="1"/>
              <a:t>không</a:t>
            </a:r>
            <a:r>
              <a:rPr lang="en-US" sz="2400" dirty="0"/>
              <a:t> </a:t>
            </a:r>
            <a:r>
              <a:rPr lang="en-US" sz="2400" dirty="0" err="1"/>
              <a:t>tình</a:t>
            </a:r>
            <a:r>
              <a:rPr lang="en-US" sz="2400" dirty="0"/>
              <a:t> </a:t>
            </a:r>
            <a:r>
              <a:rPr lang="en-US" sz="2400" dirty="0" err="1"/>
              <a:t>với</a:t>
            </a:r>
            <a:r>
              <a:rPr lang="en-US" sz="2400" dirty="0"/>
              <a:t> </a:t>
            </a:r>
            <a:r>
              <a:rPr lang="en-US" sz="2400" dirty="0" err="1"/>
              <a:t>những</a:t>
            </a:r>
            <a:r>
              <a:rPr lang="en-US" sz="2400" dirty="0"/>
              <a:t> </a:t>
            </a:r>
            <a:r>
              <a:rPr lang="en-US" sz="2400" dirty="0" err="1"/>
              <a:t>tuyên</a:t>
            </a:r>
            <a:r>
              <a:rPr lang="en-US" sz="2400" dirty="0"/>
              <a:t> </a:t>
            </a:r>
            <a:r>
              <a:rPr lang="en-US" sz="2400" dirty="0" err="1"/>
              <a:t>bố</a:t>
            </a:r>
            <a:r>
              <a:rPr lang="en-US" sz="2400" dirty="0"/>
              <a:t> </a:t>
            </a:r>
            <a:r>
              <a:rPr lang="en-US" sz="2400" dirty="0" err="1"/>
              <a:t>này</a:t>
            </a:r>
            <a:r>
              <a:rPr lang="en-US" sz="2400" dirty="0"/>
              <a:t>.</a:t>
            </a:r>
          </a:p>
          <a:p>
            <a:endParaRPr lang="en-US" sz="2400" dirty="0"/>
          </a:p>
        </p:txBody>
      </p:sp>
      <p:sp>
        <p:nvSpPr>
          <p:cNvPr id="2" name="Oval 1"/>
          <p:cNvSpPr/>
          <p:nvPr/>
        </p:nvSpPr>
        <p:spPr>
          <a:xfrm>
            <a:off x="3733800" y="1905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934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0999"/>
            <a:ext cx="8839200" cy="6370975"/>
          </a:xfrm>
          <a:prstGeom prst="rect">
            <a:avLst/>
          </a:prstGeom>
          <a:noFill/>
        </p:spPr>
        <p:txBody>
          <a:bodyPr wrap="square" rtlCol="0">
            <a:spAutoFit/>
          </a:bodyPr>
          <a:lstStyle/>
          <a:p>
            <a:r>
              <a:rPr lang="en-US" sz="2400" b="1" dirty="0"/>
              <a:t>Question 37. </a:t>
            </a:r>
            <a:endParaRPr lang="en-US" sz="2400" dirty="0"/>
          </a:p>
          <a:p>
            <a:r>
              <a:rPr lang="en-US" sz="2400" dirty="0"/>
              <a:t>(37) _______ have our personalities changed, too? Smartphones allow us to access information in no time at all. Research demonstrates that 80% of people will not wait more than 30 seconds for a video to load. </a:t>
            </a:r>
          </a:p>
          <a:p>
            <a:r>
              <a:rPr lang="en-US" sz="2400" b="1" dirty="0"/>
              <a:t>A. </a:t>
            </a:r>
            <a:r>
              <a:rPr lang="en-US" sz="2400" dirty="0"/>
              <a:t>So	</a:t>
            </a:r>
            <a:r>
              <a:rPr lang="en-US" sz="2400" b="1" dirty="0"/>
              <a:t>B. </a:t>
            </a:r>
            <a:r>
              <a:rPr lang="en-US" sz="2400" dirty="0"/>
              <a:t>However	</a:t>
            </a:r>
            <a:r>
              <a:rPr lang="en-US" sz="2400" b="1" dirty="0"/>
              <a:t>C. </a:t>
            </a:r>
            <a:r>
              <a:rPr lang="en-US" sz="2400" dirty="0"/>
              <a:t>But	</a:t>
            </a:r>
            <a:r>
              <a:rPr lang="en-US" sz="2400" b="1" dirty="0"/>
              <a:t>D. </a:t>
            </a:r>
            <a:r>
              <a:rPr lang="en-US" sz="2400" dirty="0"/>
              <a:t>And </a:t>
            </a:r>
          </a:p>
          <a:p>
            <a:r>
              <a:rPr lang="en-US" sz="2400" b="1" dirty="0" err="1"/>
              <a:t>Giải</a:t>
            </a:r>
            <a:r>
              <a:rPr lang="en-US" sz="2400" b="1" dirty="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liên</a:t>
            </a:r>
            <a:r>
              <a:rPr lang="en-US" sz="2400" dirty="0"/>
              <a:t> </a:t>
            </a:r>
            <a:r>
              <a:rPr lang="en-US" sz="2400" dirty="0" err="1"/>
              <a:t>từ</a:t>
            </a:r>
            <a:endParaRPr lang="en-US" sz="2400" dirty="0"/>
          </a:p>
          <a:p>
            <a:r>
              <a:rPr lang="en-US" sz="2400" dirty="0"/>
              <a:t>A. So: </a:t>
            </a:r>
            <a:r>
              <a:rPr lang="en-US" sz="2400" dirty="0" err="1"/>
              <a:t>vì</a:t>
            </a:r>
            <a:r>
              <a:rPr lang="en-US" sz="2400" dirty="0"/>
              <a:t> </a:t>
            </a:r>
            <a:r>
              <a:rPr lang="en-US" sz="2400" dirty="0" err="1"/>
              <a:t>vậy</a:t>
            </a:r>
            <a:r>
              <a:rPr lang="en-US" sz="2400" dirty="0"/>
              <a:t> → </a:t>
            </a:r>
            <a:r>
              <a:rPr lang="en-US" sz="2400" dirty="0" err="1"/>
              <a:t>không</a:t>
            </a:r>
            <a:r>
              <a:rPr lang="en-US" sz="2400" dirty="0"/>
              <a:t>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nghĩa</a:t>
            </a:r>
            <a:endParaRPr lang="en-US" sz="2400" dirty="0"/>
          </a:p>
          <a:p>
            <a:r>
              <a:rPr lang="en-US" sz="2400" dirty="0"/>
              <a:t>B. However: </a:t>
            </a:r>
            <a:r>
              <a:rPr lang="en-US" sz="2400" dirty="0" err="1"/>
              <a:t>tuy</a:t>
            </a:r>
            <a:r>
              <a:rPr lang="en-US" sz="2400" dirty="0"/>
              <a:t> </a:t>
            </a:r>
            <a:r>
              <a:rPr lang="en-US" sz="2400" dirty="0" err="1"/>
              <a:t>nhiên</a:t>
            </a:r>
            <a:r>
              <a:rPr lang="en-US" sz="2400" dirty="0"/>
              <a:t> → </a:t>
            </a:r>
            <a:r>
              <a:rPr lang="en-US" sz="2400" dirty="0" err="1"/>
              <a:t>sau</a:t>
            </a:r>
            <a:r>
              <a:rPr lang="en-US" sz="2400" dirty="0"/>
              <a:t> “however” </a:t>
            </a:r>
            <a:r>
              <a:rPr lang="en-US" sz="2400" dirty="0" err="1"/>
              <a:t>có</a:t>
            </a:r>
            <a:r>
              <a:rPr lang="en-US" sz="2400" dirty="0"/>
              <a:t> </a:t>
            </a:r>
            <a:r>
              <a:rPr lang="en-US" sz="2400" dirty="0" err="1"/>
              <a:t>dấu</a:t>
            </a:r>
            <a:r>
              <a:rPr lang="en-US" sz="2400" dirty="0"/>
              <a:t> </a:t>
            </a:r>
            <a:r>
              <a:rPr lang="en-US" sz="2400" dirty="0" err="1"/>
              <a:t>phẩy</a:t>
            </a:r>
            <a:endParaRPr lang="en-US" sz="2400" dirty="0"/>
          </a:p>
          <a:p>
            <a:r>
              <a:rPr lang="en-US" sz="2400" dirty="0"/>
              <a:t>C. But: </a:t>
            </a:r>
            <a:r>
              <a:rPr lang="en-US" sz="2400" dirty="0" err="1"/>
              <a:t>nhưng</a:t>
            </a:r>
            <a:endParaRPr lang="en-US" sz="2400" dirty="0"/>
          </a:p>
          <a:p>
            <a:r>
              <a:rPr lang="en-US" sz="2400" dirty="0"/>
              <a:t>D. And: </a:t>
            </a:r>
            <a:r>
              <a:rPr lang="en-US" sz="2400" dirty="0" err="1"/>
              <a:t>và</a:t>
            </a:r>
            <a:r>
              <a:rPr lang="en-US" sz="2400" dirty="0"/>
              <a:t> → </a:t>
            </a:r>
            <a:r>
              <a:rPr lang="en-US" sz="2400" dirty="0" err="1"/>
              <a:t>không</a:t>
            </a:r>
            <a:r>
              <a:rPr lang="en-US" sz="2400" dirty="0"/>
              <a:t>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nghĩa</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Nhưng</a:t>
            </a:r>
            <a:r>
              <a:rPr lang="en-US" sz="2400" dirty="0"/>
              <a:t> </a:t>
            </a:r>
            <a:r>
              <a:rPr lang="en-US" sz="2400" dirty="0" err="1"/>
              <a:t>tính</a:t>
            </a:r>
            <a:r>
              <a:rPr lang="en-US" sz="2400" dirty="0"/>
              <a:t> </a:t>
            </a:r>
            <a:r>
              <a:rPr lang="en-US" sz="2400" dirty="0" err="1"/>
              <a:t>cách</a:t>
            </a:r>
            <a:r>
              <a:rPr lang="en-US" sz="2400" dirty="0"/>
              <a:t> </a:t>
            </a:r>
            <a:r>
              <a:rPr lang="en-US" sz="2400" dirty="0" err="1"/>
              <a:t>của</a:t>
            </a:r>
            <a:r>
              <a:rPr lang="en-US" sz="2400" dirty="0"/>
              <a:t> </a:t>
            </a:r>
            <a:r>
              <a:rPr lang="en-US" sz="2400" dirty="0" err="1"/>
              <a:t>chúng</a:t>
            </a:r>
            <a:r>
              <a:rPr lang="en-US" sz="2400" dirty="0"/>
              <a:t> ta </a:t>
            </a:r>
            <a:r>
              <a:rPr lang="en-US" sz="2400" dirty="0" err="1"/>
              <a:t>có</a:t>
            </a:r>
            <a:r>
              <a:rPr lang="en-US" sz="2400" dirty="0"/>
              <a:t> </a:t>
            </a:r>
            <a:r>
              <a:rPr lang="en-US" sz="2400" dirty="0" err="1"/>
              <a:t>thay</a:t>
            </a:r>
            <a:r>
              <a:rPr lang="en-US" sz="2400" dirty="0"/>
              <a:t> </a:t>
            </a:r>
            <a:r>
              <a:rPr lang="en-US" sz="2400" dirty="0" err="1"/>
              <a:t>đổi</a:t>
            </a:r>
            <a:r>
              <a:rPr lang="en-US" sz="2400" dirty="0"/>
              <a:t> </a:t>
            </a:r>
            <a:r>
              <a:rPr lang="en-US" sz="2400" dirty="0" err="1"/>
              <a:t>không</a:t>
            </a:r>
            <a:r>
              <a:rPr lang="en-US" sz="2400" dirty="0"/>
              <a:t>? </a:t>
            </a:r>
            <a:r>
              <a:rPr lang="en-US" sz="2400" dirty="0" err="1"/>
              <a:t>Điện</a:t>
            </a:r>
            <a:r>
              <a:rPr lang="en-US" sz="2400" dirty="0"/>
              <a:t> </a:t>
            </a:r>
            <a:r>
              <a:rPr lang="en-US" sz="2400" dirty="0" err="1"/>
              <a:t>thoại</a:t>
            </a:r>
            <a:r>
              <a:rPr lang="en-US" sz="2400" dirty="0"/>
              <a:t> </a:t>
            </a:r>
            <a:r>
              <a:rPr lang="en-US" sz="2400" dirty="0" err="1"/>
              <a:t>thông</a:t>
            </a:r>
            <a:r>
              <a:rPr lang="en-US" sz="2400" dirty="0"/>
              <a:t> minh </a:t>
            </a:r>
            <a:r>
              <a:rPr lang="en-US" sz="2400" dirty="0" err="1"/>
              <a:t>cho</a:t>
            </a:r>
            <a:r>
              <a:rPr lang="en-US" sz="2400" dirty="0"/>
              <a:t> </a:t>
            </a:r>
            <a:r>
              <a:rPr lang="en-US" sz="2400" dirty="0" err="1"/>
              <a:t>phép</a:t>
            </a:r>
            <a:r>
              <a:rPr lang="en-US" sz="2400" dirty="0"/>
              <a:t> </a:t>
            </a:r>
            <a:r>
              <a:rPr lang="en-US" sz="2400" dirty="0" err="1"/>
              <a:t>chúng</a:t>
            </a:r>
            <a:r>
              <a:rPr lang="en-US" sz="2400" dirty="0"/>
              <a:t> ta </a:t>
            </a:r>
            <a:r>
              <a:rPr lang="en-US" sz="2400" dirty="0" err="1"/>
              <a:t>truy</a:t>
            </a:r>
            <a:r>
              <a:rPr lang="en-US" sz="2400" dirty="0"/>
              <a:t> </a:t>
            </a:r>
            <a:r>
              <a:rPr lang="en-US" sz="2400" dirty="0" err="1"/>
              <a:t>cập</a:t>
            </a:r>
            <a:r>
              <a:rPr lang="en-US" sz="2400" dirty="0"/>
              <a:t> </a:t>
            </a:r>
            <a:r>
              <a:rPr lang="en-US" sz="2400" dirty="0" err="1"/>
              <a:t>thông</a:t>
            </a:r>
            <a:r>
              <a:rPr lang="en-US" sz="2400" dirty="0"/>
              <a:t> tin </a:t>
            </a:r>
            <a:r>
              <a:rPr lang="en-US" sz="2400" dirty="0" err="1"/>
              <a:t>nhanh</a:t>
            </a:r>
            <a:r>
              <a:rPr lang="en-US" sz="2400" dirty="0"/>
              <a:t> </a:t>
            </a:r>
            <a:r>
              <a:rPr lang="en-US" sz="2400" dirty="0" err="1"/>
              <a:t>chóng</a:t>
            </a:r>
            <a:r>
              <a:rPr lang="en-US" sz="2400" dirty="0"/>
              <a:t>. </a:t>
            </a:r>
            <a:r>
              <a:rPr lang="en-US" sz="2400" dirty="0" err="1"/>
              <a:t>Nghiên</a:t>
            </a:r>
            <a:r>
              <a:rPr lang="en-US" sz="2400" dirty="0"/>
              <a:t> </a:t>
            </a:r>
            <a:r>
              <a:rPr lang="en-US" sz="2400" dirty="0" err="1"/>
              <a:t>cứu</a:t>
            </a:r>
            <a:r>
              <a:rPr lang="en-US" sz="2400" dirty="0"/>
              <a:t> </a:t>
            </a:r>
            <a:r>
              <a:rPr lang="en-US" sz="2400" dirty="0" err="1"/>
              <a:t>chứng</a:t>
            </a:r>
            <a:r>
              <a:rPr lang="en-US" sz="2400" dirty="0"/>
              <a:t> minh </a:t>
            </a:r>
            <a:r>
              <a:rPr lang="en-US" sz="2400" dirty="0" err="1"/>
              <a:t>rằng</a:t>
            </a:r>
            <a:r>
              <a:rPr lang="en-US" sz="2400" dirty="0"/>
              <a:t> 80% </a:t>
            </a:r>
            <a:r>
              <a:rPr lang="en-US" sz="2400" dirty="0" err="1"/>
              <a:t>mọi</a:t>
            </a:r>
            <a:r>
              <a:rPr lang="en-US" sz="2400" dirty="0"/>
              <a:t> </a:t>
            </a:r>
            <a:r>
              <a:rPr lang="en-US" sz="2400" dirty="0" err="1"/>
              <a:t>người</a:t>
            </a:r>
            <a:r>
              <a:rPr lang="en-US" sz="2400" dirty="0"/>
              <a:t> </a:t>
            </a:r>
            <a:r>
              <a:rPr lang="en-US" sz="2400" dirty="0" err="1"/>
              <a:t>sẽ</a:t>
            </a:r>
            <a:r>
              <a:rPr lang="en-US" sz="2400" dirty="0"/>
              <a:t> </a:t>
            </a:r>
            <a:r>
              <a:rPr lang="en-US" sz="2400" dirty="0" err="1"/>
              <a:t>không</a:t>
            </a:r>
            <a:r>
              <a:rPr lang="en-US" sz="2400" dirty="0"/>
              <a:t> </a:t>
            </a:r>
            <a:r>
              <a:rPr lang="en-US" sz="2400" dirty="0" err="1"/>
              <a:t>đợi</a:t>
            </a:r>
            <a:r>
              <a:rPr lang="en-US" sz="2400" dirty="0"/>
              <a:t> </a:t>
            </a:r>
            <a:r>
              <a:rPr lang="en-US" sz="2400" dirty="0" err="1"/>
              <a:t>quá</a:t>
            </a:r>
            <a:r>
              <a:rPr lang="en-US" sz="2400" dirty="0"/>
              <a:t> 30 </a:t>
            </a:r>
            <a:r>
              <a:rPr lang="en-US" sz="2400" dirty="0" err="1"/>
              <a:t>giây</a:t>
            </a:r>
            <a:r>
              <a:rPr lang="en-US" sz="2400" dirty="0"/>
              <a:t> </a:t>
            </a:r>
            <a:r>
              <a:rPr lang="en-US" sz="2400" dirty="0" err="1"/>
              <a:t>để</a:t>
            </a:r>
            <a:r>
              <a:rPr lang="en-US" sz="2400" dirty="0"/>
              <a:t> </a:t>
            </a:r>
            <a:r>
              <a:rPr lang="en-US" sz="2400" dirty="0" err="1"/>
              <a:t>tải</a:t>
            </a:r>
            <a:r>
              <a:rPr lang="en-US" sz="2400" dirty="0"/>
              <a:t> video.</a:t>
            </a:r>
          </a:p>
          <a:p>
            <a:endParaRPr lang="en-US" sz="2400" dirty="0"/>
          </a:p>
        </p:txBody>
      </p:sp>
      <p:sp>
        <p:nvSpPr>
          <p:cNvPr id="2" name="Oval 1"/>
          <p:cNvSpPr/>
          <p:nvPr/>
        </p:nvSpPr>
        <p:spPr>
          <a:xfrm>
            <a:off x="2971800" y="22860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445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8991600" cy="6740307"/>
          </a:xfrm>
          <a:prstGeom prst="rect">
            <a:avLst/>
          </a:prstGeom>
          <a:noFill/>
        </p:spPr>
        <p:txBody>
          <a:bodyPr wrap="square" rtlCol="0">
            <a:spAutoFit/>
          </a:bodyPr>
          <a:lstStyle/>
          <a:p>
            <a:r>
              <a:rPr lang="en-US" sz="2400" b="1" dirty="0"/>
              <a:t>Question 38. </a:t>
            </a:r>
            <a:endParaRPr lang="en-US" sz="2400" dirty="0"/>
          </a:p>
          <a:p>
            <a:r>
              <a:rPr lang="en-US" sz="2400" dirty="0"/>
              <a:t>Overtime, we come to expect (38)</a:t>
            </a:r>
            <a:r>
              <a:rPr lang="en-US" sz="2400" u="sng" dirty="0"/>
              <a:t> </a:t>
            </a:r>
            <a:r>
              <a:rPr lang="en-US" sz="2400" dirty="0"/>
              <a:t>_ to be available infinitely more quickly than in the past. We have far less patience. We’ve forgotten how to slow down. Welcome to modern life.</a:t>
            </a:r>
          </a:p>
          <a:p>
            <a:r>
              <a:rPr lang="en-US" sz="2400" b="1" dirty="0"/>
              <a:t>A. </a:t>
            </a:r>
            <a:r>
              <a:rPr lang="en-US" sz="2400" dirty="0"/>
              <a:t>each	</a:t>
            </a:r>
            <a:r>
              <a:rPr lang="en-US" sz="2400" b="1" dirty="0"/>
              <a:t>B. </a:t>
            </a:r>
            <a:r>
              <a:rPr lang="en-US" sz="2400" dirty="0"/>
              <a:t>everything	</a:t>
            </a:r>
            <a:r>
              <a:rPr lang="en-US" sz="2400" b="1" dirty="0"/>
              <a:t>C. </a:t>
            </a:r>
            <a:r>
              <a:rPr lang="en-US" sz="2400" dirty="0"/>
              <a:t>few	</a:t>
            </a:r>
            <a:r>
              <a:rPr lang="en-US" sz="2400" b="1" dirty="0"/>
              <a:t>D. </a:t>
            </a:r>
            <a:r>
              <a:rPr lang="en-US" sz="2400" dirty="0"/>
              <a:t>almost</a:t>
            </a:r>
          </a:p>
          <a:p>
            <a:r>
              <a:rPr lang="en-US" sz="2400" dirty="0"/>
              <a:t> </a:t>
            </a:r>
          </a:p>
          <a:p>
            <a:r>
              <a:rPr lang="en-US" sz="2400" b="1" dirty="0" err="1"/>
              <a:t>Giải</a:t>
            </a:r>
            <a:r>
              <a:rPr lang="en-US" sz="2400" b="1" dirty="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từ</a:t>
            </a:r>
            <a:r>
              <a:rPr lang="en-US" sz="2400" dirty="0"/>
              <a:t> </a:t>
            </a:r>
            <a:r>
              <a:rPr lang="en-US" sz="2400" dirty="0" err="1"/>
              <a:t>vựng</a:t>
            </a:r>
            <a:endParaRPr lang="en-US" sz="2400" dirty="0"/>
          </a:p>
          <a:p>
            <a:r>
              <a:rPr lang="en-US" sz="2400" dirty="0"/>
              <a:t>A. each: </a:t>
            </a:r>
            <a:r>
              <a:rPr lang="en-US" sz="2400" dirty="0" err="1"/>
              <a:t>mỗi</a:t>
            </a:r>
            <a:endParaRPr lang="en-US" sz="2400" dirty="0"/>
          </a:p>
          <a:p>
            <a:r>
              <a:rPr lang="en-US" sz="2400" dirty="0"/>
              <a:t>B. everything: </a:t>
            </a:r>
            <a:r>
              <a:rPr lang="en-US" sz="2400" dirty="0" err="1"/>
              <a:t>mọi</a:t>
            </a:r>
            <a:r>
              <a:rPr lang="en-US" sz="2400" dirty="0"/>
              <a:t> </a:t>
            </a:r>
            <a:r>
              <a:rPr lang="en-US" sz="2400" dirty="0" err="1"/>
              <a:t>thứ</a:t>
            </a:r>
            <a:endParaRPr lang="en-US" sz="2400" dirty="0"/>
          </a:p>
          <a:p>
            <a:r>
              <a:rPr lang="en-US" sz="2400" dirty="0"/>
              <a:t>C. few: </a:t>
            </a:r>
            <a:r>
              <a:rPr lang="en-US" sz="2400" dirty="0" err="1"/>
              <a:t>một</a:t>
            </a:r>
            <a:r>
              <a:rPr lang="en-US" sz="2400" dirty="0"/>
              <a:t> </a:t>
            </a:r>
            <a:r>
              <a:rPr lang="en-US" sz="2400" dirty="0" err="1"/>
              <a:t>vài</a:t>
            </a:r>
            <a:endParaRPr lang="en-US" sz="2400" dirty="0"/>
          </a:p>
          <a:p>
            <a:r>
              <a:rPr lang="en-US" sz="2400" dirty="0"/>
              <a:t>D. almost: </a:t>
            </a:r>
            <a:r>
              <a:rPr lang="en-US" sz="2400" dirty="0" err="1"/>
              <a:t>gần</a:t>
            </a:r>
            <a:r>
              <a:rPr lang="en-US" sz="2400" dirty="0"/>
              <a:t> </a:t>
            </a:r>
            <a:r>
              <a:rPr lang="en-US" sz="2400" dirty="0" err="1"/>
              <a:t>như</a:t>
            </a:r>
            <a:endParaRPr lang="en-US" sz="2400" dirty="0"/>
          </a:p>
          <a:p>
            <a:r>
              <a:rPr lang="en-US" sz="2400" b="1" dirty="0" err="1"/>
              <a:t>Tạm</a:t>
            </a:r>
            <a:r>
              <a:rPr lang="en-US" sz="2400" b="1" dirty="0"/>
              <a:t> </a:t>
            </a:r>
            <a:r>
              <a:rPr lang="en-US" sz="2400" b="1" dirty="0" err="1"/>
              <a:t>dịch</a:t>
            </a:r>
            <a:r>
              <a:rPr lang="en-US" sz="2400" b="1" dirty="0"/>
              <a:t>:</a:t>
            </a:r>
            <a:r>
              <a:rPr lang="en-US" sz="2400" dirty="0"/>
              <a:t> Qua </a:t>
            </a:r>
            <a:r>
              <a:rPr lang="en-US" sz="2400" dirty="0" err="1"/>
              <a:t>thời</a:t>
            </a:r>
            <a:r>
              <a:rPr lang="en-US" sz="2400" dirty="0"/>
              <a:t> </a:t>
            </a:r>
            <a:r>
              <a:rPr lang="en-US" sz="2400" dirty="0" err="1"/>
              <a:t>gian</a:t>
            </a:r>
            <a:r>
              <a:rPr lang="en-US" sz="2400" dirty="0"/>
              <a:t>, </a:t>
            </a:r>
            <a:r>
              <a:rPr lang="en-US" sz="2400" dirty="0" err="1"/>
              <a:t>chúng</a:t>
            </a:r>
            <a:r>
              <a:rPr lang="en-US" sz="2400" dirty="0"/>
              <a:t> ta </a:t>
            </a:r>
            <a:r>
              <a:rPr lang="en-US" sz="2400" dirty="0" err="1"/>
              <a:t>mong</a:t>
            </a:r>
            <a:r>
              <a:rPr lang="en-US" sz="2400" dirty="0"/>
              <a:t> </a:t>
            </a:r>
            <a:r>
              <a:rPr lang="en-US" sz="2400" dirty="0" err="1"/>
              <a:t>đợi</a:t>
            </a:r>
            <a:r>
              <a:rPr lang="en-US" sz="2400" dirty="0"/>
              <a:t> </a:t>
            </a:r>
            <a:r>
              <a:rPr lang="en-US" sz="2400" dirty="0" err="1"/>
              <a:t>mọi</a:t>
            </a:r>
            <a:r>
              <a:rPr lang="en-US" sz="2400" dirty="0"/>
              <a:t> </a:t>
            </a:r>
            <a:r>
              <a:rPr lang="en-US" sz="2400" dirty="0" err="1"/>
              <a:t>thứ</a:t>
            </a:r>
            <a:r>
              <a:rPr lang="en-US" sz="2400" dirty="0"/>
              <a:t> </a:t>
            </a:r>
            <a:r>
              <a:rPr lang="en-US" sz="2400" dirty="0" err="1"/>
              <a:t>sẽ</a:t>
            </a:r>
            <a:r>
              <a:rPr lang="en-US" sz="2400" dirty="0"/>
              <a:t> </a:t>
            </a:r>
            <a:r>
              <a:rPr lang="en-US" sz="2400" dirty="0" err="1"/>
              <a:t>khả</a:t>
            </a:r>
            <a:r>
              <a:rPr lang="en-US" sz="2400" dirty="0"/>
              <a:t> </a:t>
            </a:r>
            <a:r>
              <a:rPr lang="en-US" sz="2400" dirty="0" err="1"/>
              <a:t>dụng</a:t>
            </a:r>
            <a:r>
              <a:rPr lang="en-US" sz="2400" dirty="0"/>
              <a:t> </a:t>
            </a:r>
            <a:r>
              <a:rPr lang="en-US" sz="2400" dirty="0" err="1"/>
              <a:t>nhanh</a:t>
            </a:r>
            <a:r>
              <a:rPr lang="en-US" sz="2400" dirty="0"/>
              <a:t> </a:t>
            </a:r>
            <a:r>
              <a:rPr lang="en-US" sz="2400" dirty="0" err="1"/>
              <a:t>hơn</a:t>
            </a:r>
            <a:r>
              <a:rPr lang="en-US" sz="2400" dirty="0"/>
              <a:t> </a:t>
            </a:r>
            <a:r>
              <a:rPr lang="en-US" sz="2400" dirty="0" err="1"/>
              <a:t>vô</a:t>
            </a:r>
            <a:r>
              <a:rPr lang="en-US" sz="2400" dirty="0"/>
              <a:t> </a:t>
            </a:r>
            <a:r>
              <a:rPr lang="en-US" sz="2400" dirty="0" err="1"/>
              <a:t>hạn</a:t>
            </a:r>
            <a:r>
              <a:rPr lang="en-US" sz="2400" dirty="0"/>
              <a:t> so </a:t>
            </a:r>
            <a:r>
              <a:rPr lang="en-US" sz="2400" dirty="0" err="1"/>
              <a:t>với</a:t>
            </a:r>
            <a:r>
              <a:rPr lang="en-US" sz="2400" dirty="0"/>
              <a:t> </a:t>
            </a:r>
            <a:r>
              <a:rPr lang="en-US" sz="2400" dirty="0" err="1"/>
              <a:t>trước</a:t>
            </a:r>
            <a:r>
              <a:rPr lang="en-US" sz="2400" dirty="0"/>
              <a:t> </a:t>
            </a:r>
            <a:r>
              <a:rPr lang="en-US" sz="2400" dirty="0" err="1"/>
              <a:t>đây</a:t>
            </a:r>
            <a:r>
              <a:rPr lang="en-US" sz="2400" dirty="0"/>
              <a:t>. </a:t>
            </a:r>
            <a:r>
              <a:rPr lang="en-US" sz="2400" dirty="0" err="1"/>
              <a:t>Chúng</a:t>
            </a:r>
            <a:r>
              <a:rPr lang="en-US" sz="2400" dirty="0"/>
              <a:t> ta </a:t>
            </a:r>
            <a:r>
              <a:rPr lang="en-US" sz="2400" dirty="0" err="1"/>
              <a:t>có</a:t>
            </a:r>
            <a:r>
              <a:rPr lang="en-US" sz="2400" dirty="0"/>
              <a:t> </a:t>
            </a:r>
            <a:r>
              <a:rPr lang="en-US" sz="2400" dirty="0" err="1"/>
              <a:t>ít</a:t>
            </a:r>
            <a:r>
              <a:rPr lang="en-US" sz="2400" dirty="0"/>
              <a:t> </a:t>
            </a:r>
            <a:r>
              <a:rPr lang="en-US" sz="2400" dirty="0" err="1"/>
              <a:t>kiên</a:t>
            </a:r>
            <a:r>
              <a:rPr lang="en-US" sz="2400" dirty="0"/>
              <a:t> </a:t>
            </a:r>
            <a:r>
              <a:rPr lang="en-US" sz="2400" dirty="0" err="1"/>
              <a:t>nhẫn</a:t>
            </a:r>
            <a:r>
              <a:rPr lang="en-US" sz="2400" dirty="0"/>
              <a:t> </a:t>
            </a:r>
            <a:r>
              <a:rPr lang="en-US" sz="2400" dirty="0" err="1"/>
              <a:t>hơn</a:t>
            </a:r>
            <a:r>
              <a:rPr lang="en-US" sz="2400" dirty="0"/>
              <a:t>. </a:t>
            </a:r>
            <a:r>
              <a:rPr lang="en-US" sz="2400" dirty="0" err="1"/>
              <a:t>Chúng</a:t>
            </a:r>
            <a:r>
              <a:rPr lang="en-US" sz="2400" dirty="0"/>
              <a:t> ta </a:t>
            </a:r>
            <a:r>
              <a:rPr lang="en-US" sz="2400" dirty="0" err="1"/>
              <a:t>đã</a:t>
            </a:r>
            <a:r>
              <a:rPr lang="en-US" sz="2400" dirty="0"/>
              <a:t> </a:t>
            </a:r>
            <a:r>
              <a:rPr lang="en-US" sz="2400" dirty="0" err="1"/>
              <a:t>quên</a:t>
            </a:r>
            <a:r>
              <a:rPr lang="en-US" sz="2400" dirty="0"/>
              <a:t> </a:t>
            </a:r>
            <a:r>
              <a:rPr lang="en-US" sz="2400" dirty="0" err="1"/>
              <a:t>cách</a:t>
            </a:r>
            <a:r>
              <a:rPr lang="en-US" sz="2400" dirty="0"/>
              <a:t> </a:t>
            </a:r>
            <a:r>
              <a:rPr lang="en-US" sz="2400" dirty="0" err="1"/>
              <a:t>sống</a:t>
            </a:r>
            <a:r>
              <a:rPr lang="en-US" sz="2400" dirty="0"/>
              <a:t> </a:t>
            </a:r>
            <a:r>
              <a:rPr lang="en-US" sz="2400" dirty="0" err="1"/>
              <a:t>chậm</a:t>
            </a:r>
            <a:r>
              <a:rPr lang="en-US" sz="2400" dirty="0"/>
              <a:t> </a:t>
            </a:r>
            <a:r>
              <a:rPr lang="en-US" sz="2400" dirty="0" err="1"/>
              <a:t>lại</a:t>
            </a:r>
            <a:r>
              <a:rPr lang="en-US" sz="2400" dirty="0"/>
              <a:t> </a:t>
            </a:r>
            <a:r>
              <a:rPr lang="en-US" sz="2400" dirty="0" err="1"/>
              <a:t>rồi</a:t>
            </a:r>
            <a:r>
              <a:rPr lang="en-US" sz="2400" dirty="0"/>
              <a:t>. </a:t>
            </a:r>
            <a:r>
              <a:rPr lang="en-US" sz="2400" dirty="0" err="1"/>
              <a:t>Chào</a:t>
            </a:r>
            <a:r>
              <a:rPr lang="en-US" sz="2400" dirty="0"/>
              <a:t> </a:t>
            </a:r>
            <a:r>
              <a:rPr lang="en-US" sz="2400" dirty="0" err="1"/>
              <a:t>mừng</a:t>
            </a:r>
            <a:r>
              <a:rPr lang="en-US" sz="2400" dirty="0"/>
              <a:t> </a:t>
            </a:r>
            <a:r>
              <a:rPr lang="en-US" sz="2400" dirty="0" err="1"/>
              <a:t>bạn</a:t>
            </a:r>
            <a:r>
              <a:rPr lang="en-US" sz="2400" dirty="0"/>
              <a:t> </a:t>
            </a:r>
            <a:r>
              <a:rPr lang="en-US" sz="2400" dirty="0" err="1"/>
              <a:t>đến</a:t>
            </a:r>
            <a:r>
              <a:rPr lang="en-US" sz="2400" dirty="0"/>
              <a:t> </a:t>
            </a:r>
            <a:r>
              <a:rPr lang="en-US" sz="2400" dirty="0" err="1"/>
              <a:t>với</a:t>
            </a:r>
            <a:r>
              <a:rPr lang="en-US" sz="2400" dirty="0"/>
              <a:t> </a:t>
            </a:r>
            <a:r>
              <a:rPr lang="en-US" sz="2400" dirty="0" err="1"/>
              <a:t>cuộc</a:t>
            </a:r>
            <a:r>
              <a:rPr lang="en-US" sz="2400" dirty="0"/>
              <a:t> </a:t>
            </a:r>
            <a:r>
              <a:rPr lang="en-US" sz="2400" dirty="0" err="1"/>
              <a:t>sống</a:t>
            </a:r>
            <a:r>
              <a:rPr lang="en-US" sz="2400" dirty="0"/>
              <a:t> </a:t>
            </a:r>
            <a:r>
              <a:rPr lang="en-US" sz="2400" dirty="0" err="1"/>
              <a:t>hiện</a:t>
            </a:r>
            <a:r>
              <a:rPr lang="en-US" sz="2400" dirty="0"/>
              <a:t> </a:t>
            </a:r>
            <a:r>
              <a:rPr lang="en-US" sz="2400" dirty="0" err="1"/>
              <a:t>đại</a:t>
            </a:r>
            <a:r>
              <a:rPr lang="en-US" sz="2400" dirty="0"/>
              <a:t>.</a:t>
            </a:r>
          </a:p>
          <a:p>
            <a:endParaRPr lang="vi-VN" sz="2400" b="1" dirty="0" smtClean="0"/>
          </a:p>
          <a:p>
            <a:endParaRPr lang="en-US" sz="2400" dirty="0"/>
          </a:p>
        </p:txBody>
      </p:sp>
      <p:sp>
        <p:nvSpPr>
          <p:cNvPr id="2" name="Oval 1"/>
          <p:cNvSpPr/>
          <p:nvPr/>
        </p:nvSpPr>
        <p:spPr>
          <a:xfrm>
            <a:off x="1752600" y="1905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90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1000"/>
                                        <p:tgtEl>
                                          <p:spTgt spid="4">
                                            <p:txEl>
                                              <p:pRg st="4" end="4"/>
                                            </p:txEl>
                                          </p:spTgt>
                                        </p:tgtEl>
                                      </p:cBhvr>
                                    </p:animEffect>
                                    <p:anim calcmode="lin" valueType="num">
                                      <p:cBhvr>
                                        <p:cTn id="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1000"/>
                                        <p:tgtEl>
                                          <p:spTgt spid="4">
                                            <p:txEl>
                                              <p:pRg st="5" end="5"/>
                                            </p:txEl>
                                          </p:spTgt>
                                        </p:tgtEl>
                                      </p:cBhvr>
                                    </p:animEffect>
                                    <p:anim calcmode="lin" valueType="num">
                                      <p:cBhvr>
                                        <p:cTn id="1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1000"/>
                                        <p:tgtEl>
                                          <p:spTgt spid="4">
                                            <p:txEl>
                                              <p:pRg st="6" end="6"/>
                                            </p:txEl>
                                          </p:spTgt>
                                        </p:tgtEl>
                                      </p:cBhvr>
                                    </p:animEffect>
                                    <p:anim calcmode="lin" valueType="num">
                                      <p:cBhvr>
                                        <p:cTn id="1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1000"/>
                                        <p:tgtEl>
                                          <p:spTgt spid="4">
                                            <p:txEl>
                                              <p:pRg st="7" end="7"/>
                                            </p:txEl>
                                          </p:spTgt>
                                        </p:tgtEl>
                                      </p:cBhvr>
                                    </p:animEffect>
                                    <p:anim calcmode="lin" valueType="num">
                                      <p:cBhvr>
                                        <p:cTn id="2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1000"/>
                                        <p:tgtEl>
                                          <p:spTgt spid="4">
                                            <p:txEl>
                                              <p:pRg st="8" end="8"/>
                                            </p:txEl>
                                          </p:spTgt>
                                        </p:tgtEl>
                                      </p:cBhvr>
                                    </p:animEffect>
                                    <p:anim calcmode="lin" valueType="num">
                                      <p:cBhvr>
                                        <p:cTn id="2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fade">
                                      <p:cBhvr>
                                        <p:cTn id="32" dur="1000"/>
                                        <p:tgtEl>
                                          <p:spTgt spid="4">
                                            <p:txEl>
                                              <p:pRg st="9" end="9"/>
                                            </p:txEl>
                                          </p:spTgt>
                                        </p:tgtEl>
                                      </p:cBhvr>
                                    </p:animEffect>
                                    <p:anim calcmode="lin" valueType="num">
                                      <p:cBhvr>
                                        <p:cTn id="3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1000"/>
                                        <p:tgtEl>
                                          <p:spTgt spid="4">
                                            <p:txEl>
                                              <p:pRg st="10" end="10"/>
                                            </p:txEl>
                                          </p:spTgt>
                                        </p:tgtEl>
                                      </p:cBhvr>
                                    </p:animEffect>
                                    <p:anim calcmode="lin" valueType="num">
                                      <p:cBhvr>
                                        <p:cTn id="3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 calcmode="lin" valueType="num">
                                      <p:cBhvr additive="base">
                                        <p:cTn id="44" dur="500" fill="hold"/>
                                        <p:tgtEl>
                                          <p:spTgt spid="2"/>
                                        </p:tgtEl>
                                        <p:attrNameLst>
                                          <p:attrName>ppt_x</p:attrName>
                                        </p:attrNameLst>
                                      </p:cBhvr>
                                      <p:tavLst>
                                        <p:tav tm="0">
                                          <p:val>
                                            <p:strVal val="#ppt_x"/>
                                          </p:val>
                                        </p:tav>
                                        <p:tav tm="100000">
                                          <p:val>
                                            <p:strVal val="#ppt_x"/>
                                          </p:val>
                                        </p:tav>
                                      </p:tavLst>
                                    </p:anim>
                                    <p:anim calcmode="lin" valueType="num">
                                      <p:cBhvr additive="base">
                                        <p:cTn id="4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91600" cy="5632311"/>
          </a:xfrm>
          <a:prstGeom prst="rect">
            <a:avLst/>
          </a:prstGeom>
          <a:noFill/>
        </p:spPr>
        <p:txBody>
          <a:bodyPr wrap="square" rtlCol="0">
            <a:spAutoFit/>
          </a:bodyPr>
          <a:lstStyle/>
          <a:p>
            <a:r>
              <a:rPr lang="en-US" sz="2400" b="1" dirty="0" smtClean="0"/>
              <a:t>Question </a:t>
            </a:r>
            <a:r>
              <a:rPr lang="en-US" sz="2400" b="1" dirty="0"/>
              <a:t>39. </a:t>
            </a:r>
            <a:r>
              <a:rPr lang="en-US" sz="2400" dirty="0"/>
              <a:t>Which would be the best title for the passage?</a:t>
            </a:r>
          </a:p>
          <a:p>
            <a:r>
              <a:rPr lang="en-US" sz="2400" b="1" dirty="0"/>
              <a:t>A. </a:t>
            </a:r>
            <a:r>
              <a:rPr lang="en-US" sz="2400" dirty="0"/>
              <a:t>Singapore fixes you up	</a:t>
            </a:r>
            <a:r>
              <a:rPr lang="en-US" sz="2400" b="1" dirty="0"/>
              <a:t>B. </a:t>
            </a:r>
            <a:r>
              <a:rPr lang="en-US" sz="2400" dirty="0"/>
              <a:t>The dating life of single Singaporeans</a:t>
            </a:r>
          </a:p>
          <a:p>
            <a:r>
              <a:rPr lang="en-US" sz="2400" b="1" dirty="0"/>
              <a:t>C. </a:t>
            </a:r>
            <a:r>
              <a:rPr lang="en-US" sz="2400" dirty="0"/>
              <a:t>Singapore’s dating agency	</a:t>
            </a:r>
            <a:r>
              <a:rPr lang="en-US" sz="2400" b="1" dirty="0"/>
              <a:t>D. </a:t>
            </a:r>
            <a:r>
              <a:rPr lang="en-US" sz="2400" dirty="0"/>
              <a:t>How to get a partner in Singapore</a:t>
            </a:r>
          </a:p>
          <a:p>
            <a:endParaRPr lang="vi-VN" sz="2400" b="1"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Đâu</a:t>
            </a:r>
            <a:r>
              <a:rPr lang="en-US" sz="2400" dirty="0"/>
              <a:t> </a:t>
            </a:r>
            <a:r>
              <a:rPr lang="en-US" sz="2400" dirty="0" err="1"/>
              <a:t>sẽ</a:t>
            </a:r>
            <a:r>
              <a:rPr lang="en-US" sz="2400" dirty="0"/>
              <a:t> </a:t>
            </a:r>
            <a:r>
              <a:rPr lang="en-US" sz="2400" dirty="0" err="1"/>
              <a:t>là</a:t>
            </a:r>
            <a:r>
              <a:rPr lang="en-US" sz="2400" dirty="0"/>
              <a:t> </a:t>
            </a:r>
            <a:r>
              <a:rPr lang="en-US" sz="2400" dirty="0" err="1"/>
              <a:t>tiêu</a:t>
            </a:r>
            <a:r>
              <a:rPr lang="en-US" sz="2400" dirty="0"/>
              <a:t> </a:t>
            </a:r>
            <a:r>
              <a:rPr lang="en-US" sz="2400" dirty="0" err="1"/>
              <a:t>đề</a:t>
            </a:r>
            <a:r>
              <a:rPr lang="en-US" sz="2400" dirty="0"/>
              <a:t> hay </a:t>
            </a:r>
            <a:r>
              <a:rPr lang="en-US" sz="2400" dirty="0" err="1"/>
              <a:t>nhất</a:t>
            </a:r>
            <a:r>
              <a:rPr lang="en-US" sz="2400" dirty="0"/>
              <a:t> </a:t>
            </a:r>
            <a:r>
              <a:rPr lang="en-US" sz="2400" dirty="0" err="1"/>
              <a:t>cho</a:t>
            </a:r>
            <a:r>
              <a:rPr lang="en-US" sz="2400" dirty="0"/>
              <a:t> </a:t>
            </a:r>
            <a:r>
              <a:rPr lang="en-US" sz="2400" dirty="0" err="1"/>
              <a:t>đoạn</a:t>
            </a:r>
            <a:r>
              <a:rPr lang="en-US" sz="2400" dirty="0"/>
              <a:t> </a:t>
            </a:r>
            <a:r>
              <a:rPr lang="en-US" sz="2400" dirty="0" err="1"/>
              <a:t>văn</a:t>
            </a:r>
            <a:r>
              <a:rPr lang="en-US" sz="2400" dirty="0"/>
              <a:t>?</a:t>
            </a:r>
          </a:p>
          <a:p>
            <a:r>
              <a:rPr lang="en-US" sz="2400" dirty="0"/>
              <a:t>A. Singapore </a:t>
            </a:r>
            <a:r>
              <a:rPr lang="en-US" sz="2400" dirty="0" err="1"/>
              <a:t>làm</a:t>
            </a:r>
            <a:r>
              <a:rPr lang="en-US" sz="2400" dirty="0"/>
              <a:t> </a:t>
            </a:r>
            <a:r>
              <a:rPr lang="en-US" sz="2400" dirty="0" err="1"/>
              <a:t>mai</a:t>
            </a:r>
            <a:r>
              <a:rPr lang="en-US" sz="2400" dirty="0"/>
              <a:t> </a:t>
            </a:r>
            <a:r>
              <a:rPr lang="en-US" sz="2400" dirty="0" err="1"/>
              <a:t>cho</a:t>
            </a:r>
            <a:r>
              <a:rPr lang="en-US" sz="2400" dirty="0"/>
              <a:t> </a:t>
            </a:r>
            <a:r>
              <a:rPr lang="en-US" sz="2400" dirty="0" err="1"/>
              <a:t>bạn</a:t>
            </a:r>
            <a:endParaRPr lang="en-US" sz="2400" dirty="0"/>
          </a:p>
          <a:p>
            <a:r>
              <a:rPr lang="en-US" sz="2400" dirty="0"/>
              <a:t>B. </a:t>
            </a:r>
            <a:r>
              <a:rPr lang="en-US" sz="2400" dirty="0" err="1"/>
              <a:t>Cuộc</a:t>
            </a:r>
            <a:r>
              <a:rPr lang="en-US" sz="2400" dirty="0"/>
              <a:t> </a:t>
            </a:r>
            <a:r>
              <a:rPr lang="en-US" sz="2400" dirty="0" err="1"/>
              <a:t>sống</a:t>
            </a:r>
            <a:r>
              <a:rPr lang="en-US" sz="2400" dirty="0"/>
              <a:t> </a:t>
            </a:r>
            <a:r>
              <a:rPr lang="en-US" sz="2400" dirty="0" err="1"/>
              <a:t>hẹn</a:t>
            </a:r>
            <a:r>
              <a:rPr lang="en-US" sz="2400" dirty="0"/>
              <a:t> </a:t>
            </a:r>
            <a:r>
              <a:rPr lang="en-US" sz="2400" dirty="0" err="1"/>
              <a:t>hò</a:t>
            </a:r>
            <a:r>
              <a:rPr lang="en-US" sz="2400" dirty="0"/>
              <a:t> </a:t>
            </a:r>
            <a:r>
              <a:rPr lang="en-US" sz="2400" dirty="0" err="1"/>
              <a:t>của</a:t>
            </a:r>
            <a:r>
              <a:rPr lang="en-US" sz="2400" dirty="0"/>
              <a:t> </a:t>
            </a:r>
            <a:r>
              <a:rPr lang="en-US" sz="2400" dirty="0" err="1"/>
              <a:t>những</a:t>
            </a:r>
            <a:r>
              <a:rPr lang="en-US" sz="2400" dirty="0"/>
              <a:t> </a:t>
            </a:r>
            <a:r>
              <a:rPr lang="en-US" sz="2400" dirty="0" err="1"/>
              <a:t>người</a:t>
            </a:r>
            <a:r>
              <a:rPr lang="en-US" sz="2400" dirty="0"/>
              <a:t> Singapore </a:t>
            </a:r>
            <a:r>
              <a:rPr lang="en-US" sz="2400" dirty="0" err="1"/>
              <a:t>độc</a:t>
            </a:r>
            <a:r>
              <a:rPr lang="en-US" sz="2400" dirty="0"/>
              <a:t> </a:t>
            </a:r>
            <a:r>
              <a:rPr lang="en-US" sz="2400" dirty="0" err="1"/>
              <a:t>thân</a:t>
            </a:r>
            <a:endParaRPr lang="en-US" sz="2400" dirty="0"/>
          </a:p>
          <a:p>
            <a:r>
              <a:rPr lang="en-US" sz="2400" dirty="0"/>
              <a:t>C. </a:t>
            </a:r>
            <a:r>
              <a:rPr lang="en-US" sz="2400" dirty="0" err="1"/>
              <a:t>Đại</a:t>
            </a:r>
            <a:r>
              <a:rPr lang="en-US" sz="2400" dirty="0"/>
              <a:t> </a:t>
            </a:r>
            <a:r>
              <a:rPr lang="en-US" sz="2400" dirty="0" err="1"/>
              <a:t>lý</a:t>
            </a:r>
            <a:r>
              <a:rPr lang="en-US" sz="2400" dirty="0"/>
              <a:t> </a:t>
            </a:r>
            <a:r>
              <a:rPr lang="en-US" sz="2400" dirty="0" err="1"/>
              <a:t>hẹn</a:t>
            </a:r>
            <a:r>
              <a:rPr lang="en-US" sz="2400" dirty="0"/>
              <a:t> </a:t>
            </a:r>
            <a:r>
              <a:rPr lang="en-US" sz="2400" dirty="0" err="1"/>
              <a:t>hò</a:t>
            </a:r>
            <a:r>
              <a:rPr lang="en-US" sz="2400" dirty="0"/>
              <a:t> </a:t>
            </a:r>
            <a:r>
              <a:rPr lang="en-US" sz="2400" dirty="0" err="1"/>
              <a:t>của</a:t>
            </a:r>
            <a:r>
              <a:rPr lang="en-US" sz="2400" dirty="0"/>
              <a:t> Singapore</a:t>
            </a:r>
          </a:p>
          <a:p>
            <a:r>
              <a:rPr lang="en-US" sz="2400" dirty="0"/>
              <a:t>D. </a:t>
            </a:r>
            <a:r>
              <a:rPr lang="en-US" sz="2400" dirty="0" err="1"/>
              <a:t>Làm</a:t>
            </a:r>
            <a:r>
              <a:rPr lang="en-US" sz="2400" dirty="0"/>
              <a:t> </a:t>
            </a:r>
            <a:r>
              <a:rPr lang="en-US" sz="2400" dirty="0" err="1"/>
              <a:t>thế</a:t>
            </a:r>
            <a:r>
              <a:rPr lang="en-US" sz="2400" dirty="0"/>
              <a:t> </a:t>
            </a:r>
            <a:r>
              <a:rPr lang="en-US" sz="2400" dirty="0" err="1"/>
              <a:t>nào</a:t>
            </a:r>
            <a:r>
              <a:rPr lang="en-US" sz="2400" dirty="0"/>
              <a:t> </a:t>
            </a:r>
            <a:r>
              <a:rPr lang="en-US" sz="2400" dirty="0" err="1"/>
              <a:t>để</a:t>
            </a:r>
            <a:r>
              <a:rPr lang="en-US" sz="2400" dirty="0"/>
              <a:t> </a:t>
            </a:r>
            <a:r>
              <a:rPr lang="en-US" sz="2400" dirty="0" err="1"/>
              <a:t>có</a:t>
            </a:r>
            <a:r>
              <a:rPr lang="en-US" sz="2400" dirty="0"/>
              <a:t> </a:t>
            </a:r>
            <a:r>
              <a:rPr lang="en-US" sz="2400" dirty="0" err="1"/>
              <a:t>được</a:t>
            </a:r>
            <a:r>
              <a:rPr lang="en-US" sz="2400" dirty="0"/>
              <a:t> </a:t>
            </a:r>
            <a:r>
              <a:rPr lang="en-US" sz="2400" dirty="0" err="1"/>
              <a:t>một</a:t>
            </a:r>
            <a:r>
              <a:rPr lang="en-US" sz="2400" dirty="0"/>
              <a:t> </a:t>
            </a:r>
            <a:r>
              <a:rPr lang="en-US" sz="2400" dirty="0" err="1"/>
              <a:t>người</a:t>
            </a:r>
            <a:r>
              <a:rPr lang="en-US" sz="2400" dirty="0"/>
              <a:t> </a:t>
            </a:r>
            <a:r>
              <a:rPr lang="en-US" sz="2400" dirty="0" err="1"/>
              <a:t>yêu</a:t>
            </a:r>
            <a:r>
              <a:rPr lang="en-US" sz="2400" dirty="0"/>
              <a:t> ở Singapore</a:t>
            </a:r>
          </a:p>
          <a:p>
            <a:r>
              <a:rPr lang="en-US" sz="2400" dirty="0" err="1"/>
              <a:t>Đoạn</a:t>
            </a:r>
            <a:r>
              <a:rPr lang="en-US" sz="2400" dirty="0"/>
              <a:t> </a:t>
            </a:r>
            <a:r>
              <a:rPr lang="en-US" sz="2400" dirty="0" err="1"/>
              <a:t>văn</a:t>
            </a:r>
            <a:r>
              <a:rPr lang="en-US" sz="2400" dirty="0"/>
              <a:t> </a:t>
            </a:r>
            <a:r>
              <a:rPr lang="en-US" sz="2400" dirty="0" err="1"/>
              <a:t>chủ</a:t>
            </a:r>
            <a:r>
              <a:rPr lang="en-US" sz="2400" dirty="0"/>
              <a:t> </a:t>
            </a:r>
            <a:r>
              <a:rPr lang="en-US" sz="2400" dirty="0" err="1"/>
              <a:t>yếu</a:t>
            </a:r>
            <a:r>
              <a:rPr lang="en-US" sz="2400" dirty="0"/>
              <a:t> </a:t>
            </a:r>
            <a:r>
              <a:rPr lang="en-US" sz="2400" dirty="0" err="1"/>
              <a:t>nói</a:t>
            </a:r>
            <a:r>
              <a:rPr lang="en-US" sz="2400" dirty="0"/>
              <a:t> </a:t>
            </a:r>
            <a:r>
              <a:rPr lang="en-US" sz="2400" dirty="0" err="1"/>
              <a:t>về</a:t>
            </a:r>
            <a:r>
              <a:rPr lang="en-US" sz="2400" dirty="0"/>
              <a:t> </a:t>
            </a:r>
            <a:r>
              <a:rPr lang="en-US" sz="2400" dirty="0" err="1"/>
              <a:t>tình</a:t>
            </a:r>
            <a:r>
              <a:rPr lang="en-US" sz="2400" dirty="0"/>
              <a:t> </a:t>
            </a:r>
            <a:r>
              <a:rPr lang="en-US" sz="2400" dirty="0" err="1"/>
              <a:t>trạng</a:t>
            </a:r>
            <a:r>
              <a:rPr lang="en-US" sz="2400" dirty="0"/>
              <a:t> </a:t>
            </a:r>
            <a:r>
              <a:rPr lang="en-US" sz="2400" dirty="0" err="1"/>
              <a:t>yêu</a:t>
            </a:r>
            <a:r>
              <a:rPr lang="en-US" sz="2400" dirty="0"/>
              <a:t> </a:t>
            </a:r>
            <a:r>
              <a:rPr lang="en-US" sz="2400" dirty="0" err="1"/>
              <a:t>đương</a:t>
            </a:r>
            <a:r>
              <a:rPr lang="en-US" sz="2400" dirty="0"/>
              <a:t> </a:t>
            </a:r>
            <a:r>
              <a:rPr lang="en-US" sz="2400" dirty="0" err="1"/>
              <a:t>kết</a:t>
            </a:r>
            <a:r>
              <a:rPr lang="en-US" sz="2400" dirty="0"/>
              <a:t> </a:t>
            </a:r>
            <a:r>
              <a:rPr lang="en-US" sz="2400" dirty="0" err="1"/>
              <a:t>hôn</a:t>
            </a:r>
            <a:r>
              <a:rPr lang="en-US" sz="2400" dirty="0"/>
              <a:t> </a:t>
            </a:r>
            <a:r>
              <a:rPr lang="en-US" sz="2400" dirty="0" err="1"/>
              <a:t>của</a:t>
            </a:r>
            <a:r>
              <a:rPr lang="en-US" sz="2400" dirty="0"/>
              <a:t> </a:t>
            </a:r>
            <a:r>
              <a:rPr lang="en-US" sz="2400" dirty="0" err="1"/>
              <a:t>những</a:t>
            </a:r>
            <a:r>
              <a:rPr lang="en-US" sz="2400" dirty="0"/>
              <a:t> </a:t>
            </a:r>
            <a:r>
              <a:rPr lang="en-US" sz="2400" dirty="0" err="1"/>
              <a:t>người</a:t>
            </a:r>
            <a:r>
              <a:rPr lang="en-US" sz="2400" dirty="0"/>
              <a:t> ở Singapore </a:t>
            </a:r>
            <a:r>
              <a:rPr lang="en-US" sz="2400" dirty="0" err="1"/>
              <a:t>và</a:t>
            </a:r>
            <a:r>
              <a:rPr lang="en-US" sz="2400" dirty="0"/>
              <a:t> </a:t>
            </a:r>
            <a:r>
              <a:rPr lang="en-US" sz="2400" dirty="0" err="1"/>
              <a:t>việc</a:t>
            </a:r>
            <a:r>
              <a:rPr lang="en-US" sz="2400" dirty="0"/>
              <a:t> </a:t>
            </a:r>
            <a:r>
              <a:rPr lang="en-US" sz="2400" dirty="0" err="1"/>
              <a:t>chính</a:t>
            </a:r>
            <a:r>
              <a:rPr lang="en-US" sz="2400" dirty="0"/>
              <a:t> </a:t>
            </a:r>
            <a:r>
              <a:rPr lang="en-US" sz="2400" dirty="0" err="1"/>
              <a:t>phủ</a:t>
            </a:r>
            <a:r>
              <a:rPr lang="en-US" sz="2400" dirty="0"/>
              <a:t> Singapore </a:t>
            </a:r>
            <a:r>
              <a:rPr lang="en-US" sz="2400" dirty="0" err="1"/>
              <a:t>đang</a:t>
            </a:r>
            <a:r>
              <a:rPr lang="en-US" sz="2400" dirty="0"/>
              <a:t> </a:t>
            </a:r>
            <a:r>
              <a:rPr lang="en-US" sz="2400" dirty="0" err="1"/>
              <a:t>thực</a:t>
            </a:r>
            <a:r>
              <a:rPr lang="en-US" sz="2400" dirty="0"/>
              <a:t> </a:t>
            </a:r>
            <a:r>
              <a:rPr lang="en-US" sz="2400" dirty="0" err="1"/>
              <a:t>hiện</a:t>
            </a:r>
            <a:r>
              <a:rPr lang="en-US" sz="2400" dirty="0"/>
              <a:t> </a:t>
            </a:r>
            <a:r>
              <a:rPr lang="en-US" sz="2400" dirty="0" err="1"/>
              <a:t>một</a:t>
            </a:r>
            <a:r>
              <a:rPr lang="en-US" sz="2400" dirty="0"/>
              <a:t> </a:t>
            </a:r>
            <a:r>
              <a:rPr lang="en-US" sz="2400" dirty="0" err="1"/>
              <a:t>chương</a:t>
            </a:r>
            <a:r>
              <a:rPr lang="en-US" sz="2400" dirty="0"/>
              <a:t> </a:t>
            </a:r>
            <a:r>
              <a:rPr lang="en-US" sz="2400" dirty="0" err="1"/>
              <a:t>trình</a:t>
            </a:r>
            <a:r>
              <a:rPr lang="en-US" sz="2400" dirty="0"/>
              <a:t> </a:t>
            </a:r>
            <a:r>
              <a:rPr lang="en-US" sz="2400" dirty="0" err="1"/>
              <a:t>để</a:t>
            </a:r>
            <a:r>
              <a:rPr lang="en-US" sz="2400" dirty="0"/>
              <a:t> </a:t>
            </a:r>
            <a:r>
              <a:rPr lang="en-US" sz="2400" dirty="0" err="1"/>
              <a:t>giúp</a:t>
            </a:r>
            <a:r>
              <a:rPr lang="en-US" sz="2400" dirty="0"/>
              <a:t> </a:t>
            </a:r>
            <a:r>
              <a:rPr lang="en-US" sz="2400" dirty="0" err="1"/>
              <a:t>mọi</a:t>
            </a:r>
            <a:r>
              <a:rPr lang="en-US" sz="2400" dirty="0"/>
              <a:t> </a:t>
            </a:r>
            <a:r>
              <a:rPr lang="en-US" sz="2400" dirty="0" err="1"/>
              <a:t>người</a:t>
            </a:r>
            <a:r>
              <a:rPr lang="en-US" sz="2400" dirty="0"/>
              <a:t> </a:t>
            </a:r>
            <a:r>
              <a:rPr lang="en-US" sz="2400" dirty="0" err="1"/>
              <a:t>có</a:t>
            </a:r>
            <a:r>
              <a:rPr lang="en-US" sz="2400" dirty="0"/>
              <a:t> </a:t>
            </a:r>
            <a:r>
              <a:rPr lang="en-US" sz="2400" dirty="0" err="1"/>
              <a:t>thể</a:t>
            </a:r>
            <a:r>
              <a:rPr lang="en-US" sz="2400" dirty="0"/>
              <a:t> </a:t>
            </a:r>
            <a:r>
              <a:rPr lang="en-US" sz="2400" dirty="0" err="1"/>
              <a:t>hẹn</a:t>
            </a:r>
            <a:r>
              <a:rPr lang="en-US" sz="2400" dirty="0"/>
              <a:t> </a:t>
            </a:r>
            <a:r>
              <a:rPr lang="en-US" sz="2400" dirty="0" err="1"/>
              <a:t>hò</a:t>
            </a:r>
            <a:r>
              <a:rPr lang="en-US" sz="2400" dirty="0"/>
              <a:t> </a:t>
            </a:r>
            <a:r>
              <a:rPr lang="en-US" sz="2400" dirty="0" err="1"/>
              <a:t>và</a:t>
            </a:r>
            <a:r>
              <a:rPr lang="en-US" sz="2400" dirty="0"/>
              <a:t> </a:t>
            </a:r>
            <a:r>
              <a:rPr lang="en-US" sz="2400" dirty="0" err="1"/>
              <a:t>cưới</a:t>
            </a:r>
            <a:r>
              <a:rPr lang="en-US" sz="2400" dirty="0"/>
              <a:t> </a:t>
            </a:r>
            <a:r>
              <a:rPr lang="en-US" sz="2400" dirty="0" err="1"/>
              <a:t>đúng</a:t>
            </a:r>
            <a:r>
              <a:rPr lang="en-US" sz="2400" dirty="0"/>
              <a:t> </a:t>
            </a:r>
            <a:r>
              <a:rPr lang="en-US" sz="2400" dirty="0" err="1"/>
              <a:t>người</a:t>
            </a:r>
            <a:endParaRPr lang="en-US" sz="2400" dirty="0"/>
          </a:p>
          <a:p>
            <a:endParaRPr lang="vi-VN" sz="2400" dirty="0" smtClean="0"/>
          </a:p>
          <a:p>
            <a:endParaRPr lang="en-US" sz="2400" dirty="0"/>
          </a:p>
        </p:txBody>
      </p:sp>
      <p:sp>
        <p:nvSpPr>
          <p:cNvPr id="2" name="Oval 1"/>
          <p:cNvSpPr/>
          <p:nvPr/>
        </p:nvSpPr>
        <p:spPr>
          <a:xfrm>
            <a:off x="0" y="685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362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5262979"/>
          </a:xfrm>
          <a:prstGeom prst="rect">
            <a:avLst/>
          </a:prstGeom>
          <a:noFill/>
        </p:spPr>
        <p:txBody>
          <a:bodyPr wrap="square" rtlCol="0">
            <a:spAutoFit/>
          </a:bodyPr>
          <a:lstStyle/>
          <a:p>
            <a:r>
              <a:rPr lang="en-US" sz="2400" b="1" dirty="0"/>
              <a:t>Question 40. </a:t>
            </a:r>
            <a:r>
              <a:rPr lang="en-US" sz="2400" dirty="0"/>
              <a:t>The phrase “</a:t>
            </a:r>
            <a:r>
              <a:rPr lang="en-US" sz="2400" b="1" dirty="0"/>
              <a:t>settle down</a:t>
            </a:r>
            <a:r>
              <a:rPr lang="en-US" sz="2400" dirty="0"/>
              <a:t>” in paragraph 1 mostly means _______.</a:t>
            </a:r>
          </a:p>
          <a:p>
            <a:r>
              <a:rPr lang="en-US" sz="2400" b="1" dirty="0"/>
              <a:t>A. </a:t>
            </a:r>
            <a:r>
              <a:rPr lang="en-US" sz="2400" dirty="0"/>
              <a:t>leave a job	</a:t>
            </a:r>
            <a:r>
              <a:rPr lang="vi-VN" sz="2400" dirty="0" smtClean="0"/>
              <a:t>		</a:t>
            </a:r>
            <a:r>
              <a:rPr lang="en-US" sz="2400" b="1" dirty="0" smtClean="0"/>
              <a:t>B</a:t>
            </a:r>
            <a:r>
              <a:rPr lang="en-US" sz="2400" b="1" dirty="0"/>
              <a:t>. </a:t>
            </a:r>
            <a:r>
              <a:rPr lang="en-US" sz="2400" dirty="0"/>
              <a:t>find a job</a:t>
            </a:r>
          </a:p>
          <a:p>
            <a:r>
              <a:rPr lang="en-US" sz="2400" b="1" dirty="0"/>
              <a:t>C. </a:t>
            </a:r>
            <a:r>
              <a:rPr lang="en-US" sz="2400" dirty="0"/>
              <a:t>get married	</a:t>
            </a:r>
            <a:r>
              <a:rPr lang="vi-VN" sz="2400" dirty="0" smtClean="0"/>
              <a:t>		</a:t>
            </a:r>
            <a:r>
              <a:rPr lang="en-US" sz="2400" b="1" dirty="0" smtClean="0"/>
              <a:t>D</a:t>
            </a:r>
            <a:r>
              <a:rPr lang="en-US" sz="2400" b="1" dirty="0"/>
              <a:t>. </a:t>
            </a:r>
            <a:r>
              <a:rPr lang="en-US" sz="2400" dirty="0"/>
              <a:t>keep </a:t>
            </a:r>
            <a:r>
              <a:rPr lang="en-US" sz="2400" dirty="0" smtClean="0"/>
              <a:t>calm</a:t>
            </a:r>
            <a:endParaRPr lang="vi-VN" sz="2400" dirty="0" smtClean="0"/>
          </a:p>
          <a:p>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Cụm</a:t>
            </a:r>
            <a:r>
              <a:rPr lang="en-US" sz="2400" dirty="0"/>
              <a:t> </a:t>
            </a:r>
            <a:r>
              <a:rPr lang="en-US" sz="2400" dirty="0" err="1"/>
              <a:t>từ</a:t>
            </a:r>
            <a:r>
              <a:rPr lang="en-US" sz="2400" dirty="0"/>
              <a:t> "</a:t>
            </a:r>
            <a:r>
              <a:rPr lang="en-US" sz="2400" b="1" dirty="0"/>
              <a:t>settle down</a:t>
            </a:r>
            <a:r>
              <a:rPr lang="en-US" sz="2400" dirty="0"/>
              <a:t>" </a:t>
            </a:r>
            <a:r>
              <a:rPr lang="en-US" sz="2400" dirty="0" err="1"/>
              <a:t>trong</a:t>
            </a:r>
            <a:r>
              <a:rPr lang="en-US" sz="2400" dirty="0"/>
              <a:t> </a:t>
            </a:r>
            <a:r>
              <a:rPr lang="en-US" sz="2400" dirty="0" err="1"/>
              <a:t>đoạn</a:t>
            </a:r>
            <a:r>
              <a:rPr lang="en-US" sz="2400" dirty="0"/>
              <a:t> 1 </a:t>
            </a:r>
            <a:r>
              <a:rPr lang="en-US" sz="2400" dirty="0" err="1"/>
              <a:t>chủ</a:t>
            </a:r>
            <a:r>
              <a:rPr lang="en-US" sz="2400" dirty="0"/>
              <a:t> </a:t>
            </a:r>
            <a:r>
              <a:rPr lang="en-US" sz="2400" dirty="0" err="1"/>
              <a:t>yếu</a:t>
            </a:r>
            <a:r>
              <a:rPr lang="en-US" sz="2400" dirty="0"/>
              <a:t> </a:t>
            </a:r>
            <a:r>
              <a:rPr lang="en-US" sz="2400" dirty="0" err="1"/>
              <a:t>có</a:t>
            </a:r>
            <a:r>
              <a:rPr lang="en-US" sz="2400" dirty="0"/>
              <a:t> </a:t>
            </a:r>
            <a:r>
              <a:rPr lang="en-US" sz="2400" dirty="0" err="1"/>
              <a:t>nghĩa</a:t>
            </a:r>
            <a:r>
              <a:rPr lang="en-US" sz="2400" dirty="0"/>
              <a:t> </a:t>
            </a:r>
            <a:r>
              <a:rPr lang="en-US" sz="2400" dirty="0" err="1"/>
              <a:t>là</a:t>
            </a:r>
            <a:r>
              <a:rPr lang="en-US" sz="2400" dirty="0"/>
              <a:t> _________.</a:t>
            </a:r>
          </a:p>
          <a:p>
            <a:r>
              <a:rPr lang="en-US" sz="2400" dirty="0"/>
              <a:t>A. </a:t>
            </a:r>
            <a:r>
              <a:rPr lang="en-US" sz="2400" dirty="0" err="1"/>
              <a:t>nghỉ</a:t>
            </a:r>
            <a:r>
              <a:rPr lang="en-US" sz="2400" dirty="0"/>
              <a:t> </a:t>
            </a:r>
            <a:r>
              <a:rPr lang="en-US" sz="2400" dirty="0" err="1"/>
              <a:t>việc</a:t>
            </a:r>
            <a:endParaRPr lang="en-US" sz="2400" dirty="0"/>
          </a:p>
          <a:p>
            <a:r>
              <a:rPr lang="en-US" sz="2400" dirty="0"/>
              <a:t>B. </a:t>
            </a:r>
            <a:r>
              <a:rPr lang="en-US" sz="2400" dirty="0" err="1"/>
              <a:t>tìm</a:t>
            </a:r>
            <a:r>
              <a:rPr lang="en-US" sz="2400" dirty="0"/>
              <a:t> </a:t>
            </a:r>
            <a:r>
              <a:rPr lang="en-US" sz="2400" dirty="0" err="1"/>
              <a:t>việc</a:t>
            </a:r>
            <a:r>
              <a:rPr lang="en-US" sz="2400" dirty="0"/>
              <a:t> </a:t>
            </a:r>
            <a:r>
              <a:rPr lang="en-US" sz="2400" dirty="0" err="1"/>
              <a:t>làm</a:t>
            </a:r>
            <a:endParaRPr lang="en-US" sz="2400" dirty="0"/>
          </a:p>
          <a:p>
            <a:r>
              <a:rPr lang="en-US" sz="2400" dirty="0"/>
              <a:t>C. </a:t>
            </a:r>
            <a:r>
              <a:rPr lang="en-US" sz="2400" dirty="0" err="1"/>
              <a:t>kết</a:t>
            </a:r>
            <a:r>
              <a:rPr lang="en-US" sz="2400" dirty="0"/>
              <a:t> </a:t>
            </a:r>
            <a:r>
              <a:rPr lang="en-US" sz="2400" dirty="0" err="1"/>
              <a:t>hôn</a:t>
            </a:r>
            <a:endParaRPr lang="en-US" sz="2400" dirty="0"/>
          </a:p>
          <a:p>
            <a:r>
              <a:rPr lang="en-US" sz="2400" dirty="0"/>
              <a:t>D. </a:t>
            </a:r>
            <a:r>
              <a:rPr lang="en-US" sz="2400" dirty="0" err="1"/>
              <a:t>giữ</a:t>
            </a:r>
            <a:r>
              <a:rPr lang="en-US" sz="2400" dirty="0"/>
              <a:t> </a:t>
            </a:r>
            <a:r>
              <a:rPr lang="en-US" sz="2400" dirty="0" err="1"/>
              <a:t>bình</a:t>
            </a:r>
            <a:r>
              <a:rPr lang="en-US" sz="2400" dirty="0"/>
              <a:t> </a:t>
            </a:r>
            <a:r>
              <a:rPr lang="en-US" sz="2400" dirty="0" err="1"/>
              <a:t>tĩnh</a:t>
            </a:r>
            <a:endParaRPr lang="en-US" sz="2400" dirty="0"/>
          </a:p>
          <a:p>
            <a:r>
              <a:rPr lang="en-US" sz="2400" dirty="0"/>
              <a:t>→ settle down: </a:t>
            </a:r>
            <a:r>
              <a:rPr lang="en-US" sz="2400" dirty="0" err="1"/>
              <a:t>Bắt</a:t>
            </a:r>
            <a:r>
              <a:rPr lang="en-US" sz="2400" dirty="0"/>
              <a:t> </a:t>
            </a:r>
            <a:r>
              <a:rPr lang="en-US" sz="2400" dirty="0" err="1"/>
              <a:t>đầu</a:t>
            </a:r>
            <a:r>
              <a:rPr lang="en-US" sz="2400" dirty="0"/>
              <a:t> </a:t>
            </a:r>
            <a:r>
              <a:rPr lang="en-US" sz="2400" dirty="0" err="1"/>
              <a:t>cuộc</a:t>
            </a:r>
            <a:r>
              <a:rPr lang="en-US" sz="2400" dirty="0"/>
              <a:t> </a:t>
            </a:r>
            <a:r>
              <a:rPr lang="en-US" sz="2400" dirty="0" err="1"/>
              <a:t>sống</a:t>
            </a:r>
            <a:r>
              <a:rPr lang="en-US" sz="2400" dirty="0"/>
              <a:t> </a:t>
            </a:r>
            <a:r>
              <a:rPr lang="en-US" sz="2400" dirty="0" err="1"/>
              <a:t>ổn</a:t>
            </a:r>
            <a:r>
              <a:rPr lang="en-US" sz="2400" dirty="0"/>
              <a:t> </a:t>
            </a:r>
            <a:r>
              <a:rPr lang="en-US" sz="2400" dirty="0" err="1"/>
              <a:t>định</a:t>
            </a:r>
            <a:r>
              <a:rPr lang="en-US" sz="2400" dirty="0"/>
              <a:t>, </a:t>
            </a:r>
            <a:r>
              <a:rPr lang="en-US" sz="2400" dirty="0" err="1"/>
              <a:t>kết</a:t>
            </a:r>
            <a:r>
              <a:rPr lang="en-US" sz="2400" dirty="0"/>
              <a:t> </a:t>
            </a:r>
            <a:r>
              <a:rPr lang="en-US" sz="2400" dirty="0" err="1"/>
              <a:t>hôn</a:t>
            </a:r>
            <a:r>
              <a:rPr lang="en-US" sz="2400" dirty="0"/>
              <a:t> = get married</a:t>
            </a:r>
          </a:p>
          <a:p>
            <a:endParaRPr lang="vi-VN" sz="2400" dirty="0" smtClean="0"/>
          </a:p>
          <a:p>
            <a:endParaRPr lang="en-US" sz="2400" dirty="0"/>
          </a:p>
        </p:txBody>
      </p:sp>
      <p:sp>
        <p:nvSpPr>
          <p:cNvPr id="2" name="Oval 1"/>
          <p:cNvSpPr/>
          <p:nvPr/>
        </p:nvSpPr>
        <p:spPr>
          <a:xfrm>
            <a:off x="228600" y="1524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751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4344"/>
            <a:ext cx="9144000" cy="7171194"/>
          </a:xfrm>
          <a:prstGeom prst="rect">
            <a:avLst/>
          </a:prstGeom>
          <a:noFill/>
        </p:spPr>
        <p:txBody>
          <a:bodyPr wrap="square" rtlCol="0">
            <a:spAutoFit/>
          </a:bodyPr>
          <a:lstStyle/>
          <a:p>
            <a:r>
              <a:rPr lang="en-US" sz="2000" b="1" dirty="0"/>
              <a:t>Question 41. </a:t>
            </a:r>
            <a:r>
              <a:rPr lang="en-US" sz="2000" dirty="0"/>
              <a:t>According to the passage, the main reason why delaying parenthood becomes a norm in developed countries is that _______.</a:t>
            </a:r>
          </a:p>
          <a:p>
            <a:r>
              <a:rPr lang="en-US" sz="2000" b="1" dirty="0"/>
              <a:t>A. </a:t>
            </a:r>
            <a:r>
              <a:rPr lang="en-US" sz="2000" dirty="0"/>
              <a:t>single individuals focus more on their jobs than on seeking a partner</a:t>
            </a:r>
          </a:p>
          <a:p>
            <a:r>
              <a:rPr lang="en-US" sz="2000" b="1" dirty="0"/>
              <a:t>B. </a:t>
            </a:r>
            <a:r>
              <a:rPr lang="en-US" sz="2000" dirty="0"/>
              <a:t>they have little time to meet possible partners due to their jobs</a:t>
            </a:r>
          </a:p>
          <a:p>
            <a:r>
              <a:rPr lang="en-US" sz="2000" b="1" dirty="0"/>
              <a:t>C. </a:t>
            </a:r>
            <a:r>
              <a:rPr lang="en-US" sz="2000" dirty="0"/>
              <a:t>people who have reached the age of 30 are used to being alone</a:t>
            </a:r>
          </a:p>
          <a:p>
            <a:r>
              <a:rPr lang="en-US" sz="2000" b="1" dirty="0"/>
              <a:t>D. </a:t>
            </a:r>
            <a:r>
              <a:rPr lang="en-US" sz="2000" dirty="0"/>
              <a:t>individuals are not prepared to have a major responsibility</a:t>
            </a:r>
          </a:p>
          <a:p>
            <a:r>
              <a:rPr lang="en-US" sz="2000" b="1" dirty="0" err="1"/>
              <a:t>Giải</a:t>
            </a:r>
            <a:r>
              <a:rPr lang="en-US" sz="2000" b="1" dirty="0"/>
              <a:t> </a:t>
            </a:r>
            <a:r>
              <a:rPr lang="en-US" sz="2000" b="1" dirty="0" err="1"/>
              <a:t>thích</a:t>
            </a:r>
            <a:r>
              <a:rPr lang="en-US" sz="2000" b="1" dirty="0"/>
              <a:t>:</a:t>
            </a:r>
            <a:endParaRPr lang="en-US" sz="2000" dirty="0"/>
          </a:p>
          <a:p>
            <a:r>
              <a:rPr lang="en-US" sz="2000" dirty="0"/>
              <a:t>Theo </a:t>
            </a:r>
            <a:r>
              <a:rPr lang="en-US" sz="2000" dirty="0" err="1"/>
              <a:t>đoạn</a:t>
            </a:r>
            <a:r>
              <a:rPr lang="en-US" sz="2000" dirty="0"/>
              <a:t> </a:t>
            </a:r>
            <a:r>
              <a:rPr lang="en-US" sz="2000" dirty="0" err="1"/>
              <a:t>văn</a:t>
            </a:r>
            <a:r>
              <a:rPr lang="en-US" sz="2000" dirty="0"/>
              <a:t>, </a:t>
            </a:r>
            <a:r>
              <a:rPr lang="en-US" sz="2000" dirty="0" err="1"/>
              <a:t>lý</a:t>
            </a:r>
            <a:r>
              <a:rPr lang="en-US" sz="2000" dirty="0"/>
              <a:t> do </a:t>
            </a:r>
            <a:r>
              <a:rPr lang="en-US" sz="2000" dirty="0" err="1"/>
              <a:t>chính</a:t>
            </a:r>
            <a:r>
              <a:rPr lang="en-US" sz="2000" dirty="0"/>
              <a:t> </a:t>
            </a:r>
            <a:r>
              <a:rPr lang="en-US" sz="2000" dirty="0" err="1"/>
              <a:t>khiến</a:t>
            </a:r>
            <a:r>
              <a:rPr lang="en-US" sz="2000" dirty="0"/>
              <a:t> </a:t>
            </a:r>
            <a:r>
              <a:rPr lang="en-US" sz="2000" dirty="0" err="1"/>
              <a:t>việc</a:t>
            </a:r>
            <a:r>
              <a:rPr lang="en-US" sz="2000" dirty="0"/>
              <a:t> </a:t>
            </a:r>
            <a:r>
              <a:rPr lang="en-US" sz="2000" dirty="0" err="1"/>
              <a:t>trì</a:t>
            </a:r>
            <a:r>
              <a:rPr lang="en-US" sz="2000" dirty="0"/>
              <a:t> </a:t>
            </a:r>
            <a:r>
              <a:rPr lang="en-US" sz="2000" dirty="0" err="1"/>
              <a:t>hoãn</a:t>
            </a:r>
            <a:r>
              <a:rPr lang="en-US" sz="2000" dirty="0"/>
              <a:t> </a:t>
            </a:r>
            <a:r>
              <a:rPr lang="en-US" sz="2000" dirty="0" err="1"/>
              <a:t>việc</a:t>
            </a:r>
            <a:r>
              <a:rPr lang="en-US" sz="2000" dirty="0"/>
              <a:t> </a:t>
            </a:r>
            <a:r>
              <a:rPr lang="en-US" sz="2000" dirty="0" err="1"/>
              <a:t>làm</a:t>
            </a:r>
            <a:r>
              <a:rPr lang="en-US" sz="2000" dirty="0"/>
              <a:t> cha </a:t>
            </a:r>
            <a:r>
              <a:rPr lang="en-US" sz="2000" dirty="0" err="1"/>
              <a:t>mẹ</a:t>
            </a:r>
            <a:r>
              <a:rPr lang="en-US" sz="2000" dirty="0"/>
              <a:t> </a:t>
            </a:r>
            <a:r>
              <a:rPr lang="en-US" sz="2000" dirty="0" err="1"/>
              <a:t>trở</a:t>
            </a:r>
            <a:r>
              <a:rPr lang="en-US" sz="2000" dirty="0"/>
              <a:t> </a:t>
            </a:r>
            <a:r>
              <a:rPr lang="en-US" sz="2000" dirty="0" err="1"/>
              <a:t>thành</a:t>
            </a:r>
            <a:r>
              <a:rPr lang="en-US" sz="2000" dirty="0"/>
              <a:t> </a:t>
            </a:r>
            <a:r>
              <a:rPr lang="en-US" sz="2000" dirty="0" err="1"/>
              <a:t>một</a:t>
            </a:r>
            <a:r>
              <a:rPr lang="en-US" sz="2000" dirty="0"/>
              <a:t> </a:t>
            </a:r>
            <a:r>
              <a:rPr lang="en-US" sz="2000" dirty="0" err="1"/>
              <a:t>thứ</a:t>
            </a:r>
            <a:r>
              <a:rPr lang="en-US" sz="2000" dirty="0"/>
              <a:t> </a:t>
            </a:r>
            <a:r>
              <a:rPr lang="en-US" sz="2000" dirty="0" err="1"/>
              <a:t>quá</a:t>
            </a:r>
            <a:r>
              <a:rPr lang="en-US" sz="2000" dirty="0"/>
              <a:t> </a:t>
            </a:r>
            <a:r>
              <a:rPr lang="en-US" sz="2000" dirty="0" err="1"/>
              <a:t>đỗi</a:t>
            </a:r>
            <a:r>
              <a:rPr lang="en-US" sz="2000" dirty="0"/>
              <a:t> </a:t>
            </a:r>
            <a:r>
              <a:rPr lang="en-US" sz="2000" dirty="0" err="1"/>
              <a:t>bình</a:t>
            </a:r>
            <a:r>
              <a:rPr lang="en-US" sz="2000" dirty="0"/>
              <a:t> </a:t>
            </a:r>
            <a:r>
              <a:rPr lang="en-US" sz="2000" dirty="0" err="1"/>
              <a:t>thường</a:t>
            </a:r>
            <a:r>
              <a:rPr lang="en-US" sz="2000" dirty="0"/>
              <a:t> ở </a:t>
            </a:r>
            <a:r>
              <a:rPr lang="en-US" sz="2000" dirty="0" err="1"/>
              <a:t>các</a:t>
            </a:r>
            <a:r>
              <a:rPr lang="en-US" sz="2000" dirty="0"/>
              <a:t> </a:t>
            </a:r>
            <a:r>
              <a:rPr lang="en-US" sz="2000" dirty="0" err="1"/>
              <a:t>nước</a:t>
            </a:r>
            <a:r>
              <a:rPr lang="en-US" sz="2000" dirty="0"/>
              <a:t> </a:t>
            </a:r>
            <a:r>
              <a:rPr lang="en-US" sz="2000" dirty="0" err="1"/>
              <a:t>phát</a:t>
            </a:r>
            <a:r>
              <a:rPr lang="en-US" sz="2000" dirty="0"/>
              <a:t> </a:t>
            </a:r>
            <a:r>
              <a:rPr lang="en-US" sz="2000" dirty="0" err="1"/>
              <a:t>triển</a:t>
            </a:r>
            <a:r>
              <a:rPr lang="en-US" sz="2000" dirty="0"/>
              <a:t> </a:t>
            </a:r>
            <a:r>
              <a:rPr lang="en-US" sz="2000" dirty="0" err="1"/>
              <a:t>là</a:t>
            </a:r>
            <a:r>
              <a:rPr lang="en-US" sz="2000" dirty="0"/>
              <a:t> do _________</a:t>
            </a:r>
          </a:p>
          <a:p>
            <a:r>
              <a:rPr lang="en-US" sz="2000" dirty="0"/>
              <a:t>A. </a:t>
            </a:r>
            <a:r>
              <a:rPr lang="en-US" sz="2000" dirty="0" err="1"/>
              <a:t>các</a:t>
            </a:r>
            <a:r>
              <a:rPr lang="en-US" sz="2000" dirty="0"/>
              <a:t> </a:t>
            </a:r>
            <a:r>
              <a:rPr lang="en-US" sz="2000" dirty="0" err="1"/>
              <a:t>cá</a:t>
            </a:r>
            <a:r>
              <a:rPr lang="en-US" sz="2000" dirty="0"/>
              <a:t> </a:t>
            </a:r>
            <a:r>
              <a:rPr lang="en-US" sz="2000" dirty="0" err="1"/>
              <a:t>nhân</a:t>
            </a:r>
            <a:r>
              <a:rPr lang="en-US" sz="2000" dirty="0"/>
              <a:t> </a:t>
            </a:r>
            <a:r>
              <a:rPr lang="en-US" sz="2000" dirty="0" err="1"/>
              <a:t>độc</a:t>
            </a:r>
            <a:r>
              <a:rPr lang="en-US" sz="2000" dirty="0"/>
              <a:t> </a:t>
            </a:r>
            <a:r>
              <a:rPr lang="en-US" sz="2000" dirty="0" err="1"/>
              <a:t>thân</a:t>
            </a:r>
            <a:r>
              <a:rPr lang="en-US" sz="2000" dirty="0"/>
              <a:t> </a:t>
            </a:r>
            <a:r>
              <a:rPr lang="en-US" sz="2000" dirty="0" err="1"/>
              <a:t>tập</a:t>
            </a:r>
            <a:r>
              <a:rPr lang="en-US" sz="2000" dirty="0"/>
              <a:t> </a:t>
            </a:r>
            <a:r>
              <a:rPr lang="en-US" sz="2000" dirty="0" err="1"/>
              <a:t>trung</a:t>
            </a:r>
            <a:r>
              <a:rPr lang="en-US" sz="2000" dirty="0"/>
              <a:t> </a:t>
            </a:r>
            <a:r>
              <a:rPr lang="en-US" sz="2000" dirty="0" err="1"/>
              <a:t>nhiều</a:t>
            </a:r>
            <a:r>
              <a:rPr lang="en-US" sz="2000" dirty="0"/>
              <a:t> </a:t>
            </a:r>
            <a:r>
              <a:rPr lang="en-US" sz="2000" dirty="0" err="1"/>
              <a:t>hơn</a:t>
            </a:r>
            <a:r>
              <a:rPr lang="en-US" sz="2000" dirty="0"/>
              <a:t> </a:t>
            </a:r>
            <a:r>
              <a:rPr lang="en-US" sz="2000" dirty="0" err="1"/>
              <a:t>vào</a:t>
            </a:r>
            <a:r>
              <a:rPr lang="en-US" sz="2000" dirty="0"/>
              <a:t> </a:t>
            </a:r>
            <a:r>
              <a:rPr lang="en-US" sz="2000" dirty="0" err="1"/>
              <a:t>công</a:t>
            </a:r>
            <a:r>
              <a:rPr lang="en-US" sz="2000" dirty="0"/>
              <a:t> </a:t>
            </a:r>
            <a:r>
              <a:rPr lang="en-US" sz="2000" dirty="0" err="1"/>
              <a:t>việc</a:t>
            </a:r>
            <a:r>
              <a:rPr lang="en-US" sz="2000" dirty="0"/>
              <a:t> </a:t>
            </a:r>
            <a:r>
              <a:rPr lang="en-US" sz="2000" dirty="0" err="1"/>
              <a:t>của</a:t>
            </a:r>
            <a:r>
              <a:rPr lang="en-US" sz="2000" dirty="0"/>
              <a:t> </a:t>
            </a:r>
            <a:r>
              <a:rPr lang="en-US" sz="2000" dirty="0" err="1"/>
              <a:t>họ</a:t>
            </a:r>
            <a:r>
              <a:rPr lang="en-US" sz="2000" dirty="0"/>
              <a:t> </a:t>
            </a:r>
            <a:r>
              <a:rPr lang="en-US" sz="2000" dirty="0" err="1"/>
              <a:t>hơn</a:t>
            </a:r>
            <a:r>
              <a:rPr lang="en-US" sz="2000" dirty="0"/>
              <a:t> </a:t>
            </a:r>
            <a:r>
              <a:rPr lang="en-US" sz="2000" dirty="0" err="1"/>
              <a:t>là</a:t>
            </a:r>
            <a:r>
              <a:rPr lang="en-US" sz="2000" dirty="0"/>
              <a:t> </a:t>
            </a:r>
            <a:r>
              <a:rPr lang="en-US" sz="2000" dirty="0" err="1"/>
              <a:t>tìm</a:t>
            </a:r>
            <a:r>
              <a:rPr lang="en-US" sz="2000" dirty="0"/>
              <a:t> </a:t>
            </a:r>
            <a:r>
              <a:rPr lang="en-US" sz="2000" dirty="0" err="1"/>
              <a:t>kiếm</a:t>
            </a:r>
            <a:r>
              <a:rPr lang="en-US" sz="2000" dirty="0"/>
              <a:t> </a:t>
            </a:r>
            <a:r>
              <a:rPr lang="en-US" sz="2000" dirty="0" err="1"/>
              <a:t>bạn</a:t>
            </a:r>
            <a:r>
              <a:rPr lang="en-US" sz="2000" dirty="0"/>
              <a:t> </a:t>
            </a:r>
            <a:r>
              <a:rPr lang="en-US" sz="2000" dirty="0" err="1"/>
              <a:t>đời</a:t>
            </a:r>
            <a:endParaRPr lang="en-US" sz="2000" dirty="0"/>
          </a:p>
          <a:p>
            <a:r>
              <a:rPr lang="en-US" sz="2000" dirty="0"/>
              <a:t>B. </a:t>
            </a:r>
            <a:r>
              <a:rPr lang="en-US" sz="2000" dirty="0" err="1"/>
              <a:t>họ</a:t>
            </a:r>
            <a:r>
              <a:rPr lang="en-US" sz="2000" dirty="0"/>
              <a:t> </a:t>
            </a:r>
            <a:r>
              <a:rPr lang="en-US" sz="2000" dirty="0" err="1"/>
              <a:t>có</a:t>
            </a:r>
            <a:r>
              <a:rPr lang="en-US" sz="2000" dirty="0"/>
              <a:t> </a:t>
            </a:r>
            <a:r>
              <a:rPr lang="en-US" sz="2000" dirty="0" err="1"/>
              <a:t>ít</a:t>
            </a:r>
            <a:r>
              <a:rPr lang="en-US" sz="2000" dirty="0"/>
              <a:t> </a:t>
            </a:r>
            <a:r>
              <a:rPr lang="en-US" sz="2000" dirty="0" err="1"/>
              <a:t>thời</a:t>
            </a:r>
            <a:r>
              <a:rPr lang="en-US" sz="2000" dirty="0"/>
              <a:t> </a:t>
            </a:r>
            <a:r>
              <a:rPr lang="en-US" sz="2000" dirty="0" err="1"/>
              <a:t>gian</a:t>
            </a:r>
            <a:r>
              <a:rPr lang="en-US" sz="2000" dirty="0"/>
              <a:t> </a:t>
            </a:r>
            <a:r>
              <a:rPr lang="en-US" sz="2000" dirty="0" err="1"/>
              <a:t>để</a:t>
            </a:r>
            <a:r>
              <a:rPr lang="en-US" sz="2000" dirty="0"/>
              <a:t> </a:t>
            </a:r>
            <a:r>
              <a:rPr lang="en-US" sz="2000" dirty="0" err="1"/>
              <a:t>gặp</a:t>
            </a:r>
            <a:r>
              <a:rPr lang="en-US" sz="2000" dirty="0"/>
              <a:t> </a:t>
            </a:r>
            <a:r>
              <a:rPr lang="en-US" sz="2000" dirty="0" err="1"/>
              <a:t>gỡ</a:t>
            </a:r>
            <a:r>
              <a:rPr lang="en-US" sz="2000" dirty="0"/>
              <a:t> </a:t>
            </a:r>
            <a:r>
              <a:rPr lang="en-US" sz="2000" dirty="0" err="1"/>
              <a:t>người</a:t>
            </a:r>
            <a:r>
              <a:rPr lang="en-US" sz="2000" dirty="0"/>
              <a:t> </a:t>
            </a:r>
            <a:r>
              <a:rPr lang="en-US" sz="2000" dirty="0" err="1"/>
              <a:t>bạn</a:t>
            </a:r>
            <a:r>
              <a:rPr lang="en-US" sz="2000" dirty="0"/>
              <a:t> </a:t>
            </a:r>
            <a:r>
              <a:rPr lang="en-US" sz="2000" dirty="0" err="1"/>
              <a:t>đời</a:t>
            </a:r>
            <a:r>
              <a:rPr lang="en-US" sz="2000" dirty="0"/>
              <a:t> </a:t>
            </a:r>
            <a:r>
              <a:rPr lang="en-US" sz="2000" dirty="0" err="1"/>
              <a:t>có</a:t>
            </a:r>
            <a:r>
              <a:rPr lang="en-US" sz="2000" dirty="0"/>
              <a:t> </a:t>
            </a:r>
            <a:r>
              <a:rPr lang="en-US" sz="2000" dirty="0" err="1"/>
              <a:t>thể</a:t>
            </a:r>
            <a:r>
              <a:rPr lang="en-US" sz="2000" dirty="0"/>
              <a:t> do </a:t>
            </a:r>
            <a:r>
              <a:rPr lang="en-US" sz="2000" dirty="0" err="1"/>
              <a:t>công</a:t>
            </a:r>
            <a:r>
              <a:rPr lang="en-US" sz="2000" dirty="0"/>
              <a:t> </a:t>
            </a:r>
            <a:r>
              <a:rPr lang="en-US" sz="2000" dirty="0" err="1"/>
              <a:t>việc</a:t>
            </a:r>
            <a:r>
              <a:rPr lang="en-US" sz="2000" dirty="0"/>
              <a:t> </a:t>
            </a:r>
            <a:r>
              <a:rPr lang="en-US" sz="2000" dirty="0" err="1"/>
              <a:t>của</a:t>
            </a:r>
            <a:r>
              <a:rPr lang="en-US" sz="2000" dirty="0"/>
              <a:t> </a:t>
            </a:r>
            <a:r>
              <a:rPr lang="en-US" sz="2000" dirty="0" err="1"/>
              <a:t>họ</a:t>
            </a:r>
            <a:endParaRPr lang="en-US" sz="2000" dirty="0"/>
          </a:p>
          <a:p>
            <a:r>
              <a:rPr lang="en-US" sz="2000" dirty="0"/>
              <a:t>C. </a:t>
            </a:r>
            <a:r>
              <a:rPr lang="en-US" sz="2000" dirty="0" err="1"/>
              <a:t>những</a:t>
            </a:r>
            <a:r>
              <a:rPr lang="en-US" sz="2000" dirty="0"/>
              <a:t> </a:t>
            </a:r>
            <a:r>
              <a:rPr lang="en-US" sz="2000" dirty="0" err="1"/>
              <a:t>người</a:t>
            </a:r>
            <a:r>
              <a:rPr lang="en-US" sz="2000" dirty="0"/>
              <a:t> </a:t>
            </a:r>
            <a:r>
              <a:rPr lang="en-US" sz="2000" dirty="0" err="1"/>
              <a:t>đã</a:t>
            </a:r>
            <a:r>
              <a:rPr lang="en-US" sz="2000" dirty="0"/>
              <a:t> </a:t>
            </a:r>
            <a:r>
              <a:rPr lang="en-US" sz="2000" dirty="0" err="1"/>
              <a:t>bước</a:t>
            </a:r>
            <a:r>
              <a:rPr lang="en-US" sz="2000" dirty="0"/>
              <a:t> qua </a:t>
            </a:r>
            <a:r>
              <a:rPr lang="en-US" sz="2000" dirty="0" err="1"/>
              <a:t>tuổi</a:t>
            </a:r>
            <a:r>
              <a:rPr lang="en-US" sz="2000" dirty="0"/>
              <a:t> 30 </a:t>
            </a:r>
            <a:r>
              <a:rPr lang="en-US" sz="2000" dirty="0" err="1"/>
              <a:t>đã</a:t>
            </a:r>
            <a:r>
              <a:rPr lang="en-US" sz="2000" dirty="0"/>
              <a:t> </a:t>
            </a:r>
            <a:r>
              <a:rPr lang="en-US" sz="2000" dirty="0" err="1"/>
              <a:t>quen</a:t>
            </a:r>
            <a:r>
              <a:rPr lang="en-US" sz="2000" dirty="0"/>
              <a:t> </a:t>
            </a:r>
            <a:r>
              <a:rPr lang="en-US" sz="2000" dirty="0" err="1"/>
              <a:t>với</a:t>
            </a:r>
            <a:r>
              <a:rPr lang="en-US" sz="2000" dirty="0"/>
              <a:t> </a:t>
            </a:r>
            <a:r>
              <a:rPr lang="en-US" sz="2000" dirty="0" err="1"/>
              <a:t>việc</a:t>
            </a:r>
            <a:r>
              <a:rPr lang="en-US" sz="2000" dirty="0"/>
              <a:t> </a:t>
            </a:r>
            <a:r>
              <a:rPr lang="en-US" sz="2000" dirty="0" err="1"/>
              <a:t>cô</a:t>
            </a:r>
            <a:r>
              <a:rPr lang="en-US" sz="2000" dirty="0"/>
              <a:t> </a:t>
            </a:r>
            <a:r>
              <a:rPr lang="en-US" sz="2000" dirty="0" err="1"/>
              <a:t>đơn</a:t>
            </a:r>
            <a:endParaRPr lang="en-US" sz="2000" dirty="0"/>
          </a:p>
          <a:p>
            <a:r>
              <a:rPr lang="en-US" sz="2000" dirty="0"/>
              <a:t>D. </a:t>
            </a:r>
            <a:r>
              <a:rPr lang="en-US" sz="2000" dirty="0" err="1"/>
              <a:t>các</a:t>
            </a:r>
            <a:r>
              <a:rPr lang="en-US" sz="2000" dirty="0"/>
              <a:t> </a:t>
            </a:r>
            <a:r>
              <a:rPr lang="en-US" sz="2000" dirty="0" err="1"/>
              <a:t>cá</a:t>
            </a:r>
            <a:r>
              <a:rPr lang="en-US" sz="2000" dirty="0"/>
              <a:t> </a:t>
            </a:r>
            <a:r>
              <a:rPr lang="en-US" sz="2000" dirty="0" err="1"/>
              <a:t>nhân</a:t>
            </a:r>
            <a:r>
              <a:rPr lang="en-US" sz="2000" dirty="0"/>
              <a:t> </a:t>
            </a:r>
            <a:r>
              <a:rPr lang="en-US" sz="2000" dirty="0" err="1"/>
              <a:t>không</a:t>
            </a:r>
            <a:r>
              <a:rPr lang="en-US" sz="2000" dirty="0"/>
              <a:t> </a:t>
            </a:r>
            <a:r>
              <a:rPr lang="en-US" sz="2000" dirty="0" err="1"/>
              <a:t>được</a:t>
            </a:r>
            <a:r>
              <a:rPr lang="en-US" sz="2000" dirty="0"/>
              <a:t> </a:t>
            </a:r>
            <a:r>
              <a:rPr lang="en-US" sz="2000" dirty="0" err="1"/>
              <a:t>chuẩn</a:t>
            </a:r>
            <a:r>
              <a:rPr lang="en-US" sz="2000" dirty="0"/>
              <a:t> </a:t>
            </a:r>
            <a:r>
              <a:rPr lang="en-US" sz="2000" dirty="0" err="1"/>
              <a:t>bị</a:t>
            </a:r>
            <a:r>
              <a:rPr lang="en-US" sz="2000" dirty="0"/>
              <a:t> </a:t>
            </a:r>
            <a:r>
              <a:rPr lang="en-US" sz="2000" dirty="0" err="1"/>
              <a:t>để</a:t>
            </a:r>
            <a:r>
              <a:rPr lang="en-US" sz="2000" dirty="0"/>
              <a:t> </a:t>
            </a:r>
            <a:r>
              <a:rPr lang="en-US" sz="2000" dirty="0" err="1"/>
              <a:t>chịu</a:t>
            </a:r>
            <a:r>
              <a:rPr lang="en-US" sz="2000" dirty="0"/>
              <a:t> </a:t>
            </a:r>
            <a:r>
              <a:rPr lang="en-US" sz="2000" dirty="0" err="1"/>
              <a:t>trách</a:t>
            </a:r>
            <a:r>
              <a:rPr lang="en-US" sz="2000" dirty="0"/>
              <a:t> </a:t>
            </a:r>
            <a:r>
              <a:rPr lang="en-US" sz="2000" dirty="0" err="1"/>
              <a:t>nhiệm</a:t>
            </a:r>
            <a:r>
              <a:rPr lang="en-US" sz="2000" dirty="0"/>
              <a:t> </a:t>
            </a:r>
            <a:r>
              <a:rPr lang="en-US" sz="2000" dirty="0" err="1"/>
              <a:t>chính</a:t>
            </a:r>
            <a:endParaRPr lang="en-US" sz="2000" dirty="0"/>
          </a:p>
          <a:p>
            <a:r>
              <a:rPr lang="en-US" sz="2000" b="1" dirty="0" err="1"/>
              <a:t>Căn</a:t>
            </a:r>
            <a:r>
              <a:rPr lang="en-US" sz="2000" b="1" dirty="0"/>
              <a:t> </a:t>
            </a:r>
            <a:r>
              <a:rPr lang="en-US" sz="2000" b="1" dirty="0" err="1"/>
              <a:t>cứ</a:t>
            </a:r>
            <a:r>
              <a:rPr lang="en-US" sz="2000" b="1" dirty="0"/>
              <a:t> </a:t>
            </a:r>
            <a:r>
              <a:rPr lang="en-US" sz="2000" b="1" dirty="0" err="1"/>
              <a:t>vào</a:t>
            </a:r>
            <a:r>
              <a:rPr lang="en-US" sz="2000" b="1" dirty="0"/>
              <a:t> </a:t>
            </a:r>
            <a:r>
              <a:rPr lang="en-US" sz="2000" b="1" dirty="0" err="1"/>
              <a:t>thông</a:t>
            </a:r>
            <a:r>
              <a:rPr lang="en-US" sz="2000" b="1" dirty="0"/>
              <a:t> tin:</a:t>
            </a:r>
            <a:endParaRPr lang="en-US" sz="2000" dirty="0"/>
          </a:p>
          <a:p>
            <a:r>
              <a:rPr lang="en-US" sz="2000" dirty="0"/>
              <a:t>Putting off marriage and parenthood is becoming more common in all industrialized nations. This is partly because high pressure jobs leave little time for socializing and meeting potential partners.</a:t>
            </a:r>
          </a:p>
          <a:p>
            <a:r>
              <a:rPr lang="en-US" sz="2000" i="1" dirty="0"/>
              <a:t>(</a:t>
            </a:r>
            <a:r>
              <a:rPr lang="en-US" sz="2000" i="1" dirty="0" err="1"/>
              <a:t>Trì</a:t>
            </a:r>
            <a:r>
              <a:rPr lang="en-US" sz="2000" i="1" dirty="0"/>
              <a:t> </a:t>
            </a:r>
            <a:r>
              <a:rPr lang="en-US" sz="2000" i="1" dirty="0" err="1"/>
              <a:t>hoãn</a:t>
            </a:r>
            <a:r>
              <a:rPr lang="en-US" sz="2000" i="1" dirty="0"/>
              <a:t> </a:t>
            </a:r>
            <a:r>
              <a:rPr lang="en-US" sz="2000" i="1" dirty="0" err="1"/>
              <a:t>hôn</a:t>
            </a:r>
            <a:r>
              <a:rPr lang="en-US" sz="2000" i="1" dirty="0"/>
              <a:t> </a:t>
            </a:r>
            <a:r>
              <a:rPr lang="en-US" sz="2000" i="1" dirty="0" err="1"/>
              <a:t>nhân</a:t>
            </a:r>
            <a:r>
              <a:rPr lang="en-US" sz="2000" i="1" dirty="0"/>
              <a:t> </a:t>
            </a:r>
            <a:r>
              <a:rPr lang="en-US" sz="2000" i="1" dirty="0" err="1"/>
              <a:t>và</a:t>
            </a:r>
            <a:r>
              <a:rPr lang="en-US" sz="2000" i="1" dirty="0"/>
              <a:t> </a:t>
            </a:r>
            <a:r>
              <a:rPr lang="en-US" sz="2000" i="1" dirty="0" err="1"/>
              <a:t>làm</a:t>
            </a:r>
            <a:r>
              <a:rPr lang="en-US" sz="2000" i="1" dirty="0"/>
              <a:t> cha </a:t>
            </a:r>
            <a:r>
              <a:rPr lang="en-US" sz="2000" i="1" dirty="0" err="1"/>
              <a:t>mẹ</a:t>
            </a:r>
            <a:r>
              <a:rPr lang="en-US" sz="2000" i="1" dirty="0"/>
              <a:t> </a:t>
            </a:r>
            <a:r>
              <a:rPr lang="en-US" sz="2000" i="1" dirty="0" err="1"/>
              <a:t>đang</a:t>
            </a:r>
            <a:r>
              <a:rPr lang="en-US" sz="2000" i="1" dirty="0"/>
              <a:t> </a:t>
            </a:r>
            <a:r>
              <a:rPr lang="en-US" sz="2000" i="1" dirty="0" err="1"/>
              <a:t>trở</a:t>
            </a:r>
            <a:r>
              <a:rPr lang="en-US" sz="2000" i="1" dirty="0"/>
              <a:t> </a:t>
            </a:r>
            <a:r>
              <a:rPr lang="en-US" sz="2000" i="1" dirty="0" err="1"/>
              <a:t>nên</a:t>
            </a:r>
            <a:r>
              <a:rPr lang="en-US" sz="2000" i="1" dirty="0"/>
              <a:t> </a:t>
            </a:r>
            <a:r>
              <a:rPr lang="en-US" sz="2000" i="1" dirty="0" err="1"/>
              <a:t>phổ</a:t>
            </a:r>
            <a:r>
              <a:rPr lang="en-US" sz="2000" i="1" dirty="0"/>
              <a:t> </a:t>
            </a:r>
            <a:r>
              <a:rPr lang="en-US" sz="2000" i="1" dirty="0" err="1"/>
              <a:t>biến</a:t>
            </a:r>
            <a:r>
              <a:rPr lang="en-US" sz="2000" i="1" dirty="0"/>
              <a:t> </a:t>
            </a:r>
            <a:r>
              <a:rPr lang="en-US" sz="2000" i="1" dirty="0" err="1"/>
              <a:t>hơn</a:t>
            </a:r>
            <a:r>
              <a:rPr lang="en-US" sz="2000" i="1" dirty="0"/>
              <a:t> ở </a:t>
            </a:r>
            <a:r>
              <a:rPr lang="en-US" sz="2000" i="1" dirty="0" err="1"/>
              <a:t>tất</a:t>
            </a:r>
            <a:r>
              <a:rPr lang="en-US" sz="2000" i="1" dirty="0"/>
              <a:t> </a:t>
            </a:r>
            <a:r>
              <a:rPr lang="en-US" sz="2000" i="1" dirty="0" err="1"/>
              <a:t>cả</a:t>
            </a:r>
            <a:r>
              <a:rPr lang="en-US" sz="2000" i="1" dirty="0"/>
              <a:t> </a:t>
            </a:r>
            <a:r>
              <a:rPr lang="en-US" sz="2000" i="1" dirty="0" err="1"/>
              <a:t>các</a:t>
            </a:r>
            <a:r>
              <a:rPr lang="en-US" sz="2000" i="1" dirty="0"/>
              <a:t> </a:t>
            </a:r>
            <a:r>
              <a:rPr lang="en-US" sz="2000" i="1" dirty="0" err="1"/>
              <a:t>quốc</a:t>
            </a:r>
            <a:r>
              <a:rPr lang="en-US" sz="2000" i="1" dirty="0"/>
              <a:t> </a:t>
            </a:r>
            <a:r>
              <a:rPr lang="en-US" sz="2000" i="1" dirty="0" err="1"/>
              <a:t>gia</a:t>
            </a:r>
            <a:r>
              <a:rPr lang="en-US" sz="2000" i="1" dirty="0"/>
              <a:t> </a:t>
            </a:r>
            <a:r>
              <a:rPr lang="en-US" sz="2000" i="1" dirty="0" err="1"/>
              <a:t>công</a:t>
            </a:r>
            <a:r>
              <a:rPr lang="en-US" sz="2000" i="1" dirty="0"/>
              <a:t> </a:t>
            </a:r>
            <a:r>
              <a:rPr lang="en-US" sz="2000" i="1" dirty="0" err="1"/>
              <a:t>nghiệp</a:t>
            </a:r>
            <a:r>
              <a:rPr lang="en-US" sz="2000" i="1" dirty="0"/>
              <a:t> </a:t>
            </a:r>
            <a:r>
              <a:rPr lang="en-US" sz="2000" i="1" dirty="0" err="1"/>
              <a:t>hóa</a:t>
            </a:r>
            <a:r>
              <a:rPr lang="en-US" sz="2000" i="1" dirty="0"/>
              <a:t>. </a:t>
            </a:r>
            <a:r>
              <a:rPr lang="en-US" sz="2000" i="1" dirty="0" err="1"/>
              <a:t>Điều</a:t>
            </a:r>
            <a:r>
              <a:rPr lang="en-US" sz="2000" i="1" dirty="0"/>
              <a:t> </a:t>
            </a:r>
            <a:r>
              <a:rPr lang="en-US" sz="2000" i="1" dirty="0" err="1"/>
              <a:t>này</a:t>
            </a:r>
            <a:r>
              <a:rPr lang="en-US" sz="2000" i="1" dirty="0"/>
              <a:t> </a:t>
            </a:r>
            <a:r>
              <a:rPr lang="en-US" sz="2000" i="1" dirty="0" err="1"/>
              <a:t>một</a:t>
            </a:r>
            <a:r>
              <a:rPr lang="en-US" sz="2000" i="1" dirty="0"/>
              <a:t> </a:t>
            </a:r>
            <a:r>
              <a:rPr lang="en-US" sz="2000" i="1" dirty="0" err="1"/>
              <a:t>phần</a:t>
            </a:r>
            <a:r>
              <a:rPr lang="en-US" sz="2000" i="1" dirty="0"/>
              <a:t> </a:t>
            </a:r>
            <a:r>
              <a:rPr lang="en-US" sz="2000" i="1" dirty="0" err="1"/>
              <a:t>là</a:t>
            </a:r>
            <a:r>
              <a:rPr lang="en-US" sz="2000" i="1" dirty="0"/>
              <a:t> do </a:t>
            </a:r>
            <a:r>
              <a:rPr lang="en-US" sz="2000" i="1" dirty="0" err="1"/>
              <a:t>công</a:t>
            </a:r>
            <a:r>
              <a:rPr lang="en-US" sz="2000" i="1" dirty="0"/>
              <a:t> </a:t>
            </a:r>
            <a:r>
              <a:rPr lang="en-US" sz="2000" i="1" dirty="0" err="1"/>
              <a:t>việc</a:t>
            </a:r>
            <a:r>
              <a:rPr lang="en-US" sz="2000" i="1" dirty="0"/>
              <a:t> </a:t>
            </a:r>
            <a:r>
              <a:rPr lang="en-US" sz="2000" i="1" dirty="0" err="1"/>
              <a:t>áp</a:t>
            </a:r>
            <a:r>
              <a:rPr lang="en-US" sz="2000" i="1" dirty="0"/>
              <a:t> </a:t>
            </a:r>
            <a:r>
              <a:rPr lang="en-US" sz="2000" i="1" dirty="0" err="1"/>
              <a:t>lực</a:t>
            </a:r>
            <a:r>
              <a:rPr lang="en-US" sz="2000" i="1" dirty="0"/>
              <a:t> </a:t>
            </a:r>
            <a:r>
              <a:rPr lang="en-US" sz="2000" i="1" dirty="0" err="1"/>
              <a:t>cao</a:t>
            </a:r>
            <a:r>
              <a:rPr lang="en-US" sz="2000" i="1" dirty="0"/>
              <a:t> </a:t>
            </a:r>
            <a:r>
              <a:rPr lang="en-US" sz="2000" i="1" dirty="0" err="1"/>
              <a:t>khiến</a:t>
            </a:r>
            <a:r>
              <a:rPr lang="en-US" sz="2000" i="1" dirty="0"/>
              <a:t> </a:t>
            </a:r>
            <a:r>
              <a:rPr lang="en-US" sz="2000" i="1" dirty="0" err="1"/>
              <a:t>bạn</a:t>
            </a:r>
            <a:r>
              <a:rPr lang="en-US" sz="2000" i="1" dirty="0"/>
              <a:t> </a:t>
            </a:r>
            <a:r>
              <a:rPr lang="en-US" sz="2000" i="1" dirty="0" err="1"/>
              <a:t>có</a:t>
            </a:r>
            <a:r>
              <a:rPr lang="en-US" sz="2000" i="1" dirty="0"/>
              <a:t> </a:t>
            </a:r>
            <a:r>
              <a:rPr lang="en-US" sz="2000" i="1" dirty="0" err="1"/>
              <a:t>ít</a:t>
            </a:r>
            <a:r>
              <a:rPr lang="en-US" sz="2000" i="1" dirty="0"/>
              <a:t> </a:t>
            </a:r>
            <a:r>
              <a:rPr lang="en-US" sz="2000" i="1" dirty="0" err="1"/>
              <a:t>thời</a:t>
            </a:r>
            <a:r>
              <a:rPr lang="en-US" sz="2000" i="1" dirty="0"/>
              <a:t> </a:t>
            </a:r>
            <a:r>
              <a:rPr lang="en-US" sz="2000" i="1" dirty="0" err="1"/>
              <a:t>gian</a:t>
            </a:r>
            <a:r>
              <a:rPr lang="en-US" sz="2000" i="1" dirty="0"/>
              <a:t> </a:t>
            </a:r>
            <a:r>
              <a:rPr lang="en-US" sz="2000" i="1" dirty="0" err="1"/>
              <a:t>để</a:t>
            </a:r>
            <a:r>
              <a:rPr lang="en-US" sz="2000" i="1" dirty="0"/>
              <a:t> </a:t>
            </a:r>
            <a:r>
              <a:rPr lang="en-US" sz="2000" i="1" dirty="0" err="1"/>
              <a:t>giao</a:t>
            </a:r>
            <a:r>
              <a:rPr lang="en-US" sz="2000" i="1" dirty="0"/>
              <a:t> </a:t>
            </a:r>
            <a:r>
              <a:rPr lang="en-US" sz="2000" i="1" dirty="0" err="1"/>
              <a:t>lưu</a:t>
            </a:r>
            <a:r>
              <a:rPr lang="en-US" sz="2000" i="1" dirty="0"/>
              <a:t> </a:t>
            </a:r>
            <a:r>
              <a:rPr lang="en-US" sz="2000" i="1" dirty="0" err="1"/>
              <a:t>và</a:t>
            </a:r>
            <a:r>
              <a:rPr lang="en-US" sz="2000" i="1" dirty="0"/>
              <a:t> </a:t>
            </a:r>
            <a:r>
              <a:rPr lang="en-US" sz="2000" i="1" dirty="0" err="1"/>
              <a:t>gặp</a:t>
            </a:r>
            <a:r>
              <a:rPr lang="en-US" sz="2000" i="1" dirty="0"/>
              <a:t> </a:t>
            </a:r>
            <a:r>
              <a:rPr lang="en-US" sz="2000" i="1" dirty="0" err="1"/>
              <a:t>gỡ</a:t>
            </a:r>
            <a:r>
              <a:rPr lang="en-US" sz="2000" i="1" dirty="0"/>
              <a:t> </a:t>
            </a:r>
            <a:r>
              <a:rPr lang="en-US" sz="2000" i="1" dirty="0" err="1"/>
              <a:t>những</a:t>
            </a:r>
            <a:r>
              <a:rPr lang="en-US" sz="2000" i="1" dirty="0"/>
              <a:t> </a:t>
            </a:r>
            <a:r>
              <a:rPr lang="en-US" sz="2000" i="1" dirty="0" err="1"/>
              <a:t>người</a:t>
            </a:r>
            <a:r>
              <a:rPr lang="en-US" sz="2000" i="1" dirty="0"/>
              <a:t> </a:t>
            </a:r>
            <a:r>
              <a:rPr lang="en-US" sz="2000" i="1" dirty="0" err="1"/>
              <a:t>có</a:t>
            </a:r>
            <a:r>
              <a:rPr lang="en-US" sz="2000" i="1" dirty="0"/>
              <a:t> </a:t>
            </a:r>
            <a:r>
              <a:rPr lang="en-US" sz="2000" i="1" dirty="0" err="1"/>
              <a:t>tiềm</a:t>
            </a:r>
            <a:r>
              <a:rPr lang="en-US" sz="2000" i="1" dirty="0"/>
              <a:t> </a:t>
            </a:r>
            <a:r>
              <a:rPr lang="en-US" sz="2000" i="1" dirty="0" err="1"/>
              <a:t>năng</a:t>
            </a:r>
            <a:r>
              <a:rPr lang="en-US" sz="2000" i="1" dirty="0"/>
              <a:t> </a:t>
            </a:r>
            <a:r>
              <a:rPr lang="en-US" sz="2000" i="1" dirty="0" err="1"/>
              <a:t>trở</a:t>
            </a:r>
            <a:r>
              <a:rPr lang="en-US" sz="2000" i="1" dirty="0"/>
              <a:t> </a:t>
            </a:r>
            <a:r>
              <a:rPr lang="en-US" sz="2000" i="1" dirty="0" err="1"/>
              <a:t>thành</a:t>
            </a:r>
            <a:r>
              <a:rPr lang="en-US" sz="2000" i="1" dirty="0"/>
              <a:t> </a:t>
            </a:r>
            <a:r>
              <a:rPr lang="en-US" sz="2000" i="1" dirty="0" err="1"/>
              <a:t>bạn</a:t>
            </a:r>
            <a:r>
              <a:rPr lang="en-US" sz="2000" i="1" dirty="0"/>
              <a:t> </a:t>
            </a:r>
            <a:r>
              <a:rPr lang="en-US" sz="2000" i="1" dirty="0" err="1"/>
              <a:t>đời</a:t>
            </a:r>
            <a:r>
              <a:rPr lang="en-US" sz="2000" i="1" dirty="0"/>
              <a:t> </a:t>
            </a:r>
            <a:r>
              <a:rPr lang="en-US" sz="2000" i="1" dirty="0" err="1"/>
              <a:t>của</a:t>
            </a:r>
            <a:r>
              <a:rPr lang="en-US" sz="2000" i="1" dirty="0"/>
              <a:t> </a:t>
            </a:r>
            <a:r>
              <a:rPr lang="en-US" sz="2000" i="1" dirty="0" err="1"/>
              <a:t>bạn</a:t>
            </a:r>
            <a:r>
              <a:rPr lang="en-US" sz="2000" i="1" dirty="0"/>
              <a:t>.)</a:t>
            </a:r>
            <a:endParaRPr lang="en-US" sz="2000" dirty="0"/>
          </a:p>
          <a:p>
            <a:endParaRPr lang="vi-VN" sz="2000" dirty="0" smtClean="0"/>
          </a:p>
          <a:p>
            <a:endParaRPr lang="en-US" sz="2000" dirty="0"/>
          </a:p>
        </p:txBody>
      </p:sp>
      <p:sp>
        <p:nvSpPr>
          <p:cNvPr id="2" name="Oval 1"/>
          <p:cNvSpPr/>
          <p:nvPr/>
        </p:nvSpPr>
        <p:spPr>
          <a:xfrm>
            <a:off x="0" y="990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830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86800" cy="6555641"/>
          </a:xfrm>
          <a:prstGeom prst="rect">
            <a:avLst/>
          </a:prstGeom>
          <a:noFill/>
        </p:spPr>
        <p:txBody>
          <a:bodyPr wrap="square" rtlCol="0">
            <a:spAutoFit/>
          </a:bodyPr>
          <a:lstStyle/>
          <a:p>
            <a:r>
              <a:rPr lang="en-US" sz="2000" b="1" dirty="0"/>
              <a:t>Question 42. </a:t>
            </a:r>
            <a:r>
              <a:rPr lang="en-US" sz="2000" dirty="0"/>
              <a:t>The word “</a:t>
            </a:r>
            <a:r>
              <a:rPr lang="en-US" sz="2000" b="1" dirty="0"/>
              <a:t>it</a:t>
            </a:r>
            <a:r>
              <a:rPr lang="en-US" sz="2000" dirty="0"/>
              <a:t>” in paragraph 4 refers to _______.</a:t>
            </a:r>
          </a:p>
          <a:p>
            <a:pPr marL="457200" indent="-457200">
              <a:buAutoNum type="alphaUcPeriod"/>
            </a:pPr>
            <a:r>
              <a:rPr lang="en-US" sz="2000" dirty="0" smtClean="0"/>
              <a:t>government</a:t>
            </a:r>
            <a:r>
              <a:rPr lang="en-US" sz="2000" dirty="0"/>
              <a:t>	</a:t>
            </a:r>
            <a:r>
              <a:rPr lang="en-US" sz="2000" b="1" dirty="0"/>
              <a:t>B. </a:t>
            </a:r>
            <a:r>
              <a:rPr lang="en-US" sz="2000" dirty="0" smtClean="0"/>
              <a:t>agency</a:t>
            </a:r>
            <a:r>
              <a:rPr lang="vi-VN" sz="2000" dirty="0" smtClean="0"/>
              <a:t>    </a:t>
            </a:r>
            <a:r>
              <a:rPr lang="en-US" sz="2000" b="1" dirty="0" smtClean="0"/>
              <a:t>C</a:t>
            </a:r>
            <a:r>
              <a:rPr lang="en-US" sz="2000" b="1" dirty="0"/>
              <a:t>. </a:t>
            </a:r>
            <a:r>
              <a:rPr lang="en-US" sz="2000" dirty="0"/>
              <a:t>Social Development Unit	</a:t>
            </a:r>
            <a:r>
              <a:rPr lang="en-US" sz="2000" b="1" dirty="0" smtClean="0"/>
              <a:t>D</a:t>
            </a:r>
            <a:r>
              <a:rPr lang="en-US" sz="2000" b="1" dirty="0"/>
              <a:t>. </a:t>
            </a:r>
            <a:r>
              <a:rPr lang="en-US" sz="2000" dirty="0"/>
              <a:t>graduate</a:t>
            </a:r>
          </a:p>
          <a:p>
            <a:r>
              <a:rPr lang="en-US" sz="2000" b="1" dirty="0" err="1" smtClean="0"/>
              <a:t>Giải</a:t>
            </a:r>
            <a:r>
              <a:rPr lang="en-US" sz="2000" b="1" dirty="0" smtClean="0"/>
              <a:t> </a:t>
            </a:r>
            <a:r>
              <a:rPr lang="en-US" sz="2000" b="1" dirty="0" err="1"/>
              <a:t>thích</a:t>
            </a:r>
            <a:r>
              <a:rPr lang="en-US" sz="2000" b="1" dirty="0"/>
              <a:t>:</a:t>
            </a:r>
            <a:endParaRPr lang="en-US" sz="2000" dirty="0"/>
          </a:p>
          <a:p>
            <a:r>
              <a:rPr lang="en-US" sz="2000" dirty="0" err="1"/>
              <a:t>Từ</a:t>
            </a:r>
            <a:r>
              <a:rPr lang="en-US" sz="2000" dirty="0"/>
              <a:t> "</a:t>
            </a:r>
            <a:r>
              <a:rPr lang="en-US" sz="2000" b="1" dirty="0"/>
              <a:t>it</a:t>
            </a:r>
            <a:r>
              <a:rPr lang="en-US" sz="2000" dirty="0"/>
              <a:t>" </a:t>
            </a:r>
            <a:r>
              <a:rPr lang="en-US" sz="2000" dirty="0" err="1"/>
              <a:t>trong</a:t>
            </a:r>
            <a:r>
              <a:rPr lang="en-US" sz="2000" dirty="0"/>
              <a:t> </a:t>
            </a:r>
            <a:r>
              <a:rPr lang="en-US" sz="2000" dirty="0" err="1"/>
              <a:t>đoạn</a:t>
            </a:r>
            <a:r>
              <a:rPr lang="en-US" sz="2000" dirty="0"/>
              <a:t> 4 </a:t>
            </a:r>
            <a:r>
              <a:rPr lang="en-US" sz="2000" dirty="0" err="1"/>
              <a:t>đề</a:t>
            </a:r>
            <a:r>
              <a:rPr lang="en-US" sz="2000" dirty="0"/>
              <a:t> </a:t>
            </a:r>
            <a:r>
              <a:rPr lang="en-US" sz="2000" dirty="0" err="1"/>
              <a:t>cập</a:t>
            </a:r>
            <a:r>
              <a:rPr lang="en-US" sz="2000" dirty="0"/>
              <a:t> </a:t>
            </a:r>
            <a:r>
              <a:rPr lang="en-US" sz="2000" dirty="0" err="1"/>
              <a:t>đến</a:t>
            </a:r>
            <a:r>
              <a:rPr lang="en-US" sz="2000" dirty="0"/>
              <a:t> _________</a:t>
            </a:r>
          </a:p>
          <a:p>
            <a:r>
              <a:rPr lang="en-US" sz="2000" dirty="0"/>
              <a:t>A. </a:t>
            </a:r>
            <a:r>
              <a:rPr lang="en-US" sz="2000" dirty="0" err="1"/>
              <a:t>chính</a:t>
            </a:r>
            <a:r>
              <a:rPr lang="en-US" sz="2000" dirty="0"/>
              <a:t> </a:t>
            </a:r>
            <a:r>
              <a:rPr lang="en-US" sz="2000" dirty="0" err="1"/>
              <a:t>quyền</a:t>
            </a:r>
            <a:endParaRPr lang="en-US" sz="2000" dirty="0"/>
          </a:p>
          <a:p>
            <a:r>
              <a:rPr lang="en-US" sz="2000" dirty="0"/>
              <a:t>B. </a:t>
            </a:r>
            <a:r>
              <a:rPr lang="en-US" sz="2000" dirty="0" err="1"/>
              <a:t>cơ</a:t>
            </a:r>
            <a:r>
              <a:rPr lang="en-US" sz="2000" dirty="0"/>
              <a:t> </a:t>
            </a:r>
            <a:r>
              <a:rPr lang="en-US" sz="2000" dirty="0" err="1"/>
              <a:t>quan</a:t>
            </a:r>
            <a:endParaRPr lang="en-US" sz="2000" dirty="0"/>
          </a:p>
          <a:p>
            <a:r>
              <a:rPr lang="en-US" sz="2000" dirty="0"/>
              <a:t>C. </a:t>
            </a:r>
            <a:r>
              <a:rPr lang="en-US" sz="2000" dirty="0" err="1"/>
              <a:t>Đơn</a:t>
            </a:r>
            <a:r>
              <a:rPr lang="en-US" sz="2000" dirty="0"/>
              <a:t> </a:t>
            </a:r>
            <a:r>
              <a:rPr lang="en-US" sz="2000" dirty="0" err="1"/>
              <a:t>vị</a:t>
            </a:r>
            <a:r>
              <a:rPr lang="en-US" sz="2000" dirty="0"/>
              <a:t> </a:t>
            </a:r>
            <a:r>
              <a:rPr lang="en-US" sz="2000" dirty="0" err="1"/>
              <a:t>phát</a:t>
            </a:r>
            <a:r>
              <a:rPr lang="en-US" sz="2000" dirty="0"/>
              <a:t> </a:t>
            </a:r>
            <a:r>
              <a:rPr lang="en-US" sz="2000" dirty="0" err="1"/>
              <a:t>triển</a:t>
            </a:r>
            <a:r>
              <a:rPr lang="en-US" sz="2000" dirty="0"/>
              <a:t> </a:t>
            </a:r>
            <a:r>
              <a:rPr lang="en-US" sz="2000" dirty="0" err="1"/>
              <a:t>xã</a:t>
            </a:r>
            <a:r>
              <a:rPr lang="en-US" sz="2000" dirty="0"/>
              <a:t> </a:t>
            </a:r>
            <a:r>
              <a:rPr lang="en-US" sz="2000" dirty="0" err="1"/>
              <a:t>hội</a:t>
            </a:r>
            <a:endParaRPr lang="en-US" sz="2000" dirty="0"/>
          </a:p>
          <a:p>
            <a:r>
              <a:rPr lang="en-US" sz="2000" dirty="0"/>
              <a:t>D. </a:t>
            </a:r>
            <a:r>
              <a:rPr lang="en-US" sz="2000" dirty="0" err="1"/>
              <a:t>tốt</a:t>
            </a:r>
            <a:r>
              <a:rPr lang="en-US" sz="2000" dirty="0"/>
              <a:t> </a:t>
            </a:r>
            <a:r>
              <a:rPr lang="en-US" sz="2000" dirty="0" err="1"/>
              <a:t>nghiệp</a:t>
            </a:r>
            <a:endParaRPr lang="en-US" sz="2000" dirty="0"/>
          </a:p>
          <a:p>
            <a:r>
              <a:rPr lang="en-US" sz="2000" dirty="0" err="1"/>
              <a:t>Căn</a:t>
            </a:r>
            <a:r>
              <a:rPr lang="en-US" sz="2000" dirty="0"/>
              <a:t> </a:t>
            </a:r>
            <a:r>
              <a:rPr lang="en-US" sz="2000" dirty="0" err="1"/>
              <a:t>cứ</a:t>
            </a:r>
            <a:r>
              <a:rPr lang="en-US" sz="2000" dirty="0"/>
              <a:t> </a:t>
            </a:r>
            <a:r>
              <a:rPr lang="en-US" sz="2000" dirty="0" err="1"/>
              <a:t>vào</a:t>
            </a:r>
            <a:r>
              <a:rPr lang="en-US" sz="2000" dirty="0"/>
              <a:t> </a:t>
            </a:r>
            <a:r>
              <a:rPr lang="en-US" sz="2000" dirty="0" err="1"/>
              <a:t>ngữ</a:t>
            </a:r>
            <a:r>
              <a:rPr lang="en-US" sz="2000" dirty="0"/>
              <a:t> </a:t>
            </a:r>
            <a:r>
              <a:rPr lang="en-US" sz="2000" dirty="0" err="1"/>
              <a:t>nghĩa</a:t>
            </a:r>
            <a:r>
              <a:rPr lang="en-US" sz="2000" dirty="0"/>
              <a:t> </a:t>
            </a:r>
            <a:r>
              <a:rPr lang="en-US" sz="2000" dirty="0" err="1"/>
              <a:t>của</a:t>
            </a:r>
            <a:r>
              <a:rPr lang="en-US" sz="2000" dirty="0"/>
              <a:t> </a:t>
            </a:r>
            <a:r>
              <a:rPr lang="en-US" sz="2000" dirty="0" err="1"/>
              <a:t>câu</a:t>
            </a:r>
            <a:r>
              <a:rPr lang="en-US" sz="2000" dirty="0"/>
              <a:t>:</a:t>
            </a:r>
          </a:p>
          <a:p>
            <a:r>
              <a:rPr lang="en-US" sz="2000" dirty="0"/>
              <a:t>Research scientists </a:t>
            </a:r>
            <a:r>
              <a:rPr lang="en-US" sz="2000" dirty="0" err="1"/>
              <a:t>Kee-Chuan</a:t>
            </a:r>
            <a:r>
              <a:rPr lang="en-US" sz="2000" dirty="0"/>
              <a:t> </a:t>
            </a:r>
            <a:r>
              <a:rPr lang="en-US" sz="2000" dirty="0" err="1"/>
              <a:t>Goh</a:t>
            </a:r>
            <a:r>
              <a:rPr lang="en-US" sz="2000" dirty="0"/>
              <a:t> (29) has never had a girlfriend. “There’s a first time for everything.”, he says. Like Madeline he has signed up with the SDU (Social Development Unit), the government’s very own dating agency. It is open only to graduates, who sign up for five years, although most members are married within three</a:t>
            </a:r>
            <a:r>
              <a:rPr lang="en-US" sz="2000" i="1" dirty="0"/>
              <a:t>.</a:t>
            </a:r>
            <a:endParaRPr lang="en-US" sz="2000" dirty="0"/>
          </a:p>
          <a:p>
            <a:r>
              <a:rPr lang="en-US" sz="2000" i="1" dirty="0"/>
              <a:t>(</a:t>
            </a:r>
            <a:r>
              <a:rPr lang="en-US" sz="2000" i="1" dirty="0" err="1"/>
              <a:t>Nhà</a:t>
            </a:r>
            <a:r>
              <a:rPr lang="en-US" sz="2000" i="1" dirty="0"/>
              <a:t> </a:t>
            </a:r>
            <a:r>
              <a:rPr lang="en-US" sz="2000" i="1" dirty="0" err="1"/>
              <a:t>khoa</a:t>
            </a:r>
            <a:r>
              <a:rPr lang="en-US" sz="2000" i="1" dirty="0"/>
              <a:t> </a:t>
            </a:r>
            <a:r>
              <a:rPr lang="en-US" sz="2000" i="1" dirty="0" err="1"/>
              <a:t>học</a:t>
            </a:r>
            <a:r>
              <a:rPr lang="en-US" sz="2000" i="1" dirty="0"/>
              <a:t> </a:t>
            </a:r>
            <a:r>
              <a:rPr lang="en-US" sz="2000" i="1" dirty="0" err="1"/>
              <a:t>nghiên</a:t>
            </a:r>
            <a:r>
              <a:rPr lang="en-US" sz="2000" i="1" dirty="0"/>
              <a:t> </a:t>
            </a:r>
            <a:r>
              <a:rPr lang="en-US" sz="2000" i="1" dirty="0" err="1"/>
              <a:t>cứu</a:t>
            </a:r>
            <a:r>
              <a:rPr lang="en-US" sz="2000" i="1" dirty="0"/>
              <a:t> </a:t>
            </a:r>
            <a:r>
              <a:rPr lang="en-US" sz="2000" i="1" dirty="0" err="1"/>
              <a:t>Kee-Chuan</a:t>
            </a:r>
            <a:r>
              <a:rPr lang="en-US" sz="2000" i="1" dirty="0"/>
              <a:t> </a:t>
            </a:r>
            <a:r>
              <a:rPr lang="en-US" sz="2000" i="1" dirty="0" err="1"/>
              <a:t>Goh</a:t>
            </a:r>
            <a:r>
              <a:rPr lang="en-US" sz="2000" i="1" dirty="0"/>
              <a:t> (29 </a:t>
            </a:r>
            <a:r>
              <a:rPr lang="en-US" sz="2000" i="1" dirty="0" err="1"/>
              <a:t>tuổi</a:t>
            </a:r>
            <a:r>
              <a:rPr lang="en-US" sz="2000" i="1" dirty="0"/>
              <a:t>) </a:t>
            </a:r>
            <a:r>
              <a:rPr lang="en-US" sz="2000" i="1" dirty="0" err="1"/>
              <a:t>chưa</a:t>
            </a:r>
            <a:r>
              <a:rPr lang="en-US" sz="2000" i="1" dirty="0"/>
              <a:t> </a:t>
            </a:r>
            <a:r>
              <a:rPr lang="en-US" sz="2000" i="1" dirty="0" err="1"/>
              <a:t>từng</a:t>
            </a:r>
            <a:r>
              <a:rPr lang="en-US" sz="2000" i="1" dirty="0"/>
              <a:t> </a:t>
            </a:r>
            <a:r>
              <a:rPr lang="en-US" sz="2000" i="1" dirty="0" err="1"/>
              <a:t>có</a:t>
            </a:r>
            <a:r>
              <a:rPr lang="en-US" sz="2000" i="1" dirty="0"/>
              <a:t> </a:t>
            </a:r>
            <a:r>
              <a:rPr lang="en-US" sz="2000" i="1" dirty="0" err="1"/>
              <a:t>bạn</a:t>
            </a:r>
            <a:r>
              <a:rPr lang="en-US" sz="2000" i="1" dirty="0"/>
              <a:t> </a:t>
            </a:r>
            <a:r>
              <a:rPr lang="en-US" sz="2000" i="1" dirty="0" err="1"/>
              <a:t>gái</a:t>
            </a:r>
            <a:r>
              <a:rPr lang="en-US" sz="2000" i="1" dirty="0"/>
              <a:t>. “</a:t>
            </a:r>
            <a:r>
              <a:rPr lang="en-US" sz="2000" i="1" dirty="0" err="1"/>
              <a:t>Đó</a:t>
            </a:r>
            <a:r>
              <a:rPr lang="en-US" sz="2000" i="1" dirty="0"/>
              <a:t> </a:t>
            </a:r>
            <a:r>
              <a:rPr lang="en-US" sz="2000" i="1" dirty="0" err="1"/>
              <a:t>là</a:t>
            </a:r>
            <a:r>
              <a:rPr lang="en-US" sz="2000" i="1" dirty="0"/>
              <a:t> </a:t>
            </a:r>
            <a:r>
              <a:rPr lang="en-US" sz="2000" i="1" dirty="0" err="1"/>
              <a:t>lần</a:t>
            </a:r>
            <a:r>
              <a:rPr lang="en-US" sz="2000" i="1" dirty="0"/>
              <a:t> </a:t>
            </a:r>
            <a:r>
              <a:rPr lang="en-US" sz="2000" i="1" dirty="0" err="1"/>
              <a:t>đầu</a:t>
            </a:r>
            <a:r>
              <a:rPr lang="en-US" sz="2000" i="1" dirty="0"/>
              <a:t> </a:t>
            </a:r>
            <a:r>
              <a:rPr lang="en-US" sz="2000" i="1" dirty="0" err="1"/>
              <a:t>tiên</a:t>
            </a:r>
            <a:r>
              <a:rPr lang="en-US" sz="2000" i="1" dirty="0"/>
              <a:t> </a:t>
            </a:r>
            <a:r>
              <a:rPr lang="en-US" sz="2000" i="1" dirty="0" err="1"/>
              <a:t>của</a:t>
            </a:r>
            <a:r>
              <a:rPr lang="en-US" sz="2000" i="1" dirty="0"/>
              <a:t> </a:t>
            </a:r>
            <a:r>
              <a:rPr lang="en-US" sz="2000" i="1" dirty="0" err="1"/>
              <a:t>mọi</a:t>
            </a:r>
            <a:r>
              <a:rPr lang="en-US" sz="2000" i="1" dirty="0"/>
              <a:t> </a:t>
            </a:r>
            <a:r>
              <a:rPr lang="en-US" sz="2000" i="1" dirty="0" err="1"/>
              <a:t>thứ</a:t>
            </a:r>
            <a:r>
              <a:rPr lang="en-US" sz="2000" i="1" dirty="0"/>
              <a:t>.”, </a:t>
            </a:r>
            <a:r>
              <a:rPr lang="en-US" sz="2000" i="1" dirty="0" err="1"/>
              <a:t>Anh</a:t>
            </a:r>
            <a:r>
              <a:rPr lang="en-US" sz="2000" i="1" dirty="0"/>
              <a:t> </a:t>
            </a:r>
            <a:r>
              <a:rPr lang="en-US" sz="2000" i="1" dirty="0" err="1"/>
              <a:t>ấy</a:t>
            </a:r>
            <a:r>
              <a:rPr lang="en-US" sz="2000" i="1" dirty="0"/>
              <a:t> </a:t>
            </a:r>
            <a:r>
              <a:rPr lang="en-US" sz="2000" i="1" dirty="0" err="1"/>
              <a:t>nói</a:t>
            </a:r>
            <a:r>
              <a:rPr lang="en-US" sz="2000" i="1" dirty="0"/>
              <a:t>. </a:t>
            </a:r>
            <a:r>
              <a:rPr lang="en-US" sz="2000" i="1" dirty="0" err="1"/>
              <a:t>Giống</a:t>
            </a:r>
            <a:r>
              <a:rPr lang="en-US" sz="2000" i="1" dirty="0"/>
              <a:t> </a:t>
            </a:r>
            <a:r>
              <a:rPr lang="en-US" sz="2000" i="1" dirty="0" err="1"/>
              <a:t>như</a:t>
            </a:r>
            <a:r>
              <a:rPr lang="en-US" sz="2000" i="1" dirty="0"/>
              <a:t> Madeline, </a:t>
            </a:r>
            <a:r>
              <a:rPr lang="en-US" sz="2000" i="1" dirty="0" err="1"/>
              <a:t>anh</a:t>
            </a:r>
            <a:r>
              <a:rPr lang="en-US" sz="2000" i="1" dirty="0"/>
              <a:t> </a:t>
            </a:r>
            <a:r>
              <a:rPr lang="en-US" sz="2000" i="1" dirty="0" err="1"/>
              <a:t>ấy</a:t>
            </a:r>
            <a:r>
              <a:rPr lang="en-US" sz="2000" i="1" dirty="0"/>
              <a:t> </a:t>
            </a:r>
            <a:r>
              <a:rPr lang="en-US" sz="2000" i="1" dirty="0" err="1"/>
              <a:t>đã</a:t>
            </a:r>
            <a:r>
              <a:rPr lang="en-US" sz="2000" i="1" dirty="0"/>
              <a:t> </a:t>
            </a:r>
            <a:r>
              <a:rPr lang="en-US" sz="2000" i="1" dirty="0" err="1"/>
              <a:t>đăng</a:t>
            </a:r>
            <a:r>
              <a:rPr lang="en-US" sz="2000" i="1" dirty="0"/>
              <a:t> </a:t>
            </a:r>
            <a:r>
              <a:rPr lang="en-US" sz="2000" i="1" dirty="0" err="1"/>
              <a:t>ký</a:t>
            </a:r>
            <a:r>
              <a:rPr lang="en-US" sz="2000" i="1" dirty="0"/>
              <a:t> </a:t>
            </a:r>
            <a:r>
              <a:rPr lang="en-US" sz="2000" i="1" dirty="0" err="1"/>
              <a:t>với</a:t>
            </a:r>
            <a:r>
              <a:rPr lang="en-US" sz="2000" i="1" dirty="0"/>
              <a:t> SDU (</a:t>
            </a:r>
            <a:r>
              <a:rPr lang="en-US" sz="2000" i="1" dirty="0" err="1"/>
              <a:t>Đơn</a:t>
            </a:r>
            <a:r>
              <a:rPr lang="en-US" sz="2000" i="1" dirty="0"/>
              <a:t> </a:t>
            </a:r>
            <a:r>
              <a:rPr lang="en-US" sz="2000" i="1" dirty="0" err="1"/>
              <a:t>vị</a:t>
            </a:r>
            <a:r>
              <a:rPr lang="en-US" sz="2000" i="1" dirty="0"/>
              <a:t> </a:t>
            </a:r>
            <a:r>
              <a:rPr lang="en-US" sz="2000" i="1" dirty="0" err="1"/>
              <a:t>phát</a:t>
            </a:r>
            <a:r>
              <a:rPr lang="en-US" sz="2000" i="1" dirty="0"/>
              <a:t> </a:t>
            </a:r>
            <a:r>
              <a:rPr lang="en-US" sz="2000" i="1" dirty="0" err="1"/>
              <a:t>triển</a:t>
            </a:r>
            <a:r>
              <a:rPr lang="en-US" sz="2000" i="1" dirty="0"/>
              <a:t> </a:t>
            </a:r>
            <a:r>
              <a:rPr lang="en-US" sz="2000" i="1" dirty="0" err="1"/>
              <a:t>xã</a:t>
            </a:r>
            <a:r>
              <a:rPr lang="en-US" sz="2000" i="1" dirty="0"/>
              <a:t> </a:t>
            </a:r>
            <a:r>
              <a:rPr lang="en-US" sz="2000" i="1" dirty="0" err="1"/>
              <a:t>hội</a:t>
            </a:r>
            <a:r>
              <a:rPr lang="en-US" sz="2000" i="1" dirty="0"/>
              <a:t>), </a:t>
            </a:r>
            <a:r>
              <a:rPr lang="en-US" sz="2000" i="1" dirty="0" err="1"/>
              <a:t>cơ</a:t>
            </a:r>
            <a:r>
              <a:rPr lang="en-US" sz="2000" i="1" dirty="0"/>
              <a:t> </a:t>
            </a:r>
            <a:r>
              <a:rPr lang="en-US" sz="2000" i="1" dirty="0" err="1"/>
              <a:t>quan</a:t>
            </a:r>
            <a:r>
              <a:rPr lang="en-US" sz="2000" i="1" dirty="0"/>
              <a:t> </a:t>
            </a:r>
            <a:r>
              <a:rPr lang="en-US" sz="2000" i="1" dirty="0" err="1"/>
              <a:t>hẹn</a:t>
            </a:r>
            <a:r>
              <a:rPr lang="en-US" sz="2000" i="1" dirty="0"/>
              <a:t> </a:t>
            </a:r>
            <a:r>
              <a:rPr lang="en-US" sz="2000" i="1" dirty="0" err="1"/>
              <a:t>hò</a:t>
            </a:r>
            <a:r>
              <a:rPr lang="en-US" sz="2000" i="1" dirty="0"/>
              <a:t> </a:t>
            </a:r>
            <a:r>
              <a:rPr lang="en-US" sz="2000" i="1" dirty="0" err="1"/>
              <a:t>của</a:t>
            </a:r>
            <a:r>
              <a:rPr lang="en-US" sz="2000" i="1" dirty="0"/>
              <a:t> </a:t>
            </a:r>
            <a:r>
              <a:rPr lang="en-US" sz="2000" i="1" dirty="0" err="1"/>
              <a:t>chính</a:t>
            </a:r>
            <a:r>
              <a:rPr lang="en-US" sz="2000" i="1" dirty="0"/>
              <a:t> </a:t>
            </a:r>
            <a:r>
              <a:rPr lang="en-US" sz="2000" i="1" dirty="0" err="1"/>
              <a:t>phủ</a:t>
            </a:r>
            <a:r>
              <a:rPr lang="en-US" sz="2000" i="1" dirty="0"/>
              <a:t>. </a:t>
            </a:r>
            <a:r>
              <a:rPr lang="en-US" sz="2000" i="1" dirty="0" err="1"/>
              <a:t>Nó</a:t>
            </a:r>
            <a:r>
              <a:rPr lang="en-US" sz="2000" i="1" dirty="0"/>
              <a:t> </a:t>
            </a:r>
            <a:r>
              <a:rPr lang="en-US" sz="2000" i="1" dirty="0" err="1"/>
              <a:t>chỉ</a:t>
            </a:r>
            <a:r>
              <a:rPr lang="en-US" sz="2000" i="1" dirty="0"/>
              <a:t> </a:t>
            </a:r>
            <a:r>
              <a:rPr lang="en-US" sz="2000" i="1" dirty="0" err="1"/>
              <a:t>mở</a:t>
            </a:r>
            <a:r>
              <a:rPr lang="en-US" sz="2000" i="1" dirty="0"/>
              <a:t> </a:t>
            </a:r>
            <a:r>
              <a:rPr lang="en-US" sz="2000" i="1" dirty="0" err="1"/>
              <a:t>cửa</a:t>
            </a:r>
            <a:r>
              <a:rPr lang="en-US" sz="2000" i="1" dirty="0"/>
              <a:t> </a:t>
            </a:r>
            <a:r>
              <a:rPr lang="en-US" sz="2000" i="1" dirty="0" err="1"/>
              <a:t>cho</a:t>
            </a:r>
            <a:r>
              <a:rPr lang="en-US" sz="2000" i="1" dirty="0"/>
              <a:t> </a:t>
            </a:r>
            <a:r>
              <a:rPr lang="en-US" sz="2000" i="1" dirty="0" err="1"/>
              <a:t>sinh</a:t>
            </a:r>
            <a:r>
              <a:rPr lang="en-US" sz="2000" i="1" dirty="0"/>
              <a:t> </a:t>
            </a:r>
            <a:r>
              <a:rPr lang="en-US" sz="2000" i="1" dirty="0" err="1"/>
              <a:t>viên</a:t>
            </a:r>
            <a:r>
              <a:rPr lang="en-US" sz="2000" i="1" dirty="0"/>
              <a:t> </a:t>
            </a:r>
            <a:r>
              <a:rPr lang="en-US" sz="2000" i="1" dirty="0" err="1"/>
              <a:t>tốt</a:t>
            </a:r>
            <a:r>
              <a:rPr lang="en-US" sz="2000" i="1" dirty="0"/>
              <a:t> </a:t>
            </a:r>
            <a:r>
              <a:rPr lang="en-US" sz="2000" i="1" dirty="0" err="1"/>
              <a:t>nghiệp</a:t>
            </a:r>
            <a:r>
              <a:rPr lang="en-US" sz="2000" i="1" dirty="0"/>
              <a:t> </a:t>
            </a:r>
            <a:r>
              <a:rPr lang="en-US" sz="2000" i="1" dirty="0" err="1"/>
              <a:t>đăng</a:t>
            </a:r>
            <a:r>
              <a:rPr lang="en-US" sz="2000" i="1" dirty="0"/>
              <a:t> </a:t>
            </a:r>
            <a:r>
              <a:rPr lang="en-US" sz="2000" i="1" dirty="0" err="1"/>
              <a:t>ký</a:t>
            </a:r>
            <a:r>
              <a:rPr lang="en-US" sz="2000" i="1" dirty="0"/>
              <a:t> </a:t>
            </a:r>
            <a:r>
              <a:rPr lang="en-US" sz="2000" i="1" dirty="0" err="1"/>
              <a:t>trong</a:t>
            </a:r>
            <a:r>
              <a:rPr lang="en-US" sz="2000" i="1" dirty="0"/>
              <a:t> </a:t>
            </a:r>
            <a:r>
              <a:rPr lang="en-US" sz="2000" i="1" dirty="0" err="1"/>
              <a:t>năm</a:t>
            </a:r>
            <a:r>
              <a:rPr lang="en-US" sz="2000" i="1" dirty="0"/>
              <a:t> </a:t>
            </a:r>
            <a:r>
              <a:rPr lang="en-US" sz="2000" i="1" dirty="0" err="1"/>
              <a:t>năm</a:t>
            </a:r>
            <a:r>
              <a:rPr lang="en-US" sz="2000" i="1" dirty="0"/>
              <a:t>, </a:t>
            </a:r>
            <a:r>
              <a:rPr lang="en-US" sz="2000" i="1" dirty="0" err="1"/>
              <a:t>mặc</a:t>
            </a:r>
            <a:r>
              <a:rPr lang="en-US" sz="2000" i="1" dirty="0"/>
              <a:t> </a:t>
            </a:r>
            <a:r>
              <a:rPr lang="en-US" sz="2000" i="1" dirty="0" err="1"/>
              <a:t>dù</a:t>
            </a:r>
            <a:r>
              <a:rPr lang="en-US" sz="2000" i="1" dirty="0"/>
              <a:t> </a:t>
            </a:r>
            <a:r>
              <a:rPr lang="en-US" sz="2000" i="1" dirty="0" err="1"/>
              <a:t>hầu</a:t>
            </a:r>
            <a:r>
              <a:rPr lang="en-US" sz="2000" i="1" dirty="0"/>
              <a:t> </a:t>
            </a:r>
            <a:r>
              <a:rPr lang="en-US" sz="2000" i="1" dirty="0" err="1"/>
              <a:t>hết</a:t>
            </a:r>
            <a:r>
              <a:rPr lang="en-US" sz="2000" i="1" dirty="0"/>
              <a:t> </a:t>
            </a:r>
            <a:r>
              <a:rPr lang="en-US" sz="2000" i="1" dirty="0" err="1"/>
              <a:t>các</a:t>
            </a:r>
            <a:r>
              <a:rPr lang="en-US" sz="2000" i="1" dirty="0"/>
              <a:t> </a:t>
            </a:r>
            <a:r>
              <a:rPr lang="en-US" sz="2000" i="1" dirty="0" err="1"/>
              <a:t>thành</a:t>
            </a:r>
            <a:r>
              <a:rPr lang="en-US" sz="2000" i="1" dirty="0"/>
              <a:t> </a:t>
            </a:r>
            <a:r>
              <a:rPr lang="en-US" sz="2000" i="1" dirty="0" err="1"/>
              <a:t>viên</a:t>
            </a:r>
            <a:r>
              <a:rPr lang="en-US" sz="2000" i="1" dirty="0"/>
              <a:t> </a:t>
            </a:r>
            <a:r>
              <a:rPr lang="en-US" sz="2000" i="1" dirty="0" err="1"/>
              <a:t>đã</a:t>
            </a:r>
            <a:r>
              <a:rPr lang="en-US" sz="2000" i="1" dirty="0"/>
              <a:t> </a:t>
            </a:r>
            <a:r>
              <a:rPr lang="en-US" sz="2000" i="1" dirty="0" err="1"/>
              <a:t>kết</a:t>
            </a:r>
            <a:r>
              <a:rPr lang="en-US" sz="2000" i="1" dirty="0"/>
              <a:t> </a:t>
            </a:r>
            <a:r>
              <a:rPr lang="en-US" sz="2000" i="1" dirty="0" err="1"/>
              <a:t>hôn</a:t>
            </a:r>
            <a:r>
              <a:rPr lang="en-US" sz="2000" i="1" dirty="0"/>
              <a:t> </a:t>
            </a:r>
            <a:r>
              <a:rPr lang="en-US" sz="2000" i="1" dirty="0" err="1"/>
              <a:t>trong</a:t>
            </a:r>
            <a:r>
              <a:rPr lang="en-US" sz="2000" i="1" dirty="0"/>
              <a:t> </a:t>
            </a:r>
            <a:r>
              <a:rPr lang="en-US" sz="2000" i="1" dirty="0" err="1"/>
              <a:t>vòng</a:t>
            </a:r>
            <a:r>
              <a:rPr lang="en-US" sz="2000" i="1" dirty="0"/>
              <a:t> </a:t>
            </a:r>
            <a:r>
              <a:rPr lang="en-US" sz="2000" i="1" dirty="0" err="1"/>
              <a:t>ba</a:t>
            </a:r>
            <a:r>
              <a:rPr lang="en-US" sz="2000" i="1" dirty="0"/>
              <a:t> </a:t>
            </a:r>
            <a:r>
              <a:rPr lang="en-US" sz="2000" i="1" dirty="0" err="1"/>
              <a:t>năm</a:t>
            </a:r>
            <a:r>
              <a:rPr lang="en-US" sz="2000" i="1" dirty="0"/>
              <a:t>.)</a:t>
            </a:r>
            <a:endParaRPr lang="en-US" sz="2000" dirty="0"/>
          </a:p>
          <a:p>
            <a:endParaRPr lang="vi-VN" sz="2000" dirty="0" smtClean="0"/>
          </a:p>
          <a:p>
            <a:endParaRPr lang="en-US" sz="2000" dirty="0"/>
          </a:p>
        </p:txBody>
      </p:sp>
      <p:sp>
        <p:nvSpPr>
          <p:cNvPr id="2" name="Oval 1"/>
          <p:cNvSpPr/>
          <p:nvPr/>
        </p:nvSpPr>
        <p:spPr>
          <a:xfrm>
            <a:off x="3352800" y="457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579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392" y="0"/>
            <a:ext cx="8991600" cy="7017306"/>
          </a:xfrm>
          <a:prstGeom prst="rect">
            <a:avLst/>
          </a:prstGeom>
          <a:noFill/>
        </p:spPr>
        <p:txBody>
          <a:bodyPr wrap="square" rtlCol="0">
            <a:spAutoFit/>
          </a:bodyPr>
          <a:lstStyle/>
          <a:p>
            <a:r>
              <a:rPr lang="en-US" b="1" dirty="0"/>
              <a:t>Question 43. </a:t>
            </a:r>
            <a:r>
              <a:rPr lang="en-US" dirty="0"/>
              <a:t>Which of the following is true, according to the passage?</a:t>
            </a:r>
          </a:p>
          <a:p>
            <a:r>
              <a:rPr lang="en-US" b="1" dirty="0" err="1" smtClean="0"/>
              <a:t>Giải</a:t>
            </a:r>
            <a:r>
              <a:rPr lang="en-US" b="1" dirty="0" smtClean="0"/>
              <a:t> </a:t>
            </a:r>
            <a:r>
              <a:rPr lang="en-US" b="1" dirty="0" err="1"/>
              <a:t>thích</a:t>
            </a:r>
            <a:r>
              <a:rPr lang="en-US" b="1" dirty="0"/>
              <a:t>:</a:t>
            </a:r>
            <a:endParaRPr lang="en-US" dirty="0"/>
          </a:p>
          <a:p>
            <a:r>
              <a:rPr lang="en-US" dirty="0" err="1"/>
              <a:t>Điều</a:t>
            </a:r>
            <a:r>
              <a:rPr lang="en-US" dirty="0"/>
              <a:t> </a:t>
            </a:r>
            <a:r>
              <a:rPr lang="en-US" dirty="0" err="1"/>
              <a:t>nào</a:t>
            </a:r>
            <a:r>
              <a:rPr lang="en-US" dirty="0"/>
              <a:t> </a:t>
            </a:r>
            <a:r>
              <a:rPr lang="en-US" dirty="0" err="1"/>
              <a:t>sau</a:t>
            </a:r>
            <a:r>
              <a:rPr lang="en-US" dirty="0"/>
              <a:t> </a:t>
            </a:r>
            <a:r>
              <a:rPr lang="en-US" dirty="0" err="1"/>
              <a:t>đây</a:t>
            </a:r>
            <a:r>
              <a:rPr lang="en-US" dirty="0"/>
              <a:t> </a:t>
            </a:r>
            <a:r>
              <a:rPr lang="en-US" dirty="0" err="1"/>
              <a:t>là</a:t>
            </a:r>
            <a:r>
              <a:rPr lang="en-US" dirty="0"/>
              <a:t> </a:t>
            </a:r>
            <a:r>
              <a:rPr lang="en-US" dirty="0" err="1"/>
              <a:t>đúng</a:t>
            </a:r>
            <a:r>
              <a:rPr lang="en-US" dirty="0"/>
              <a:t>, </a:t>
            </a:r>
            <a:r>
              <a:rPr lang="en-US" dirty="0" err="1"/>
              <a:t>theo</a:t>
            </a:r>
            <a:r>
              <a:rPr lang="en-US" dirty="0"/>
              <a:t> </a:t>
            </a:r>
            <a:r>
              <a:rPr lang="en-US" dirty="0" err="1"/>
              <a:t>đoạn</a:t>
            </a:r>
            <a:r>
              <a:rPr lang="en-US" dirty="0"/>
              <a:t> </a:t>
            </a:r>
            <a:r>
              <a:rPr lang="en-US" dirty="0" err="1"/>
              <a:t>văn</a:t>
            </a:r>
            <a:r>
              <a:rPr lang="en-US" dirty="0"/>
              <a:t>?</a:t>
            </a:r>
          </a:p>
          <a:p>
            <a:r>
              <a:rPr lang="en-US" dirty="0"/>
              <a:t>A. </a:t>
            </a:r>
            <a:r>
              <a:rPr lang="en-US" dirty="0" err="1"/>
              <a:t>Áp</a:t>
            </a:r>
            <a:r>
              <a:rPr lang="en-US" dirty="0"/>
              <a:t> </a:t>
            </a:r>
            <a:r>
              <a:rPr lang="en-US" dirty="0" err="1"/>
              <a:t>lực</a:t>
            </a:r>
            <a:r>
              <a:rPr lang="en-US" dirty="0"/>
              <a:t> </a:t>
            </a:r>
            <a:r>
              <a:rPr lang="en-US" dirty="0" err="1"/>
              <a:t>kết</a:t>
            </a:r>
            <a:r>
              <a:rPr lang="en-US" dirty="0"/>
              <a:t> </a:t>
            </a:r>
            <a:r>
              <a:rPr lang="en-US" dirty="0" err="1"/>
              <a:t>hôn</a:t>
            </a:r>
            <a:r>
              <a:rPr lang="en-US" dirty="0"/>
              <a:t> </a:t>
            </a:r>
            <a:r>
              <a:rPr lang="en-US" dirty="0" err="1"/>
              <a:t>lớn</a:t>
            </a:r>
            <a:r>
              <a:rPr lang="en-US" dirty="0"/>
              <a:t> </a:t>
            </a:r>
            <a:r>
              <a:rPr lang="en-US" dirty="0" err="1"/>
              <a:t>nhất</a:t>
            </a:r>
            <a:r>
              <a:rPr lang="en-US" dirty="0"/>
              <a:t> </a:t>
            </a:r>
            <a:r>
              <a:rPr lang="en-US" dirty="0" err="1"/>
              <a:t>đến</a:t>
            </a:r>
            <a:r>
              <a:rPr lang="en-US" dirty="0"/>
              <a:t> </a:t>
            </a:r>
            <a:r>
              <a:rPr lang="en-US" dirty="0" err="1"/>
              <a:t>từ</a:t>
            </a:r>
            <a:r>
              <a:rPr lang="en-US" dirty="0"/>
              <a:t> cha </a:t>
            </a:r>
            <a:r>
              <a:rPr lang="en-US" dirty="0" err="1"/>
              <a:t>mẹ</a:t>
            </a:r>
            <a:r>
              <a:rPr lang="en-US" dirty="0"/>
              <a:t> </a:t>
            </a:r>
            <a:r>
              <a:rPr lang="en-US" dirty="0" err="1"/>
              <a:t>của</a:t>
            </a:r>
            <a:r>
              <a:rPr lang="en-US" dirty="0"/>
              <a:t> Madeline</a:t>
            </a:r>
          </a:p>
          <a:p>
            <a:r>
              <a:rPr lang="en-US" dirty="0"/>
              <a:t>B. </a:t>
            </a:r>
            <a:r>
              <a:rPr lang="en-US" dirty="0" err="1"/>
              <a:t>Những</a:t>
            </a:r>
            <a:r>
              <a:rPr lang="en-US" dirty="0"/>
              <a:t> </a:t>
            </a:r>
            <a:r>
              <a:rPr lang="en-US" dirty="0" err="1"/>
              <a:t>người</a:t>
            </a:r>
            <a:r>
              <a:rPr lang="en-US" dirty="0"/>
              <a:t> </a:t>
            </a:r>
            <a:r>
              <a:rPr lang="en-US" dirty="0" err="1"/>
              <a:t>phụ</a:t>
            </a:r>
            <a:r>
              <a:rPr lang="en-US" dirty="0"/>
              <a:t> </a:t>
            </a:r>
            <a:r>
              <a:rPr lang="en-US" dirty="0" err="1"/>
              <a:t>nữ</a:t>
            </a:r>
            <a:r>
              <a:rPr lang="en-US" dirty="0"/>
              <a:t> </a:t>
            </a:r>
            <a:r>
              <a:rPr lang="en-US" dirty="0" err="1"/>
              <a:t>tốt</a:t>
            </a:r>
            <a:r>
              <a:rPr lang="en-US" dirty="0"/>
              <a:t> </a:t>
            </a:r>
            <a:r>
              <a:rPr lang="en-US" dirty="0" err="1"/>
              <a:t>nghiệp</a:t>
            </a:r>
            <a:r>
              <a:rPr lang="en-US" dirty="0"/>
              <a:t> </a:t>
            </a:r>
            <a:r>
              <a:rPr lang="en-US" dirty="0" err="1"/>
              <a:t>đại</a:t>
            </a:r>
            <a:r>
              <a:rPr lang="en-US" dirty="0"/>
              <a:t> </a:t>
            </a:r>
            <a:r>
              <a:rPr lang="en-US" dirty="0" err="1"/>
              <a:t>học</a:t>
            </a:r>
            <a:r>
              <a:rPr lang="en-US" dirty="0"/>
              <a:t> </a:t>
            </a:r>
            <a:r>
              <a:rPr lang="en-US" dirty="0" err="1"/>
              <a:t>trở</a:t>
            </a:r>
            <a:r>
              <a:rPr lang="en-US" dirty="0"/>
              <a:t> </a:t>
            </a:r>
            <a:r>
              <a:rPr lang="en-US" dirty="0" err="1"/>
              <a:t>thành</a:t>
            </a:r>
            <a:r>
              <a:rPr lang="en-US" dirty="0"/>
              <a:t> </a:t>
            </a:r>
            <a:r>
              <a:rPr lang="en-US" dirty="0" err="1"/>
              <a:t>những</a:t>
            </a:r>
            <a:r>
              <a:rPr lang="en-US" dirty="0"/>
              <a:t> </a:t>
            </a:r>
            <a:r>
              <a:rPr lang="en-US" dirty="0" err="1"/>
              <a:t>người</a:t>
            </a:r>
            <a:r>
              <a:rPr lang="en-US" dirty="0"/>
              <a:t> </a:t>
            </a:r>
            <a:r>
              <a:rPr lang="en-US" dirty="0" err="1"/>
              <a:t>vợ</a:t>
            </a:r>
            <a:r>
              <a:rPr lang="en-US" dirty="0"/>
              <a:t> </a:t>
            </a:r>
            <a:r>
              <a:rPr lang="en-US" dirty="0" err="1"/>
              <a:t>được</a:t>
            </a:r>
            <a:r>
              <a:rPr lang="en-US" dirty="0"/>
              <a:t> </a:t>
            </a:r>
            <a:r>
              <a:rPr lang="en-US" dirty="0" err="1"/>
              <a:t>săn</a:t>
            </a:r>
            <a:r>
              <a:rPr lang="en-US" dirty="0"/>
              <a:t> </a:t>
            </a:r>
            <a:r>
              <a:rPr lang="en-US" dirty="0" err="1"/>
              <a:t>đón</a:t>
            </a:r>
            <a:endParaRPr lang="en-US" dirty="0"/>
          </a:p>
          <a:p>
            <a:r>
              <a:rPr lang="en-US" dirty="0"/>
              <a:t>C. </a:t>
            </a:r>
            <a:r>
              <a:rPr lang="en-US" dirty="0" err="1"/>
              <a:t>Đàn</a:t>
            </a:r>
            <a:r>
              <a:rPr lang="en-US" dirty="0"/>
              <a:t> </a:t>
            </a:r>
            <a:r>
              <a:rPr lang="en-US" dirty="0" err="1"/>
              <a:t>ông</a:t>
            </a:r>
            <a:r>
              <a:rPr lang="en-US" dirty="0"/>
              <a:t> </a:t>
            </a:r>
            <a:r>
              <a:rPr lang="en-US" dirty="0" err="1"/>
              <a:t>và</a:t>
            </a:r>
            <a:r>
              <a:rPr lang="en-US" dirty="0"/>
              <a:t> </a:t>
            </a:r>
            <a:r>
              <a:rPr lang="en-US" dirty="0" err="1"/>
              <a:t>phụ</a:t>
            </a:r>
            <a:r>
              <a:rPr lang="en-US" dirty="0"/>
              <a:t> </a:t>
            </a:r>
            <a:r>
              <a:rPr lang="en-US" dirty="0" err="1"/>
              <a:t>nữ</a:t>
            </a:r>
            <a:r>
              <a:rPr lang="en-US" dirty="0"/>
              <a:t> </a:t>
            </a:r>
            <a:r>
              <a:rPr lang="en-US" dirty="0" err="1"/>
              <a:t>khó</a:t>
            </a:r>
            <a:r>
              <a:rPr lang="en-US" dirty="0"/>
              <a:t> </a:t>
            </a:r>
            <a:r>
              <a:rPr lang="en-US" dirty="0" err="1"/>
              <a:t>hòa</a:t>
            </a:r>
            <a:r>
              <a:rPr lang="en-US" dirty="0"/>
              <a:t> </a:t>
            </a:r>
            <a:r>
              <a:rPr lang="en-US" dirty="0" err="1"/>
              <a:t>hợp</a:t>
            </a:r>
            <a:r>
              <a:rPr lang="en-US" dirty="0"/>
              <a:t> </a:t>
            </a:r>
            <a:r>
              <a:rPr lang="en-US" dirty="0" err="1"/>
              <a:t>một</a:t>
            </a:r>
            <a:r>
              <a:rPr lang="en-US" dirty="0"/>
              <a:t> </a:t>
            </a:r>
            <a:r>
              <a:rPr lang="en-US" dirty="0" err="1"/>
              <a:t>cách</a:t>
            </a:r>
            <a:r>
              <a:rPr lang="en-US" dirty="0"/>
              <a:t> </a:t>
            </a:r>
            <a:r>
              <a:rPr lang="en-US" dirty="0" err="1"/>
              <a:t>tự</a:t>
            </a:r>
            <a:r>
              <a:rPr lang="en-US" dirty="0"/>
              <a:t> </a:t>
            </a:r>
            <a:r>
              <a:rPr lang="en-US" dirty="0" err="1"/>
              <a:t>nhiên</a:t>
            </a:r>
            <a:endParaRPr lang="en-US" dirty="0"/>
          </a:p>
          <a:p>
            <a:r>
              <a:rPr lang="en-US" dirty="0"/>
              <a:t>D. </a:t>
            </a:r>
            <a:r>
              <a:rPr lang="en-US" dirty="0" err="1"/>
              <a:t>Quảng</a:t>
            </a:r>
            <a:r>
              <a:rPr lang="en-US" dirty="0"/>
              <a:t> </a:t>
            </a:r>
            <a:r>
              <a:rPr lang="en-US" dirty="0" err="1"/>
              <a:t>cáo</a:t>
            </a:r>
            <a:r>
              <a:rPr lang="en-US" dirty="0"/>
              <a:t> </a:t>
            </a:r>
            <a:r>
              <a:rPr lang="en-US" dirty="0" err="1"/>
              <a:t>khuyến</a:t>
            </a:r>
            <a:r>
              <a:rPr lang="en-US" dirty="0"/>
              <a:t> </a:t>
            </a:r>
            <a:r>
              <a:rPr lang="en-US" dirty="0" err="1"/>
              <a:t>khích</a:t>
            </a:r>
            <a:r>
              <a:rPr lang="en-US" dirty="0"/>
              <a:t> </a:t>
            </a:r>
            <a:r>
              <a:rPr lang="en-US" dirty="0" err="1"/>
              <a:t>những</a:t>
            </a:r>
            <a:r>
              <a:rPr lang="en-US" dirty="0"/>
              <a:t> </a:t>
            </a:r>
            <a:r>
              <a:rPr lang="en-US" dirty="0" err="1"/>
              <a:t>người</a:t>
            </a:r>
            <a:r>
              <a:rPr lang="en-US" dirty="0"/>
              <a:t> </a:t>
            </a:r>
            <a:r>
              <a:rPr lang="en-US" dirty="0" err="1"/>
              <a:t>trẻ</a:t>
            </a:r>
            <a:r>
              <a:rPr lang="en-US" dirty="0"/>
              <a:t> </a:t>
            </a:r>
            <a:r>
              <a:rPr lang="en-US" dirty="0" err="1"/>
              <a:t>tuổi</a:t>
            </a:r>
            <a:r>
              <a:rPr lang="en-US" dirty="0"/>
              <a:t> </a:t>
            </a:r>
            <a:r>
              <a:rPr lang="en-US" dirty="0" err="1"/>
              <a:t>có</a:t>
            </a:r>
            <a:r>
              <a:rPr lang="en-US" dirty="0"/>
              <a:t> </a:t>
            </a:r>
            <a:r>
              <a:rPr lang="en-US" dirty="0" err="1"/>
              <a:t>những</a:t>
            </a:r>
            <a:r>
              <a:rPr lang="en-US" dirty="0"/>
              <a:t> </a:t>
            </a:r>
            <a:r>
              <a:rPr lang="en-US" dirty="0" err="1"/>
              <a:t>kỳ</a:t>
            </a:r>
            <a:r>
              <a:rPr lang="en-US" dirty="0"/>
              <a:t> </a:t>
            </a:r>
            <a:r>
              <a:rPr lang="en-US" dirty="0" err="1"/>
              <a:t>vọng</a:t>
            </a:r>
            <a:r>
              <a:rPr lang="en-US" dirty="0"/>
              <a:t> </a:t>
            </a:r>
            <a:r>
              <a:rPr lang="en-US" dirty="0" err="1"/>
              <a:t>thực</a:t>
            </a:r>
            <a:r>
              <a:rPr lang="en-US" dirty="0"/>
              <a:t> </a:t>
            </a:r>
            <a:r>
              <a:rPr lang="en-US" dirty="0" err="1"/>
              <a:t>tế</a:t>
            </a:r>
            <a:r>
              <a:rPr lang="en-US" dirty="0"/>
              <a:t> </a:t>
            </a:r>
            <a:r>
              <a:rPr lang="en-US" dirty="0" err="1"/>
              <a:t>hơn</a:t>
            </a:r>
            <a:endParaRPr lang="en-US" dirty="0"/>
          </a:p>
          <a:p>
            <a:r>
              <a:rPr lang="en-US" b="1" dirty="0" err="1"/>
              <a:t>Căn</a:t>
            </a:r>
            <a:r>
              <a:rPr lang="en-US" b="1" dirty="0"/>
              <a:t> </a:t>
            </a:r>
            <a:r>
              <a:rPr lang="en-US" b="1" dirty="0" err="1"/>
              <a:t>cứ</a:t>
            </a:r>
            <a:r>
              <a:rPr lang="en-US" b="1" dirty="0"/>
              <a:t> </a:t>
            </a:r>
            <a:r>
              <a:rPr lang="en-US" b="1" dirty="0" err="1"/>
              <a:t>vào</a:t>
            </a:r>
            <a:r>
              <a:rPr lang="en-US" b="1" dirty="0"/>
              <a:t> </a:t>
            </a:r>
            <a:r>
              <a:rPr lang="en-US" b="1" dirty="0" err="1"/>
              <a:t>thông</a:t>
            </a:r>
            <a:r>
              <a:rPr lang="en-US" b="1" dirty="0"/>
              <a:t> tin:</a:t>
            </a:r>
            <a:r>
              <a:rPr lang="en-US" dirty="0"/>
              <a:t> Singapore’s government believes that, to ensure continuous prosperity, future generations must become more intelligent. And it is concerned that female graduates – ideal for breeding this super-race – are staying single and childless. Singapore’s men, on the other hand, are marrying less educated women. So, the government has launched a campaign to encourage the ‘right’ couples to get together.</a:t>
            </a:r>
          </a:p>
          <a:p>
            <a:r>
              <a:rPr lang="en-US" dirty="0" smtClean="0"/>
              <a:t>A </a:t>
            </a:r>
            <a:r>
              <a:rPr lang="en-US" dirty="0" err="1"/>
              <a:t>sai</a:t>
            </a:r>
            <a:r>
              <a:rPr lang="en-US" dirty="0"/>
              <a:t> </a:t>
            </a:r>
            <a:r>
              <a:rPr lang="en-US" dirty="0" err="1"/>
              <a:t>vì</a:t>
            </a:r>
            <a:r>
              <a:rPr lang="en-US" dirty="0"/>
              <a:t> </a:t>
            </a:r>
            <a:r>
              <a:rPr lang="en-US" dirty="0" err="1"/>
              <a:t>trong</a:t>
            </a:r>
            <a:r>
              <a:rPr lang="en-US" dirty="0"/>
              <a:t> </a:t>
            </a:r>
            <a:r>
              <a:rPr lang="en-US" dirty="0" err="1"/>
              <a:t>bài</a:t>
            </a:r>
            <a:r>
              <a:rPr lang="en-US" dirty="0"/>
              <a:t> </a:t>
            </a:r>
            <a:r>
              <a:rPr lang="en-US" dirty="0" err="1"/>
              <a:t>chỉ</a:t>
            </a:r>
            <a:r>
              <a:rPr lang="en-US" dirty="0"/>
              <a:t> </a:t>
            </a:r>
            <a:r>
              <a:rPr lang="en-US" dirty="0" err="1"/>
              <a:t>nói</a:t>
            </a:r>
            <a:r>
              <a:rPr lang="en-US" dirty="0"/>
              <a:t> “And it is not only her family but also her government who are keen for her to marry and reproduce.” – </a:t>
            </a:r>
            <a:r>
              <a:rPr lang="en-US" dirty="0" err="1"/>
              <a:t>Không</a:t>
            </a:r>
            <a:r>
              <a:rPr lang="en-US" dirty="0"/>
              <a:t> </a:t>
            </a:r>
            <a:r>
              <a:rPr lang="en-US" dirty="0" err="1"/>
              <a:t>chỉ</a:t>
            </a:r>
            <a:r>
              <a:rPr lang="en-US" dirty="0"/>
              <a:t> cha </a:t>
            </a:r>
            <a:r>
              <a:rPr lang="en-US" dirty="0" err="1"/>
              <a:t>mẹ</a:t>
            </a:r>
            <a:r>
              <a:rPr lang="en-US" dirty="0"/>
              <a:t> </a:t>
            </a:r>
            <a:r>
              <a:rPr lang="en-US" dirty="0" err="1"/>
              <a:t>mà</a:t>
            </a:r>
            <a:r>
              <a:rPr lang="en-US" dirty="0"/>
              <a:t> </a:t>
            </a:r>
            <a:r>
              <a:rPr lang="en-US" dirty="0" err="1"/>
              <a:t>cả</a:t>
            </a:r>
            <a:r>
              <a:rPr lang="en-US" dirty="0"/>
              <a:t> chin </a:t>
            </a:r>
            <a:r>
              <a:rPr lang="en-US" dirty="0" err="1"/>
              <a:t>phủ</a:t>
            </a:r>
            <a:r>
              <a:rPr lang="en-US" dirty="0"/>
              <a:t> </a:t>
            </a:r>
            <a:r>
              <a:rPr lang="en-US" dirty="0" err="1"/>
              <a:t>cũng</a:t>
            </a:r>
            <a:r>
              <a:rPr lang="en-US" dirty="0"/>
              <a:t> </a:t>
            </a:r>
            <a:r>
              <a:rPr lang="en-US" dirty="0" err="1"/>
              <a:t>muốn</a:t>
            </a:r>
            <a:r>
              <a:rPr lang="en-US" dirty="0"/>
              <a:t> </a:t>
            </a:r>
            <a:r>
              <a:rPr lang="en-US" dirty="0" err="1"/>
              <a:t>cô</a:t>
            </a:r>
            <a:r>
              <a:rPr lang="en-US" dirty="0"/>
              <a:t> </a:t>
            </a:r>
            <a:r>
              <a:rPr lang="en-US" dirty="0" err="1"/>
              <a:t>ấy</a:t>
            </a:r>
            <a:r>
              <a:rPr lang="en-US" dirty="0"/>
              <a:t> </a:t>
            </a:r>
            <a:r>
              <a:rPr lang="en-US" dirty="0" err="1"/>
              <a:t>kết</a:t>
            </a:r>
            <a:r>
              <a:rPr lang="en-US" dirty="0"/>
              <a:t> </a:t>
            </a:r>
            <a:r>
              <a:rPr lang="en-US" dirty="0" err="1"/>
              <a:t>hôn</a:t>
            </a:r>
            <a:r>
              <a:rPr lang="en-US" dirty="0"/>
              <a:t> </a:t>
            </a:r>
            <a:r>
              <a:rPr lang="en-US" dirty="0" err="1"/>
              <a:t>và</a:t>
            </a:r>
            <a:r>
              <a:rPr lang="en-US" dirty="0"/>
              <a:t> </a:t>
            </a:r>
            <a:r>
              <a:rPr lang="en-US" dirty="0" err="1"/>
              <a:t>sinh</a:t>
            </a:r>
            <a:r>
              <a:rPr lang="en-US" dirty="0"/>
              <a:t> con</a:t>
            </a:r>
          </a:p>
          <a:p>
            <a:r>
              <a:rPr lang="en-US" dirty="0" smtClean="0"/>
              <a:t>C </a:t>
            </a:r>
            <a:r>
              <a:rPr lang="en-US" dirty="0" err="1"/>
              <a:t>sai</a:t>
            </a:r>
            <a:r>
              <a:rPr lang="en-US" dirty="0"/>
              <a:t> </a:t>
            </a:r>
            <a:r>
              <a:rPr lang="en-US" dirty="0" err="1"/>
              <a:t>vì</a:t>
            </a:r>
            <a:r>
              <a:rPr lang="en-US" dirty="0"/>
              <a:t> </a:t>
            </a:r>
            <a:r>
              <a:rPr lang="en-US" dirty="0" err="1"/>
              <a:t>trong</a:t>
            </a:r>
            <a:r>
              <a:rPr lang="en-US" dirty="0"/>
              <a:t> </a:t>
            </a:r>
            <a:r>
              <a:rPr lang="en-US" dirty="0" err="1"/>
              <a:t>bài</a:t>
            </a:r>
            <a:r>
              <a:rPr lang="en-US" dirty="0"/>
              <a:t> </a:t>
            </a:r>
            <a:r>
              <a:rPr lang="en-US" dirty="0" err="1"/>
              <a:t>chỉ</a:t>
            </a:r>
            <a:r>
              <a:rPr lang="en-US" dirty="0"/>
              <a:t> </a:t>
            </a:r>
            <a:r>
              <a:rPr lang="en-US" dirty="0" err="1"/>
              <a:t>đề</a:t>
            </a:r>
            <a:r>
              <a:rPr lang="en-US" dirty="0"/>
              <a:t> </a:t>
            </a:r>
            <a:r>
              <a:rPr lang="en-US" dirty="0" err="1"/>
              <a:t>cập</a:t>
            </a:r>
            <a:r>
              <a:rPr lang="en-US" dirty="0"/>
              <a:t> “The sexes are not encouraged to mix during childhood or to date until after university.” – Nam </a:t>
            </a:r>
            <a:r>
              <a:rPr lang="en-US" dirty="0" err="1"/>
              <a:t>và</a:t>
            </a:r>
            <a:r>
              <a:rPr lang="en-US" dirty="0"/>
              <a:t> </a:t>
            </a:r>
            <a:r>
              <a:rPr lang="en-US" dirty="0" err="1"/>
              <a:t>nữ</a:t>
            </a:r>
            <a:r>
              <a:rPr lang="en-US" dirty="0"/>
              <a:t> </a:t>
            </a:r>
            <a:r>
              <a:rPr lang="en-US" dirty="0" err="1"/>
              <a:t>được</a:t>
            </a:r>
            <a:r>
              <a:rPr lang="en-US" dirty="0"/>
              <a:t> </a:t>
            </a:r>
            <a:r>
              <a:rPr lang="en-US" dirty="0" err="1"/>
              <a:t>khuyến</a:t>
            </a:r>
            <a:r>
              <a:rPr lang="en-US" dirty="0"/>
              <a:t> </a:t>
            </a:r>
            <a:r>
              <a:rPr lang="en-US" dirty="0" err="1"/>
              <a:t>khích</a:t>
            </a:r>
            <a:r>
              <a:rPr lang="en-US" dirty="0"/>
              <a:t> </a:t>
            </a:r>
            <a:r>
              <a:rPr lang="en-US" dirty="0" err="1"/>
              <a:t>là</a:t>
            </a:r>
            <a:r>
              <a:rPr lang="en-US" dirty="0"/>
              <a:t> </a:t>
            </a:r>
            <a:r>
              <a:rPr lang="en-US" dirty="0" err="1"/>
              <a:t>không</a:t>
            </a:r>
            <a:r>
              <a:rPr lang="en-US" dirty="0"/>
              <a:t> </a:t>
            </a:r>
            <a:r>
              <a:rPr lang="en-US" dirty="0" err="1"/>
              <a:t>nên</a:t>
            </a:r>
            <a:r>
              <a:rPr lang="en-US" dirty="0"/>
              <a:t> ở </a:t>
            </a:r>
            <a:r>
              <a:rPr lang="en-US" dirty="0" err="1"/>
              <a:t>cùng</a:t>
            </a:r>
            <a:r>
              <a:rPr lang="en-US" dirty="0"/>
              <a:t> </a:t>
            </a:r>
            <a:r>
              <a:rPr lang="en-US" dirty="0" err="1"/>
              <a:t>nhau</a:t>
            </a:r>
            <a:r>
              <a:rPr lang="en-US" dirty="0"/>
              <a:t> </a:t>
            </a:r>
            <a:r>
              <a:rPr lang="en-US" dirty="0" err="1"/>
              <a:t>trong</a:t>
            </a:r>
            <a:r>
              <a:rPr lang="en-US" dirty="0"/>
              <a:t> </a:t>
            </a:r>
            <a:r>
              <a:rPr lang="en-US" dirty="0" err="1"/>
              <a:t>suốt</a:t>
            </a:r>
            <a:r>
              <a:rPr lang="en-US" dirty="0"/>
              <a:t> </a:t>
            </a:r>
            <a:r>
              <a:rPr lang="en-US" dirty="0" err="1"/>
              <a:t>thời</a:t>
            </a:r>
            <a:r>
              <a:rPr lang="en-US" dirty="0"/>
              <a:t> </a:t>
            </a:r>
            <a:r>
              <a:rPr lang="en-US" dirty="0" err="1"/>
              <a:t>thơ</a:t>
            </a:r>
            <a:r>
              <a:rPr lang="en-US" dirty="0"/>
              <a:t> </a:t>
            </a:r>
            <a:r>
              <a:rPr lang="en-US" dirty="0" err="1"/>
              <a:t>ấu</a:t>
            </a:r>
            <a:r>
              <a:rPr lang="en-US" dirty="0"/>
              <a:t> hay </a:t>
            </a:r>
            <a:r>
              <a:rPr lang="en-US" dirty="0" err="1"/>
              <a:t>hẹn</a:t>
            </a:r>
            <a:r>
              <a:rPr lang="en-US" dirty="0"/>
              <a:t> </a:t>
            </a:r>
            <a:r>
              <a:rPr lang="en-US" dirty="0" err="1"/>
              <a:t>họ</a:t>
            </a:r>
            <a:r>
              <a:rPr lang="en-US" dirty="0"/>
              <a:t> </a:t>
            </a:r>
            <a:r>
              <a:rPr lang="en-US" dirty="0" err="1"/>
              <a:t>cho</a:t>
            </a:r>
            <a:r>
              <a:rPr lang="en-US" dirty="0"/>
              <a:t> </a:t>
            </a:r>
            <a:r>
              <a:rPr lang="en-US" dirty="0" err="1"/>
              <a:t>tới</a:t>
            </a:r>
            <a:r>
              <a:rPr lang="en-US" dirty="0"/>
              <a:t> </a:t>
            </a:r>
            <a:r>
              <a:rPr lang="en-US" dirty="0" err="1"/>
              <a:t>khi</a:t>
            </a:r>
            <a:r>
              <a:rPr lang="en-US" dirty="0"/>
              <a:t> </a:t>
            </a:r>
            <a:r>
              <a:rPr lang="en-US" dirty="0" err="1"/>
              <a:t>tốt</a:t>
            </a:r>
            <a:r>
              <a:rPr lang="en-US" dirty="0"/>
              <a:t> </a:t>
            </a:r>
            <a:r>
              <a:rPr lang="en-US" dirty="0" err="1"/>
              <a:t>nghiệp</a:t>
            </a:r>
            <a:r>
              <a:rPr lang="en-US" dirty="0"/>
              <a:t>.”</a:t>
            </a:r>
          </a:p>
          <a:p>
            <a:r>
              <a:rPr lang="en-US" dirty="0"/>
              <a:t>D </a:t>
            </a:r>
            <a:r>
              <a:rPr lang="en-US" dirty="0" err="1"/>
              <a:t>sai</a:t>
            </a:r>
            <a:r>
              <a:rPr lang="en-US" dirty="0"/>
              <a:t> </a:t>
            </a:r>
            <a:r>
              <a:rPr lang="en-US" dirty="0" err="1"/>
              <a:t>vì</a:t>
            </a:r>
            <a:r>
              <a:rPr lang="en-US" dirty="0"/>
              <a:t> </a:t>
            </a:r>
            <a:r>
              <a:rPr lang="en-US" dirty="0" err="1"/>
              <a:t>đoạn</a:t>
            </a:r>
            <a:r>
              <a:rPr lang="en-US" dirty="0"/>
              <a:t> </a:t>
            </a:r>
            <a:r>
              <a:rPr lang="en-US" dirty="0" err="1"/>
              <a:t>cuối</a:t>
            </a:r>
            <a:r>
              <a:rPr lang="en-US" dirty="0"/>
              <a:t> </a:t>
            </a:r>
            <a:r>
              <a:rPr lang="en-US" dirty="0" err="1"/>
              <a:t>có</a:t>
            </a:r>
            <a:r>
              <a:rPr lang="en-US" dirty="0"/>
              <a:t> </a:t>
            </a:r>
            <a:r>
              <a:rPr lang="en-US" dirty="0" err="1"/>
              <a:t>nói</a:t>
            </a:r>
            <a:r>
              <a:rPr lang="en-US" dirty="0"/>
              <a:t> “Government-sponsored ads on prime-time TV aim to get the message across. In one, a young man sits on a park bench, sighing, “Where is my dream girl?” At the other end, a girl stares into space thinking, “Where is the man of my dreams?” They fail to notice each other and wander off, lonely. A voice-over warns “Why not reality? You could wait a lifetime for a dream.” - ……</a:t>
            </a:r>
            <a:r>
              <a:rPr lang="en-US" dirty="0" err="1"/>
              <a:t>Tại</a:t>
            </a:r>
            <a:r>
              <a:rPr lang="en-US" dirty="0"/>
              <a:t> </a:t>
            </a:r>
            <a:r>
              <a:rPr lang="en-US" dirty="0" err="1"/>
              <a:t>sao</a:t>
            </a:r>
            <a:r>
              <a:rPr lang="en-US" dirty="0"/>
              <a:t> </a:t>
            </a:r>
            <a:r>
              <a:rPr lang="en-US" dirty="0" err="1"/>
              <a:t>không</a:t>
            </a:r>
            <a:r>
              <a:rPr lang="en-US" dirty="0"/>
              <a:t> </a:t>
            </a:r>
            <a:r>
              <a:rPr lang="en-US" dirty="0" err="1"/>
              <a:t>phải</a:t>
            </a:r>
            <a:r>
              <a:rPr lang="en-US" dirty="0"/>
              <a:t> </a:t>
            </a:r>
            <a:r>
              <a:rPr lang="en-US" dirty="0" err="1"/>
              <a:t>là</a:t>
            </a:r>
            <a:r>
              <a:rPr lang="en-US" dirty="0"/>
              <a:t> </a:t>
            </a:r>
            <a:r>
              <a:rPr lang="en-US" dirty="0" err="1"/>
              <a:t>thật</a:t>
            </a:r>
            <a:r>
              <a:rPr lang="en-US" dirty="0"/>
              <a:t> </a:t>
            </a:r>
            <a:r>
              <a:rPr lang="en-US" dirty="0" err="1"/>
              <a:t>chứ</a:t>
            </a:r>
            <a:r>
              <a:rPr lang="en-US" dirty="0"/>
              <a:t>? </a:t>
            </a:r>
            <a:r>
              <a:rPr lang="en-US" dirty="0" err="1"/>
              <a:t>Bạn</a:t>
            </a:r>
            <a:r>
              <a:rPr lang="en-US" dirty="0"/>
              <a:t> </a:t>
            </a:r>
            <a:r>
              <a:rPr lang="en-US" dirty="0" err="1"/>
              <a:t>chỉ</a:t>
            </a:r>
            <a:r>
              <a:rPr lang="en-US" dirty="0"/>
              <a:t> </a:t>
            </a:r>
            <a:r>
              <a:rPr lang="en-US" dirty="0" err="1"/>
              <a:t>có</a:t>
            </a:r>
            <a:r>
              <a:rPr lang="en-US" dirty="0"/>
              <a:t> </a:t>
            </a:r>
            <a:r>
              <a:rPr lang="en-US" dirty="0" err="1"/>
              <a:t>thể</a:t>
            </a:r>
            <a:r>
              <a:rPr lang="en-US" dirty="0"/>
              <a:t> </a:t>
            </a:r>
            <a:r>
              <a:rPr lang="en-US" dirty="0" err="1"/>
              <a:t>chờ</a:t>
            </a:r>
            <a:r>
              <a:rPr lang="en-US" dirty="0"/>
              <a:t> </a:t>
            </a:r>
            <a:r>
              <a:rPr lang="en-US" dirty="0" err="1"/>
              <a:t>đợi</a:t>
            </a:r>
            <a:r>
              <a:rPr lang="en-US" dirty="0"/>
              <a:t> 1 </a:t>
            </a:r>
            <a:r>
              <a:rPr lang="en-US" dirty="0" err="1"/>
              <a:t>giấc</a:t>
            </a:r>
            <a:r>
              <a:rPr lang="en-US" dirty="0"/>
              <a:t> </a:t>
            </a:r>
            <a:r>
              <a:rPr lang="en-US" dirty="0" err="1"/>
              <a:t>mơ</a:t>
            </a:r>
            <a:r>
              <a:rPr lang="en-US" dirty="0"/>
              <a:t> </a:t>
            </a:r>
            <a:r>
              <a:rPr lang="en-US" dirty="0" err="1"/>
              <a:t>cả</a:t>
            </a:r>
            <a:r>
              <a:rPr lang="en-US" dirty="0"/>
              <a:t> </a:t>
            </a:r>
            <a:r>
              <a:rPr lang="en-US" dirty="0" err="1"/>
              <a:t>đời</a:t>
            </a:r>
            <a:r>
              <a:rPr lang="en-US" dirty="0"/>
              <a:t> </a:t>
            </a:r>
            <a:r>
              <a:rPr lang="en-US" dirty="0" err="1"/>
              <a:t>mà</a:t>
            </a:r>
            <a:r>
              <a:rPr lang="en-US" dirty="0"/>
              <a:t> </a:t>
            </a:r>
            <a:r>
              <a:rPr lang="en-US" dirty="0" err="1"/>
              <a:t>thôi</a:t>
            </a:r>
            <a:r>
              <a:rPr lang="en-US" dirty="0"/>
              <a:t>” → </a:t>
            </a:r>
            <a:r>
              <a:rPr lang="en-US" dirty="0" err="1"/>
              <a:t>Quảng</a:t>
            </a:r>
            <a:r>
              <a:rPr lang="en-US" dirty="0"/>
              <a:t> </a:t>
            </a:r>
            <a:r>
              <a:rPr lang="en-US" dirty="0" err="1"/>
              <a:t>cáo</a:t>
            </a:r>
            <a:r>
              <a:rPr lang="en-US" dirty="0"/>
              <a:t> </a:t>
            </a:r>
            <a:r>
              <a:rPr lang="en-US" dirty="0" err="1"/>
              <a:t>tạo</a:t>
            </a:r>
            <a:r>
              <a:rPr lang="en-US" dirty="0"/>
              <a:t> </a:t>
            </a:r>
            <a:r>
              <a:rPr lang="en-US" dirty="0" err="1"/>
              <a:t>cho</a:t>
            </a:r>
            <a:r>
              <a:rPr lang="en-US" dirty="0"/>
              <a:t> con </a:t>
            </a:r>
            <a:r>
              <a:rPr lang="en-US" dirty="0" err="1"/>
              <a:t>người</a:t>
            </a:r>
            <a:r>
              <a:rPr lang="en-US" dirty="0"/>
              <a:t> ta </a:t>
            </a:r>
            <a:r>
              <a:rPr lang="en-US" dirty="0" err="1"/>
              <a:t>cảm</a:t>
            </a:r>
            <a:r>
              <a:rPr lang="en-US" dirty="0"/>
              <a:t> </a:t>
            </a:r>
            <a:r>
              <a:rPr lang="en-US" dirty="0" err="1"/>
              <a:t>giác</a:t>
            </a:r>
            <a:r>
              <a:rPr lang="en-US" dirty="0"/>
              <a:t> </a:t>
            </a:r>
            <a:r>
              <a:rPr lang="en-US" dirty="0" err="1"/>
              <a:t>tìm</a:t>
            </a:r>
            <a:r>
              <a:rPr lang="en-US" dirty="0"/>
              <a:t> </a:t>
            </a:r>
            <a:r>
              <a:rPr lang="en-US" dirty="0" err="1"/>
              <a:t>bạn</a:t>
            </a:r>
            <a:r>
              <a:rPr lang="en-US" dirty="0"/>
              <a:t> </a:t>
            </a:r>
            <a:r>
              <a:rPr lang="en-US" dirty="0" err="1"/>
              <a:t>đời</a:t>
            </a:r>
            <a:r>
              <a:rPr lang="en-US" dirty="0"/>
              <a:t> </a:t>
            </a:r>
            <a:r>
              <a:rPr lang="en-US" dirty="0" err="1"/>
              <a:t>ảo</a:t>
            </a:r>
            <a:r>
              <a:rPr lang="en-US" dirty="0"/>
              <a:t>, </a:t>
            </a:r>
            <a:r>
              <a:rPr lang="en-US" dirty="0" err="1"/>
              <a:t>chứ</a:t>
            </a:r>
            <a:r>
              <a:rPr lang="en-US" dirty="0"/>
              <a:t> </a:t>
            </a:r>
            <a:r>
              <a:rPr lang="en-US" dirty="0" err="1"/>
              <a:t>không</a:t>
            </a:r>
            <a:r>
              <a:rPr lang="en-US" dirty="0"/>
              <a:t> </a:t>
            </a:r>
            <a:r>
              <a:rPr lang="en-US" dirty="0" err="1"/>
              <a:t>hề</a:t>
            </a:r>
            <a:r>
              <a:rPr lang="en-US" dirty="0"/>
              <a:t> </a:t>
            </a:r>
            <a:r>
              <a:rPr lang="en-US" dirty="0" err="1"/>
              <a:t>chân</a:t>
            </a:r>
            <a:r>
              <a:rPr lang="en-US" dirty="0"/>
              <a:t> </a:t>
            </a:r>
            <a:r>
              <a:rPr lang="en-US" dirty="0" err="1"/>
              <a:t>thực</a:t>
            </a:r>
            <a:r>
              <a:rPr lang="en-US" dirty="0" smtClean="0"/>
              <a:t>.</a:t>
            </a:r>
            <a:endParaRPr lang="en-US" dirty="0"/>
          </a:p>
        </p:txBody>
      </p:sp>
      <p:sp>
        <p:nvSpPr>
          <p:cNvPr id="2" name="Oval 1"/>
          <p:cNvSpPr/>
          <p:nvPr/>
        </p:nvSpPr>
        <p:spPr>
          <a:xfrm>
            <a:off x="-20392" y="1143000"/>
            <a:ext cx="325192"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779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609600"/>
            <a:ext cx="8839200" cy="3785652"/>
          </a:xfrm>
          <a:prstGeom prst="rect">
            <a:avLst/>
          </a:prstGeom>
          <a:noFill/>
        </p:spPr>
        <p:txBody>
          <a:bodyPr wrap="square" rtlCol="0">
            <a:spAutoFit/>
          </a:bodyPr>
          <a:lstStyle/>
          <a:p>
            <a:r>
              <a:rPr lang="en-US" sz="2400" b="1" dirty="0"/>
              <a:t>Question 4. </a:t>
            </a:r>
            <a:r>
              <a:rPr lang="en-US" sz="2400" dirty="0"/>
              <a:t>Vietnam has </a:t>
            </a:r>
            <a:r>
              <a:rPr lang="en-US" sz="2400" dirty="0" err="1"/>
              <a:t>played_________high</a:t>
            </a:r>
            <a:r>
              <a:rPr lang="en-US" sz="2400" dirty="0"/>
              <a:t> spirits and had an impressive 2-0 victory over Yemen.</a:t>
            </a:r>
          </a:p>
          <a:p>
            <a:r>
              <a:rPr lang="en-US" sz="2400" b="1" dirty="0" err="1" smtClean="0"/>
              <a:t>A</a:t>
            </a:r>
            <a:r>
              <a:rPr lang="en-US" sz="2400" dirty="0" err="1" smtClean="0"/>
              <a:t>.At</a:t>
            </a:r>
            <a:r>
              <a:rPr lang="en-US" sz="2400" dirty="0" smtClean="0"/>
              <a:t>	</a:t>
            </a:r>
            <a:r>
              <a:rPr lang="en-US" sz="2400" b="1" dirty="0" smtClean="0"/>
              <a:t>B</a:t>
            </a:r>
            <a:r>
              <a:rPr lang="en-US" sz="2400" dirty="0" smtClean="0"/>
              <a:t>.in	</a:t>
            </a:r>
            <a:r>
              <a:rPr lang="en-US" sz="2400" b="1" dirty="0" smtClean="0"/>
              <a:t>C</a:t>
            </a:r>
            <a:r>
              <a:rPr lang="en-US" sz="2400" dirty="0"/>
              <a:t>. on	</a:t>
            </a:r>
            <a:r>
              <a:rPr lang="en-US" sz="2400" b="1" dirty="0"/>
              <a:t>D</a:t>
            </a:r>
            <a:r>
              <a:rPr lang="en-US" sz="2400" dirty="0"/>
              <a:t>. </a:t>
            </a:r>
            <a:r>
              <a:rPr lang="en-US" sz="2400" dirty="0" smtClean="0"/>
              <a:t>with</a:t>
            </a:r>
          </a:p>
          <a:p>
            <a:endParaRPr lang="en-US" sz="2400" b="1" dirty="0"/>
          </a:p>
          <a:p>
            <a:endParaRPr lang="en-US" sz="2400" b="1" dirty="0" smtClean="0"/>
          </a:p>
          <a:p>
            <a:r>
              <a:rPr lang="en-US" sz="2400" b="1" dirty="0" err="1" smtClean="0"/>
              <a:t>Hướng</a:t>
            </a:r>
            <a:r>
              <a:rPr lang="en-US" sz="2400" b="1" dirty="0" smtClean="0"/>
              <a:t> </a:t>
            </a:r>
            <a:r>
              <a:rPr lang="en-US" sz="2400" b="1" dirty="0" err="1"/>
              <a:t>dẫn</a:t>
            </a:r>
            <a:r>
              <a:rPr lang="en-US" sz="2400" b="1" dirty="0"/>
              <a:t>:</a:t>
            </a:r>
            <a:endParaRPr lang="en-US" sz="2400" dirty="0"/>
          </a:p>
          <a:p>
            <a:r>
              <a:rPr lang="en-US" sz="2400" dirty="0" err="1"/>
              <a:t>Trước</a:t>
            </a:r>
            <a:r>
              <a:rPr lang="en-US" sz="2400" dirty="0"/>
              <a:t> </a:t>
            </a:r>
            <a:r>
              <a:rPr lang="en-US" sz="2400" dirty="0" err="1"/>
              <a:t>vị</a:t>
            </a:r>
            <a:r>
              <a:rPr lang="en-US" sz="2400" dirty="0"/>
              <a:t> </a:t>
            </a:r>
            <a:r>
              <a:rPr lang="en-US" sz="2400" dirty="0" err="1"/>
              <a:t>trí</a:t>
            </a:r>
            <a:r>
              <a:rPr lang="en-US" sz="2400" dirty="0"/>
              <a:t> </a:t>
            </a:r>
            <a:r>
              <a:rPr lang="en-US" sz="2400" dirty="0" err="1"/>
              <a:t>cần</a:t>
            </a:r>
            <a:r>
              <a:rPr lang="en-US" sz="2400" dirty="0"/>
              <a:t> </a:t>
            </a:r>
            <a:r>
              <a:rPr lang="en-US" sz="2400" dirty="0" err="1"/>
              <a:t>điền</a:t>
            </a:r>
            <a:r>
              <a:rPr lang="en-US" sz="2400" dirty="0"/>
              <a:t> </a:t>
            </a:r>
            <a:r>
              <a:rPr lang="en-US" sz="2400" dirty="0" err="1"/>
              <a:t>là</a:t>
            </a:r>
            <a:r>
              <a:rPr lang="en-US" sz="2400" dirty="0"/>
              <a:t> </a:t>
            </a:r>
            <a:r>
              <a:rPr lang="en-US" sz="2400" dirty="0" err="1"/>
              <a:t>động</a:t>
            </a:r>
            <a:r>
              <a:rPr lang="en-US" sz="2400" dirty="0"/>
              <a:t> </a:t>
            </a:r>
            <a:r>
              <a:rPr lang="en-US" sz="2400" dirty="0" err="1"/>
              <a:t>từ</a:t>
            </a:r>
            <a:r>
              <a:rPr lang="en-US" sz="2400" dirty="0"/>
              <a:t> </a:t>
            </a:r>
            <a:r>
              <a:rPr lang="en-US" sz="2400" b="1" dirty="0"/>
              <a:t>has played</a:t>
            </a:r>
            <a:r>
              <a:rPr lang="en-US" sz="2400" dirty="0"/>
              <a:t> (</a:t>
            </a:r>
            <a:r>
              <a:rPr lang="en-US" sz="2400" i="1" dirty="0" err="1"/>
              <a:t>chơi</a:t>
            </a:r>
            <a:r>
              <a:rPr lang="en-US" sz="2400" dirty="0"/>
              <a:t>), </a:t>
            </a:r>
            <a:r>
              <a:rPr lang="en-US" sz="2400" dirty="0" err="1"/>
              <a:t>sau</a:t>
            </a:r>
            <a:r>
              <a:rPr lang="en-US" sz="2400" dirty="0"/>
              <a:t> </a:t>
            </a:r>
            <a:r>
              <a:rPr lang="en-US" sz="2400" dirty="0" err="1"/>
              <a:t>vị</a:t>
            </a:r>
            <a:r>
              <a:rPr lang="en-US" sz="2400" dirty="0"/>
              <a:t> </a:t>
            </a:r>
            <a:r>
              <a:rPr lang="en-US" sz="2400" dirty="0" err="1"/>
              <a:t>trí</a:t>
            </a:r>
            <a:r>
              <a:rPr lang="en-US" sz="2400" dirty="0"/>
              <a:t> </a:t>
            </a:r>
            <a:r>
              <a:rPr lang="en-US" sz="2400" dirty="0" err="1"/>
              <a:t>cần</a:t>
            </a:r>
            <a:r>
              <a:rPr lang="en-US" sz="2400" dirty="0"/>
              <a:t> </a:t>
            </a:r>
            <a:r>
              <a:rPr lang="en-US" sz="2400" dirty="0" err="1"/>
              <a:t>điền</a:t>
            </a:r>
            <a:r>
              <a:rPr lang="en-US" sz="2400" dirty="0"/>
              <a:t> </a:t>
            </a:r>
            <a:r>
              <a:rPr lang="en-US" sz="2400" dirty="0" err="1"/>
              <a:t>là</a:t>
            </a:r>
            <a:r>
              <a:rPr lang="en-US" sz="2400" dirty="0"/>
              <a:t> </a:t>
            </a:r>
            <a:r>
              <a:rPr lang="en-US" sz="2400" dirty="0" err="1"/>
              <a:t>cụm</a:t>
            </a:r>
            <a:r>
              <a:rPr lang="en-US" sz="2400" dirty="0"/>
              <a:t> </a:t>
            </a:r>
            <a:r>
              <a:rPr lang="en-US" sz="2400" dirty="0" err="1"/>
              <a:t>danh</a:t>
            </a:r>
            <a:r>
              <a:rPr lang="en-US" sz="2400" dirty="0"/>
              <a:t> </a:t>
            </a:r>
            <a:r>
              <a:rPr lang="en-US" sz="2400" dirty="0" err="1"/>
              <a:t>từ</a:t>
            </a:r>
            <a:r>
              <a:rPr lang="en-US" sz="2400" dirty="0"/>
              <a:t> </a:t>
            </a:r>
            <a:r>
              <a:rPr lang="en-US" sz="2400" b="1" dirty="0"/>
              <a:t>high spirits</a:t>
            </a:r>
            <a:r>
              <a:rPr lang="en-US" sz="2400" dirty="0"/>
              <a:t> </a:t>
            </a:r>
            <a:r>
              <a:rPr lang="en-US" sz="2400" i="1" dirty="0"/>
              <a:t>(</a:t>
            </a:r>
            <a:r>
              <a:rPr lang="en-US" sz="2400" i="1" dirty="0" err="1"/>
              <a:t>tinh</a:t>
            </a:r>
            <a:r>
              <a:rPr lang="en-US" sz="2400" i="1" dirty="0"/>
              <a:t> </a:t>
            </a:r>
            <a:r>
              <a:rPr lang="en-US" sz="2400" i="1" dirty="0" err="1"/>
              <a:t>thần</a:t>
            </a:r>
            <a:r>
              <a:rPr lang="en-US" sz="2400" i="1" dirty="0"/>
              <a:t> </a:t>
            </a:r>
            <a:r>
              <a:rPr lang="en-US" sz="2400" i="1" dirty="0" err="1"/>
              <a:t>quyết</a:t>
            </a:r>
            <a:r>
              <a:rPr lang="en-US" sz="2400" i="1" dirty="0"/>
              <a:t> </a:t>
            </a:r>
            <a:r>
              <a:rPr lang="en-US" sz="2400" i="1" dirty="0" err="1"/>
              <a:t>liệt</a:t>
            </a:r>
            <a:r>
              <a:rPr lang="en-US" sz="2400" dirty="0"/>
              <a:t>) </a:t>
            </a:r>
            <a:r>
              <a:rPr lang="en-US" sz="2400" dirty="0" err="1"/>
              <a:t>nên</a:t>
            </a:r>
            <a:r>
              <a:rPr lang="en-US" sz="2400" dirty="0"/>
              <a:t> ta </a:t>
            </a:r>
            <a:r>
              <a:rPr lang="en-US" sz="2400" dirty="0" err="1"/>
              <a:t>cần</a:t>
            </a:r>
            <a:r>
              <a:rPr lang="en-US" sz="2400" dirty="0"/>
              <a:t> </a:t>
            </a:r>
            <a:r>
              <a:rPr lang="en-US" sz="2400" dirty="0" err="1"/>
              <a:t>một</a:t>
            </a:r>
            <a:r>
              <a:rPr lang="en-US" sz="2400" dirty="0"/>
              <a:t> </a:t>
            </a:r>
            <a:r>
              <a:rPr lang="en-US" sz="2400" dirty="0" err="1"/>
              <a:t>giới</a:t>
            </a:r>
            <a:r>
              <a:rPr lang="en-US" sz="2400" dirty="0"/>
              <a:t> </a:t>
            </a:r>
            <a:r>
              <a:rPr lang="en-US" sz="2400" dirty="0" err="1"/>
              <a:t>từ</a:t>
            </a:r>
            <a:r>
              <a:rPr lang="en-US" sz="2400" dirty="0"/>
              <a:t> </a:t>
            </a:r>
            <a:r>
              <a:rPr lang="en-US" sz="2400" dirty="0" err="1"/>
              <a:t>để</a:t>
            </a:r>
            <a:r>
              <a:rPr lang="en-US" sz="2400" dirty="0"/>
              <a:t> </a:t>
            </a:r>
            <a:r>
              <a:rPr lang="en-US" sz="2400" dirty="0" err="1"/>
              <a:t>diễn</a:t>
            </a:r>
            <a:r>
              <a:rPr lang="en-US" sz="2400" dirty="0"/>
              <a:t> </a:t>
            </a:r>
            <a:r>
              <a:rPr lang="en-US" sz="2400" dirty="0" err="1"/>
              <a:t>tả</a:t>
            </a:r>
            <a:r>
              <a:rPr lang="en-US" sz="2400" dirty="0"/>
              <a:t> </a:t>
            </a:r>
            <a:r>
              <a:rPr lang="en-US" sz="2400" dirty="0" err="1"/>
              <a:t>việc</a:t>
            </a:r>
            <a:r>
              <a:rPr lang="en-US" sz="2400" dirty="0"/>
              <a:t> </a:t>
            </a:r>
            <a:r>
              <a:rPr lang="en-US" sz="2400" dirty="0" err="1"/>
              <a:t>thực</a:t>
            </a:r>
            <a:r>
              <a:rPr lang="en-US" sz="2400" dirty="0"/>
              <a:t> </a:t>
            </a:r>
            <a:r>
              <a:rPr lang="en-US" sz="2400" dirty="0" err="1"/>
              <a:t>hiện</a:t>
            </a:r>
            <a:r>
              <a:rPr lang="en-US" sz="2400" dirty="0"/>
              <a:t> </a:t>
            </a:r>
            <a:r>
              <a:rPr lang="en-US" sz="2400" dirty="0" err="1"/>
              <a:t>hành</a:t>
            </a:r>
            <a:r>
              <a:rPr lang="en-US" sz="2400" dirty="0"/>
              <a:t> </a:t>
            </a:r>
            <a:r>
              <a:rPr lang="en-US" sz="2400" dirty="0" err="1"/>
              <a:t>động</a:t>
            </a:r>
            <a:r>
              <a:rPr lang="en-US" sz="2400" dirty="0"/>
              <a:t> </a:t>
            </a:r>
            <a:r>
              <a:rPr lang="en-US" sz="2400" dirty="0" err="1"/>
              <a:t>gì</a:t>
            </a:r>
            <a:r>
              <a:rPr lang="en-US" sz="2400" dirty="0"/>
              <a:t> </a:t>
            </a:r>
            <a:r>
              <a:rPr lang="en-US" sz="2400" dirty="0" err="1"/>
              <a:t>với</a:t>
            </a:r>
            <a:r>
              <a:rPr lang="en-US" sz="2400" dirty="0"/>
              <a:t> </a:t>
            </a:r>
            <a:r>
              <a:rPr lang="en-US" sz="2400" dirty="0" err="1"/>
              <a:t>thái</a:t>
            </a:r>
            <a:r>
              <a:rPr lang="en-US" sz="2400" dirty="0"/>
              <a:t> </a:t>
            </a:r>
            <a:r>
              <a:rPr lang="en-US" sz="2400" dirty="0" err="1"/>
              <a:t>độ</a:t>
            </a:r>
            <a:r>
              <a:rPr lang="en-US" sz="2400" dirty="0"/>
              <a:t> </a:t>
            </a:r>
            <a:r>
              <a:rPr lang="en-US" sz="2400" dirty="0" err="1"/>
              <a:t>như</a:t>
            </a:r>
            <a:r>
              <a:rPr lang="en-US" sz="2400" dirty="0"/>
              <a:t> </a:t>
            </a:r>
            <a:r>
              <a:rPr lang="en-US" sz="2400" dirty="0" err="1"/>
              <a:t>thế</a:t>
            </a:r>
            <a:r>
              <a:rPr lang="en-US" sz="2400" dirty="0"/>
              <a:t> </a:t>
            </a:r>
            <a:r>
              <a:rPr lang="en-US" sz="2400" dirty="0" err="1"/>
              <a:t>nào</a:t>
            </a:r>
            <a:r>
              <a:rPr lang="en-US" sz="2400" dirty="0"/>
              <a:t>.</a:t>
            </a:r>
          </a:p>
          <a:p>
            <a:endParaRPr lang="en-US" sz="2400" dirty="0"/>
          </a:p>
        </p:txBody>
      </p:sp>
      <p:sp>
        <p:nvSpPr>
          <p:cNvPr id="2" name="Oval 1"/>
          <p:cNvSpPr/>
          <p:nvPr/>
        </p:nvSpPr>
        <p:spPr>
          <a:xfrm>
            <a:off x="2895600" y="1371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198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 calcmode="lin" valueType="num">
                                      <p:cBhvr additive="base">
                                        <p:cTn id="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86800" cy="6370975"/>
          </a:xfrm>
          <a:prstGeom prst="rect">
            <a:avLst/>
          </a:prstGeom>
          <a:noFill/>
        </p:spPr>
        <p:txBody>
          <a:bodyPr wrap="square" rtlCol="0">
            <a:spAutoFit/>
          </a:bodyPr>
          <a:lstStyle/>
          <a:p>
            <a:r>
              <a:rPr lang="en-US" sz="2400" b="1" dirty="0"/>
              <a:t>Question 44. </a:t>
            </a:r>
            <a:r>
              <a:rPr lang="en-US" sz="2400" dirty="0"/>
              <a:t>Which best serves as the title for the passage?</a:t>
            </a:r>
          </a:p>
          <a:p>
            <a:r>
              <a:rPr lang="en-US" sz="2400" b="1" dirty="0"/>
              <a:t>A. </a:t>
            </a:r>
            <a:r>
              <a:rPr lang="en-US" sz="2400" dirty="0"/>
              <a:t>The growing disparity between rich and poor</a:t>
            </a:r>
          </a:p>
          <a:p>
            <a:r>
              <a:rPr lang="en-US" sz="2400" b="1" dirty="0"/>
              <a:t>B. </a:t>
            </a:r>
            <a:r>
              <a:rPr lang="en-US" sz="2400" dirty="0"/>
              <a:t>Seeing valuable time from a crooked angle</a:t>
            </a:r>
          </a:p>
          <a:p>
            <a:r>
              <a:rPr lang="en-US" sz="2400" b="1" dirty="0"/>
              <a:t>C. </a:t>
            </a:r>
            <a:r>
              <a:rPr lang="en-US" sz="2400" dirty="0"/>
              <a:t>The mad rush to save time</a:t>
            </a:r>
          </a:p>
          <a:p>
            <a:r>
              <a:rPr lang="en-US" sz="2400" b="1" dirty="0"/>
              <a:t>D. </a:t>
            </a:r>
            <a:r>
              <a:rPr lang="en-US" sz="2400" dirty="0"/>
              <a:t>The slower pace of life: Is it suitable for all?</a:t>
            </a:r>
          </a:p>
          <a:p>
            <a:endParaRPr lang="vi-VN" sz="2400" b="1"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Đâu</a:t>
            </a:r>
            <a:r>
              <a:rPr lang="en-US" sz="2400" dirty="0"/>
              <a:t> </a:t>
            </a:r>
            <a:r>
              <a:rPr lang="en-US" sz="2400" dirty="0" err="1"/>
              <a:t>là</a:t>
            </a:r>
            <a:r>
              <a:rPr lang="en-US" sz="2400" dirty="0"/>
              <a:t> </a:t>
            </a:r>
            <a:r>
              <a:rPr lang="en-US" sz="2400" dirty="0" err="1"/>
              <a:t>tiêu</a:t>
            </a:r>
            <a:r>
              <a:rPr lang="en-US" sz="2400" dirty="0"/>
              <a:t> </a:t>
            </a:r>
            <a:r>
              <a:rPr lang="en-US" sz="2400" dirty="0" err="1"/>
              <a:t>đề</a:t>
            </a:r>
            <a:r>
              <a:rPr lang="en-US" sz="2400" dirty="0"/>
              <a:t> hay </a:t>
            </a:r>
            <a:r>
              <a:rPr lang="en-US" sz="2400" dirty="0" err="1"/>
              <a:t>nhất</a:t>
            </a:r>
            <a:r>
              <a:rPr lang="en-US" sz="2400" dirty="0"/>
              <a:t> </a:t>
            </a:r>
            <a:r>
              <a:rPr lang="en-US" sz="2400" dirty="0" err="1"/>
              <a:t>cho</a:t>
            </a:r>
            <a:r>
              <a:rPr lang="en-US" sz="2400" dirty="0"/>
              <a:t> </a:t>
            </a:r>
            <a:r>
              <a:rPr lang="en-US" sz="2400" dirty="0" err="1"/>
              <a:t>đoạn</a:t>
            </a:r>
            <a:r>
              <a:rPr lang="en-US" sz="2400" dirty="0"/>
              <a:t> </a:t>
            </a:r>
            <a:r>
              <a:rPr lang="en-US" sz="2400" dirty="0" err="1"/>
              <a:t>văn</a:t>
            </a:r>
            <a:r>
              <a:rPr lang="en-US" sz="2400" dirty="0"/>
              <a:t>?</a:t>
            </a:r>
          </a:p>
          <a:p>
            <a:r>
              <a:rPr lang="en-US" sz="2400" dirty="0"/>
              <a:t>A. </a:t>
            </a:r>
            <a:r>
              <a:rPr lang="en-US" sz="2400" dirty="0" err="1"/>
              <a:t>Sự</a:t>
            </a:r>
            <a:r>
              <a:rPr lang="en-US" sz="2400" dirty="0"/>
              <a:t> </a:t>
            </a:r>
            <a:r>
              <a:rPr lang="en-US" sz="2400" dirty="0" err="1"/>
              <a:t>chênh</a:t>
            </a:r>
            <a:r>
              <a:rPr lang="en-US" sz="2400" dirty="0"/>
              <a:t> </a:t>
            </a:r>
            <a:r>
              <a:rPr lang="en-US" sz="2400" dirty="0" err="1"/>
              <a:t>lệch</a:t>
            </a:r>
            <a:r>
              <a:rPr lang="en-US" sz="2400" dirty="0"/>
              <a:t> </a:t>
            </a:r>
            <a:r>
              <a:rPr lang="en-US" sz="2400" dirty="0" err="1"/>
              <a:t>giàu</a:t>
            </a:r>
            <a:r>
              <a:rPr lang="en-US" sz="2400" dirty="0"/>
              <a:t> </a:t>
            </a:r>
            <a:r>
              <a:rPr lang="en-US" sz="2400" dirty="0" err="1"/>
              <a:t>nghèo</a:t>
            </a:r>
            <a:r>
              <a:rPr lang="en-US" sz="2400" dirty="0"/>
              <a:t> </a:t>
            </a:r>
            <a:r>
              <a:rPr lang="en-US" sz="2400" dirty="0" err="1"/>
              <a:t>ngày</a:t>
            </a:r>
            <a:r>
              <a:rPr lang="en-US" sz="2400" dirty="0"/>
              <a:t> </a:t>
            </a:r>
            <a:r>
              <a:rPr lang="en-US" sz="2400" dirty="0" err="1"/>
              <a:t>càng</a:t>
            </a:r>
            <a:r>
              <a:rPr lang="en-US" sz="2400" dirty="0"/>
              <a:t> </a:t>
            </a:r>
            <a:r>
              <a:rPr lang="en-US" sz="2400" dirty="0" err="1"/>
              <a:t>tăng</a:t>
            </a:r>
            <a:endParaRPr lang="en-US" sz="2400" dirty="0"/>
          </a:p>
          <a:p>
            <a:r>
              <a:rPr lang="en-US" sz="2400" dirty="0"/>
              <a:t>B. </a:t>
            </a:r>
            <a:r>
              <a:rPr lang="en-US" sz="2400" dirty="0" err="1"/>
              <a:t>Chiêm</a:t>
            </a:r>
            <a:r>
              <a:rPr lang="en-US" sz="2400" dirty="0"/>
              <a:t> </a:t>
            </a:r>
            <a:r>
              <a:rPr lang="en-US" sz="2400" dirty="0" err="1"/>
              <a:t>nghiệm</a:t>
            </a:r>
            <a:r>
              <a:rPr lang="en-US" sz="2400" dirty="0"/>
              <a:t> </a:t>
            </a:r>
            <a:r>
              <a:rPr lang="en-US" sz="2400" dirty="0" err="1"/>
              <a:t>về</a:t>
            </a:r>
            <a:r>
              <a:rPr lang="en-US" sz="2400" dirty="0"/>
              <a:t> </a:t>
            </a:r>
            <a:r>
              <a:rPr lang="en-US" sz="2400" dirty="0" err="1"/>
              <a:t>thời</a:t>
            </a:r>
            <a:r>
              <a:rPr lang="en-US" sz="2400" dirty="0"/>
              <a:t> </a:t>
            </a:r>
            <a:r>
              <a:rPr lang="en-US" sz="2400" dirty="0" err="1"/>
              <a:t>gian</a:t>
            </a:r>
            <a:r>
              <a:rPr lang="en-US" sz="2400" dirty="0"/>
              <a:t> </a:t>
            </a:r>
            <a:r>
              <a:rPr lang="en-US" sz="2400" dirty="0" err="1"/>
              <a:t>quý</a:t>
            </a:r>
            <a:r>
              <a:rPr lang="en-US" sz="2400" dirty="0"/>
              <a:t> </a:t>
            </a:r>
            <a:r>
              <a:rPr lang="en-US" sz="2400" dirty="0" err="1"/>
              <a:t>báu</a:t>
            </a:r>
            <a:r>
              <a:rPr lang="en-US" sz="2400" dirty="0"/>
              <a:t> </a:t>
            </a:r>
            <a:r>
              <a:rPr lang="en-US" sz="2400" dirty="0" err="1"/>
              <a:t>theo</a:t>
            </a:r>
            <a:r>
              <a:rPr lang="en-US" sz="2400" dirty="0"/>
              <a:t> </a:t>
            </a:r>
            <a:r>
              <a:rPr lang="en-US" sz="2400" dirty="0" err="1"/>
              <a:t>cách</a:t>
            </a:r>
            <a:r>
              <a:rPr lang="en-US" sz="2400" dirty="0"/>
              <a:t> </a:t>
            </a:r>
            <a:r>
              <a:rPr lang="en-US" sz="2400" dirty="0" err="1"/>
              <a:t>nhìn</a:t>
            </a:r>
            <a:r>
              <a:rPr lang="en-US" sz="2400" dirty="0"/>
              <a:t> </a:t>
            </a:r>
            <a:r>
              <a:rPr lang="en-US" sz="2400" dirty="0" err="1"/>
              <a:t>hoàn</a:t>
            </a:r>
            <a:r>
              <a:rPr lang="en-US" sz="2400" dirty="0"/>
              <a:t> </a:t>
            </a:r>
            <a:r>
              <a:rPr lang="en-US" sz="2400" dirty="0" err="1"/>
              <a:t>toàn</a:t>
            </a:r>
            <a:r>
              <a:rPr lang="en-US" sz="2400" dirty="0"/>
              <a:t> </a:t>
            </a:r>
            <a:r>
              <a:rPr lang="en-US" sz="2400" dirty="0" err="1"/>
              <a:t>mới</a:t>
            </a:r>
            <a:r>
              <a:rPr lang="en-US" sz="2400" dirty="0"/>
              <a:t> (from crooked angle ~ from a completely different perspective)</a:t>
            </a:r>
          </a:p>
          <a:p>
            <a:r>
              <a:rPr lang="en-US" sz="2400" dirty="0"/>
              <a:t>C. </a:t>
            </a:r>
            <a:r>
              <a:rPr lang="en-US" sz="2400" dirty="0" err="1"/>
              <a:t>Sự</a:t>
            </a:r>
            <a:r>
              <a:rPr lang="en-US" sz="2400" dirty="0"/>
              <a:t> </a:t>
            </a:r>
            <a:r>
              <a:rPr lang="en-US" sz="2400" dirty="0" err="1"/>
              <a:t>vội</a:t>
            </a:r>
            <a:r>
              <a:rPr lang="en-US" sz="2400" dirty="0"/>
              <a:t> </a:t>
            </a:r>
            <a:r>
              <a:rPr lang="en-US" sz="2400" dirty="0" err="1"/>
              <a:t>vã</a:t>
            </a:r>
            <a:r>
              <a:rPr lang="en-US" sz="2400" dirty="0"/>
              <a:t> </a:t>
            </a:r>
            <a:r>
              <a:rPr lang="en-US" sz="2400" dirty="0" err="1"/>
              <a:t>điên</a:t>
            </a:r>
            <a:r>
              <a:rPr lang="en-US" sz="2400" dirty="0"/>
              <a:t> </a:t>
            </a:r>
            <a:r>
              <a:rPr lang="en-US" sz="2400" dirty="0" err="1"/>
              <a:t>cuồng</a:t>
            </a:r>
            <a:r>
              <a:rPr lang="en-US" sz="2400" dirty="0"/>
              <a:t> </a:t>
            </a:r>
            <a:r>
              <a:rPr lang="en-US" sz="2400" dirty="0" err="1"/>
              <a:t>để</a:t>
            </a:r>
            <a:r>
              <a:rPr lang="en-US" sz="2400" dirty="0"/>
              <a:t> </a:t>
            </a:r>
            <a:r>
              <a:rPr lang="en-US" sz="2400" dirty="0" err="1"/>
              <a:t>tiết</a:t>
            </a:r>
            <a:r>
              <a:rPr lang="en-US" sz="2400" dirty="0"/>
              <a:t> </a:t>
            </a:r>
            <a:r>
              <a:rPr lang="en-US" sz="2400" dirty="0" err="1"/>
              <a:t>kiệm</a:t>
            </a:r>
            <a:r>
              <a:rPr lang="en-US" sz="2400" dirty="0"/>
              <a:t> </a:t>
            </a:r>
            <a:r>
              <a:rPr lang="en-US" sz="2400" dirty="0" err="1"/>
              <a:t>thời</a:t>
            </a:r>
            <a:r>
              <a:rPr lang="en-US" sz="2400" dirty="0"/>
              <a:t> </a:t>
            </a:r>
            <a:r>
              <a:rPr lang="en-US" sz="2400" dirty="0" err="1"/>
              <a:t>gian</a:t>
            </a:r>
            <a:endParaRPr lang="en-US" sz="2400" dirty="0"/>
          </a:p>
          <a:p>
            <a:r>
              <a:rPr lang="en-US" sz="2400" dirty="0"/>
              <a:t>D. </a:t>
            </a:r>
            <a:r>
              <a:rPr lang="en-US" sz="2400" dirty="0" err="1"/>
              <a:t>Nhịp</a:t>
            </a:r>
            <a:r>
              <a:rPr lang="en-US" sz="2400" dirty="0"/>
              <a:t> </a:t>
            </a:r>
            <a:r>
              <a:rPr lang="en-US" sz="2400" dirty="0" err="1"/>
              <a:t>sống</a:t>
            </a:r>
            <a:r>
              <a:rPr lang="en-US" sz="2400" dirty="0"/>
              <a:t> </a:t>
            </a:r>
            <a:r>
              <a:rPr lang="en-US" sz="2400" dirty="0" err="1"/>
              <a:t>chậm</a:t>
            </a:r>
            <a:r>
              <a:rPr lang="en-US" sz="2400" dirty="0"/>
              <a:t> </a:t>
            </a:r>
            <a:r>
              <a:rPr lang="en-US" sz="2400" dirty="0" err="1"/>
              <a:t>hơn</a:t>
            </a:r>
            <a:r>
              <a:rPr lang="en-US" sz="2400" dirty="0"/>
              <a:t>: </a:t>
            </a:r>
            <a:r>
              <a:rPr lang="en-US" sz="2400" dirty="0" err="1"/>
              <a:t>Liệu</a:t>
            </a:r>
            <a:r>
              <a:rPr lang="en-US" sz="2400" dirty="0"/>
              <a:t> </a:t>
            </a:r>
            <a:r>
              <a:rPr lang="en-US" sz="2400" dirty="0" err="1"/>
              <a:t>có</a:t>
            </a:r>
            <a:r>
              <a:rPr lang="en-US" sz="2400" dirty="0"/>
              <a:t> </a:t>
            </a:r>
            <a:r>
              <a:rPr lang="en-US" sz="2400" dirty="0" err="1"/>
              <a:t>phù</a:t>
            </a:r>
            <a:r>
              <a:rPr lang="en-US" sz="2400" dirty="0"/>
              <a:t> </a:t>
            </a:r>
            <a:r>
              <a:rPr lang="en-US" sz="2400" dirty="0" err="1"/>
              <a:t>hợp</a:t>
            </a:r>
            <a:r>
              <a:rPr lang="en-US" sz="2400" dirty="0"/>
              <a:t> </a:t>
            </a:r>
            <a:r>
              <a:rPr lang="en-US" sz="2400" dirty="0" err="1"/>
              <a:t>cho</a:t>
            </a:r>
            <a:r>
              <a:rPr lang="en-US" sz="2400" dirty="0"/>
              <a:t> </a:t>
            </a:r>
            <a:r>
              <a:rPr lang="en-US" sz="2400" dirty="0" err="1"/>
              <a:t>tất</a:t>
            </a:r>
            <a:r>
              <a:rPr lang="en-US" sz="2400" dirty="0"/>
              <a:t> </a:t>
            </a:r>
            <a:r>
              <a:rPr lang="en-US" sz="2400" dirty="0" err="1"/>
              <a:t>cả</a:t>
            </a:r>
            <a:endParaRPr lang="en-US" sz="2400" dirty="0"/>
          </a:p>
          <a:p>
            <a:r>
              <a:rPr lang="en-US" sz="2400" dirty="0" err="1"/>
              <a:t>Bài</a:t>
            </a:r>
            <a:r>
              <a:rPr lang="en-US" sz="2400" dirty="0"/>
              <a:t> </a:t>
            </a:r>
            <a:r>
              <a:rPr lang="en-US" sz="2400" dirty="0" err="1"/>
              <a:t>viết</a:t>
            </a:r>
            <a:r>
              <a:rPr lang="en-US" sz="2400" dirty="0"/>
              <a:t> </a:t>
            </a:r>
            <a:r>
              <a:rPr lang="en-US" sz="2400" dirty="0" err="1"/>
              <a:t>nói</a:t>
            </a:r>
            <a:r>
              <a:rPr lang="en-US" sz="2400" dirty="0"/>
              <a:t> </a:t>
            </a:r>
            <a:r>
              <a:rPr lang="en-US" sz="2400" dirty="0" err="1"/>
              <a:t>về</a:t>
            </a:r>
            <a:r>
              <a:rPr lang="en-US" sz="2400" dirty="0"/>
              <a:t> </a:t>
            </a:r>
            <a:r>
              <a:rPr lang="en-US" sz="2400" dirty="0" err="1"/>
              <a:t>thời</a:t>
            </a:r>
            <a:r>
              <a:rPr lang="en-US" sz="2400" dirty="0"/>
              <a:t> </a:t>
            </a:r>
            <a:r>
              <a:rPr lang="en-US" sz="2400" dirty="0" err="1"/>
              <a:t>gian</a:t>
            </a:r>
            <a:r>
              <a:rPr lang="en-US" sz="2400" dirty="0"/>
              <a:t> </a:t>
            </a:r>
            <a:r>
              <a:rPr lang="en-US" sz="2400" dirty="0" err="1"/>
              <a:t>và</a:t>
            </a:r>
            <a:r>
              <a:rPr lang="en-US" sz="2400" dirty="0"/>
              <a:t> </a:t>
            </a:r>
            <a:r>
              <a:rPr lang="en-US" sz="2400" dirty="0" err="1"/>
              <a:t>việc</a:t>
            </a:r>
            <a:r>
              <a:rPr lang="en-US" sz="2400" dirty="0"/>
              <a:t> con </a:t>
            </a:r>
            <a:r>
              <a:rPr lang="en-US" sz="2400" dirty="0" err="1"/>
              <a:t>người</a:t>
            </a:r>
            <a:r>
              <a:rPr lang="en-US" sz="2400" dirty="0"/>
              <a:t> </a:t>
            </a:r>
            <a:r>
              <a:rPr lang="en-US" sz="2400" dirty="0" err="1"/>
              <a:t>ngày</a:t>
            </a:r>
            <a:r>
              <a:rPr lang="en-US" sz="2400" dirty="0"/>
              <a:t> </a:t>
            </a:r>
            <a:r>
              <a:rPr lang="en-US" sz="2400" dirty="0" err="1"/>
              <a:t>càng</a:t>
            </a:r>
            <a:r>
              <a:rPr lang="en-US" sz="2400" dirty="0"/>
              <a:t> </a:t>
            </a:r>
            <a:r>
              <a:rPr lang="en-US" sz="2400" dirty="0" err="1"/>
              <a:t>vội</a:t>
            </a:r>
            <a:r>
              <a:rPr lang="en-US" sz="2400" dirty="0"/>
              <a:t> </a:t>
            </a:r>
            <a:r>
              <a:rPr lang="en-US" sz="2400" dirty="0" err="1"/>
              <a:t>vã</a:t>
            </a:r>
            <a:r>
              <a:rPr lang="en-US" sz="2400" dirty="0"/>
              <a:t> </a:t>
            </a:r>
            <a:r>
              <a:rPr lang="en-US" sz="2400" dirty="0" err="1"/>
              <a:t>để</a:t>
            </a:r>
            <a:r>
              <a:rPr lang="en-US" sz="2400" dirty="0"/>
              <a:t> </a:t>
            </a:r>
            <a:r>
              <a:rPr lang="en-US" sz="2400" dirty="0" err="1"/>
              <a:t>tiết</a:t>
            </a:r>
            <a:r>
              <a:rPr lang="en-US" sz="2400" dirty="0"/>
              <a:t> </a:t>
            </a:r>
            <a:r>
              <a:rPr lang="en-US" sz="2400" dirty="0" err="1"/>
              <a:t>kiệm</a:t>
            </a:r>
            <a:r>
              <a:rPr lang="en-US" sz="2400" dirty="0"/>
              <a:t> </a:t>
            </a:r>
            <a:r>
              <a:rPr lang="en-US" sz="2400" dirty="0" err="1"/>
              <a:t>thời</a:t>
            </a:r>
            <a:r>
              <a:rPr lang="en-US" sz="2400" dirty="0"/>
              <a:t> </a:t>
            </a:r>
            <a:r>
              <a:rPr lang="en-US" sz="2400" dirty="0" err="1"/>
              <a:t>gian</a:t>
            </a:r>
            <a:r>
              <a:rPr lang="en-US" sz="2400" dirty="0"/>
              <a:t> </a:t>
            </a:r>
            <a:r>
              <a:rPr lang="en-US" sz="2400" dirty="0" err="1"/>
              <a:t>nên</a:t>
            </a:r>
            <a:r>
              <a:rPr lang="en-US" sz="2400" dirty="0"/>
              <a:t> </a:t>
            </a:r>
            <a:r>
              <a:rPr lang="en-US" sz="2400" dirty="0" err="1"/>
              <a:t>đáp</a:t>
            </a:r>
            <a:r>
              <a:rPr lang="en-US" sz="2400" dirty="0"/>
              <a:t> </a:t>
            </a:r>
            <a:r>
              <a:rPr lang="en-US" sz="2400" dirty="0" err="1"/>
              <a:t>án</a:t>
            </a:r>
            <a:r>
              <a:rPr lang="en-US" sz="2400" dirty="0"/>
              <a:t> C </a:t>
            </a:r>
            <a:r>
              <a:rPr lang="en-US" sz="2400" dirty="0" err="1"/>
              <a:t>là</a:t>
            </a:r>
            <a:r>
              <a:rPr lang="en-US" sz="2400" dirty="0"/>
              <a:t> </a:t>
            </a:r>
            <a:r>
              <a:rPr lang="en-US" sz="2400" dirty="0" err="1"/>
              <a:t>hợp</a:t>
            </a:r>
            <a:r>
              <a:rPr lang="en-US" sz="2400" dirty="0"/>
              <a:t> </a:t>
            </a:r>
            <a:r>
              <a:rPr lang="en-US" sz="2400" dirty="0" err="1"/>
              <a:t>lý</a:t>
            </a:r>
            <a:endParaRPr lang="en-US" sz="2400" dirty="0"/>
          </a:p>
          <a:p>
            <a:endParaRPr lang="vi-VN" sz="2400" dirty="0" smtClean="0"/>
          </a:p>
          <a:p>
            <a:endParaRPr lang="en-US" sz="2400" dirty="0"/>
          </a:p>
        </p:txBody>
      </p:sp>
      <p:sp>
        <p:nvSpPr>
          <p:cNvPr id="2" name="Oval 1"/>
          <p:cNvSpPr/>
          <p:nvPr/>
        </p:nvSpPr>
        <p:spPr>
          <a:xfrm>
            <a:off x="76200" y="1295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671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457200"/>
            <a:ext cx="8610600" cy="4893647"/>
          </a:xfrm>
          <a:prstGeom prst="rect">
            <a:avLst/>
          </a:prstGeom>
          <a:noFill/>
        </p:spPr>
        <p:txBody>
          <a:bodyPr wrap="square" rtlCol="0">
            <a:spAutoFit/>
          </a:bodyPr>
          <a:lstStyle/>
          <a:p>
            <a:r>
              <a:rPr lang="en-US" sz="2400" b="1" dirty="0"/>
              <a:t>Question 45. </a:t>
            </a:r>
            <a:r>
              <a:rPr lang="en-US" sz="2400" dirty="0"/>
              <a:t>The word “</a:t>
            </a:r>
            <a:r>
              <a:rPr lang="en-US" sz="2400" b="1" dirty="0"/>
              <a:t>malaise</a:t>
            </a:r>
            <a:r>
              <a:rPr lang="en-US" sz="2400" dirty="0"/>
              <a:t>” in paragraph 1 is closest in meaning to _______.</a:t>
            </a:r>
          </a:p>
          <a:p>
            <a:pPr marL="457200" indent="-457200">
              <a:buAutoNum type="alphaUcPeriod"/>
            </a:pPr>
            <a:r>
              <a:rPr lang="en-US" sz="2400" dirty="0" smtClean="0"/>
              <a:t>uneasiness</a:t>
            </a:r>
            <a:r>
              <a:rPr lang="en-US" sz="2400" dirty="0"/>
              <a:t>	</a:t>
            </a:r>
            <a:r>
              <a:rPr lang="en-US" sz="2400" b="1" dirty="0"/>
              <a:t>B. </a:t>
            </a:r>
            <a:r>
              <a:rPr lang="en-US" sz="2400" dirty="0"/>
              <a:t>tactic	</a:t>
            </a:r>
            <a:r>
              <a:rPr lang="en-US" sz="2400" b="1" dirty="0"/>
              <a:t>C. </a:t>
            </a:r>
            <a:r>
              <a:rPr lang="en-US" sz="2400" dirty="0"/>
              <a:t>morale	</a:t>
            </a:r>
            <a:r>
              <a:rPr lang="en-US" sz="2400" b="1" dirty="0"/>
              <a:t>D. </a:t>
            </a:r>
            <a:r>
              <a:rPr lang="en-US" sz="2400" dirty="0" smtClean="0"/>
              <a:t>trend</a:t>
            </a:r>
            <a:endParaRPr lang="vi-VN" sz="2400" dirty="0" smtClean="0"/>
          </a:p>
          <a:p>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Từ</a:t>
            </a:r>
            <a:r>
              <a:rPr lang="en-US" sz="2400" dirty="0"/>
              <a:t> “malaise” </a:t>
            </a:r>
            <a:r>
              <a:rPr lang="en-US" sz="2400" dirty="0" err="1"/>
              <a:t>trong</a:t>
            </a:r>
            <a:r>
              <a:rPr lang="en-US" sz="2400" dirty="0"/>
              <a:t> </a:t>
            </a:r>
            <a:r>
              <a:rPr lang="en-US" sz="2400" dirty="0" err="1"/>
              <a:t>đoạn</a:t>
            </a:r>
            <a:r>
              <a:rPr lang="en-US" sz="2400" dirty="0"/>
              <a:t> 1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________</a:t>
            </a:r>
          </a:p>
          <a:p>
            <a:r>
              <a:rPr lang="en-US" sz="2400" dirty="0"/>
              <a:t>A. </a:t>
            </a:r>
            <a:r>
              <a:rPr lang="en-US" sz="2400" dirty="0" err="1"/>
              <a:t>bất</a:t>
            </a:r>
            <a:r>
              <a:rPr lang="en-US" sz="2400" dirty="0"/>
              <a:t> an</a:t>
            </a:r>
          </a:p>
          <a:p>
            <a:r>
              <a:rPr lang="en-US" sz="2400" dirty="0"/>
              <a:t>B. </a:t>
            </a:r>
            <a:r>
              <a:rPr lang="en-US" sz="2400" dirty="0" err="1"/>
              <a:t>chiến</a:t>
            </a:r>
            <a:r>
              <a:rPr lang="en-US" sz="2400" dirty="0"/>
              <a:t> </a:t>
            </a:r>
            <a:r>
              <a:rPr lang="en-US" sz="2400" dirty="0" err="1"/>
              <a:t>thuật</a:t>
            </a:r>
            <a:endParaRPr lang="en-US" sz="2400" dirty="0"/>
          </a:p>
          <a:p>
            <a:r>
              <a:rPr lang="en-US" sz="2400" dirty="0"/>
              <a:t>C. </a:t>
            </a:r>
            <a:r>
              <a:rPr lang="en-US" sz="2400" dirty="0" err="1"/>
              <a:t>tinh</a:t>
            </a:r>
            <a:r>
              <a:rPr lang="en-US" sz="2400" dirty="0"/>
              <a:t> </a:t>
            </a:r>
            <a:r>
              <a:rPr lang="en-US" sz="2400" dirty="0" err="1"/>
              <a:t>thần</a:t>
            </a:r>
            <a:endParaRPr lang="en-US" sz="2400" dirty="0"/>
          </a:p>
          <a:p>
            <a:r>
              <a:rPr lang="en-US" sz="2400" dirty="0"/>
              <a:t>D. </a:t>
            </a:r>
            <a:r>
              <a:rPr lang="en-US" sz="2400" dirty="0" err="1"/>
              <a:t>xu</a:t>
            </a:r>
            <a:r>
              <a:rPr lang="en-US" sz="2400" dirty="0"/>
              <a:t> </a:t>
            </a:r>
            <a:r>
              <a:rPr lang="en-US" sz="2400" dirty="0" err="1"/>
              <a:t>hướng</a:t>
            </a:r>
            <a:endParaRPr lang="en-US" sz="2400" dirty="0"/>
          </a:p>
          <a:p>
            <a:r>
              <a:rPr lang="en-US" sz="2400" dirty="0"/>
              <a:t>→ malaise: </a:t>
            </a:r>
            <a:r>
              <a:rPr lang="en-US" sz="2400" dirty="0" err="1"/>
              <a:t>bất</a:t>
            </a:r>
            <a:r>
              <a:rPr lang="en-US" sz="2400" dirty="0"/>
              <a:t> </a:t>
            </a:r>
            <a:r>
              <a:rPr lang="en-US" sz="2400" dirty="0" err="1"/>
              <a:t>ổn</a:t>
            </a:r>
            <a:r>
              <a:rPr lang="en-US" sz="2400" dirty="0"/>
              <a:t> = uneasiness: </a:t>
            </a:r>
            <a:r>
              <a:rPr lang="en-US" sz="2400" dirty="0" err="1"/>
              <a:t>bất</a:t>
            </a:r>
            <a:r>
              <a:rPr lang="en-US" sz="2400" dirty="0"/>
              <a:t> an</a:t>
            </a:r>
          </a:p>
          <a:p>
            <a:endParaRPr lang="vi-VN" sz="2400" dirty="0" smtClean="0"/>
          </a:p>
          <a:p>
            <a:endParaRPr lang="en-US" sz="2400" dirty="0"/>
          </a:p>
        </p:txBody>
      </p:sp>
      <p:sp>
        <p:nvSpPr>
          <p:cNvPr id="2" name="Oval 1"/>
          <p:cNvSpPr/>
          <p:nvPr/>
        </p:nvSpPr>
        <p:spPr>
          <a:xfrm>
            <a:off x="304800" y="1219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687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4344"/>
            <a:ext cx="8991600" cy="6247864"/>
          </a:xfrm>
          <a:prstGeom prst="rect">
            <a:avLst/>
          </a:prstGeom>
          <a:noFill/>
        </p:spPr>
        <p:txBody>
          <a:bodyPr wrap="square" rtlCol="0">
            <a:spAutoFit/>
          </a:bodyPr>
          <a:lstStyle/>
          <a:p>
            <a:r>
              <a:rPr lang="en-US" sz="2000" b="1" dirty="0"/>
              <a:t>Question 46. </a:t>
            </a:r>
            <a:r>
              <a:rPr lang="en-US" sz="2000" dirty="0"/>
              <a:t>The consequences of not having enough time for family are mentioned in the passage EXCEPT _______.</a:t>
            </a:r>
          </a:p>
          <a:p>
            <a:r>
              <a:rPr lang="en-US" sz="2000" b="1" dirty="0"/>
              <a:t>A. </a:t>
            </a:r>
            <a:r>
              <a:rPr lang="en-US" sz="2000" dirty="0"/>
              <a:t>Working couples find themselves in a situation of lacking time for each other</a:t>
            </a:r>
          </a:p>
          <a:p>
            <a:r>
              <a:rPr lang="en-US" sz="2000" b="1" dirty="0"/>
              <a:t>B. </a:t>
            </a:r>
            <a:r>
              <a:rPr lang="en-US" sz="2000" dirty="0"/>
              <a:t>Children find it impossible to pay a visit to their grandparents</a:t>
            </a:r>
          </a:p>
          <a:p>
            <a:r>
              <a:rPr lang="en-US" sz="2000" b="1" dirty="0"/>
              <a:t>C. </a:t>
            </a:r>
            <a:r>
              <a:rPr lang="en-US" sz="2000" dirty="0"/>
              <a:t>Time to spend with children becomes scarce</a:t>
            </a:r>
          </a:p>
          <a:p>
            <a:r>
              <a:rPr lang="en-US" sz="2000" b="1" dirty="0"/>
              <a:t>D. </a:t>
            </a:r>
            <a:r>
              <a:rPr lang="en-US" sz="2000" dirty="0"/>
              <a:t>Parents have quarrels over the amount of time allotted for doing household chores</a:t>
            </a:r>
          </a:p>
          <a:p>
            <a:r>
              <a:rPr lang="en-US" sz="2000" b="1" dirty="0" err="1"/>
              <a:t>Giải</a:t>
            </a:r>
            <a:r>
              <a:rPr lang="en-US" sz="2000" b="1" dirty="0"/>
              <a:t> </a:t>
            </a:r>
            <a:r>
              <a:rPr lang="en-US" sz="2000" b="1" dirty="0" err="1"/>
              <a:t>thích</a:t>
            </a:r>
            <a:r>
              <a:rPr lang="en-US" sz="2000" b="1" dirty="0"/>
              <a:t>:</a:t>
            </a:r>
            <a:endParaRPr lang="en-US" sz="2000" dirty="0"/>
          </a:p>
          <a:p>
            <a:r>
              <a:rPr lang="en-US" sz="2000" dirty="0" err="1"/>
              <a:t>Hậu</a:t>
            </a:r>
            <a:r>
              <a:rPr lang="en-US" sz="2000" dirty="0"/>
              <a:t> </a:t>
            </a:r>
            <a:r>
              <a:rPr lang="en-US" sz="2000" dirty="0" err="1"/>
              <a:t>quả</a:t>
            </a:r>
            <a:r>
              <a:rPr lang="en-US" sz="2000" dirty="0"/>
              <a:t> </a:t>
            </a:r>
            <a:r>
              <a:rPr lang="en-US" sz="2000" dirty="0" err="1"/>
              <a:t>của</a:t>
            </a:r>
            <a:r>
              <a:rPr lang="en-US" sz="2000" dirty="0"/>
              <a:t> </a:t>
            </a:r>
            <a:r>
              <a:rPr lang="en-US" sz="2000" dirty="0" err="1"/>
              <a:t>việc</a:t>
            </a:r>
            <a:r>
              <a:rPr lang="en-US" sz="2000" dirty="0"/>
              <a:t> </a:t>
            </a:r>
            <a:r>
              <a:rPr lang="en-US" sz="2000" dirty="0" err="1"/>
              <a:t>không</a:t>
            </a:r>
            <a:r>
              <a:rPr lang="en-US" sz="2000" dirty="0"/>
              <a:t> </a:t>
            </a:r>
            <a:r>
              <a:rPr lang="en-US" sz="2000" dirty="0" err="1"/>
              <a:t>có</a:t>
            </a:r>
            <a:r>
              <a:rPr lang="en-US" sz="2000" dirty="0"/>
              <a:t> </a:t>
            </a:r>
            <a:r>
              <a:rPr lang="en-US" sz="2000" dirty="0" err="1"/>
              <a:t>đủ</a:t>
            </a:r>
            <a:r>
              <a:rPr lang="en-US" sz="2000" dirty="0"/>
              <a:t> </a:t>
            </a:r>
            <a:r>
              <a:rPr lang="en-US" sz="2000" dirty="0" err="1"/>
              <a:t>thời</a:t>
            </a:r>
            <a:r>
              <a:rPr lang="en-US" sz="2000" dirty="0"/>
              <a:t> </a:t>
            </a:r>
            <a:r>
              <a:rPr lang="en-US" sz="2000" dirty="0" err="1"/>
              <a:t>gian</a:t>
            </a:r>
            <a:r>
              <a:rPr lang="en-US" sz="2000" dirty="0"/>
              <a:t> </a:t>
            </a:r>
            <a:r>
              <a:rPr lang="en-US" sz="2000" dirty="0" err="1"/>
              <a:t>cho</a:t>
            </a:r>
            <a:r>
              <a:rPr lang="en-US" sz="2000" dirty="0"/>
              <a:t> </a:t>
            </a:r>
            <a:r>
              <a:rPr lang="en-US" sz="2000" dirty="0" err="1"/>
              <a:t>gia</a:t>
            </a:r>
            <a:r>
              <a:rPr lang="en-US" sz="2000" dirty="0"/>
              <a:t> </a:t>
            </a:r>
            <a:r>
              <a:rPr lang="en-US" sz="2000" dirty="0" err="1"/>
              <a:t>đình</a:t>
            </a:r>
            <a:r>
              <a:rPr lang="en-US" sz="2000" dirty="0"/>
              <a:t> </a:t>
            </a:r>
            <a:r>
              <a:rPr lang="en-US" sz="2000" dirty="0" err="1"/>
              <a:t>được</a:t>
            </a:r>
            <a:r>
              <a:rPr lang="en-US" sz="2000" dirty="0"/>
              <a:t> </a:t>
            </a:r>
            <a:r>
              <a:rPr lang="en-US" sz="2000" dirty="0" err="1"/>
              <a:t>đề</a:t>
            </a:r>
            <a:r>
              <a:rPr lang="en-US" sz="2000" dirty="0"/>
              <a:t> </a:t>
            </a:r>
            <a:r>
              <a:rPr lang="en-US" sz="2000" dirty="0" err="1"/>
              <a:t>cập</a:t>
            </a:r>
            <a:r>
              <a:rPr lang="en-US" sz="2000" dirty="0"/>
              <a:t> </a:t>
            </a:r>
            <a:r>
              <a:rPr lang="en-US" sz="2000" dirty="0" err="1"/>
              <a:t>trong</a:t>
            </a:r>
            <a:r>
              <a:rPr lang="en-US" sz="2000" dirty="0"/>
              <a:t> </a:t>
            </a:r>
            <a:r>
              <a:rPr lang="en-US" sz="2000" dirty="0" err="1"/>
              <a:t>đoạn</a:t>
            </a:r>
            <a:r>
              <a:rPr lang="en-US" sz="2000" dirty="0"/>
              <a:t> </a:t>
            </a:r>
            <a:r>
              <a:rPr lang="en-US" sz="2000" dirty="0" err="1"/>
              <a:t>văn</a:t>
            </a:r>
            <a:r>
              <a:rPr lang="en-US" sz="2000" dirty="0"/>
              <a:t> NGOẠI TRỪ __________</a:t>
            </a:r>
          </a:p>
          <a:p>
            <a:r>
              <a:rPr lang="en-US" sz="2000" dirty="0"/>
              <a:t>A. </a:t>
            </a:r>
            <a:r>
              <a:rPr lang="en-US" sz="2000" dirty="0" err="1"/>
              <a:t>Các</a:t>
            </a:r>
            <a:r>
              <a:rPr lang="en-US" sz="2000" dirty="0"/>
              <a:t> </a:t>
            </a:r>
            <a:r>
              <a:rPr lang="en-US" sz="2000" dirty="0" err="1"/>
              <a:t>cặp</a:t>
            </a:r>
            <a:r>
              <a:rPr lang="en-US" sz="2000" dirty="0"/>
              <a:t> </a:t>
            </a:r>
            <a:r>
              <a:rPr lang="en-US" sz="2000" dirty="0" err="1"/>
              <a:t>vợ</a:t>
            </a:r>
            <a:r>
              <a:rPr lang="en-US" sz="2000" dirty="0"/>
              <a:t> </a:t>
            </a:r>
            <a:r>
              <a:rPr lang="en-US" sz="2000" dirty="0" err="1"/>
              <a:t>chồng</a:t>
            </a:r>
            <a:r>
              <a:rPr lang="en-US" sz="2000" dirty="0"/>
              <a:t> </a:t>
            </a:r>
            <a:r>
              <a:rPr lang="en-US" sz="2000" dirty="0" err="1"/>
              <a:t>đang</a:t>
            </a:r>
            <a:r>
              <a:rPr lang="en-US" sz="2000" dirty="0"/>
              <a:t> </a:t>
            </a:r>
            <a:r>
              <a:rPr lang="en-US" sz="2000" dirty="0" err="1"/>
              <a:t>đi</a:t>
            </a:r>
            <a:r>
              <a:rPr lang="en-US" sz="2000" dirty="0"/>
              <a:t> </a:t>
            </a:r>
            <a:r>
              <a:rPr lang="en-US" sz="2000" dirty="0" err="1"/>
              <a:t>làm</a:t>
            </a:r>
            <a:r>
              <a:rPr lang="en-US" sz="2000" dirty="0"/>
              <a:t> </a:t>
            </a:r>
            <a:r>
              <a:rPr lang="en-US" sz="2000" dirty="0" err="1"/>
              <a:t>thấy</a:t>
            </a:r>
            <a:r>
              <a:rPr lang="en-US" sz="2000" dirty="0"/>
              <a:t> </a:t>
            </a:r>
            <a:r>
              <a:rPr lang="en-US" sz="2000" dirty="0" err="1"/>
              <a:t>mình</a:t>
            </a:r>
            <a:r>
              <a:rPr lang="en-US" sz="2000" dirty="0"/>
              <a:t> </a:t>
            </a:r>
            <a:r>
              <a:rPr lang="en-US" sz="2000" dirty="0" err="1"/>
              <a:t>trong</a:t>
            </a:r>
            <a:r>
              <a:rPr lang="en-US" sz="2000" dirty="0"/>
              <a:t> </a:t>
            </a:r>
            <a:r>
              <a:rPr lang="en-US" sz="2000" dirty="0" err="1"/>
              <a:t>tình</a:t>
            </a:r>
            <a:r>
              <a:rPr lang="en-US" sz="2000" dirty="0"/>
              <a:t> </a:t>
            </a:r>
            <a:r>
              <a:rPr lang="en-US" sz="2000" dirty="0" err="1"/>
              <a:t>trạng</a:t>
            </a:r>
            <a:r>
              <a:rPr lang="en-US" sz="2000" dirty="0"/>
              <a:t> </a:t>
            </a:r>
            <a:r>
              <a:rPr lang="en-US" sz="2000" dirty="0" err="1"/>
              <a:t>thiếu</a:t>
            </a:r>
            <a:r>
              <a:rPr lang="en-US" sz="2000" dirty="0"/>
              <a:t> </a:t>
            </a:r>
            <a:r>
              <a:rPr lang="en-US" sz="2000" dirty="0" err="1"/>
              <a:t>thời</a:t>
            </a:r>
            <a:r>
              <a:rPr lang="en-US" sz="2000" dirty="0"/>
              <a:t> </a:t>
            </a:r>
            <a:r>
              <a:rPr lang="en-US" sz="2000" dirty="0" err="1"/>
              <a:t>gian</a:t>
            </a:r>
            <a:r>
              <a:rPr lang="en-US" sz="2000" dirty="0"/>
              <a:t> </a:t>
            </a:r>
            <a:r>
              <a:rPr lang="en-US" sz="2000" dirty="0" err="1"/>
              <a:t>dành</a:t>
            </a:r>
            <a:r>
              <a:rPr lang="en-US" sz="2000" dirty="0"/>
              <a:t> </a:t>
            </a:r>
            <a:r>
              <a:rPr lang="en-US" sz="2000" dirty="0" err="1"/>
              <a:t>cho</a:t>
            </a:r>
            <a:r>
              <a:rPr lang="en-US" sz="2000" dirty="0"/>
              <a:t> </a:t>
            </a:r>
            <a:r>
              <a:rPr lang="en-US" sz="2000" dirty="0" err="1"/>
              <a:t>nhau</a:t>
            </a:r>
            <a:endParaRPr lang="en-US" sz="2000" dirty="0"/>
          </a:p>
          <a:p>
            <a:r>
              <a:rPr lang="en-US" sz="2000" dirty="0"/>
              <a:t>B. Con </a:t>
            </a:r>
            <a:r>
              <a:rPr lang="en-US" sz="2000" dirty="0" err="1"/>
              <a:t>cái</a:t>
            </a:r>
            <a:r>
              <a:rPr lang="en-US" sz="2000" dirty="0"/>
              <a:t> </a:t>
            </a:r>
            <a:r>
              <a:rPr lang="en-US" sz="2000" dirty="0" err="1"/>
              <a:t>không</a:t>
            </a:r>
            <a:r>
              <a:rPr lang="en-US" sz="2000" dirty="0"/>
              <a:t> </a:t>
            </a:r>
            <a:r>
              <a:rPr lang="en-US" sz="2000" dirty="0" err="1"/>
              <a:t>về</a:t>
            </a:r>
            <a:r>
              <a:rPr lang="en-US" sz="2000" dirty="0"/>
              <a:t> </a:t>
            </a:r>
            <a:r>
              <a:rPr lang="en-US" sz="2000" dirty="0" err="1"/>
              <a:t>thăm</a:t>
            </a:r>
            <a:r>
              <a:rPr lang="en-US" sz="2000" dirty="0"/>
              <a:t> </a:t>
            </a:r>
            <a:r>
              <a:rPr lang="en-US" sz="2000" dirty="0" err="1"/>
              <a:t>ông</a:t>
            </a:r>
            <a:r>
              <a:rPr lang="en-US" sz="2000" dirty="0"/>
              <a:t> </a:t>
            </a:r>
            <a:r>
              <a:rPr lang="en-US" sz="2000" dirty="0" err="1"/>
              <a:t>bà</a:t>
            </a:r>
            <a:r>
              <a:rPr lang="en-US" sz="2000" dirty="0"/>
              <a:t> </a:t>
            </a:r>
            <a:r>
              <a:rPr lang="en-US" sz="2000" dirty="0" err="1"/>
              <a:t>được</a:t>
            </a:r>
            <a:r>
              <a:rPr lang="en-US" sz="2000" dirty="0"/>
              <a:t>.</a:t>
            </a:r>
          </a:p>
          <a:p>
            <a:r>
              <a:rPr lang="en-US" sz="2000" dirty="0"/>
              <a:t>C. </a:t>
            </a:r>
            <a:r>
              <a:rPr lang="en-US" sz="2000" dirty="0" err="1"/>
              <a:t>Thời</a:t>
            </a:r>
            <a:r>
              <a:rPr lang="en-US" sz="2000" dirty="0"/>
              <a:t> </a:t>
            </a:r>
            <a:r>
              <a:rPr lang="en-US" sz="2000" dirty="0" err="1"/>
              <a:t>gian</a:t>
            </a:r>
            <a:r>
              <a:rPr lang="en-US" sz="2000" dirty="0"/>
              <a:t> </a:t>
            </a:r>
            <a:r>
              <a:rPr lang="en-US" sz="2000" dirty="0" err="1"/>
              <a:t>dành</a:t>
            </a:r>
            <a:r>
              <a:rPr lang="en-US" sz="2000" dirty="0"/>
              <a:t> </a:t>
            </a:r>
            <a:r>
              <a:rPr lang="en-US" sz="2000" dirty="0" err="1"/>
              <a:t>cho</a:t>
            </a:r>
            <a:r>
              <a:rPr lang="en-US" sz="2000" dirty="0"/>
              <a:t> con </a:t>
            </a:r>
            <a:r>
              <a:rPr lang="en-US" sz="2000" dirty="0" err="1"/>
              <a:t>cái</a:t>
            </a:r>
            <a:r>
              <a:rPr lang="en-US" sz="2000" dirty="0"/>
              <a:t> </a:t>
            </a:r>
            <a:r>
              <a:rPr lang="en-US" sz="2000" dirty="0" err="1"/>
              <a:t>trở</a:t>
            </a:r>
            <a:r>
              <a:rPr lang="en-US" sz="2000" dirty="0"/>
              <a:t> </a:t>
            </a:r>
            <a:r>
              <a:rPr lang="en-US" sz="2000" dirty="0" err="1"/>
              <a:t>nên</a:t>
            </a:r>
            <a:r>
              <a:rPr lang="en-US" sz="2000" dirty="0"/>
              <a:t> khan </a:t>
            </a:r>
            <a:r>
              <a:rPr lang="en-US" sz="2000" dirty="0" err="1"/>
              <a:t>hiếm</a:t>
            </a:r>
            <a:endParaRPr lang="en-US" sz="2000" dirty="0"/>
          </a:p>
          <a:p>
            <a:r>
              <a:rPr lang="en-US" sz="2000" dirty="0"/>
              <a:t>D. Cha </a:t>
            </a:r>
            <a:r>
              <a:rPr lang="en-US" sz="2000" dirty="0" err="1"/>
              <a:t>mẹ</a:t>
            </a:r>
            <a:r>
              <a:rPr lang="en-US" sz="2000" dirty="0"/>
              <a:t> </a:t>
            </a:r>
            <a:r>
              <a:rPr lang="en-US" sz="2000" dirty="0" err="1"/>
              <a:t>cãi</a:t>
            </a:r>
            <a:r>
              <a:rPr lang="en-US" sz="2000" dirty="0"/>
              <a:t> </a:t>
            </a:r>
            <a:r>
              <a:rPr lang="en-US" sz="2000" dirty="0" err="1"/>
              <a:t>nhau</a:t>
            </a:r>
            <a:r>
              <a:rPr lang="en-US" sz="2000" dirty="0"/>
              <a:t> </a:t>
            </a:r>
            <a:r>
              <a:rPr lang="en-US" sz="2000" dirty="0" err="1"/>
              <a:t>về</a:t>
            </a:r>
            <a:r>
              <a:rPr lang="en-US" sz="2000" dirty="0"/>
              <a:t> </a:t>
            </a:r>
            <a:r>
              <a:rPr lang="en-US" sz="2000" dirty="0" err="1"/>
              <a:t>lượng</a:t>
            </a:r>
            <a:r>
              <a:rPr lang="en-US" sz="2000" dirty="0"/>
              <a:t> </a:t>
            </a:r>
            <a:r>
              <a:rPr lang="en-US" sz="2000" dirty="0" err="1"/>
              <a:t>thời</a:t>
            </a:r>
            <a:r>
              <a:rPr lang="en-US" sz="2000" dirty="0"/>
              <a:t> </a:t>
            </a:r>
            <a:r>
              <a:rPr lang="en-US" sz="2000" dirty="0" err="1"/>
              <a:t>gian</a:t>
            </a:r>
            <a:r>
              <a:rPr lang="en-US" sz="2000" dirty="0"/>
              <a:t> </a:t>
            </a:r>
            <a:r>
              <a:rPr lang="en-US" sz="2000" dirty="0" err="1"/>
              <a:t>dành</a:t>
            </a:r>
            <a:r>
              <a:rPr lang="en-US" sz="2000" dirty="0"/>
              <a:t> </a:t>
            </a:r>
            <a:r>
              <a:rPr lang="en-US" sz="2000" dirty="0" err="1"/>
              <a:t>cho</a:t>
            </a:r>
            <a:r>
              <a:rPr lang="en-US" sz="2000" dirty="0"/>
              <a:t> </a:t>
            </a:r>
            <a:r>
              <a:rPr lang="en-US" sz="2000" dirty="0" err="1"/>
              <a:t>việc</a:t>
            </a:r>
            <a:r>
              <a:rPr lang="en-US" sz="2000" dirty="0"/>
              <a:t> </a:t>
            </a:r>
            <a:r>
              <a:rPr lang="en-US" sz="2000" dirty="0" err="1"/>
              <a:t>nhà</a:t>
            </a:r>
            <a:endParaRPr lang="en-US" sz="2000" dirty="0"/>
          </a:p>
          <a:p>
            <a:r>
              <a:rPr lang="en-US" sz="2000" dirty="0" err="1"/>
              <a:t>Căn</a:t>
            </a:r>
            <a:r>
              <a:rPr lang="en-US" sz="2000" dirty="0"/>
              <a:t> </a:t>
            </a:r>
            <a:r>
              <a:rPr lang="en-US" sz="2000" dirty="0" err="1"/>
              <a:t>cứ</a:t>
            </a:r>
            <a:r>
              <a:rPr lang="en-US" sz="2000" dirty="0"/>
              <a:t> </a:t>
            </a:r>
            <a:r>
              <a:rPr lang="en-US" sz="2000" dirty="0" err="1"/>
              <a:t>vào</a:t>
            </a:r>
            <a:r>
              <a:rPr lang="en-US" sz="2000" dirty="0"/>
              <a:t> </a:t>
            </a:r>
            <a:r>
              <a:rPr lang="en-US" sz="2000" dirty="0" err="1"/>
              <a:t>thông</a:t>
            </a:r>
            <a:r>
              <a:rPr lang="en-US" sz="2000" dirty="0"/>
              <a:t> tin </a:t>
            </a:r>
            <a:r>
              <a:rPr lang="en-US" sz="2000" dirty="0" err="1"/>
              <a:t>đoạn</a:t>
            </a:r>
            <a:r>
              <a:rPr lang="en-US" sz="2000" dirty="0"/>
              <a:t> 2: The result is parents with a lack of quality time to spend with their children, and surveys showing that working couples see less of each other than ever before and that rows over time spent on domestic </a:t>
            </a:r>
            <a:r>
              <a:rPr lang="en-US" sz="2000" dirty="0" err="1"/>
              <a:t>labour</a:t>
            </a:r>
            <a:r>
              <a:rPr lang="en-US" sz="2000" dirty="0"/>
              <a:t> or childcare top the list of marital discord.</a:t>
            </a:r>
          </a:p>
          <a:p>
            <a:endParaRPr lang="en-US" sz="2000" dirty="0"/>
          </a:p>
        </p:txBody>
      </p:sp>
      <p:sp>
        <p:nvSpPr>
          <p:cNvPr id="2" name="Oval 1"/>
          <p:cNvSpPr/>
          <p:nvPr/>
        </p:nvSpPr>
        <p:spPr>
          <a:xfrm>
            <a:off x="0" y="990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283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
            <a:ext cx="8991600" cy="7109639"/>
          </a:xfrm>
          <a:prstGeom prst="rect">
            <a:avLst/>
          </a:prstGeom>
          <a:noFill/>
        </p:spPr>
        <p:txBody>
          <a:bodyPr wrap="square" rtlCol="0">
            <a:spAutoFit/>
          </a:bodyPr>
          <a:lstStyle/>
          <a:p>
            <a:r>
              <a:rPr lang="en-US" sz="2400" b="1" dirty="0"/>
              <a:t>Question 47. </a:t>
            </a:r>
            <a:r>
              <a:rPr lang="en-US" sz="2400" dirty="0"/>
              <a:t>The word “</a:t>
            </a:r>
            <a:r>
              <a:rPr lang="en-US" sz="2400" b="1" dirty="0"/>
              <a:t>this</a:t>
            </a:r>
            <a:r>
              <a:rPr lang="en-US" sz="2400" dirty="0"/>
              <a:t>” in paragraph 3 refers to _______.</a:t>
            </a:r>
          </a:p>
          <a:p>
            <a:r>
              <a:rPr lang="en-US" sz="2400" b="1" dirty="0"/>
              <a:t>A. </a:t>
            </a:r>
            <a:r>
              <a:rPr lang="en-US" sz="2400" dirty="0"/>
              <a:t>answering the phone		</a:t>
            </a:r>
            <a:r>
              <a:rPr lang="en-US" sz="2400" b="1" dirty="0"/>
              <a:t>B. </a:t>
            </a:r>
            <a:r>
              <a:rPr lang="en-US" sz="2400" dirty="0"/>
              <a:t>calling someone on the phone</a:t>
            </a:r>
          </a:p>
          <a:p>
            <a:r>
              <a:rPr lang="en-US" sz="2400" b="1" dirty="0"/>
              <a:t>C. </a:t>
            </a:r>
            <a:r>
              <a:rPr lang="en-US" sz="2400" dirty="0"/>
              <a:t>asking someone to hold the line	</a:t>
            </a:r>
            <a:r>
              <a:rPr lang="en-US" sz="2400" b="1" dirty="0"/>
              <a:t>D. </a:t>
            </a:r>
            <a:r>
              <a:rPr lang="en-US" sz="2400" dirty="0"/>
              <a:t>arguing with customers</a:t>
            </a:r>
          </a:p>
          <a:p>
            <a:r>
              <a:rPr lang="en-US" sz="2400" b="1" dirty="0" err="1"/>
              <a:t>Giải</a:t>
            </a:r>
            <a:r>
              <a:rPr lang="en-US" sz="2400" b="1" dirty="0"/>
              <a:t> </a:t>
            </a:r>
            <a:r>
              <a:rPr lang="en-US" sz="2400" b="1" dirty="0" err="1"/>
              <a:t>thích</a:t>
            </a:r>
            <a:r>
              <a:rPr lang="en-US" sz="2400" b="1" dirty="0"/>
              <a:t>:</a:t>
            </a:r>
            <a:endParaRPr lang="en-US" sz="2400" dirty="0"/>
          </a:p>
          <a:p>
            <a:r>
              <a:rPr lang="en-US" sz="2400" dirty="0" err="1"/>
              <a:t>Từ</a:t>
            </a:r>
            <a:r>
              <a:rPr lang="en-US" sz="2400" dirty="0"/>
              <a:t> “this” </a:t>
            </a:r>
            <a:r>
              <a:rPr lang="en-US" sz="2400" dirty="0" err="1"/>
              <a:t>trong</a:t>
            </a:r>
            <a:r>
              <a:rPr lang="en-US" sz="2400" dirty="0"/>
              <a:t> </a:t>
            </a:r>
            <a:r>
              <a:rPr lang="en-US" sz="2400" dirty="0" err="1"/>
              <a:t>đoạn</a:t>
            </a:r>
            <a:r>
              <a:rPr lang="en-US" sz="2400" dirty="0"/>
              <a:t> 3 </a:t>
            </a:r>
            <a:r>
              <a:rPr lang="en-US" sz="2400" dirty="0" err="1"/>
              <a:t>đề</a:t>
            </a:r>
            <a:r>
              <a:rPr lang="en-US" sz="2400" dirty="0"/>
              <a:t> </a:t>
            </a:r>
            <a:r>
              <a:rPr lang="en-US" sz="2400" dirty="0" err="1"/>
              <a:t>cập</a:t>
            </a:r>
            <a:r>
              <a:rPr lang="en-US" sz="2400" dirty="0"/>
              <a:t> </a:t>
            </a:r>
            <a:r>
              <a:rPr lang="en-US" sz="2400" dirty="0" err="1"/>
              <a:t>đến</a:t>
            </a:r>
            <a:r>
              <a:rPr lang="en-US" sz="2400" dirty="0"/>
              <a:t> ________</a:t>
            </a:r>
          </a:p>
          <a:p>
            <a:r>
              <a:rPr lang="en-US" sz="2400" dirty="0"/>
              <a:t>A. </a:t>
            </a:r>
            <a:r>
              <a:rPr lang="en-US" sz="2400" dirty="0" err="1"/>
              <a:t>trả</a:t>
            </a:r>
            <a:r>
              <a:rPr lang="en-US" sz="2400" dirty="0"/>
              <a:t> </a:t>
            </a:r>
            <a:r>
              <a:rPr lang="en-US" sz="2400" dirty="0" err="1"/>
              <a:t>lời</a:t>
            </a:r>
            <a:r>
              <a:rPr lang="en-US" sz="2400" dirty="0"/>
              <a:t> </a:t>
            </a:r>
            <a:r>
              <a:rPr lang="en-US" sz="2400" dirty="0" err="1"/>
              <a:t>điện</a:t>
            </a:r>
            <a:r>
              <a:rPr lang="en-US" sz="2400" dirty="0"/>
              <a:t> </a:t>
            </a:r>
            <a:r>
              <a:rPr lang="en-US" sz="2400" dirty="0" err="1"/>
              <a:t>thoại</a:t>
            </a:r>
            <a:endParaRPr lang="en-US" sz="2400" dirty="0"/>
          </a:p>
          <a:p>
            <a:r>
              <a:rPr lang="en-US" sz="2400" dirty="0"/>
              <a:t>B. </a:t>
            </a:r>
            <a:r>
              <a:rPr lang="en-US" sz="2400" dirty="0" err="1"/>
              <a:t>gọi</a:t>
            </a:r>
            <a:r>
              <a:rPr lang="en-US" sz="2400" dirty="0"/>
              <a:t> </a:t>
            </a:r>
            <a:r>
              <a:rPr lang="en-US" sz="2400" dirty="0" err="1"/>
              <a:t>điện</a:t>
            </a:r>
            <a:r>
              <a:rPr lang="en-US" sz="2400" dirty="0"/>
              <a:t> </a:t>
            </a:r>
            <a:r>
              <a:rPr lang="en-US" sz="2400" dirty="0" err="1"/>
              <a:t>thoại</a:t>
            </a:r>
            <a:r>
              <a:rPr lang="en-US" sz="2400" dirty="0"/>
              <a:t> </a:t>
            </a:r>
            <a:r>
              <a:rPr lang="en-US" sz="2400" dirty="0" err="1"/>
              <a:t>cho</a:t>
            </a:r>
            <a:r>
              <a:rPr lang="en-US" sz="2400" dirty="0"/>
              <a:t> </a:t>
            </a:r>
            <a:r>
              <a:rPr lang="en-US" sz="2400" dirty="0" err="1"/>
              <a:t>ai</a:t>
            </a:r>
            <a:r>
              <a:rPr lang="en-US" sz="2400" dirty="0"/>
              <a:t> </a:t>
            </a:r>
            <a:r>
              <a:rPr lang="en-US" sz="2400" dirty="0" err="1"/>
              <a:t>đó</a:t>
            </a:r>
            <a:endParaRPr lang="en-US" sz="2400" dirty="0"/>
          </a:p>
          <a:p>
            <a:r>
              <a:rPr lang="en-US" sz="2400" dirty="0"/>
              <a:t>C. </a:t>
            </a:r>
            <a:r>
              <a:rPr lang="en-US" sz="2400" dirty="0" err="1"/>
              <a:t>yêu</a:t>
            </a:r>
            <a:r>
              <a:rPr lang="en-US" sz="2400" dirty="0"/>
              <a:t> </a:t>
            </a:r>
            <a:r>
              <a:rPr lang="en-US" sz="2400" dirty="0" err="1"/>
              <a:t>cầu</a:t>
            </a:r>
            <a:r>
              <a:rPr lang="en-US" sz="2400" dirty="0"/>
              <a:t> </a:t>
            </a:r>
            <a:r>
              <a:rPr lang="en-US" sz="2400" dirty="0" err="1"/>
              <a:t>ai</a:t>
            </a:r>
            <a:r>
              <a:rPr lang="en-US" sz="2400" dirty="0"/>
              <a:t> </a:t>
            </a:r>
            <a:r>
              <a:rPr lang="en-US" sz="2400" dirty="0" err="1"/>
              <a:t>đó</a:t>
            </a:r>
            <a:r>
              <a:rPr lang="en-US" sz="2400" dirty="0"/>
              <a:t> </a:t>
            </a:r>
            <a:r>
              <a:rPr lang="en-US" sz="2400" dirty="0" err="1"/>
              <a:t>giữ</a:t>
            </a:r>
            <a:r>
              <a:rPr lang="en-US" sz="2400" dirty="0"/>
              <a:t> </a:t>
            </a:r>
            <a:r>
              <a:rPr lang="en-US" sz="2400" dirty="0" err="1"/>
              <a:t>điện</a:t>
            </a:r>
            <a:r>
              <a:rPr lang="en-US" sz="2400" dirty="0"/>
              <a:t> </a:t>
            </a:r>
            <a:r>
              <a:rPr lang="en-US" sz="2400" dirty="0" err="1"/>
              <a:t>thoại</a:t>
            </a:r>
            <a:endParaRPr lang="en-US" sz="2400" dirty="0"/>
          </a:p>
          <a:p>
            <a:r>
              <a:rPr lang="en-US" sz="2400" dirty="0"/>
              <a:t>D. </a:t>
            </a:r>
            <a:r>
              <a:rPr lang="en-US" sz="2400" dirty="0" err="1"/>
              <a:t>tranh</a:t>
            </a:r>
            <a:r>
              <a:rPr lang="en-US" sz="2400" dirty="0"/>
              <a:t> </a:t>
            </a:r>
            <a:r>
              <a:rPr lang="en-US" sz="2400" dirty="0" err="1"/>
              <a:t>cãi</a:t>
            </a:r>
            <a:r>
              <a:rPr lang="en-US" sz="2400" dirty="0"/>
              <a:t> </a:t>
            </a:r>
            <a:r>
              <a:rPr lang="en-US" sz="2400" dirty="0" err="1"/>
              <a:t>với</a:t>
            </a:r>
            <a:r>
              <a:rPr lang="en-US" sz="2400" dirty="0"/>
              <a:t> </a:t>
            </a:r>
            <a:r>
              <a:rPr lang="en-US" sz="2400" dirty="0" err="1"/>
              <a:t>khách</a:t>
            </a:r>
            <a:r>
              <a:rPr lang="en-US" sz="2400" dirty="0"/>
              <a:t> </a:t>
            </a:r>
            <a:r>
              <a:rPr lang="en-US" sz="2400" dirty="0" err="1"/>
              <a:t>hàng</a:t>
            </a:r>
            <a:endParaRPr lang="en-US" sz="2400" dirty="0"/>
          </a:p>
          <a:p>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ngữ</a:t>
            </a:r>
            <a:r>
              <a:rPr lang="en-US" sz="2400" dirty="0"/>
              <a:t> </a:t>
            </a:r>
            <a:r>
              <a:rPr lang="en-US" sz="2400" dirty="0" err="1"/>
              <a:t>nghĩa</a:t>
            </a:r>
            <a:r>
              <a:rPr lang="en-US" sz="2400" dirty="0"/>
              <a:t> </a:t>
            </a:r>
            <a:r>
              <a:rPr lang="en-US" sz="2400" dirty="0" err="1"/>
              <a:t>của</a:t>
            </a:r>
            <a:r>
              <a:rPr lang="en-US" sz="2400" dirty="0"/>
              <a:t> </a:t>
            </a:r>
            <a:r>
              <a:rPr lang="en-US" sz="2400" dirty="0" err="1"/>
              <a:t>câu</a:t>
            </a:r>
            <a:r>
              <a:rPr lang="en-US" sz="2400" dirty="0"/>
              <a:t>: It is now perfectly acceptable to be asked to hold the instant the phone is answered. This saves the company time and money, but costs you time. We are engaged in a constant, subtle war over time.</a:t>
            </a:r>
          </a:p>
          <a:p>
            <a:r>
              <a:rPr lang="en-US" sz="2400" i="1" dirty="0"/>
              <a:t>(</a:t>
            </a:r>
            <a:r>
              <a:rPr lang="en-US" sz="2400" i="1" dirty="0" err="1"/>
              <a:t>Bây</a:t>
            </a:r>
            <a:r>
              <a:rPr lang="en-US" sz="2400" i="1" dirty="0"/>
              <a:t> </a:t>
            </a:r>
            <a:r>
              <a:rPr lang="en-US" sz="2400" i="1" dirty="0" err="1"/>
              <a:t>giờ</a:t>
            </a:r>
            <a:r>
              <a:rPr lang="en-US" sz="2400" i="1" dirty="0"/>
              <a:t> </a:t>
            </a:r>
            <a:r>
              <a:rPr lang="en-US" sz="2400" i="1" dirty="0" err="1"/>
              <a:t>hoàn</a:t>
            </a:r>
            <a:r>
              <a:rPr lang="en-US" sz="2400" i="1" dirty="0"/>
              <a:t> </a:t>
            </a:r>
            <a:r>
              <a:rPr lang="en-US" sz="2400" i="1" dirty="0" err="1"/>
              <a:t>toàn</a:t>
            </a:r>
            <a:r>
              <a:rPr lang="en-US" sz="2400" i="1" dirty="0"/>
              <a:t> </a:t>
            </a:r>
            <a:r>
              <a:rPr lang="en-US" sz="2400" i="1" dirty="0" err="1"/>
              <a:t>có</a:t>
            </a:r>
            <a:r>
              <a:rPr lang="en-US" sz="2400" i="1" dirty="0"/>
              <a:t> </a:t>
            </a:r>
            <a:r>
              <a:rPr lang="en-US" sz="2400" i="1" dirty="0" err="1"/>
              <a:t>thể</a:t>
            </a:r>
            <a:r>
              <a:rPr lang="en-US" sz="2400" i="1" dirty="0"/>
              <a:t> </a:t>
            </a:r>
            <a:r>
              <a:rPr lang="en-US" sz="2400" i="1" dirty="0" err="1"/>
              <a:t>chấp</a:t>
            </a:r>
            <a:r>
              <a:rPr lang="en-US" sz="2400" i="1" dirty="0"/>
              <a:t> </a:t>
            </a:r>
            <a:r>
              <a:rPr lang="en-US" sz="2400" i="1" dirty="0" err="1"/>
              <a:t>nhận</a:t>
            </a:r>
            <a:r>
              <a:rPr lang="en-US" sz="2400" i="1" dirty="0"/>
              <a:t> </a:t>
            </a:r>
            <a:r>
              <a:rPr lang="en-US" sz="2400" i="1" dirty="0" err="1"/>
              <a:t>khi</a:t>
            </a:r>
            <a:r>
              <a:rPr lang="en-US" sz="2400" i="1" dirty="0"/>
              <a:t> </a:t>
            </a:r>
            <a:r>
              <a:rPr lang="en-US" sz="2400" i="1" dirty="0" err="1"/>
              <a:t>được</a:t>
            </a:r>
            <a:r>
              <a:rPr lang="en-US" sz="2400" i="1" dirty="0"/>
              <a:t> </a:t>
            </a:r>
            <a:r>
              <a:rPr lang="en-US" sz="2400" i="1" dirty="0" err="1"/>
              <a:t>yêu</a:t>
            </a:r>
            <a:r>
              <a:rPr lang="en-US" sz="2400" i="1" dirty="0"/>
              <a:t> </a:t>
            </a:r>
            <a:r>
              <a:rPr lang="en-US" sz="2400" i="1" dirty="0" err="1"/>
              <a:t>cầu</a:t>
            </a:r>
            <a:r>
              <a:rPr lang="en-US" sz="2400" i="1" dirty="0"/>
              <a:t> </a:t>
            </a:r>
            <a:r>
              <a:rPr lang="en-US" sz="2400" i="1" dirty="0" err="1"/>
              <a:t>giữ</a:t>
            </a:r>
            <a:r>
              <a:rPr lang="en-US" sz="2400" i="1" dirty="0"/>
              <a:t> </a:t>
            </a:r>
            <a:r>
              <a:rPr lang="en-US" sz="2400" i="1" dirty="0" err="1"/>
              <a:t>điện</a:t>
            </a:r>
            <a:r>
              <a:rPr lang="en-US" sz="2400" i="1" dirty="0"/>
              <a:t> </a:t>
            </a:r>
            <a:r>
              <a:rPr lang="en-US" sz="2400" i="1" dirty="0" err="1"/>
              <a:t>thoại</a:t>
            </a:r>
            <a:r>
              <a:rPr lang="en-US" sz="2400" i="1" dirty="0"/>
              <a:t> </a:t>
            </a:r>
            <a:r>
              <a:rPr lang="en-US" sz="2400" i="1" dirty="0" err="1"/>
              <a:t>ngay</a:t>
            </a:r>
            <a:r>
              <a:rPr lang="en-US" sz="2400" i="1" dirty="0"/>
              <a:t> </a:t>
            </a:r>
            <a:r>
              <a:rPr lang="en-US" sz="2400" i="1" dirty="0" err="1"/>
              <a:t>sau</a:t>
            </a:r>
            <a:r>
              <a:rPr lang="en-US" sz="2400" i="1" dirty="0"/>
              <a:t> </a:t>
            </a:r>
            <a:r>
              <a:rPr lang="en-US" sz="2400" i="1" dirty="0" err="1"/>
              <a:t>khi</a:t>
            </a:r>
            <a:r>
              <a:rPr lang="en-US" sz="2400" i="1" dirty="0"/>
              <a:t> </a:t>
            </a:r>
            <a:r>
              <a:rPr lang="en-US" sz="2400" i="1" dirty="0" err="1"/>
              <a:t>điện</a:t>
            </a:r>
            <a:r>
              <a:rPr lang="en-US" sz="2400" i="1" dirty="0"/>
              <a:t> </a:t>
            </a:r>
            <a:r>
              <a:rPr lang="en-US" sz="2400" i="1" dirty="0" err="1"/>
              <a:t>thoại</a:t>
            </a:r>
            <a:r>
              <a:rPr lang="en-US" sz="2400" i="1" dirty="0"/>
              <a:t> </a:t>
            </a:r>
            <a:r>
              <a:rPr lang="en-US" sz="2400" i="1" dirty="0" err="1"/>
              <a:t>được</a:t>
            </a:r>
            <a:r>
              <a:rPr lang="en-US" sz="2400" i="1" dirty="0"/>
              <a:t> </a:t>
            </a:r>
            <a:r>
              <a:rPr lang="en-US" sz="2400" i="1" dirty="0" err="1"/>
              <a:t>trả</a:t>
            </a:r>
            <a:r>
              <a:rPr lang="en-US" sz="2400" i="1" dirty="0"/>
              <a:t> </a:t>
            </a:r>
            <a:r>
              <a:rPr lang="en-US" sz="2400" i="1" dirty="0" err="1"/>
              <a:t>lời</a:t>
            </a:r>
            <a:r>
              <a:rPr lang="en-US" sz="2400" i="1" dirty="0"/>
              <a:t>. </a:t>
            </a:r>
            <a:r>
              <a:rPr lang="en-US" sz="2400" i="1" dirty="0" err="1"/>
              <a:t>Điều</a:t>
            </a:r>
            <a:r>
              <a:rPr lang="en-US" sz="2400" i="1" dirty="0"/>
              <a:t> </a:t>
            </a:r>
            <a:r>
              <a:rPr lang="en-US" sz="2400" i="1" dirty="0" err="1"/>
              <a:t>này</a:t>
            </a:r>
            <a:r>
              <a:rPr lang="en-US" sz="2400" i="1" dirty="0"/>
              <a:t> </a:t>
            </a:r>
            <a:r>
              <a:rPr lang="en-US" sz="2400" i="1" dirty="0" err="1"/>
              <a:t>giúp</a:t>
            </a:r>
            <a:r>
              <a:rPr lang="en-US" sz="2400" i="1" dirty="0"/>
              <a:t> </a:t>
            </a:r>
            <a:r>
              <a:rPr lang="en-US" sz="2400" i="1" dirty="0" err="1"/>
              <a:t>tiết</a:t>
            </a:r>
            <a:r>
              <a:rPr lang="en-US" sz="2400" i="1" dirty="0"/>
              <a:t> </a:t>
            </a:r>
            <a:r>
              <a:rPr lang="en-US" sz="2400" i="1" dirty="0" err="1"/>
              <a:t>kiệm</a:t>
            </a:r>
            <a:r>
              <a:rPr lang="en-US" sz="2400" i="1" dirty="0"/>
              <a:t> </a:t>
            </a:r>
            <a:r>
              <a:rPr lang="en-US" sz="2400" i="1" dirty="0" err="1"/>
              <a:t>thời</a:t>
            </a:r>
            <a:r>
              <a:rPr lang="en-US" sz="2400" i="1" dirty="0"/>
              <a:t> </a:t>
            </a:r>
            <a:r>
              <a:rPr lang="en-US" sz="2400" i="1" dirty="0" err="1"/>
              <a:t>gian</a:t>
            </a:r>
            <a:r>
              <a:rPr lang="en-US" sz="2400" i="1" dirty="0"/>
              <a:t> </a:t>
            </a:r>
            <a:r>
              <a:rPr lang="en-US" sz="2400" i="1" dirty="0" err="1"/>
              <a:t>và</a:t>
            </a:r>
            <a:r>
              <a:rPr lang="en-US" sz="2400" i="1" dirty="0"/>
              <a:t> </a:t>
            </a:r>
            <a:r>
              <a:rPr lang="en-US" sz="2400" i="1" dirty="0" err="1"/>
              <a:t>tiền</a:t>
            </a:r>
            <a:r>
              <a:rPr lang="en-US" sz="2400" i="1" dirty="0"/>
              <a:t> </a:t>
            </a:r>
            <a:r>
              <a:rPr lang="en-US" sz="2400" i="1" dirty="0" err="1"/>
              <a:t>bạc</a:t>
            </a:r>
            <a:r>
              <a:rPr lang="en-US" sz="2400" i="1" dirty="0"/>
              <a:t> </a:t>
            </a:r>
            <a:r>
              <a:rPr lang="en-US" sz="2400" i="1" dirty="0" err="1"/>
              <a:t>cho</a:t>
            </a:r>
            <a:r>
              <a:rPr lang="en-US" sz="2400" i="1" dirty="0"/>
              <a:t> </a:t>
            </a:r>
            <a:r>
              <a:rPr lang="en-US" sz="2400" i="1" dirty="0" err="1"/>
              <a:t>công</a:t>
            </a:r>
            <a:r>
              <a:rPr lang="en-US" sz="2400" i="1" dirty="0"/>
              <a:t> </a:t>
            </a:r>
            <a:r>
              <a:rPr lang="en-US" sz="2400" i="1" dirty="0" err="1"/>
              <a:t>ty</a:t>
            </a:r>
            <a:r>
              <a:rPr lang="en-US" sz="2400" i="1" dirty="0"/>
              <a:t>, </a:t>
            </a:r>
            <a:r>
              <a:rPr lang="en-US" sz="2400" i="1" dirty="0" err="1"/>
              <a:t>nhưng</a:t>
            </a:r>
            <a:r>
              <a:rPr lang="en-US" sz="2400" i="1" dirty="0"/>
              <a:t> </a:t>
            </a:r>
            <a:r>
              <a:rPr lang="en-US" sz="2400" i="1" dirty="0" err="1"/>
              <a:t>lại</a:t>
            </a:r>
            <a:r>
              <a:rPr lang="en-US" sz="2400" i="1" dirty="0"/>
              <a:t> </a:t>
            </a:r>
            <a:r>
              <a:rPr lang="en-US" sz="2400" i="1" dirty="0" err="1"/>
              <a:t>khiến</a:t>
            </a:r>
            <a:r>
              <a:rPr lang="en-US" sz="2400" i="1" dirty="0"/>
              <a:t> </a:t>
            </a:r>
            <a:r>
              <a:rPr lang="en-US" sz="2400" i="1" dirty="0" err="1"/>
              <a:t>bạn</a:t>
            </a:r>
            <a:r>
              <a:rPr lang="en-US" sz="2400" i="1" dirty="0"/>
              <a:t> </a:t>
            </a:r>
            <a:r>
              <a:rPr lang="en-US" sz="2400" i="1" dirty="0" err="1"/>
              <a:t>mất</a:t>
            </a:r>
            <a:r>
              <a:rPr lang="en-US" sz="2400" i="1" dirty="0"/>
              <a:t> </a:t>
            </a:r>
            <a:r>
              <a:rPr lang="en-US" sz="2400" i="1" dirty="0" err="1"/>
              <a:t>thời</a:t>
            </a:r>
            <a:r>
              <a:rPr lang="en-US" sz="2400" i="1" dirty="0"/>
              <a:t> </a:t>
            </a:r>
            <a:r>
              <a:rPr lang="en-US" sz="2400" i="1" dirty="0" err="1"/>
              <a:t>gian</a:t>
            </a:r>
            <a:r>
              <a:rPr lang="en-US" sz="2400" i="1" dirty="0"/>
              <a:t>. </a:t>
            </a:r>
            <a:r>
              <a:rPr lang="en-US" sz="2400" i="1" dirty="0" err="1"/>
              <a:t>Chúng</a:t>
            </a:r>
            <a:r>
              <a:rPr lang="en-US" sz="2400" i="1" dirty="0"/>
              <a:t> ta </a:t>
            </a:r>
            <a:r>
              <a:rPr lang="en-US" sz="2400" i="1" dirty="0" err="1"/>
              <a:t>đang</a:t>
            </a:r>
            <a:r>
              <a:rPr lang="en-US" sz="2400" i="1" dirty="0"/>
              <a:t> </a:t>
            </a:r>
            <a:r>
              <a:rPr lang="en-US" sz="2400" i="1" dirty="0" err="1"/>
              <a:t>tham</a:t>
            </a:r>
            <a:r>
              <a:rPr lang="en-US" sz="2400" i="1" dirty="0"/>
              <a:t> </a:t>
            </a:r>
            <a:r>
              <a:rPr lang="en-US" sz="2400" i="1" dirty="0" err="1"/>
              <a:t>gia</a:t>
            </a:r>
            <a:r>
              <a:rPr lang="en-US" sz="2400" i="1" dirty="0"/>
              <a:t> </a:t>
            </a:r>
            <a:r>
              <a:rPr lang="en-US" sz="2400" i="1" dirty="0" err="1"/>
              <a:t>vào</a:t>
            </a:r>
            <a:r>
              <a:rPr lang="en-US" sz="2400" i="1" dirty="0"/>
              <a:t> </a:t>
            </a:r>
            <a:r>
              <a:rPr lang="en-US" sz="2400" i="1" dirty="0" err="1"/>
              <a:t>một</a:t>
            </a:r>
            <a:r>
              <a:rPr lang="en-US" sz="2400" i="1" dirty="0"/>
              <a:t> </a:t>
            </a:r>
            <a:r>
              <a:rPr lang="en-US" sz="2400" i="1" dirty="0" err="1"/>
              <a:t>cuộc</a:t>
            </a:r>
            <a:r>
              <a:rPr lang="en-US" sz="2400" i="1" dirty="0"/>
              <a:t> </a:t>
            </a:r>
            <a:r>
              <a:rPr lang="en-US" sz="2400" i="1" dirty="0" err="1"/>
              <a:t>chiến</a:t>
            </a:r>
            <a:r>
              <a:rPr lang="en-US" sz="2400" i="1" dirty="0"/>
              <a:t> </a:t>
            </a:r>
            <a:r>
              <a:rPr lang="en-US" sz="2400" i="1" dirty="0" err="1"/>
              <a:t>liên</a:t>
            </a:r>
            <a:r>
              <a:rPr lang="en-US" sz="2400" i="1" dirty="0"/>
              <a:t> </a:t>
            </a:r>
            <a:r>
              <a:rPr lang="en-US" sz="2400" i="1" dirty="0" err="1"/>
              <a:t>tục</a:t>
            </a:r>
            <a:r>
              <a:rPr lang="en-US" sz="2400" i="1" dirty="0"/>
              <a:t>, </a:t>
            </a:r>
            <a:r>
              <a:rPr lang="en-US" sz="2400" i="1" dirty="0" err="1"/>
              <a:t>tinh</a:t>
            </a:r>
            <a:r>
              <a:rPr lang="en-US" sz="2400" i="1" dirty="0"/>
              <a:t> vi </a:t>
            </a:r>
            <a:r>
              <a:rPr lang="en-US" sz="2400" i="1" dirty="0" err="1"/>
              <a:t>theo</a:t>
            </a:r>
            <a:r>
              <a:rPr lang="en-US" sz="2400" i="1" dirty="0"/>
              <a:t> </a:t>
            </a:r>
            <a:r>
              <a:rPr lang="en-US" sz="2400" i="1" dirty="0" err="1"/>
              <a:t>thời</a:t>
            </a:r>
            <a:r>
              <a:rPr lang="en-US" sz="2400" i="1" dirty="0"/>
              <a:t> </a:t>
            </a:r>
            <a:r>
              <a:rPr lang="en-US" sz="2400" i="1" dirty="0" err="1"/>
              <a:t>gian</a:t>
            </a:r>
            <a:r>
              <a:rPr lang="en-US" sz="2400" i="1" dirty="0"/>
              <a:t>.)</a:t>
            </a:r>
            <a:endParaRPr lang="en-US" sz="2400" dirty="0"/>
          </a:p>
          <a:p>
            <a:r>
              <a:rPr lang="en-US" sz="2400" dirty="0"/>
              <a:t>~ </a:t>
            </a:r>
            <a:r>
              <a:rPr lang="en-US" sz="2400" dirty="0" err="1"/>
              <a:t>Lưu</a:t>
            </a:r>
            <a:r>
              <a:rPr lang="en-US" sz="2400" dirty="0"/>
              <a:t> ý: the instant = as soon as</a:t>
            </a:r>
          </a:p>
          <a:p>
            <a:endParaRPr lang="en-US" sz="2400" dirty="0"/>
          </a:p>
        </p:txBody>
      </p:sp>
      <p:sp>
        <p:nvSpPr>
          <p:cNvPr id="2" name="Oval 1"/>
          <p:cNvSpPr/>
          <p:nvPr/>
        </p:nvSpPr>
        <p:spPr>
          <a:xfrm>
            <a:off x="152400" y="838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622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
            <a:ext cx="8839200" cy="6863417"/>
          </a:xfrm>
          <a:prstGeom prst="rect">
            <a:avLst/>
          </a:prstGeom>
          <a:noFill/>
        </p:spPr>
        <p:txBody>
          <a:bodyPr wrap="square" rtlCol="0">
            <a:spAutoFit/>
          </a:bodyPr>
          <a:lstStyle/>
          <a:p>
            <a:r>
              <a:rPr lang="en-US" sz="2000" b="1" dirty="0"/>
              <a:t>Question 48. </a:t>
            </a:r>
            <a:r>
              <a:rPr lang="en-US" sz="2000" dirty="0"/>
              <a:t>The word “</a:t>
            </a:r>
            <a:r>
              <a:rPr lang="en-US" sz="2000" b="1" dirty="0"/>
              <a:t>treadmill</a:t>
            </a:r>
            <a:r>
              <a:rPr lang="en-US" sz="2000" dirty="0"/>
              <a:t>” in paragraph 5 mostly describes something which is _______.</a:t>
            </a:r>
          </a:p>
          <a:p>
            <a:r>
              <a:rPr lang="en-US" sz="2000" b="1" dirty="0"/>
              <a:t>A. </a:t>
            </a:r>
            <a:r>
              <a:rPr lang="en-US" sz="2000" dirty="0"/>
              <a:t>energizing	</a:t>
            </a:r>
            <a:r>
              <a:rPr lang="en-US" sz="2000" b="1" dirty="0"/>
              <a:t>B. </a:t>
            </a:r>
            <a:r>
              <a:rPr lang="en-US" sz="2000" dirty="0"/>
              <a:t>conducive	</a:t>
            </a:r>
            <a:r>
              <a:rPr lang="en-US" sz="2000" b="1" dirty="0"/>
              <a:t>C. </a:t>
            </a:r>
            <a:r>
              <a:rPr lang="en-US" sz="2000" dirty="0"/>
              <a:t>alien	</a:t>
            </a:r>
            <a:r>
              <a:rPr lang="en-US" sz="2000" b="1" dirty="0"/>
              <a:t>D. </a:t>
            </a:r>
            <a:r>
              <a:rPr lang="en-US" sz="2000" dirty="0"/>
              <a:t>monotonous</a:t>
            </a:r>
          </a:p>
          <a:p>
            <a:r>
              <a:rPr lang="en-US" sz="2000" b="1" dirty="0" err="1"/>
              <a:t>Giải</a:t>
            </a:r>
            <a:r>
              <a:rPr lang="en-US" sz="2000" b="1" dirty="0"/>
              <a:t> </a:t>
            </a:r>
            <a:r>
              <a:rPr lang="en-US" sz="2000" b="1" dirty="0" err="1"/>
              <a:t>thích</a:t>
            </a:r>
            <a:r>
              <a:rPr lang="en-US" sz="2000" b="1" dirty="0"/>
              <a:t>:</a:t>
            </a:r>
            <a:endParaRPr lang="en-US" sz="2000" dirty="0"/>
          </a:p>
          <a:p>
            <a:r>
              <a:rPr lang="en-US" sz="2000" dirty="0" err="1"/>
              <a:t>Từ</a:t>
            </a:r>
            <a:r>
              <a:rPr lang="en-US" sz="2000" dirty="0"/>
              <a:t> “treadmill” </a:t>
            </a:r>
            <a:r>
              <a:rPr lang="en-US" sz="2000" dirty="0" err="1"/>
              <a:t>trong</a:t>
            </a:r>
            <a:r>
              <a:rPr lang="en-US" sz="2000" dirty="0"/>
              <a:t> </a:t>
            </a:r>
            <a:r>
              <a:rPr lang="en-US" sz="2000" dirty="0" err="1"/>
              <a:t>đoạn</a:t>
            </a:r>
            <a:r>
              <a:rPr lang="en-US" sz="2000" dirty="0"/>
              <a:t> 5 </a:t>
            </a:r>
            <a:r>
              <a:rPr lang="en-US" sz="2000" dirty="0" err="1"/>
              <a:t>chủ</a:t>
            </a:r>
            <a:r>
              <a:rPr lang="en-US" sz="2000" dirty="0"/>
              <a:t> </a:t>
            </a:r>
            <a:r>
              <a:rPr lang="en-US" sz="2000" dirty="0" err="1"/>
              <a:t>yếu</a:t>
            </a:r>
            <a:r>
              <a:rPr lang="en-US" sz="2000" dirty="0"/>
              <a:t> </a:t>
            </a:r>
            <a:r>
              <a:rPr lang="en-US" sz="2000" dirty="0" err="1"/>
              <a:t>mô</a:t>
            </a:r>
            <a:r>
              <a:rPr lang="en-US" sz="2000" dirty="0"/>
              <a:t> </a:t>
            </a:r>
            <a:r>
              <a:rPr lang="en-US" sz="2000" dirty="0" err="1"/>
              <a:t>tả</a:t>
            </a:r>
            <a:r>
              <a:rPr lang="en-US" sz="2000" dirty="0"/>
              <a:t> </a:t>
            </a:r>
            <a:r>
              <a:rPr lang="en-US" sz="2000" dirty="0" err="1"/>
              <a:t>một</a:t>
            </a:r>
            <a:r>
              <a:rPr lang="en-US" sz="2000" dirty="0"/>
              <a:t> </a:t>
            </a:r>
            <a:r>
              <a:rPr lang="en-US" sz="2000" dirty="0" err="1"/>
              <a:t>cái</a:t>
            </a:r>
            <a:r>
              <a:rPr lang="en-US" sz="2000" dirty="0"/>
              <a:t> </a:t>
            </a:r>
            <a:r>
              <a:rPr lang="en-US" sz="2000" dirty="0" err="1"/>
              <a:t>gì</a:t>
            </a:r>
            <a:r>
              <a:rPr lang="en-US" sz="2000" dirty="0"/>
              <a:t> </a:t>
            </a:r>
            <a:r>
              <a:rPr lang="en-US" sz="2000" dirty="0" err="1"/>
              <a:t>đó</a:t>
            </a:r>
            <a:r>
              <a:rPr lang="en-US" sz="2000" dirty="0"/>
              <a:t> _________</a:t>
            </a:r>
          </a:p>
          <a:p>
            <a:r>
              <a:rPr lang="en-US" sz="2000" dirty="0"/>
              <a:t>A. </a:t>
            </a:r>
            <a:r>
              <a:rPr lang="en-US" sz="2000" dirty="0" err="1"/>
              <a:t>tiếp</a:t>
            </a:r>
            <a:r>
              <a:rPr lang="en-US" sz="2000" dirty="0"/>
              <a:t> </a:t>
            </a:r>
            <a:r>
              <a:rPr lang="en-US" sz="2000" dirty="0" err="1"/>
              <a:t>thêm</a:t>
            </a:r>
            <a:r>
              <a:rPr lang="en-US" sz="2000" dirty="0"/>
              <a:t> </a:t>
            </a:r>
            <a:r>
              <a:rPr lang="en-US" sz="2000" dirty="0" err="1"/>
              <a:t>sinh</a:t>
            </a:r>
            <a:r>
              <a:rPr lang="en-US" sz="2000" dirty="0"/>
              <a:t> </a:t>
            </a:r>
            <a:r>
              <a:rPr lang="en-US" sz="2000" dirty="0" err="1"/>
              <a:t>lực</a:t>
            </a:r>
            <a:endParaRPr lang="en-US" sz="2000" dirty="0"/>
          </a:p>
          <a:p>
            <a:r>
              <a:rPr lang="en-US" sz="2000" dirty="0"/>
              <a:t>B. </a:t>
            </a:r>
            <a:r>
              <a:rPr lang="en-US" sz="2000" dirty="0" err="1"/>
              <a:t>có</a:t>
            </a:r>
            <a:r>
              <a:rPr lang="en-US" sz="2000" dirty="0"/>
              <a:t> </a:t>
            </a:r>
            <a:r>
              <a:rPr lang="en-US" sz="2000" dirty="0" err="1"/>
              <a:t>lợi</a:t>
            </a:r>
            <a:endParaRPr lang="en-US" sz="2000" dirty="0"/>
          </a:p>
          <a:p>
            <a:r>
              <a:rPr lang="en-US" sz="2000" dirty="0"/>
              <a:t>C. </a:t>
            </a:r>
            <a:r>
              <a:rPr lang="en-US" sz="2000" dirty="0" err="1"/>
              <a:t>người</a:t>
            </a:r>
            <a:r>
              <a:rPr lang="en-US" sz="2000" dirty="0"/>
              <a:t> </a:t>
            </a:r>
            <a:r>
              <a:rPr lang="en-US" sz="2000" dirty="0" err="1"/>
              <a:t>ngoài</a:t>
            </a:r>
            <a:r>
              <a:rPr lang="en-US" sz="2000" dirty="0"/>
              <a:t> </a:t>
            </a:r>
            <a:r>
              <a:rPr lang="en-US" sz="2000" dirty="0" err="1"/>
              <a:t>hành</a:t>
            </a:r>
            <a:r>
              <a:rPr lang="en-US" sz="2000" dirty="0"/>
              <a:t> </a:t>
            </a:r>
            <a:r>
              <a:rPr lang="en-US" sz="2000" dirty="0" err="1"/>
              <a:t>tinh</a:t>
            </a:r>
            <a:endParaRPr lang="en-US" sz="2000" dirty="0"/>
          </a:p>
          <a:p>
            <a:r>
              <a:rPr lang="en-US" sz="2000" dirty="0"/>
              <a:t>D. </a:t>
            </a:r>
            <a:r>
              <a:rPr lang="en-US" sz="2000" dirty="0" err="1"/>
              <a:t>đơn</a:t>
            </a:r>
            <a:r>
              <a:rPr lang="en-US" sz="2000" dirty="0"/>
              <a:t> </a:t>
            </a:r>
            <a:r>
              <a:rPr lang="en-US" sz="2000" dirty="0" err="1"/>
              <a:t>điệu</a:t>
            </a:r>
            <a:r>
              <a:rPr lang="en-US" sz="2000" dirty="0"/>
              <a:t>, </a:t>
            </a:r>
            <a:r>
              <a:rPr lang="en-US" sz="2000" dirty="0" err="1"/>
              <a:t>tẻ</a:t>
            </a:r>
            <a:r>
              <a:rPr lang="en-US" sz="2000" dirty="0"/>
              <a:t> </a:t>
            </a:r>
            <a:r>
              <a:rPr lang="en-US" sz="2000" dirty="0" err="1"/>
              <a:t>nhạt</a:t>
            </a:r>
            <a:endParaRPr lang="en-US" sz="2000" dirty="0"/>
          </a:p>
          <a:p>
            <a:r>
              <a:rPr lang="en-US" sz="2000" dirty="0"/>
              <a:t>→ treadmill: </a:t>
            </a:r>
            <a:r>
              <a:rPr lang="en-US" sz="2000" dirty="0" err="1"/>
              <a:t>guồng</a:t>
            </a:r>
            <a:r>
              <a:rPr lang="en-US" sz="2000" dirty="0"/>
              <a:t> quay </a:t>
            </a:r>
            <a:r>
              <a:rPr lang="en-US" sz="2000" dirty="0" err="1"/>
              <a:t>liên</a:t>
            </a:r>
            <a:r>
              <a:rPr lang="en-US" sz="2000" dirty="0"/>
              <a:t> </a:t>
            </a:r>
            <a:r>
              <a:rPr lang="en-US" sz="2000" dirty="0" err="1"/>
              <a:t>tục</a:t>
            </a:r>
            <a:r>
              <a:rPr lang="en-US" sz="2000" dirty="0"/>
              <a:t> = </a:t>
            </a:r>
            <a:r>
              <a:rPr lang="en-US" sz="2000" dirty="0" err="1"/>
              <a:t>cái</a:t>
            </a:r>
            <a:r>
              <a:rPr lang="en-US" sz="2000" dirty="0"/>
              <a:t> </a:t>
            </a:r>
            <a:r>
              <a:rPr lang="en-US" sz="2000" dirty="0" err="1"/>
              <a:t>gì</a:t>
            </a:r>
            <a:r>
              <a:rPr lang="en-US" sz="2000" dirty="0"/>
              <a:t> </a:t>
            </a:r>
            <a:r>
              <a:rPr lang="en-US" sz="2000" dirty="0" err="1"/>
              <a:t>đó</a:t>
            </a:r>
            <a:r>
              <a:rPr lang="en-US" sz="2000" dirty="0"/>
              <a:t> </a:t>
            </a:r>
            <a:r>
              <a:rPr lang="en-US" sz="2000" dirty="0" err="1"/>
              <a:t>rất</a:t>
            </a:r>
            <a:r>
              <a:rPr lang="en-US" sz="2000" dirty="0"/>
              <a:t> </a:t>
            </a:r>
            <a:r>
              <a:rPr lang="en-US" sz="2000" dirty="0" err="1"/>
              <a:t>tẻ</a:t>
            </a:r>
            <a:r>
              <a:rPr lang="en-US" sz="2000" dirty="0"/>
              <a:t> </a:t>
            </a:r>
            <a:r>
              <a:rPr lang="en-US" sz="2000" dirty="0" err="1"/>
              <a:t>nhạt</a:t>
            </a:r>
            <a:r>
              <a:rPr lang="en-US" sz="2000" dirty="0"/>
              <a:t> </a:t>
            </a:r>
            <a:r>
              <a:rPr lang="en-US" sz="2000" dirty="0" err="1"/>
              <a:t>đơn</a:t>
            </a:r>
            <a:r>
              <a:rPr lang="en-US" sz="2000" dirty="0"/>
              <a:t> </a:t>
            </a:r>
            <a:r>
              <a:rPr lang="en-US" sz="2000" dirty="0" err="1"/>
              <a:t>điệu</a:t>
            </a:r>
            <a:endParaRPr lang="en-US" sz="2000" dirty="0"/>
          </a:p>
          <a:p>
            <a:r>
              <a:rPr lang="en-US" sz="2000" dirty="0" err="1"/>
              <a:t>Căn</a:t>
            </a:r>
            <a:r>
              <a:rPr lang="en-US" sz="2000" dirty="0"/>
              <a:t> </a:t>
            </a:r>
            <a:r>
              <a:rPr lang="en-US" sz="2000" dirty="0" err="1"/>
              <a:t>cứ</a:t>
            </a:r>
            <a:r>
              <a:rPr lang="en-US" sz="2000" dirty="0"/>
              <a:t> </a:t>
            </a:r>
            <a:r>
              <a:rPr lang="en-US" sz="2000" dirty="0" err="1"/>
              <a:t>vào</a:t>
            </a:r>
            <a:r>
              <a:rPr lang="en-US" sz="2000" dirty="0"/>
              <a:t> </a:t>
            </a:r>
            <a:r>
              <a:rPr lang="en-US" sz="2000" dirty="0" err="1"/>
              <a:t>ngữ</a:t>
            </a:r>
            <a:r>
              <a:rPr lang="en-US" sz="2000" dirty="0"/>
              <a:t> </a:t>
            </a:r>
            <a:r>
              <a:rPr lang="en-US" sz="2000" dirty="0" err="1"/>
              <a:t>cảnh</a:t>
            </a:r>
            <a:r>
              <a:rPr lang="en-US" sz="2000" dirty="0"/>
              <a:t> </a:t>
            </a:r>
            <a:r>
              <a:rPr lang="en-US" sz="2000" dirty="0" err="1"/>
              <a:t>trong</a:t>
            </a:r>
            <a:r>
              <a:rPr lang="en-US" sz="2000" dirty="0"/>
              <a:t> </a:t>
            </a:r>
            <a:r>
              <a:rPr lang="en-US" sz="2000" dirty="0" err="1"/>
              <a:t>câu</a:t>
            </a:r>
            <a:r>
              <a:rPr lang="en-US" sz="2000" dirty="0"/>
              <a:t> </a:t>
            </a:r>
            <a:r>
              <a:rPr lang="en-US" sz="2000" dirty="0" err="1"/>
              <a:t>trước</a:t>
            </a:r>
            <a:r>
              <a:rPr lang="en-US" sz="2000" dirty="0"/>
              <a:t> </a:t>
            </a:r>
            <a:r>
              <a:rPr lang="en-US" sz="2000" dirty="0" err="1"/>
              <a:t>nó</a:t>
            </a:r>
            <a:r>
              <a:rPr lang="en-US" sz="2000" dirty="0"/>
              <a:t>:</a:t>
            </a:r>
          </a:p>
          <a:p>
            <a:r>
              <a:rPr lang="en-US" sz="2000" dirty="0"/>
              <a:t>At the same time, they are employing others - cleaners, </a:t>
            </a:r>
            <a:r>
              <a:rPr lang="en-US" sz="2000" dirty="0" err="1"/>
              <a:t>childminders</a:t>
            </a:r>
            <a:r>
              <a:rPr lang="en-US" sz="2000" dirty="0"/>
              <a:t>, fast-food restaurant workers - in order to allow themselves to work all the time. Meanwhile, more and more of us are putting ourselves on the treadmill of constant activity, taking on an increasingly heavy workload, and never stopping for a moment to ask ourselves why.</a:t>
            </a:r>
          </a:p>
          <a:p>
            <a:r>
              <a:rPr lang="en-US" sz="2000" i="1" dirty="0"/>
              <a:t>(</a:t>
            </a:r>
            <a:r>
              <a:rPr lang="en-US" sz="2000" i="1" dirty="0" err="1"/>
              <a:t>Đồng</a:t>
            </a:r>
            <a:r>
              <a:rPr lang="en-US" sz="2000" i="1" dirty="0"/>
              <a:t> </a:t>
            </a:r>
            <a:r>
              <a:rPr lang="en-US" sz="2000" i="1" dirty="0" err="1"/>
              <a:t>thời</a:t>
            </a:r>
            <a:r>
              <a:rPr lang="en-US" sz="2000" i="1" dirty="0"/>
              <a:t>, </a:t>
            </a:r>
            <a:r>
              <a:rPr lang="en-US" sz="2000" i="1" dirty="0" err="1"/>
              <a:t>họ</a:t>
            </a:r>
            <a:r>
              <a:rPr lang="en-US" sz="2000" i="1" dirty="0"/>
              <a:t> </a:t>
            </a:r>
            <a:r>
              <a:rPr lang="en-US" sz="2000" i="1" dirty="0" err="1"/>
              <a:t>đang</a:t>
            </a:r>
            <a:r>
              <a:rPr lang="en-US" sz="2000" i="1" dirty="0"/>
              <a:t> </a:t>
            </a:r>
            <a:r>
              <a:rPr lang="en-US" sz="2000" i="1" dirty="0" err="1"/>
              <a:t>thuê</a:t>
            </a:r>
            <a:r>
              <a:rPr lang="en-US" sz="2000" i="1" dirty="0"/>
              <a:t> </a:t>
            </a:r>
            <a:r>
              <a:rPr lang="en-US" sz="2000" i="1" dirty="0" err="1"/>
              <a:t>những</a:t>
            </a:r>
            <a:r>
              <a:rPr lang="en-US" sz="2000" i="1" dirty="0"/>
              <a:t> </a:t>
            </a:r>
            <a:r>
              <a:rPr lang="en-US" sz="2000" i="1" dirty="0" err="1"/>
              <a:t>người</a:t>
            </a:r>
            <a:r>
              <a:rPr lang="en-US" sz="2000" i="1" dirty="0"/>
              <a:t> </a:t>
            </a:r>
            <a:r>
              <a:rPr lang="en-US" sz="2000" i="1" dirty="0" err="1"/>
              <a:t>khác</a:t>
            </a:r>
            <a:r>
              <a:rPr lang="en-US" sz="2000" i="1" dirty="0"/>
              <a:t> - </a:t>
            </a:r>
            <a:r>
              <a:rPr lang="en-US" sz="2000" i="1" dirty="0" err="1"/>
              <a:t>người</a:t>
            </a:r>
            <a:r>
              <a:rPr lang="en-US" sz="2000" i="1" dirty="0"/>
              <a:t> </a:t>
            </a:r>
            <a:r>
              <a:rPr lang="en-US" sz="2000" i="1" dirty="0" err="1"/>
              <a:t>dọn</a:t>
            </a:r>
            <a:r>
              <a:rPr lang="en-US" sz="2000" i="1" dirty="0"/>
              <a:t> </a:t>
            </a:r>
            <a:r>
              <a:rPr lang="en-US" sz="2000" i="1" dirty="0" err="1"/>
              <a:t>dẹp</a:t>
            </a:r>
            <a:r>
              <a:rPr lang="en-US" sz="2000" i="1" dirty="0"/>
              <a:t>, </a:t>
            </a:r>
            <a:r>
              <a:rPr lang="en-US" sz="2000" i="1" dirty="0" err="1"/>
              <a:t>người</a:t>
            </a:r>
            <a:r>
              <a:rPr lang="en-US" sz="2000" i="1" dirty="0"/>
              <a:t> </a:t>
            </a:r>
            <a:r>
              <a:rPr lang="en-US" sz="2000" i="1" dirty="0" err="1"/>
              <a:t>trông</a:t>
            </a:r>
            <a:r>
              <a:rPr lang="en-US" sz="2000" i="1" dirty="0"/>
              <a:t> </a:t>
            </a:r>
            <a:r>
              <a:rPr lang="en-US" sz="2000" i="1" dirty="0" err="1"/>
              <a:t>trẻ</a:t>
            </a:r>
            <a:r>
              <a:rPr lang="en-US" sz="2000" i="1" dirty="0"/>
              <a:t>, </a:t>
            </a:r>
            <a:r>
              <a:rPr lang="en-US" sz="2000" i="1" dirty="0" err="1"/>
              <a:t>nhân</a:t>
            </a:r>
            <a:r>
              <a:rPr lang="en-US" sz="2000" i="1" dirty="0"/>
              <a:t> </a:t>
            </a:r>
            <a:r>
              <a:rPr lang="en-US" sz="2000" i="1" dirty="0" err="1"/>
              <a:t>viên</a:t>
            </a:r>
            <a:r>
              <a:rPr lang="en-US" sz="2000" i="1" dirty="0"/>
              <a:t> </a:t>
            </a:r>
            <a:r>
              <a:rPr lang="en-US" sz="2000" i="1" dirty="0" err="1"/>
              <a:t>nhà</a:t>
            </a:r>
            <a:r>
              <a:rPr lang="en-US" sz="2000" i="1" dirty="0"/>
              <a:t> </a:t>
            </a:r>
            <a:r>
              <a:rPr lang="en-US" sz="2000" i="1" dirty="0" err="1"/>
              <a:t>hàng</a:t>
            </a:r>
            <a:r>
              <a:rPr lang="en-US" sz="2000" i="1" dirty="0"/>
              <a:t> </a:t>
            </a:r>
            <a:r>
              <a:rPr lang="en-US" sz="2000" i="1" dirty="0" err="1"/>
              <a:t>thức</a:t>
            </a:r>
            <a:r>
              <a:rPr lang="en-US" sz="2000" i="1" dirty="0"/>
              <a:t> </a:t>
            </a:r>
            <a:r>
              <a:rPr lang="en-US" sz="2000" i="1" dirty="0" err="1"/>
              <a:t>ăn</a:t>
            </a:r>
            <a:r>
              <a:rPr lang="en-US" sz="2000" i="1" dirty="0"/>
              <a:t> </a:t>
            </a:r>
            <a:r>
              <a:rPr lang="en-US" sz="2000" i="1" dirty="0" err="1"/>
              <a:t>nhanh</a:t>
            </a:r>
            <a:r>
              <a:rPr lang="en-US" sz="2000" i="1" dirty="0"/>
              <a:t> - </a:t>
            </a:r>
            <a:r>
              <a:rPr lang="en-US" sz="2000" i="1" dirty="0" err="1"/>
              <a:t>để</a:t>
            </a:r>
            <a:r>
              <a:rPr lang="en-US" sz="2000" i="1" dirty="0"/>
              <a:t> </a:t>
            </a:r>
            <a:r>
              <a:rPr lang="en-US" sz="2000" i="1" dirty="0" err="1"/>
              <a:t>cho</a:t>
            </a:r>
            <a:r>
              <a:rPr lang="en-US" sz="2000" i="1" dirty="0"/>
              <a:t> </a:t>
            </a:r>
            <a:r>
              <a:rPr lang="en-US" sz="2000" i="1" dirty="0" err="1"/>
              <a:t>phép</a:t>
            </a:r>
            <a:r>
              <a:rPr lang="en-US" sz="2000" i="1" dirty="0"/>
              <a:t> </a:t>
            </a:r>
            <a:r>
              <a:rPr lang="en-US" sz="2000" i="1" dirty="0" err="1"/>
              <a:t>bản</a:t>
            </a:r>
            <a:r>
              <a:rPr lang="en-US" sz="2000" i="1" dirty="0"/>
              <a:t> </a:t>
            </a:r>
            <a:r>
              <a:rPr lang="en-US" sz="2000" i="1" dirty="0" err="1"/>
              <a:t>thân</a:t>
            </a:r>
            <a:r>
              <a:rPr lang="en-US" sz="2000" i="1" dirty="0"/>
              <a:t> </a:t>
            </a:r>
            <a:r>
              <a:rPr lang="en-US" sz="2000" i="1" dirty="0" err="1"/>
              <a:t>làm</a:t>
            </a:r>
            <a:r>
              <a:rPr lang="en-US" sz="2000" i="1" dirty="0"/>
              <a:t> </a:t>
            </a:r>
            <a:r>
              <a:rPr lang="en-US" sz="2000" i="1" dirty="0" err="1"/>
              <a:t>việc</a:t>
            </a:r>
            <a:r>
              <a:rPr lang="en-US" sz="2000" i="1" dirty="0"/>
              <a:t> </a:t>
            </a:r>
            <a:r>
              <a:rPr lang="en-US" sz="2000" i="1" dirty="0" err="1"/>
              <a:t>mọi</a:t>
            </a:r>
            <a:r>
              <a:rPr lang="en-US" sz="2000" i="1" dirty="0"/>
              <a:t> </a:t>
            </a:r>
            <a:r>
              <a:rPr lang="en-US" sz="2000" i="1" dirty="0" err="1"/>
              <a:t>lúc</a:t>
            </a:r>
            <a:r>
              <a:rPr lang="en-US" sz="2000" i="1" dirty="0"/>
              <a:t>. </a:t>
            </a:r>
            <a:r>
              <a:rPr lang="en-US" sz="2000" i="1" dirty="0" err="1"/>
              <a:t>Trong</a:t>
            </a:r>
            <a:r>
              <a:rPr lang="en-US" sz="2000" i="1" dirty="0"/>
              <a:t> </a:t>
            </a:r>
            <a:r>
              <a:rPr lang="en-US" sz="2000" i="1" dirty="0" err="1"/>
              <a:t>khi</a:t>
            </a:r>
            <a:r>
              <a:rPr lang="en-US" sz="2000" i="1" dirty="0"/>
              <a:t> </a:t>
            </a:r>
            <a:r>
              <a:rPr lang="en-US" sz="2000" i="1" dirty="0" err="1"/>
              <a:t>đó</a:t>
            </a:r>
            <a:r>
              <a:rPr lang="en-US" sz="2000" i="1" dirty="0"/>
              <a:t>, </a:t>
            </a:r>
            <a:r>
              <a:rPr lang="en-US" sz="2000" i="1" dirty="0" err="1"/>
              <a:t>ngày</a:t>
            </a:r>
            <a:r>
              <a:rPr lang="en-US" sz="2000" i="1" dirty="0"/>
              <a:t> </a:t>
            </a:r>
            <a:r>
              <a:rPr lang="en-US" sz="2000" i="1" dirty="0" err="1"/>
              <a:t>càng</a:t>
            </a:r>
            <a:r>
              <a:rPr lang="en-US" sz="2000" i="1" dirty="0"/>
              <a:t> </a:t>
            </a:r>
            <a:r>
              <a:rPr lang="en-US" sz="2000" i="1" dirty="0" err="1"/>
              <a:t>có</a:t>
            </a:r>
            <a:r>
              <a:rPr lang="en-US" sz="2000" i="1" dirty="0"/>
              <a:t> </a:t>
            </a:r>
            <a:r>
              <a:rPr lang="en-US" sz="2000" i="1" dirty="0" err="1"/>
              <a:t>nhiều</a:t>
            </a:r>
            <a:r>
              <a:rPr lang="en-US" sz="2000" i="1" dirty="0"/>
              <a:t> </a:t>
            </a:r>
            <a:r>
              <a:rPr lang="en-US" sz="2000" i="1" dirty="0" err="1"/>
              <a:t>người</a:t>
            </a:r>
            <a:r>
              <a:rPr lang="en-US" sz="2000" i="1" dirty="0"/>
              <a:t> </a:t>
            </a:r>
            <a:r>
              <a:rPr lang="en-US" sz="2000" i="1" dirty="0" err="1"/>
              <a:t>trong</a:t>
            </a:r>
            <a:r>
              <a:rPr lang="en-US" sz="2000" i="1" dirty="0"/>
              <a:t> </a:t>
            </a:r>
            <a:r>
              <a:rPr lang="en-US" sz="2000" i="1" dirty="0" err="1"/>
              <a:t>chúng</a:t>
            </a:r>
            <a:r>
              <a:rPr lang="en-US" sz="2000" i="1" dirty="0"/>
              <a:t> ta </a:t>
            </a:r>
            <a:r>
              <a:rPr lang="en-US" sz="2000" i="1" dirty="0" err="1"/>
              <a:t>đặt</a:t>
            </a:r>
            <a:r>
              <a:rPr lang="en-US" sz="2000" i="1" dirty="0"/>
              <a:t> </a:t>
            </a:r>
            <a:r>
              <a:rPr lang="en-US" sz="2000" i="1" dirty="0" err="1"/>
              <a:t>mình</a:t>
            </a:r>
            <a:r>
              <a:rPr lang="en-US" sz="2000" i="1" dirty="0"/>
              <a:t> </a:t>
            </a:r>
            <a:r>
              <a:rPr lang="en-US" sz="2000" i="1" dirty="0" err="1"/>
              <a:t>vào</a:t>
            </a:r>
            <a:r>
              <a:rPr lang="en-US" sz="2000" i="1" dirty="0"/>
              <a:t> </a:t>
            </a:r>
            <a:r>
              <a:rPr lang="en-US" sz="2000" i="1" dirty="0" err="1"/>
              <a:t>guồng</a:t>
            </a:r>
            <a:r>
              <a:rPr lang="en-US" sz="2000" i="1" dirty="0"/>
              <a:t> quay </a:t>
            </a:r>
            <a:r>
              <a:rPr lang="en-US" sz="2000" i="1" dirty="0" err="1"/>
              <a:t>của</a:t>
            </a:r>
            <a:r>
              <a:rPr lang="en-US" sz="2000" i="1" dirty="0"/>
              <a:t> </a:t>
            </a:r>
            <a:r>
              <a:rPr lang="en-US" sz="2000" i="1" dirty="0" err="1"/>
              <a:t>hoạt</a:t>
            </a:r>
            <a:r>
              <a:rPr lang="en-US" sz="2000" i="1" dirty="0"/>
              <a:t> </a:t>
            </a:r>
            <a:r>
              <a:rPr lang="en-US" sz="2000" i="1" dirty="0" err="1"/>
              <a:t>động</a:t>
            </a:r>
            <a:r>
              <a:rPr lang="en-US" sz="2000" i="1" dirty="0"/>
              <a:t> </a:t>
            </a:r>
            <a:r>
              <a:rPr lang="en-US" sz="2000" i="1" dirty="0" err="1"/>
              <a:t>liên</a:t>
            </a:r>
            <a:r>
              <a:rPr lang="en-US" sz="2000" i="1" dirty="0"/>
              <a:t> </a:t>
            </a:r>
            <a:r>
              <a:rPr lang="en-US" sz="2000" i="1" dirty="0" err="1"/>
              <a:t>tục</a:t>
            </a:r>
            <a:r>
              <a:rPr lang="en-US" sz="2000" i="1" dirty="0"/>
              <a:t>, </a:t>
            </a:r>
            <a:r>
              <a:rPr lang="en-US" sz="2000" i="1" dirty="0" err="1"/>
              <a:t>gánh</a:t>
            </a:r>
            <a:r>
              <a:rPr lang="en-US" sz="2000" i="1" dirty="0"/>
              <a:t> </a:t>
            </a:r>
            <a:r>
              <a:rPr lang="en-US" sz="2000" i="1" dirty="0" err="1"/>
              <a:t>vác</a:t>
            </a:r>
            <a:r>
              <a:rPr lang="en-US" sz="2000" i="1" dirty="0"/>
              <a:t> </a:t>
            </a:r>
            <a:r>
              <a:rPr lang="en-US" sz="2000" i="1" dirty="0" err="1"/>
              <a:t>khối</a:t>
            </a:r>
            <a:r>
              <a:rPr lang="en-US" sz="2000" i="1" dirty="0"/>
              <a:t> </a:t>
            </a:r>
            <a:r>
              <a:rPr lang="en-US" sz="2000" i="1" dirty="0" err="1"/>
              <a:t>lượng</a:t>
            </a:r>
            <a:r>
              <a:rPr lang="en-US" sz="2000" i="1" dirty="0"/>
              <a:t> </a:t>
            </a:r>
            <a:r>
              <a:rPr lang="en-US" sz="2000" i="1" dirty="0" err="1"/>
              <a:t>công</a:t>
            </a:r>
            <a:r>
              <a:rPr lang="en-US" sz="2000" i="1" dirty="0"/>
              <a:t> </a:t>
            </a:r>
            <a:r>
              <a:rPr lang="en-US" sz="2000" i="1" dirty="0" err="1"/>
              <a:t>việc</a:t>
            </a:r>
            <a:r>
              <a:rPr lang="en-US" sz="2000" i="1" dirty="0"/>
              <a:t> </a:t>
            </a:r>
            <a:r>
              <a:rPr lang="en-US" sz="2000" i="1" dirty="0" err="1"/>
              <a:t>ngày</a:t>
            </a:r>
            <a:r>
              <a:rPr lang="en-US" sz="2000" i="1" dirty="0"/>
              <a:t> </a:t>
            </a:r>
            <a:r>
              <a:rPr lang="en-US" sz="2000" i="1" dirty="0" err="1"/>
              <a:t>càng</a:t>
            </a:r>
            <a:r>
              <a:rPr lang="en-US" sz="2000" i="1" dirty="0"/>
              <a:t> </a:t>
            </a:r>
            <a:r>
              <a:rPr lang="en-US" sz="2000" i="1" dirty="0" err="1"/>
              <a:t>nặng</a:t>
            </a:r>
            <a:r>
              <a:rPr lang="en-US" sz="2000" i="1" dirty="0"/>
              <a:t> </a:t>
            </a:r>
            <a:r>
              <a:rPr lang="en-US" sz="2000" i="1" dirty="0" err="1"/>
              <a:t>nề</a:t>
            </a:r>
            <a:r>
              <a:rPr lang="en-US" sz="2000" i="1" dirty="0"/>
              <a:t>, </a:t>
            </a:r>
            <a:r>
              <a:rPr lang="en-US" sz="2000" i="1" dirty="0" err="1"/>
              <a:t>và</a:t>
            </a:r>
            <a:r>
              <a:rPr lang="en-US" sz="2000" i="1" dirty="0"/>
              <a:t> </a:t>
            </a:r>
            <a:r>
              <a:rPr lang="en-US" sz="2000" i="1" dirty="0" err="1"/>
              <a:t>không</a:t>
            </a:r>
            <a:r>
              <a:rPr lang="en-US" sz="2000" i="1" dirty="0"/>
              <a:t> </a:t>
            </a:r>
            <a:r>
              <a:rPr lang="en-US" sz="2000" i="1" dirty="0" err="1"/>
              <a:t>bao</a:t>
            </a:r>
            <a:r>
              <a:rPr lang="en-US" sz="2000" i="1" dirty="0"/>
              <a:t> </a:t>
            </a:r>
            <a:r>
              <a:rPr lang="en-US" sz="2000" i="1" dirty="0" err="1"/>
              <a:t>giờ</a:t>
            </a:r>
            <a:r>
              <a:rPr lang="en-US" sz="2000" i="1" dirty="0"/>
              <a:t> </a:t>
            </a:r>
            <a:r>
              <a:rPr lang="en-US" sz="2000" i="1" dirty="0" err="1"/>
              <a:t>dừng</a:t>
            </a:r>
            <a:r>
              <a:rPr lang="en-US" sz="2000" i="1" dirty="0"/>
              <a:t> </a:t>
            </a:r>
            <a:r>
              <a:rPr lang="en-US" sz="2000" i="1" dirty="0" err="1"/>
              <a:t>lại</a:t>
            </a:r>
            <a:r>
              <a:rPr lang="en-US" sz="2000" i="1" dirty="0"/>
              <a:t> </a:t>
            </a:r>
            <a:r>
              <a:rPr lang="en-US" sz="2000" i="1" dirty="0" err="1"/>
              <a:t>một</a:t>
            </a:r>
            <a:r>
              <a:rPr lang="en-US" sz="2000" i="1" dirty="0"/>
              <a:t> </a:t>
            </a:r>
            <a:r>
              <a:rPr lang="en-US" sz="2000" i="1" dirty="0" err="1"/>
              <a:t>chút</a:t>
            </a:r>
            <a:r>
              <a:rPr lang="en-US" sz="2000" i="1" dirty="0"/>
              <a:t> </a:t>
            </a:r>
            <a:r>
              <a:rPr lang="en-US" sz="2000" i="1" dirty="0" err="1"/>
              <a:t>để</a:t>
            </a:r>
            <a:r>
              <a:rPr lang="en-US" sz="2000" i="1" dirty="0"/>
              <a:t> </a:t>
            </a:r>
            <a:r>
              <a:rPr lang="en-US" sz="2000" i="1" dirty="0" err="1"/>
              <a:t>tự</a:t>
            </a:r>
            <a:r>
              <a:rPr lang="en-US" sz="2000" i="1" dirty="0"/>
              <a:t> </a:t>
            </a:r>
            <a:r>
              <a:rPr lang="en-US" sz="2000" i="1" dirty="0" err="1"/>
              <a:t>hỏi</a:t>
            </a:r>
            <a:r>
              <a:rPr lang="en-US" sz="2000" i="1" dirty="0"/>
              <a:t> </a:t>
            </a:r>
            <a:r>
              <a:rPr lang="en-US" sz="2000" i="1" dirty="0" err="1"/>
              <a:t>bản</a:t>
            </a:r>
            <a:r>
              <a:rPr lang="en-US" sz="2000" i="1" dirty="0"/>
              <a:t> </a:t>
            </a:r>
            <a:r>
              <a:rPr lang="en-US" sz="2000" i="1" dirty="0" err="1"/>
              <a:t>thân</a:t>
            </a:r>
            <a:r>
              <a:rPr lang="en-US" sz="2000" i="1" dirty="0"/>
              <a:t> </a:t>
            </a:r>
            <a:r>
              <a:rPr lang="en-US" sz="2000" i="1" dirty="0" err="1"/>
              <a:t>tại</a:t>
            </a:r>
            <a:r>
              <a:rPr lang="en-US" sz="2000" i="1" dirty="0"/>
              <a:t> </a:t>
            </a:r>
            <a:r>
              <a:rPr lang="en-US" sz="2000" i="1" dirty="0" err="1"/>
              <a:t>sao</a:t>
            </a:r>
            <a:r>
              <a:rPr lang="en-US" sz="2000" i="1" dirty="0"/>
              <a:t>.)</a:t>
            </a:r>
            <a:endParaRPr lang="en-US" sz="2000" dirty="0"/>
          </a:p>
          <a:p>
            <a:endParaRPr lang="en-US" sz="2000" dirty="0"/>
          </a:p>
        </p:txBody>
      </p:sp>
      <p:sp>
        <p:nvSpPr>
          <p:cNvPr id="2" name="Oval 1"/>
          <p:cNvSpPr/>
          <p:nvPr/>
        </p:nvSpPr>
        <p:spPr>
          <a:xfrm>
            <a:off x="4648200" y="685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4018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 calcmode="lin" valueType="num">
                                      <p:cBhvr additive="base">
                                        <p:cTn id="4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6740307"/>
          </a:xfrm>
          <a:prstGeom prst="rect">
            <a:avLst/>
          </a:prstGeom>
          <a:noFill/>
        </p:spPr>
        <p:txBody>
          <a:bodyPr wrap="square" rtlCol="0">
            <a:spAutoFit/>
          </a:bodyPr>
          <a:lstStyle/>
          <a:p>
            <a:r>
              <a:rPr lang="en-US" sz="2400" b="1" dirty="0"/>
              <a:t>Question 49. </a:t>
            </a:r>
            <a:r>
              <a:rPr lang="en-US" sz="2400" dirty="0"/>
              <a:t>Which of the following is true, according to the passage?</a:t>
            </a:r>
          </a:p>
          <a:p>
            <a:r>
              <a:rPr lang="en-US" sz="2400" b="1" dirty="0" smtClean="0"/>
              <a:t>A. </a:t>
            </a:r>
            <a:r>
              <a:rPr lang="en-US" sz="2400" dirty="0" smtClean="0"/>
              <a:t>People who are idle often experience a sense of willingness</a:t>
            </a:r>
          </a:p>
          <a:p>
            <a:r>
              <a:rPr lang="en-US" sz="2400" b="1" dirty="0" smtClean="0"/>
              <a:t>B. </a:t>
            </a:r>
            <a:r>
              <a:rPr lang="en-US" sz="2400" dirty="0" smtClean="0"/>
              <a:t>The rich had more time in the past compared to the poor</a:t>
            </a:r>
          </a:p>
          <a:p>
            <a:r>
              <a:rPr lang="en-US" sz="2400" b="1" dirty="0" smtClean="0"/>
              <a:t>C. </a:t>
            </a:r>
            <a:r>
              <a:rPr lang="en-US" sz="2400" dirty="0" smtClean="0"/>
              <a:t>People signing up for time management courses wish to have a free afternoon</a:t>
            </a:r>
          </a:p>
          <a:p>
            <a:r>
              <a:rPr lang="en-US" sz="2400" b="1" dirty="0" smtClean="0"/>
              <a:t>D. </a:t>
            </a:r>
            <a:r>
              <a:rPr lang="en-US" sz="2400" dirty="0" smtClean="0"/>
              <a:t>Being late is a symbol of status in the past</a:t>
            </a:r>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Điều</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 </a:t>
            </a:r>
            <a:r>
              <a:rPr lang="en-US" sz="2400" dirty="0" err="1"/>
              <a:t>là</a:t>
            </a:r>
            <a:r>
              <a:rPr lang="en-US" sz="2400" dirty="0"/>
              <a:t> </a:t>
            </a:r>
            <a:r>
              <a:rPr lang="en-US" sz="2400" dirty="0" err="1"/>
              <a:t>đúng</a:t>
            </a:r>
            <a:r>
              <a:rPr lang="en-US" sz="2400" dirty="0"/>
              <a:t>, </a:t>
            </a:r>
            <a:r>
              <a:rPr lang="en-US" sz="2400" dirty="0" err="1"/>
              <a:t>theo</a:t>
            </a:r>
            <a:r>
              <a:rPr lang="en-US" sz="2400" dirty="0"/>
              <a:t> </a:t>
            </a:r>
            <a:r>
              <a:rPr lang="en-US" sz="2400" dirty="0" err="1"/>
              <a:t>đoạn</a:t>
            </a:r>
            <a:r>
              <a:rPr lang="en-US" sz="2400" dirty="0"/>
              <a:t> </a:t>
            </a:r>
            <a:r>
              <a:rPr lang="en-US" sz="2400" dirty="0" err="1"/>
              <a:t>văn</a:t>
            </a:r>
            <a:r>
              <a:rPr lang="en-US" sz="2400" dirty="0"/>
              <a:t>?</a:t>
            </a:r>
          </a:p>
          <a:p>
            <a:r>
              <a:rPr lang="en-US" sz="2400" dirty="0"/>
              <a:t>A. </a:t>
            </a:r>
            <a:r>
              <a:rPr lang="en-US" sz="2400" dirty="0" err="1"/>
              <a:t>Những</a:t>
            </a:r>
            <a:r>
              <a:rPr lang="en-US" sz="2400" dirty="0"/>
              <a:t> </a:t>
            </a:r>
            <a:r>
              <a:rPr lang="en-US" sz="2400" dirty="0" err="1"/>
              <a:t>người</a:t>
            </a:r>
            <a:r>
              <a:rPr lang="en-US" sz="2400" dirty="0"/>
              <a:t> </a:t>
            </a:r>
            <a:r>
              <a:rPr lang="en-US" sz="2400" dirty="0" err="1"/>
              <a:t>nhàn</a:t>
            </a:r>
            <a:r>
              <a:rPr lang="en-US" sz="2400" dirty="0"/>
              <a:t> </a:t>
            </a:r>
            <a:r>
              <a:rPr lang="en-US" sz="2400" dirty="0" err="1"/>
              <a:t>rỗi</a:t>
            </a:r>
            <a:r>
              <a:rPr lang="en-US" sz="2400" dirty="0"/>
              <a:t> </a:t>
            </a:r>
            <a:r>
              <a:rPr lang="en-US" sz="2400" dirty="0" err="1"/>
              <a:t>thường</a:t>
            </a:r>
            <a:r>
              <a:rPr lang="en-US" sz="2400" dirty="0"/>
              <a:t> </a:t>
            </a:r>
            <a:r>
              <a:rPr lang="en-US" sz="2400" dirty="0" err="1"/>
              <a:t>có</a:t>
            </a:r>
            <a:r>
              <a:rPr lang="en-US" sz="2400" dirty="0"/>
              <a:t> </a:t>
            </a:r>
            <a:r>
              <a:rPr lang="en-US" sz="2400" dirty="0" err="1"/>
              <a:t>cảm</a:t>
            </a:r>
            <a:r>
              <a:rPr lang="en-US" sz="2400" dirty="0"/>
              <a:t> </a:t>
            </a:r>
            <a:r>
              <a:rPr lang="en-US" sz="2400" dirty="0" err="1"/>
              <a:t>giác</a:t>
            </a:r>
            <a:r>
              <a:rPr lang="en-US" sz="2400" dirty="0"/>
              <a:t> </a:t>
            </a:r>
            <a:r>
              <a:rPr lang="en-US" sz="2400" dirty="0" err="1"/>
              <a:t>hạnh</a:t>
            </a:r>
            <a:r>
              <a:rPr lang="en-US" sz="2400" dirty="0"/>
              <a:t> </a:t>
            </a:r>
            <a:r>
              <a:rPr lang="en-US" sz="2400" dirty="0" err="1"/>
              <a:t>phúc</a:t>
            </a:r>
            <a:r>
              <a:rPr lang="en-US" sz="2400" dirty="0"/>
              <a:t> </a:t>
            </a:r>
            <a:r>
              <a:rPr lang="en-US" sz="2400" dirty="0" err="1"/>
              <a:t>và</a:t>
            </a:r>
            <a:r>
              <a:rPr lang="en-US" sz="2400" dirty="0"/>
              <a:t> </a:t>
            </a:r>
            <a:r>
              <a:rPr lang="en-US" sz="2400" dirty="0" err="1"/>
              <a:t>sẵn</a:t>
            </a:r>
            <a:r>
              <a:rPr lang="en-US" sz="2400" dirty="0"/>
              <a:t> </a:t>
            </a:r>
            <a:r>
              <a:rPr lang="en-US" sz="2400" dirty="0" err="1"/>
              <a:t>sàng</a:t>
            </a:r>
            <a:r>
              <a:rPr lang="en-US" sz="2400" dirty="0"/>
              <a:t> </a:t>
            </a:r>
            <a:r>
              <a:rPr lang="en-US" sz="2400" dirty="0" err="1"/>
              <a:t>làm</a:t>
            </a:r>
            <a:r>
              <a:rPr lang="en-US" sz="2400" dirty="0"/>
              <a:t> </a:t>
            </a:r>
            <a:r>
              <a:rPr lang="en-US" sz="2400" dirty="0" err="1"/>
              <a:t>mọi</a:t>
            </a:r>
            <a:r>
              <a:rPr lang="en-US" sz="2400" dirty="0"/>
              <a:t> </a:t>
            </a:r>
            <a:r>
              <a:rPr lang="en-US" sz="2400" dirty="0" err="1"/>
              <a:t>thứ</a:t>
            </a:r>
            <a:endParaRPr lang="en-US" sz="2400" dirty="0"/>
          </a:p>
          <a:p>
            <a:r>
              <a:rPr lang="en-US" sz="2400" dirty="0"/>
              <a:t>B. </a:t>
            </a:r>
            <a:r>
              <a:rPr lang="en-US" sz="2400" dirty="0" err="1"/>
              <a:t>Người</a:t>
            </a:r>
            <a:r>
              <a:rPr lang="en-US" sz="2400" dirty="0"/>
              <a:t> </a:t>
            </a:r>
            <a:r>
              <a:rPr lang="en-US" sz="2400" dirty="0" err="1"/>
              <a:t>giàu</a:t>
            </a:r>
            <a:r>
              <a:rPr lang="en-US" sz="2400" dirty="0"/>
              <a:t> </a:t>
            </a:r>
            <a:r>
              <a:rPr lang="en-US" sz="2400" dirty="0" err="1"/>
              <a:t>có</a:t>
            </a:r>
            <a:r>
              <a:rPr lang="en-US" sz="2400" dirty="0"/>
              <a:t> </a:t>
            </a:r>
            <a:r>
              <a:rPr lang="en-US" sz="2400" dirty="0" err="1"/>
              <a:t>nhiều</a:t>
            </a:r>
            <a:r>
              <a:rPr lang="en-US" sz="2400" dirty="0"/>
              <a:t> </a:t>
            </a:r>
            <a:r>
              <a:rPr lang="en-US" sz="2400" dirty="0" err="1"/>
              <a:t>thời</a:t>
            </a:r>
            <a:r>
              <a:rPr lang="en-US" sz="2400" dirty="0"/>
              <a:t> </a:t>
            </a:r>
            <a:r>
              <a:rPr lang="en-US" sz="2400" dirty="0" err="1"/>
              <a:t>gian</a:t>
            </a:r>
            <a:r>
              <a:rPr lang="en-US" sz="2400" dirty="0"/>
              <a:t> </a:t>
            </a:r>
            <a:r>
              <a:rPr lang="en-US" sz="2400" dirty="0" err="1"/>
              <a:t>hơn</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so </a:t>
            </a:r>
            <a:r>
              <a:rPr lang="en-US" sz="2400" dirty="0" err="1"/>
              <a:t>với</a:t>
            </a:r>
            <a:r>
              <a:rPr lang="en-US" sz="2400" dirty="0"/>
              <a:t> </a:t>
            </a:r>
            <a:r>
              <a:rPr lang="en-US" sz="2400" dirty="0" err="1"/>
              <a:t>người</a:t>
            </a:r>
            <a:r>
              <a:rPr lang="en-US" sz="2400" dirty="0"/>
              <a:t> </a:t>
            </a:r>
            <a:r>
              <a:rPr lang="en-US" sz="2400" dirty="0" err="1"/>
              <a:t>nghèo</a:t>
            </a:r>
            <a:endParaRPr lang="en-US" sz="2400" dirty="0"/>
          </a:p>
          <a:p>
            <a:r>
              <a:rPr lang="en-US" sz="2400" dirty="0"/>
              <a:t>C. </a:t>
            </a:r>
            <a:r>
              <a:rPr lang="en-US" sz="2400" dirty="0" err="1"/>
              <a:t>Những</a:t>
            </a:r>
            <a:r>
              <a:rPr lang="en-US" sz="2400" dirty="0"/>
              <a:t> </a:t>
            </a:r>
            <a:r>
              <a:rPr lang="en-US" sz="2400" dirty="0" err="1"/>
              <a:t>người</a:t>
            </a:r>
            <a:r>
              <a:rPr lang="en-US" sz="2400" dirty="0"/>
              <a:t> </a:t>
            </a:r>
            <a:r>
              <a:rPr lang="en-US" sz="2400" dirty="0" err="1"/>
              <a:t>đăng</a:t>
            </a:r>
            <a:r>
              <a:rPr lang="en-US" sz="2400" dirty="0"/>
              <a:t> </a:t>
            </a:r>
            <a:r>
              <a:rPr lang="en-US" sz="2400" dirty="0" err="1"/>
              <a:t>ký</a:t>
            </a:r>
            <a:r>
              <a:rPr lang="en-US" sz="2400" dirty="0"/>
              <a:t> </a:t>
            </a:r>
            <a:r>
              <a:rPr lang="en-US" sz="2400" dirty="0" err="1"/>
              <a:t>khóa</a:t>
            </a:r>
            <a:r>
              <a:rPr lang="en-US" sz="2400" dirty="0"/>
              <a:t> </a:t>
            </a:r>
            <a:r>
              <a:rPr lang="en-US" sz="2400" dirty="0" err="1"/>
              <a:t>học</a:t>
            </a:r>
            <a:r>
              <a:rPr lang="en-US" sz="2400" dirty="0"/>
              <a:t> </a:t>
            </a:r>
            <a:r>
              <a:rPr lang="en-US" sz="2400" dirty="0" err="1"/>
              <a:t>quản</a:t>
            </a:r>
            <a:r>
              <a:rPr lang="en-US" sz="2400" dirty="0"/>
              <a:t> </a:t>
            </a:r>
            <a:r>
              <a:rPr lang="en-US" sz="2400" dirty="0" err="1"/>
              <a:t>lý</a:t>
            </a:r>
            <a:r>
              <a:rPr lang="en-US" sz="2400" dirty="0"/>
              <a:t> </a:t>
            </a:r>
            <a:r>
              <a:rPr lang="en-US" sz="2400" dirty="0" err="1"/>
              <a:t>thời</a:t>
            </a:r>
            <a:r>
              <a:rPr lang="en-US" sz="2400" dirty="0"/>
              <a:t> </a:t>
            </a:r>
            <a:r>
              <a:rPr lang="en-US" sz="2400" dirty="0" err="1"/>
              <a:t>gian</a:t>
            </a:r>
            <a:r>
              <a:rPr lang="en-US" sz="2400" dirty="0"/>
              <a:t> </a:t>
            </a:r>
            <a:r>
              <a:rPr lang="en-US" sz="2400" dirty="0" err="1"/>
              <a:t>muốn</a:t>
            </a:r>
            <a:r>
              <a:rPr lang="en-US" sz="2400" dirty="0"/>
              <a:t> </a:t>
            </a:r>
            <a:r>
              <a:rPr lang="en-US" sz="2400" dirty="0" err="1"/>
              <a:t>có</a:t>
            </a:r>
            <a:r>
              <a:rPr lang="en-US" sz="2400" dirty="0"/>
              <a:t> </a:t>
            </a:r>
            <a:r>
              <a:rPr lang="en-US" sz="2400" dirty="0" err="1"/>
              <a:t>một</a:t>
            </a:r>
            <a:r>
              <a:rPr lang="en-US" sz="2400" dirty="0"/>
              <a:t> </a:t>
            </a:r>
            <a:r>
              <a:rPr lang="en-US" sz="2400" dirty="0" err="1"/>
              <a:t>buổi</a:t>
            </a:r>
            <a:r>
              <a:rPr lang="en-US" sz="2400" dirty="0"/>
              <a:t> </a:t>
            </a:r>
            <a:r>
              <a:rPr lang="en-US" sz="2400" dirty="0" err="1"/>
              <a:t>chiều</a:t>
            </a:r>
            <a:r>
              <a:rPr lang="en-US" sz="2400" dirty="0"/>
              <a:t> </a:t>
            </a:r>
            <a:r>
              <a:rPr lang="en-US" sz="2400" dirty="0" err="1"/>
              <a:t>rảnh</a:t>
            </a:r>
            <a:r>
              <a:rPr lang="en-US" sz="2400" dirty="0"/>
              <a:t> </a:t>
            </a:r>
            <a:r>
              <a:rPr lang="en-US" sz="2400" dirty="0" err="1"/>
              <a:t>rỗi</a:t>
            </a:r>
            <a:endParaRPr lang="en-US" sz="2400" dirty="0"/>
          </a:p>
          <a:p>
            <a:r>
              <a:rPr lang="en-US" sz="2400" dirty="0"/>
              <a:t>D. </a:t>
            </a:r>
            <a:r>
              <a:rPr lang="en-US" sz="2400" dirty="0" err="1"/>
              <a:t>Đến</a:t>
            </a:r>
            <a:r>
              <a:rPr lang="en-US" sz="2400" dirty="0"/>
              <a:t> </a:t>
            </a:r>
            <a:r>
              <a:rPr lang="en-US" sz="2400" dirty="0" err="1"/>
              <a:t>muộn</a:t>
            </a:r>
            <a:r>
              <a:rPr lang="en-US" sz="2400" dirty="0"/>
              <a:t> </a:t>
            </a:r>
            <a:r>
              <a:rPr lang="en-US" sz="2400" dirty="0" err="1"/>
              <a:t>là</a:t>
            </a:r>
            <a:r>
              <a:rPr lang="en-US" sz="2400" dirty="0"/>
              <a:t> </a:t>
            </a:r>
            <a:r>
              <a:rPr lang="en-US" sz="2400" dirty="0" err="1"/>
              <a:t>biểu</a:t>
            </a:r>
            <a:r>
              <a:rPr lang="en-US" sz="2400" dirty="0"/>
              <a:t> </a:t>
            </a:r>
            <a:r>
              <a:rPr lang="en-US" sz="2400" dirty="0" err="1"/>
              <a:t>tượng</a:t>
            </a:r>
            <a:r>
              <a:rPr lang="en-US" sz="2400" dirty="0"/>
              <a:t> </a:t>
            </a:r>
            <a:r>
              <a:rPr lang="en-US" sz="2400" dirty="0" err="1"/>
              <a:t>của</a:t>
            </a:r>
            <a:r>
              <a:rPr lang="en-US" sz="2400" dirty="0"/>
              <a:t> </a:t>
            </a:r>
            <a:r>
              <a:rPr lang="en-US" sz="2400" dirty="0" err="1"/>
              <a:t>địa</a:t>
            </a:r>
            <a:r>
              <a:rPr lang="en-US" sz="2400" dirty="0"/>
              <a:t> </a:t>
            </a:r>
            <a:r>
              <a:rPr lang="en-US" sz="2400" dirty="0" err="1"/>
              <a:t>vị</a:t>
            </a:r>
            <a:r>
              <a:rPr lang="en-US" sz="2400" dirty="0"/>
              <a:t> </a:t>
            </a:r>
            <a:r>
              <a:rPr lang="en-US" sz="2400" dirty="0" err="1"/>
              <a:t>trong</a:t>
            </a:r>
            <a:r>
              <a:rPr lang="en-US" sz="2400" dirty="0"/>
              <a:t> </a:t>
            </a:r>
            <a:r>
              <a:rPr lang="en-US" sz="2400" dirty="0" err="1"/>
              <a:t>quá</a:t>
            </a:r>
            <a:r>
              <a:rPr lang="en-US" sz="2400" dirty="0"/>
              <a:t> </a:t>
            </a:r>
            <a:r>
              <a:rPr lang="en-US" sz="2400" dirty="0" err="1"/>
              <a:t>khứ</a:t>
            </a:r>
            <a:endParaRPr lang="en-US" sz="2400" dirty="0"/>
          </a:p>
          <a:p>
            <a:endParaRPr lang="en-US" sz="2400" dirty="0"/>
          </a:p>
          <a:p>
            <a:endParaRPr lang="en-US" sz="2400" dirty="0"/>
          </a:p>
        </p:txBody>
      </p:sp>
      <p:sp>
        <p:nvSpPr>
          <p:cNvPr id="2" name="Oval 1"/>
          <p:cNvSpPr/>
          <p:nvPr/>
        </p:nvSpPr>
        <p:spPr>
          <a:xfrm>
            <a:off x="228600" y="1447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47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686800" cy="6863417"/>
          </a:xfrm>
          <a:prstGeom prst="rect">
            <a:avLst/>
          </a:prstGeom>
          <a:noFill/>
        </p:spPr>
        <p:txBody>
          <a:bodyPr wrap="square" rtlCol="0">
            <a:spAutoFit/>
          </a:bodyPr>
          <a:lstStyle/>
          <a:p>
            <a:r>
              <a:rPr lang="en-US" sz="2000" b="1" dirty="0" err="1" smtClean="0"/>
              <a:t>Căn</a:t>
            </a:r>
            <a:r>
              <a:rPr lang="en-US" sz="2000" b="1" dirty="0" smtClean="0"/>
              <a:t> </a:t>
            </a:r>
            <a:r>
              <a:rPr lang="en-US" sz="2000" b="1" dirty="0" err="1" smtClean="0"/>
              <a:t>cứ</a:t>
            </a:r>
            <a:r>
              <a:rPr lang="en-US" sz="2000" b="1" dirty="0" smtClean="0"/>
              <a:t> </a:t>
            </a:r>
            <a:r>
              <a:rPr lang="en-US" sz="2000" b="1" dirty="0" err="1" smtClean="0"/>
              <a:t>vào</a:t>
            </a:r>
            <a:r>
              <a:rPr lang="en-US" sz="2000" b="1" dirty="0" smtClean="0"/>
              <a:t> </a:t>
            </a:r>
            <a:r>
              <a:rPr lang="en-US" sz="2000" b="1" dirty="0" err="1" smtClean="0"/>
              <a:t>thông</a:t>
            </a:r>
            <a:r>
              <a:rPr lang="en-US" sz="2000" b="1" dirty="0" smtClean="0"/>
              <a:t> tin </a:t>
            </a:r>
            <a:r>
              <a:rPr lang="en-US" sz="2000" b="1" dirty="0" err="1" smtClean="0"/>
              <a:t>đoạn</a:t>
            </a:r>
            <a:r>
              <a:rPr lang="en-US" sz="2000" b="1" dirty="0" smtClean="0"/>
              <a:t> 4:</a:t>
            </a:r>
            <a:endParaRPr lang="en-US" sz="2000" dirty="0" smtClean="0"/>
          </a:p>
          <a:p>
            <a:r>
              <a:rPr lang="en-US" sz="2000" dirty="0" smtClean="0"/>
              <a:t>Of course, there is a class dimension to the rush culture. One of the biggest transitions of the past few decades has been to take the previous relationship between time and status - the rich had lots of time, the poor very little - and reverse it.</a:t>
            </a:r>
          </a:p>
          <a:p>
            <a:r>
              <a:rPr lang="en-US" sz="2000" i="1" dirty="0" smtClean="0"/>
              <a:t>(</a:t>
            </a:r>
            <a:r>
              <a:rPr lang="en-US" sz="2000" i="1" dirty="0" err="1" smtClean="0"/>
              <a:t>Tất</a:t>
            </a:r>
            <a:r>
              <a:rPr lang="en-US" sz="2000" i="1" dirty="0" smtClean="0"/>
              <a:t> </a:t>
            </a:r>
            <a:r>
              <a:rPr lang="en-US" sz="2000" i="1" dirty="0" err="1" smtClean="0"/>
              <a:t>nhiên</a:t>
            </a:r>
            <a:r>
              <a:rPr lang="en-US" sz="2000" i="1" dirty="0" smtClean="0"/>
              <a:t>, </a:t>
            </a:r>
            <a:r>
              <a:rPr lang="en-US" sz="2000" i="1" dirty="0" err="1" smtClean="0"/>
              <a:t>có</a:t>
            </a:r>
            <a:r>
              <a:rPr lang="en-US" sz="2000" i="1" dirty="0" smtClean="0"/>
              <a:t> </a:t>
            </a:r>
            <a:r>
              <a:rPr lang="en-US" sz="2000" i="1" dirty="0" err="1" smtClean="0"/>
              <a:t>một</a:t>
            </a:r>
            <a:r>
              <a:rPr lang="en-US" sz="2000" i="1" dirty="0" smtClean="0"/>
              <a:t> </a:t>
            </a:r>
            <a:r>
              <a:rPr lang="en-US" sz="2000" i="1" dirty="0" err="1" smtClean="0"/>
              <a:t>khía</a:t>
            </a:r>
            <a:r>
              <a:rPr lang="en-US" sz="2000" i="1" dirty="0" smtClean="0"/>
              <a:t> </a:t>
            </a:r>
            <a:r>
              <a:rPr lang="en-US" sz="2000" i="1" dirty="0" err="1" smtClean="0"/>
              <a:t>cạnh</a:t>
            </a:r>
            <a:r>
              <a:rPr lang="en-US" sz="2000" i="1" dirty="0" smtClean="0"/>
              <a:t> </a:t>
            </a:r>
            <a:r>
              <a:rPr lang="en-US" sz="2000" i="1" dirty="0" err="1" smtClean="0"/>
              <a:t>giai</a:t>
            </a:r>
            <a:r>
              <a:rPr lang="en-US" sz="2000" i="1" dirty="0" smtClean="0"/>
              <a:t> </a:t>
            </a:r>
            <a:r>
              <a:rPr lang="en-US" sz="2000" i="1" dirty="0" err="1" smtClean="0"/>
              <a:t>cấp</a:t>
            </a:r>
            <a:r>
              <a:rPr lang="en-US" sz="2000" i="1" dirty="0" smtClean="0"/>
              <a:t> </a:t>
            </a:r>
            <a:r>
              <a:rPr lang="en-US" sz="2000" i="1" dirty="0" err="1" smtClean="0"/>
              <a:t>đối</a:t>
            </a:r>
            <a:r>
              <a:rPr lang="en-US" sz="2000" i="1" dirty="0" smtClean="0"/>
              <a:t> </a:t>
            </a:r>
            <a:r>
              <a:rPr lang="en-US" sz="2000" i="1" dirty="0" err="1" smtClean="0"/>
              <a:t>với</a:t>
            </a:r>
            <a:r>
              <a:rPr lang="en-US" sz="2000" i="1" dirty="0" smtClean="0"/>
              <a:t> </a:t>
            </a:r>
            <a:r>
              <a:rPr lang="en-US" sz="2000" i="1" dirty="0" err="1" smtClean="0"/>
              <a:t>văn</a:t>
            </a:r>
            <a:r>
              <a:rPr lang="en-US" sz="2000" i="1" dirty="0" smtClean="0"/>
              <a:t> </a:t>
            </a:r>
            <a:r>
              <a:rPr lang="en-US" sz="2000" i="1" dirty="0" err="1" smtClean="0"/>
              <a:t>hóa</a:t>
            </a:r>
            <a:r>
              <a:rPr lang="en-US" sz="2000" i="1" dirty="0" smtClean="0"/>
              <a:t> </a:t>
            </a:r>
            <a:r>
              <a:rPr lang="en-US" sz="2000" i="1" dirty="0" err="1" smtClean="0"/>
              <a:t>của</a:t>
            </a:r>
            <a:r>
              <a:rPr lang="en-US" sz="2000" i="1" dirty="0" smtClean="0"/>
              <a:t> </a:t>
            </a:r>
            <a:r>
              <a:rPr lang="en-US" sz="2000" i="1" dirty="0" err="1" smtClean="0"/>
              <a:t>sự</a:t>
            </a:r>
            <a:r>
              <a:rPr lang="en-US" sz="2000" i="1" dirty="0" smtClean="0"/>
              <a:t> </a:t>
            </a:r>
            <a:r>
              <a:rPr lang="en-US" sz="2000" i="1" dirty="0" err="1" smtClean="0"/>
              <a:t>vội</a:t>
            </a:r>
            <a:r>
              <a:rPr lang="en-US" sz="2000" i="1" dirty="0" smtClean="0"/>
              <a:t> </a:t>
            </a:r>
            <a:r>
              <a:rPr lang="en-US" sz="2000" i="1" dirty="0" err="1" smtClean="0"/>
              <a:t>vàng</a:t>
            </a:r>
            <a:r>
              <a:rPr lang="en-US" sz="2000" i="1" dirty="0" smtClean="0"/>
              <a:t>. </a:t>
            </a:r>
            <a:r>
              <a:rPr lang="en-US" sz="2000" i="1" dirty="0" err="1" smtClean="0"/>
              <a:t>Một</a:t>
            </a:r>
            <a:r>
              <a:rPr lang="en-US" sz="2000" i="1" dirty="0" smtClean="0"/>
              <a:t> </a:t>
            </a:r>
            <a:r>
              <a:rPr lang="en-US" sz="2000" i="1" dirty="0" err="1" smtClean="0"/>
              <a:t>trong</a:t>
            </a:r>
            <a:r>
              <a:rPr lang="en-US" sz="2000" i="1" dirty="0" smtClean="0"/>
              <a:t> </a:t>
            </a:r>
            <a:r>
              <a:rPr lang="en-US" sz="2000" i="1" dirty="0" err="1" smtClean="0"/>
              <a:t>những</a:t>
            </a:r>
            <a:r>
              <a:rPr lang="en-US" sz="2000" i="1" dirty="0" smtClean="0"/>
              <a:t> </a:t>
            </a:r>
            <a:r>
              <a:rPr lang="en-US" sz="2000" i="1" dirty="0" err="1" smtClean="0"/>
              <a:t>bước</a:t>
            </a:r>
            <a:r>
              <a:rPr lang="en-US" sz="2000" i="1" dirty="0" smtClean="0"/>
              <a:t> </a:t>
            </a:r>
            <a:r>
              <a:rPr lang="en-US" sz="2000" i="1" dirty="0" err="1" smtClean="0"/>
              <a:t>chuyển</a:t>
            </a:r>
            <a:r>
              <a:rPr lang="en-US" sz="2000" i="1" dirty="0" smtClean="0"/>
              <a:t> </a:t>
            </a:r>
            <a:r>
              <a:rPr lang="en-US" sz="2000" i="1" dirty="0" err="1" smtClean="0"/>
              <a:t>đổi</a:t>
            </a:r>
            <a:r>
              <a:rPr lang="en-US" sz="2000" i="1" dirty="0" smtClean="0"/>
              <a:t> </a:t>
            </a:r>
            <a:r>
              <a:rPr lang="en-US" sz="2000" i="1" dirty="0" err="1" smtClean="0"/>
              <a:t>lớn</a:t>
            </a:r>
            <a:r>
              <a:rPr lang="en-US" sz="2000" i="1" dirty="0" smtClean="0"/>
              <a:t> </a:t>
            </a:r>
            <a:r>
              <a:rPr lang="en-US" sz="2000" i="1" dirty="0" err="1" smtClean="0"/>
              <a:t>nhất</a:t>
            </a:r>
            <a:r>
              <a:rPr lang="en-US" sz="2000" i="1" dirty="0" smtClean="0"/>
              <a:t> </a:t>
            </a:r>
            <a:r>
              <a:rPr lang="en-US" sz="2000" i="1" dirty="0" err="1" smtClean="0"/>
              <a:t>trong</a:t>
            </a:r>
            <a:r>
              <a:rPr lang="en-US" sz="2000" i="1" dirty="0" smtClean="0"/>
              <a:t> </a:t>
            </a:r>
            <a:r>
              <a:rPr lang="en-US" sz="2000" i="1" dirty="0" err="1" smtClean="0"/>
              <a:t>vài</a:t>
            </a:r>
            <a:r>
              <a:rPr lang="en-US" sz="2000" i="1" dirty="0" smtClean="0"/>
              <a:t> </a:t>
            </a:r>
            <a:r>
              <a:rPr lang="en-US" sz="2000" i="1" dirty="0" err="1" smtClean="0"/>
              <a:t>thập</a:t>
            </a:r>
            <a:r>
              <a:rPr lang="en-US" sz="2000" i="1" dirty="0" smtClean="0"/>
              <a:t> </a:t>
            </a:r>
            <a:r>
              <a:rPr lang="en-US" sz="2000" i="1" dirty="0" err="1" smtClean="0"/>
              <a:t>kỷ</a:t>
            </a:r>
            <a:r>
              <a:rPr lang="en-US" sz="2000" i="1" dirty="0" smtClean="0"/>
              <a:t> qua </a:t>
            </a:r>
            <a:r>
              <a:rPr lang="en-US" sz="2000" i="1" dirty="0" err="1" smtClean="0"/>
              <a:t>là</a:t>
            </a:r>
            <a:r>
              <a:rPr lang="en-US" sz="2000" i="1" dirty="0" smtClean="0"/>
              <a:t> </a:t>
            </a:r>
            <a:r>
              <a:rPr lang="en-US" sz="2000" i="1" dirty="0" err="1" smtClean="0"/>
              <a:t>lấy</a:t>
            </a:r>
            <a:r>
              <a:rPr lang="en-US" sz="2000" i="1" dirty="0" smtClean="0"/>
              <a:t> </a:t>
            </a:r>
            <a:r>
              <a:rPr lang="en-US" sz="2000" i="1" dirty="0" err="1" smtClean="0"/>
              <a:t>mối</a:t>
            </a:r>
            <a:r>
              <a:rPr lang="en-US" sz="2000" i="1" dirty="0" smtClean="0"/>
              <a:t> </a:t>
            </a:r>
            <a:r>
              <a:rPr lang="en-US" sz="2000" i="1" dirty="0" err="1" smtClean="0"/>
              <a:t>quan</a:t>
            </a:r>
            <a:r>
              <a:rPr lang="en-US" sz="2000" i="1" dirty="0" smtClean="0"/>
              <a:t> </a:t>
            </a:r>
            <a:r>
              <a:rPr lang="en-US" sz="2000" i="1" dirty="0" err="1" smtClean="0"/>
              <a:t>hệ</a:t>
            </a:r>
            <a:r>
              <a:rPr lang="en-US" sz="2000" i="1" dirty="0" smtClean="0"/>
              <a:t> </a:t>
            </a:r>
            <a:r>
              <a:rPr lang="en-US" sz="2000" i="1" dirty="0" err="1" smtClean="0"/>
              <a:t>trước</a:t>
            </a:r>
            <a:r>
              <a:rPr lang="en-US" sz="2000" i="1" dirty="0" smtClean="0"/>
              <a:t> </a:t>
            </a:r>
            <a:r>
              <a:rPr lang="en-US" sz="2000" i="1" dirty="0" err="1" smtClean="0"/>
              <a:t>đây</a:t>
            </a:r>
            <a:r>
              <a:rPr lang="en-US" sz="2000" i="1" dirty="0" smtClean="0"/>
              <a:t> </a:t>
            </a:r>
            <a:r>
              <a:rPr lang="en-US" sz="2000" i="1" dirty="0" err="1" smtClean="0"/>
              <a:t>giữa</a:t>
            </a:r>
            <a:r>
              <a:rPr lang="en-US" sz="2000" i="1" dirty="0" smtClean="0"/>
              <a:t> </a:t>
            </a:r>
            <a:r>
              <a:rPr lang="en-US" sz="2000" i="1" dirty="0" err="1" smtClean="0"/>
              <a:t>thời</a:t>
            </a:r>
            <a:r>
              <a:rPr lang="en-US" sz="2000" i="1" dirty="0" smtClean="0"/>
              <a:t> </a:t>
            </a:r>
            <a:r>
              <a:rPr lang="en-US" sz="2000" i="1" dirty="0" err="1" smtClean="0"/>
              <a:t>gian</a:t>
            </a:r>
            <a:r>
              <a:rPr lang="en-US" sz="2000" i="1" dirty="0" smtClean="0"/>
              <a:t> </a:t>
            </a:r>
            <a:r>
              <a:rPr lang="en-US" sz="2000" i="1" dirty="0" err="1" smtClean="0"/>
              <a:t>và</a:t>
            </a:r>
            <a:r>
              <a:rPr lang="en-US" sz="2000" i="1" dirty="0" smtClean="0"/>
              <a:t> </a:t>
            </a:r>
            <a:r>
              <a:rPr lang="en-US" sz="2000" i="1" dirty="0" err="1" smtClean="0"/>
              <a:t>địa</a:t>
            </a:r>
            <a:r>
              <a:rPr lang="en-US" sz="2000" i="1" dirty="0" smtClean="0"/>
              <a:t> </a:t>
            </a:r>
            <a:r>
              <a:rPr lang="en-US" sz="2000" i="1" dirty="0" err="1" smtClean="0"/>
              <a:t>vị</a:t>
            </a:r>
            <a:r>
              <a:rPr lang="en-US" sz="2000" i="1" dirty="0" smtClean="0"/>
              <a:t> - </a:t>
            </a:r>
            <a:r>
              <a:rPr lang="en-US" sz="2000" i="1" dirty="0" err="1" smtClean="0"/>
              <a:t>người</a:t>
            </a:r>
            <a:r>
              <a:rPr lang="en-US" sz="2000" i="1" dirty="0" smtClean="0"/>
              <a:t> </a:t>
            </a:r>
            <a:r>
              <a:rPr lang="en-US" sz="2000" i="1" dirty="0" err="1" smtClean="0"/>
              <a:t>giàu</a:t>
            </a:r>
            <a:r>
              <a:rPr lang="en-US" sz="2000" i="1" dirty="0" smtClean="0"/>
              <a:t> </a:t>
            </a:r>
            <a:r>
              <a:rPr lang="en-US" sz="2000" i="1" dirty="0" err="1" smtClean="0"/>
              <a:t>có</a:t>
            </a:r>
            <a:r>
              <a:rPr lang="en-US" sz="2000" i="1" dirty="0" smtClean="0"/>
              <a:t> </a:t>
            </a:r>
            <a:r>
              <a:rPr lang="en-US" sz="2000" i="1" dirty="0" err="1" smtClean="0"/>
              <a:t>rất</a:t>
            </a:r>
            <a:r>
              <a:rPr lang="en-US" sz="2000" i="1" dirty="0" smtClean="0"/>
              <a:t> </a:t>
            </a:r>
            <a:r>
              <a:rPr lang="en-US" sz="2000" i="1" dirty="0" err="1" smtClean="0"/>
              <a:t>nhiều</a:t>
            </a:r>
            <a:r>
              <a:rPr lang="en-US" sz="2000" i="1" dirty="0" smtClean="0"/>
              <a:t> </a:t>
            </a:r>
            <a:r>
              <a:rPr lang="en-US" sz="2000" i="1" dirty="0" err="1" smtClean="0"/>
              <a:t>thời</a:t>
            </a:r>
            <a:r>
              <a:rPr lang="en-US" sz="2000" i="1" dirty="0" smtClean="0"/>
              <a:t> </a:t>
            </a:r>
            <a:r>
              <a:rPr lang="en-US" sz="2000" i="1" dirty="0" err="1" smtClean="0"/>
              <a:t>gian</a:t>
            </a:r>
            <a:r>
              <a:rPr lang="en-US" sz="2000" i="1" dirty="0" smtClean="0"/>
              <a:t>, </a:t>
            </a:r>
            <a:r>
              <a:rPr lang="en-US" sz="2000" i="1" dirty="0" err="1" smtClean="0"/>
              <a:t>người</a:t>
            </a:r>
            <a:r>
              <a:rPr lang="en-US" sz="2000" i="1" dirty="0" smtClean="0"/>
              <a:t> </a:t>
            </a:r>
            <a:r>
              <a:rPr lang="en-US" sz="2000" i="1" dirty="0" err="1" smtClean="0"/>
              <a:t>nghèo</a:t>
            </a:r>
            <a:r>
              <a:rPr lang="en-US" sz="2000" i="1" dirty="0" smtClean="0"/>
              <a:t> </a:t>
            </a:r>
            <a:r>
              <a:rPr lang="en-US" sz="2000" i="1" dirty="0" err="1" smtClean="0"/>
              <a:t>rất</a:t>
            </a:r>
            <a:r>
              <a:rPr lang="en-US" sz="2000" i="1" dirty="0" smtClean="0"/>
              <a:t> </a:t>
            </a:r>
            <a:r>
              <a:rPr lang="en-US" sz="2000" i="1" dirty="0" err="1" smtClean="0"/>
              <a:t>ít</a:t>
            </a:r>
            <a:r>
              <a:rPr lang="en-US" sz="2000" i="1" dirty="0" smtClean="0"/>
              <a:t> - </a:t>
            </a:r>
            <a:r>
              <a:rPr lang="en-US" sz="2000" i="1" dirty="0" err="1" smtClean="0"/>
              <a:t>và</a:t>
            </a:r>
            <a:r>
              <a:rPr lang="en-US" sz="2000" i="1" dirty="0" smtClean="0"/>
              <a:t> </a:t>
            </a:r>
            <a:r>
              <a:rPr lang="en-US" sz="2000" i="1" dirty="0" err="1" smtClean="0"/>
              <a:t>đảo</a:t>
            </a:r>
            <a:r>
              <a:rPr lang="en-US" sz="2000" i="1" dirty="0" smtClean="0"/>
              <a:t> </a:t>
            </a:r>
            <a:r>
              <a:rPr lang="en-US" sz="2000" i="1" dirty="0" err="1" smtClean="0"/>
              <a:t>ngược</a:t>
            </a:r>
            <a:r>
              <a:rPr lang="en-US" sz="2000" i="1" dirty="0" smtClean="0"/>
              <a:t> </a:t>
            </a:r>
            <a:r>
              <a:rPr lang="en-US" sz="2000" i="1" dirty="0" err="1" smtClean="0"/>
              <a:t>nó</a:t>
            </a:r>
            <a:r>
              <a:rPr lang="en-US" sz="2000" i="1" dirty="0" smtClean="0"/>
              <a:t>.)</a:t>
            </a:r>
            <a:endParaRPr lang="en-US" sz="2000" dirty="0" smtClean="0"/>
          </a:p>
          <a:p>
            <a:r>
              <a:rPr lang="en-US" sz="2000" dirty="0" smtClean="0"/>
              <a:t>A </a:t>
            </a:r>
            <a:r>
              <a:rPr lang="en-US" sz="2000" dirty="0" err="1" smtClean="0"/>
              <a:t>sai</a:t>
            </a:r>
            <a:r>
              <a:rPr lang="en-US" sz="2000" dirty="0" smtClean="0"/>
              <a:t> </a:t>
            </a:r>
            <a:r>
              <a:rPr lang="en-US" sz="2000" dirty="0" err="1" smtClean="0"/>
              <a:t>vì</a:t>
            </a:r>
            <a:r>
              <a:rPr lang="en-US" sz="2000" dirty="0" smtClean="0"/>
              <a:t> “The idea of doing nothing has become terrifying, a sure sign of worthlessness.” – </a:t>
            </a:r>
            <a:r>
              <a:rPr lang="en-US" sz="2000" dirty="0" err="1" smtClean="0"/>
              <a:t>Cái</a:t>
            </a:r>
            <a:r>
              <a:rPr lang="en-US" sz="2000" dirty="0" smtClean="0"/>
              <a:t> </a:t>
            </a:r>
            <a:r>
              <a:rPr lang="en-US" sz="2000" dirty="0" err="1" smtClean="0"/>
              <a:t>việc</a:t>
            </a:r>
            <a:r>
              <a:rPr lang="en-US" sz="2000" dirty="0" smtClean="0"/>
              <a:t> </a:t>
            </a:r>
            <a:r>
              <a:rPr lang="en-US" sz="2000" dirty="0" err="1" smtClean="0"/>
              <a:t>ăn</a:t>
            </a:r>
            <a:r>
              <a:rPr lang="en-US" sz="2000" dirty="0" smtClean="0"/>
              <a:t> </a:t>
            </a:r>
            <a:r>
              <a:rPr lang="en-US" sz="2000" dirty="0" err="1" smtClean="0"/>
              <a:t>không</a:t>
            </a:r>
            <a:r>
              <a:rPr lang="en-US" sz="2000" dirty="0" smtClean="0"/>
              <a:t> </a:t>
            </a:r>
            <a:r>
              <a:rPr lang="en-US" sz="2000" dirty="0" err="1" smtClean="0"/>
              <a:t>ngồi</a:t>
            </a:r>
            <a:r>
              <a:rPr lang="en-US" sz="2000" dirty="0" smtClean="0"/>
              <a:t> </a:t>
            </a:r>
            <a:r>
              <a:rPr lang="en-US" sz="2000" dirty="0" err="1" smtClean="0"/>
              <a:t>rồi</a:t>
            </a:r>
            <a:r>
              <a:rPr lang="en-US" sz="2000" dirty="0" smtClean="0"/>
              <a:t> </a:t>
            </a:r>
            <a:r>
              <a:rPr lang="en-US" sz="2000" dirty="0" err="1" smtClean="0"/>
              <a:t>trở</a:t>
            </a:r>
            <a:r>
              <a:rPr lang="en-US" sz="2000" dirty="0" smtClean="0"/>
              <a:t> </a:t>
            </a:r>
            <a:r>
              <a:rPr lang="en-US" sz="2000" dirty="0" err="1" smtClean="0"/>
              <a:t>nên</a:t>
            </a:r>
            <a:r>
              <a:rPr lang="en-US" sz="2000" dirty="0" smtClean="0"/>
              <a:t> </a:t>
            </a:r>
            <a:r>
              <a:rPr lang="en-US" sz="2000" dirty="0" err="1" smtClean="0"/>
              <a:t>vô</a:t>
            </a:r>
            <a:r>
              <a:rPr lang="en-US" sz="2000" dirty="0" smtClean="0"/>
              <a:t> </a:t>
            </a:r>
            <a:r>
              <a:rPr lang="en-US" sz="2000" dirty="0" err="1" smtClean="0"/>
              <a:t>cùng</a:t>
            </a:r>
            <a:r>
              <a:rPr lang="en-US" sz="2000" dirty="0" smtClean="0"/>
              <a:t> </a:t>
            </a:r>
            <a:r>
              <a:rPr lang="en-US" sz="2000" dirty="0" err="1" smtClean="0"/>
              <a:t>đáng</a:t>
            </a:r>
            <a:r>
              <a:rPr lang="en-US" sz="2000" dirty="0" smtClean="0"/>
              <a:t> </a:t>
            </a:r>
            <a:r>
              <a:rPr lang="en-US" sz="2000" dirty="0" err="1" smtClean="0"/>
              <a:t>sợ</a:t>
            </a:r>
            <a:r>
              <a:rPr lang="en-US" sz="2000" dirty="0" smtClean="0"/>
              <a:t>, 1 </a:t>
            </a:r>
            <a:r>
              <a:rPr lang="en-US" sz="2000" dirty="0" err="1" smtClean="0"/>
              <a:t>dấu</a:t>
            </a:r>
            <a:r>
              <a:rPr lang="en-US" sz="2000" dirty="0" smtClean="0"/>
              <a:t> </a:t>
            </a:r>
            <a:r>
              <a:rPr lang="en-US" sz="2000" dirty="0" err="1" smtClean="0"/>
              <a:t>hiệu</a:t>
            </a:r>
            <a:r>
              <a:rPr lang="en-US" sz="2000" dirty="0" smtClean="0"/>
              <a:t> </a:t>
            </a:r>
            <a:r>
              <a:rPr lang="en-US" sz="2000" dirty="0" err="1" smtClean="0"/>
              <a:t>của</a:t>
            </a:r>
            <a:r>
              <a:rPr lang="en-US" sz="2000" dirty="0" smtClean="0"/>
              <a:t> </a:t>
            </a:r>
            <a:r>
              <a:rPr lang="en-US" sz="2000" dirty="0" err="1" smtClean="0"/>
              <a:t>sự</a:t>
            </a:r>
            <a:r>
              <a:rPr lang="en-US" sz="2000" dirty="0" smtClean="0"/>
              <a:t> </a:t>
            </a:r>
            <a:r>
              <a:rPr lang="en-US" sz="2000" dirty="0" err="1" smtClean="0"/>
              <a:t>vô</a:t>
            </a:r>
            <a:r>
              <a:rPr lang="en-US" sz="2000" dirty="0" smtClean="0"/>
              <a:t> </a:t>
            </a:r>
            <a:r>
              <a:rPr lang="en-US" sz="2000" dirty="0" err="1" smtClean="0"/>
              <a:t>dụng</a:t>
            </a:r>
            <a:r>
              <a:rPr lang="en-US" sz="2000" dirty="0" smtClean="0"/>
              <a:t>” → </a:t>
            </a:r>
            <a:r>
              <a:rPr lang="en-US" sz="2000" dirty="0" err="1" smtClean="0"/>
              <a:t>Lưu</a:t>
            </a:r>
            <a:r>
              <a:rPr lang="en-US" sz="2000" dirty="0" smtClean="0"/>
              <a:t> ý </a:t>
            </a:r>
            <a:r>
              <a:rPr lang="en-US" sz="2000" dirty="0" err="1" smtClean="0"/>
              <a:t>phép</a:t>
            </a:r>
            <a:r>
              <a:rPr lang="en-US" sz="2000" dirty="0" smtClean="0"/>
              <a:t> </a:t>
            </a:r>
            <a:r>
              <a:rPr lang="en-US" sz="2000" dirty="0" err="1" smtClean="0"/>
              <a:t>paragraphase</a:t>
            </a:r>
            <a:r>
              <a:rPr lang="en-US" sz="2000" dirty="0" smtClean="0"/>
              <a:t>: idle (</a:t>
            </a:r>
            <a:r>
              <a:rPr lang="en-US" sz="2000" dirty="0" err="1" smtClean="0"/>
              <a:t>rảnh</a:t>
            </a:r>
            <a:r>
              <a:rPr lang="en-US" sz="2000" dirty="0" smtClean="0"/>
              <a:t> </a:t>
            </a:r>
            <a:r>
              <a:rPr lang="en-US" sz="2000" dirty="0" err="1" smtClean="0"/>
              <a:t>rỗi</a:t>
            </a:r>
            <a:r>
              <a:rPr lang="en-US" sz="2000" dirty="0" smtClean="0"/>
              <a:t> ) ~ do nothing</a:t>
            </a:r>
          </a:p>
          <a:p>
            <a:r>
              <a:rPr lang="en-US" sz="2000" dirty="0" smtClean="0"/>
              <a:t>C </a:t>
            </a:r>
            <a:r>
              <a:rPr lang="en-US" sz="2000" dirty="0" err="1" smtClean="0"/>
              <a:t>sai</a:t>
            </a:r>
            <a:r>
              <a:rPr lang="en-US" sz="2000" dirty="0" smtClean="0"/>
              <a:t> </a:t>
            </a:r>
            <a:r>
              <a:rPr lang="en-US" sz="2000" dirty="0" err="1" smtClean="0"/>
              <a:t>vì</a:t>
            </a:r>
            <a:r>
              <a:rPr lang="en-US" sz="2000" dirty="0" smtClean="0"/>
              <a:t> “We yearn for the lazy afternoons and days of yesteryear - but enthusiastically sign up for email, messaging services, language classes. Even time management courses.” – “</a:t>
            </a:r>
            <a:r>
              <a:rPr lang="en-US" sz="2000" dirty="0" err="1" smtClean="0"/>
              <a:t>Chúng</a:t>
            </a:r>
            <a:r>
              <a:rPr lang="en-US" sz="2000" dirty="0" smtClean="0"/>
              <a:t> </a:t>
            </a:r>
            <a:r>
              <a:rPr lang="en-US" sz="2000" dirty="0" err="1" smtClean="0"/>
              <a:t>tôi</a:t>
            </a:r>
            <a:r>
              <a:rPr lang="en-US" sz="2000" dirty="0" smtClean="0"/>
              <a:t> </a:t>
            </a:r>
            <a:r>
              <a:rPr lang="en-US" sz="2000" dirty="0" err="1" smtClean="0"/>
              <a:t>mong</a:t>
            </a:r>
            <a:r>
              <a:rPr lang="en-US" sz="2000" dirty="0" smtClean="0"/>
              <a:t> </a:t>
            </a:r>
            <a:r>
              <a:rPr lang="en-US" sz="2000" dirty="0" err="1" smtClean="0"/>
              <a:t>muốn</a:t>
            </a:r>
            <a:r>
              <a:rPr lang="en-US" sz="2000" dirty="0" smtClean="0"/>
              <a:t> </a:t>
            </a:r>
            <a:r>
              <a:rPr lang="en-US" sz="2000" dirty="0" err="1" smtClean="0"/>
              <a:t>có</a:t>
            </a:r>
            <a:r>
              <a:rPr lang="en-US" sz="2000" dirty="0" smtClean="0"/>
              <a:t> </a:t>
            </a:r>
            <a:r>
              <a:rPr lang="en-US" sz="2000" dirty="0" err="1" smtClean="0"/>
              <a:t>được</a:t>
            </a:r>
            <a:r>
              <a:rPr lang="en-US" sz="2000" dirty="0" smtClean="0"/>
              <a:t> </a:t>
            </a:r>
            <a:r>
              <a:rPr lang="en-US" sz="2000" dirty="0" err="1" smtClean="0"/>
              <a:t>những</a:t>
            </a:r>
            <a:r>
              <a:rPr lang="en-US" sz="2000" dirty="0" smtClean="0"/>
              <a:t> </a:t>
            </a:r>
            <a:r>
              <a:rPr lang="en-US" sz="2000" dirty="0" err="1" smtClean="0"/>
              <a:t>buổi</a:t>
            </a:r>
            <a:r>
              <a:rPr lang="en-US" sz="2000" dirty="0" smtClean="0"/>
              <a:t> </a:t>
            </a:r>
            <a:r>
              <a:rPr lang="en-US" sz="2000" dirty="0" err="1" smtClean="0"/>
              <a:t>chiều</a:t>
            </a:r>
            <a:r>
              <a:rPr lang="en-US" sz="2000" dirty="0" smtClean="0"/>
              <a:t> </a:t>
            </a:r>
            <a:r>
              <a:rPr lang="en-US" sz="2000" dirty="0" err="1" smtClean="0"/>
              <a:t>thảnh</a:t>
            </a:r>
            <a:r>
              <a:rPr lang="en-US" sz="2000" dirty="0" smtClean="0"/>
              <a:t> </a:t>
            </a:r>
            <a:r>
              <a:rPr lang="en-US" sz="2000" dirty="0" err="1" smtClean="0"/>
              <a:t>thơi</a:t>
            </a:r>
            <a:r>
              <a:rPr lang="en-US" sz="2000" dirty="0" smtClean="0"/>
              <a:t>, </a:t>
            </a:r>
            <a:r>
              <a:rPr lang="en-US" sz="2000" dirty="0" err="1" smtClean="0"/>
              <a:t>nhưng</a:t>
            </a:r>
            <a:r>
              <a:rPr lang="en-US" sz="2000" dirty="0" smtClean="0"/>
              <a:t> </a:t>
            </a:r>
            <a:r>
              <a:rPr lang="en-US" sz="2000" dirty="0" err="1" smtClean="0"/>
              <a:t>vẫn</a:t>
            </a:r>
            <a:r>
              <a:rPr lang="en-US" sz="2000" dirty="0" smtClean="0"/>
              <a:t> </a:t>
            </a:r>
            <a:r>
              <a:rPr lang="en-US" sz="2000" dirty="0" err="1" smtClean="0"/>
              <a:t>cứ</a:t>
            </a:r>
            <a:r>
              <a:rPr lang="en-US" sz="2000" dirty="0" smtClean="0"/>
              <a:t> </a:t>
            </a:r>
            <a:r>
              <a:rPr lang="en-US" sz="2000" dirty="0" err="1" smtClean="0"/>
              <a:t>hừng</a:t>
            </a:r>
            <a:r>
              <a:rPr lang="en-US" sz="2000" dirty="0" smtClean="0"/>
              <a:t> </a:t>
            </a:r>
            <a:r>
              <a:rPr lang="en-US" sz="2000" dirty="0" err="1" smtClean="0"/>
              <a:t>hực</a:t>
            </a:r>
            <a:r>
              <a:rPr lang="en-US" sz="2000" dirty="0" smtClean="0"/>
              <a:t> </a:t>
            </a:r>
            <a:r>
              <a:rPr lang="en-US" sz="2000" dirty="0" err="1" smtClean="0"/>
              <a:t>đăng</a:t>
            </a:r>
            <a:r>
              <a:rPr lang="en-US" sz="2000" dirty="0" smtClean="0"/>
              <a:t> </a:t>
            </a:r>
            <a:r>
              <a:rPr lang="en-US" sz="2000" dirty="0" err="1" smtClean="0"/>
              <a:t>ký</a:t>
            </a:r>
            <a:r>
              <a:rPr lang="en-US" sz="2000" dirty="0" smtClean="0"/>
              <a:t> email, </a:t>
            </a:r>
            <a:r>
              <a:rPr lang="en-US" sz="2000" dirty="0" err="1" smtClean="0"/>
              <a:t>dịch</a:t>
            </a:r>
            <a:r>
              <a:rPr lang="en-US" sz="2000" dirty="0" smtClean="0"/>
              <a:t> </a:t>
            </a:r>
            <a:r>
              <a:rPr lang="en-US" sz="2000" dirty="0" err="1" smtClean="0"/>
              <a:t>vụ</a:t>
            </a:r>
            <a:r>
              <a:rPr lang="en-US" sz="2000" dirty="0" smtClean="0"/>
              <a:t> tin </a:t>
            </a:r>
            <a:r>
              <a:rPr lang="en-US" sz="2000" dirty="0" err="1" smtClean="0"/>
              <a:t>nhắn</a:t>
            </a:r>
            <a:r>
              <a:rPr lang="en-US" sz="2000" dirty="0" smtClean="0"/>
              <a:t>, </a:t>
            </a:r>
            <a:r>
              <a:rPr lang="en-US" sz="2000" dirty="0" err="1" smtClean="0"/>
              <a:t>các</a:t>
            </a:r>
            <a:r>
              <a:rPr lang="en-US" sz="2000" dirty="0" smtClean="0"/>
              <a:t> </a:t>
            </a:r>
            <a:r>
              <a:rPr lang="en-US" sz="2000" dirty="0" err="1" smtClean="0"/>
              <a:t>lớp</a:t>
            </a:r>
            <a:r>
              <a:rPr lang="en-US" sz="2000" dirty="0" smtClean="0"/>
              <a:t> </a:t>
            </a:r>
            <a:r>
              <a:rPr lang="en-US" sz="2000" dirty="0" err="1" smtClean="0"/>
              <a:t>học</a:t>
            </a:r>
            <a:r>
              <a:rPr lang="en-US" sz="2000" dirty="0" smtClean="0"/>
              <a:t> </a:t>
            </a:r>
            <a:r>
              <a:rPr lang="en-US" sz="2000" dirty="0" err="1" smtClean="0"/>
              <a:t>ngôn</a:t>
            </a:r>
            <a:r>
              <a:rPr lang="en-US" sz="2000" dirty="0" smtClean="0"/>
              <a:t> </a:t>
            </a:r>
            <a:r>
              <a:rPr lang="en-US" sz="2000" dirty="0" err="1" smtClean="0"/>
              <a:t>ngữ</a:t>
            </a:r>
            <a:r>
              <a:rPr lang="en-US" sz="2000" dirty="0" smtClean="0"/>
              <a:t>, hay </a:t>
            </a:r>
            <a:r>
              <a:rPr lang="en-US" sz="2000" dirty="0" err="1" smtClean="0"/>
              <a:t>thậm</a:t>
            </a:r>
            <a:r>
              <a:rPr lang="en-US" sz="2000" dirty="0" smtClean="0"/>
              <a:t> </a:t>
            </a:r>
            <a:r>
              <a:rPr lang="en-US" sz="2000" dirty="0" err="1" smtClean="0"/>
              <a:t>chí</a:t>
            </a:r>
            <a:r>
              <a:rPr lang="en-US" sz="2000" dirty="0" smtClean="0"/>
              <a:t> </a:t>
            </a:r>
            <a:r>
              <a:rPr lang="en-US" sz="2000" dirty="0" err="1" smtClean="0"/>
              <a:t>là</a:t>
            </a:r>
            <a:r>
              <a:rPr lang="en-US" sz="2000" dirty="0" smtClean="0"/>
              <a:t> </a:t>
            </a:r>
            <a:r>
              <a:rPr lang="en-US" sz="2000" dirty="0" err="1" smtClean="0"/>
              <a:t>cả</a:t>
            </a:r>
            <a:r>
              <a:rPr lang="en-US" sz="2000" dirty="0" smtClean="0"/>
              <a:t> </a:t>
            </a:r>
            <a:r>
              <a:rPr lang="en-US" sz="2000" dirty="0" err="1" smtClean="0"/>
              <a:t>những</a:t>
            </a:r>
            <a:r>
              <a:rPr lang="en-US" sz="2000" dirty="0" smtClean="0"/>
              <a:t> </a:t>
            </a:r>
            <a:r>
              <a:rPr lang="en-US" sz="2000" dirty="0" err="1" smtClean="0"/>
              <a:t>khóa</a:t>
            </a:r>
            <a:r>
              <a:rPr lang="en-US" sz="2000" dirty="0" smtClean="0"/>
              <a:t> </a:t>
            </a:r>
            <a:r>
              <a:rPr lang="en-US" sz="2000" dirty="0" err="1" smtClean="0"/>
              <a:t>học</a:t>
            </a:r>
            <a:r>
              <a:rPr lang="en-US" sz="2000" dirty="0" smtClean="0"/>
              <a:t> </a:t>
            </a:r>
            <a:r>
              <a:rPr lang="en-US" sz="2000" dirty="0" err="1" smtClean="0"/>
              <a:t>quản</a:t>
            </a:r>
            <a:r>
              <a:rPr lang="en-US" sz="2000" dirty="0" smtClean="0"/>
              <a:t> </a:t>
            </a:r>
            <a:r>
              <a:rPr lang="en-US" sz="2000" dirty="0" err="1" smtClean="0"/>
              <a:t>lý</a:t>
            </a:r>
            <a:r>
              <a:rPr lang="en-US" sz="2000" dirty="0" smtClean="0"/>
              <a:t> </a:t>
            </a:r>
            <a:r>
              <a:rPr lang="en-US" sz="2000" dirty="0" err="1" smtClean="0"/>
              <a:t>thời</a:t>
            </a:r>
            <a:r>
              <a:rPr lang="en-US" sz="2000" dirty="0" smtClean="0"/>
              <a:t> </a:t>
            </a:r>
            <a:r>
              <a:rPr lang="en-US" sz="2000" dirty="0" err="1" smtClean="0"/>
              <a:t>gian</a:t>
            </a:r>
            <a:r>
              <a:rPr lang="en-US" sz="2000" dirty="0" smtClean="0"/>
              <a:t> </a:t>
            </a:r>
            <a:r>
              <a:rPr lang="en-US" sz="2000" dirty="0" err="1" smtClean="0"/>
              <a:t>nữa</a:t>
            </a:r>
            <a:r>
              <a:rPr lang="en-US" sz="2000" dirty="0" smtClean="0"/>
              <a:t>”</a:t>
            </a:r>
          </a:p>
          <a:p>
            <a:r>
              <a:rPr lang="en-US" sz="2000" dirty="0" smtClean="0"/>
              <a:t>D </a:t>
            </a:r>
            <a:r>
              <a:rPr lang="en-US" sz="2000" dirty="0" err="1" smtClean="0"/>
              <a:t>sai</a:t>
            </a:r>
            <a:r>
              <a:rPr lang="en-US" sz="2000" dirty="0" smtClean="0"/>
              <a:t> </a:t>
            </a:r>
            <a:r>
              <a:rPr lang="en-US" sz="2000" dirty="0" err="1" smtClean="0"/>
              <a:t>vì</a:t>
            </a:r>
            <a:r>
              <a:rPr lang="en-US" sz="2000" dirty="0" smtClean="0"/>
              <a:t> “Moreover, to be seen to have time to spare is a sign of low status: arranging lunch, it is never done to be available too soon. Similarly, being late is moving from a sign of rudeness to a sign of status.” – “……. </a:t>
            </a:r>
            <a:r>
              <a:rPr lang="en-US" sz="2000" dirty="0" err="1" smtClean="0"/>
              <a:t>Tương</a:t>
            </a:r>
            <a:r>
              <a:rPr lang="en-US" sz="2000" dirty="0" smtClean="0"/>
              <a:t> </a:t>
            </a:r>
            <a:r>
              <a:rPr lang="en-US" sz="2000" dirty="0" err="1" smtClean="0"/>
              <a:t>tự</a:t>
            </a:r>
            <a:r>
              <a:rPr lang="en-US" sz="2000" dirty="0" smtClean="0"/>
              <a:t> </a:t>
            </a:r>
            <a:r>
              <a:rPr lang="en-US" sz="2000" dirty="0" err="1" smtClean="0"/>
              <a:t>như</a:t>
            </a:r>
            <a:r>
              <a:rPr lang="en-US" sz="2000" dirty="0" smtClean="0"/>
              <a:t> </a:t>
            </a:r>
            <a:r>
              <a:rPr lang="en-US" sz="2000" dirty="0" err="1" smtClean="0"/>
              <a:t>vậy</a:t>
            </a:r>
            <a:r>
              <a:rPr lang="en-US" sz="2000" dirty="0" smtClean="0"/>
              <a:t>, </a:t>
            </a:r>
            <a:r>
              <a:rPr lang="en-US" sz="2000" dirty="0" err="1" smtClean="0"/>
              <a:t>đến</a:t>
            </a:r>
            <a:r>
              <a:rPr lang="en-US" sz="2000" dirty="0" smtClean="0"/>
              <a:t> </a:t>
            </a:r>
            <a:r>
              <a:rPr lang="en-US" sz="2000" dirty="0" err="1" smtClean="0"/>
              <a:t>muộn</a:t>
            </a:r>
            <a:r>
              <a:rPr lang="en-US" sz="2000" dirty="0" smtClean="0"/>
              <a:t> </a:t>
            </a:r>
            <a:r>
              <a:rPr lang="en-US" sz="2000" dirty="0" err="1" smtClean="0"/>
              <a:t>từ</a:t>
            </a:r>
            <a:r>
              <a:rPr lang="en-US" sz="2000" dirty="0" smtClean="0"/>
              <a:t> </a:t>
            </a:r>
            <a:r>
              <a:rPr lang="en-US" sz="2000" dirty="0" err="1" smtClean="0"/>
              <a:t>dần</a:t>
            </a:r>
            <a:r>
              <a:rPr lang="en-US" sz="2000" dirty="0" smtClean="0"/>
              <a:t> </a:t>
            </a:r>
            <a:r>
              <a:rPr lang="en-US" sz="2000" dirty="0" err="1" smtClean="0"/>
              <a:t>chuyển</a:t>
            </a:r>
            <a:r>
              <a:rPr lang="en-US" sz="2000" dirty="0" smtClean="0"/>
              <a:t> </a:t>
            </a:r>
            <a:r>
              <a:rPr lang="en-US" sz="2000" dirty="0" err="1" smtClean="0"/>
              <a:t>từ</a:t>
            </a:r>
            <a:r>
              <a:rPr lang="en-US" sz="2000" dirty="0" smtClean="0"/>
              <a:t> </a:t>
            </a:r>
            <a:r>
              <a:rPr lang="en-US" sz="2000" dirty="0" err="1" smtClean="0"/>
              <a:t>trạng</a:t>
            </a:r>
            <a:r>
              <a:rPr lang="en-US" sz="2000" dirty="0" smtClean="0"/>
              <a:t> </a:t>
            </a:r>
            <a:r>
              <a:rPr lang="en-US" sz="2000" dirty="0" err="1" smtClean="0"/>
              <a:t>thái</a:t>
            </a:r>
            <a:r>
              <a:rPr lang="en-US" sz="2000" dirty="0" smtClean="0"/>
              <a:t> </a:t>
            </a:r>
            <a:r>
              <a:rPr lang="en-US" sz="2000" dirty="0" err="1" smtClean="0"/>
              <a:t>bất</a:t>
            </a:r>
            <a:r>
              <a:rPr lang="en-US" sz="2000" dirty="0" smtClean="0"/>
              <a:t> </a:t>
            </a:r>
            <a:r>
              <a:rPr lang="en-US" sz="2000" dirty="0" err="1" smtClean="0"/>
              <a:t>lịch</a:t>
            </a:r>
            <a:r>
              <a:rPr lang="en-US" sz="2000" dirty="0" smtClean="0"/>
              <a:t> </a:t>
            </a:r>
            <a:r>
              <a:rPr lang="en-US" sz="2000" dirty="0" err="1" smtClean="0"/>
              <a:t>sự</a:t>
            </a:r>
            <a:r>
              <a:rPr lang="en-US" sz="2000" dirty="0" smtClean="0"/>
              <a:t> sang </a:t>
            </a:r>
            <a:r>
              <a:rPr lang="en-US" sz="2000" dirty="0" err="1" smtClean="0"/>
              <a:t>dấu</a:t>
            </a:r>
            <a:r>
              <a:rPr lang="en-US" sz="2000" dirty="0" smtClean="0"/>
              <a:t> </a:t>
            </a:r>
            <a:r>
              <a:rPr lang="en-US" sz="2000" dirty="0" err="1" smtClean="0"/>
              <a:t>hiệu</a:t>
            </a:r>
            <a:r>
              <a:rPr lang="en-US" sz="2000" dirty="0" smtClean="0"/>
              <a:t> </a:t>
            </a:r>
            <a:r>
              <a:rPr lang="en-US" sz="2000" dirty="0" err="1" smtClean="0"/>
              <a:t>của</a:t>
            </a:r>
            <a:r>
              <a:rPr lang="en-US" sz="2000" dirty="0" smtClean="0"/>
              <a:t> </a:t>
            </a:r>
            <a:r>
              <a:rPr lang="en-US" sz="2000" dirty="0" err="1" smtClean="0"/>
              <a:t>người</a:t>
            </a:r>
            <a:r>
              <a:rPr lang="en-US" sz="2000" dirty="0" smtClean="0"/>
              <a:t> </a:t>
            </a:r>
            <a:r>
              <a:rPr lang="en-US" sz="2000" dirty="0" err="1" smtClean="0"/>
              <a:t>có</a:t>
            </a:r>
            <a:r>
              <a:rPr lang="en-US" sz="2000" dirty="0" smtClean="0"/>
              <a:t> </a:t>
            </a:r>
            <a:r>
              <a:rPr lang="en-US" sz="2000" dirty="0" err="1" smtClean="0"/>
              <a:t>địa</a:t>
            </a:r>
            <a:r>
              <a:rPr lang="en-US" sz="2000" dirty="0" smtClean="0"/>
              <a:t> </a:t>
            </a:r>
            <a:r>
              <a:rPr lang="en-US" sz="2000" dirty="0" err="1" smtClean="0"/>
              <a:t>vị</a:t>
            </a:r>
            <a:r>
              <a:rPr lang="en-US" sz="2000" dirty="0" smtClean="0"/>
              <a:t> </a:t>
            </a:r>
            <a:r>
              <a:rPr lang="en-US" sz="2000" dirty="0" err="1" smtClean="0"/>
              <a:t>rồi</a:t>
            </a:r>
            <a:r>
              <a:rPr lang="en-US" sz="2000" dirty="0" smtClean="0"/>
              <a:t>” → Ý </a:t>
            </a:r>
            <a:r>
              <a:rPr lang="en-US" sz="2000" dirty="0" err="1" smtClean="0"/>
              <a:t>này</a:t>
            </a:r>
            <a:r>
              <a:rPr lang="en-US" sz="2000" dirty="0" smtClean="0"/>
              <a:t> </a:t>
            </a:r>
            <a:r>
              <a:rPr lang="en-US" sz="2000" dirty="0" err="1" smtClean="0"/>
              <a:t>đang</a:t>
            </a:r>
            <a:r>
              <a:rPr lang="en-US" sz="2000" dirty="0" smtClean="0"/>
              <a:t> </a:t>
            </a:r>
            <a:r>
              <a:rPr lang="en-US" sz="2000" dirty="0" err="1" smtClean="0"/>
              <a:t>nói</a:t>
            </a:r>
            <a:r>
              <a:rPr lang="en-US" sz="2000" dirty="0" smtClean="0"/>
              <a:t> </a:t>
            </a:r>
            <a:r>
              <a:rPr lang="en-US" sz="2000" dirty="0" err="1" smtClean="0"/>
              <a:t>tới</a:t>
            </a:r>
            <a:r>
              <a:rPr lang="en-US" sz="2000" dirty="0" smtClean="0"/>
              <a:t> </a:t>
            </a:r>
            <a:r>
              <a:rPr lang="en-US" sz="2000" dirty="0" err="1" smtClean="0"/>
              <a:t>hiện</a:t>
            </a:r>
            <a:r>
              <a:rPr lang="en-US" sz="2000" dirty="0" smtClean="0"/>
              <a:t> </a:t>
            </a:r>
            <a:r>
              <a:rPr lang="en-US" sz="2000" dirty="0" err="1" smtClean="0"/>
              <a:t>tại</a:t>
            </a:r>
            <a:r>
              <a:rPr lang="en-US" sz="2000" dirty="0" smtClean="0"/>
              <a:t>, </a:t>
            </a:r>
            <a:r>
              <a:rPr lang="en-US" sz="2000" dirty="0" err="1" smtClean="0"/>
              <a:t>chứ</a:t>
            </a:r>
            <a:r>
              <a:rPr lang="en-US" sz="2000" dirty="0" smtClean="0"/>
              <a:t> </a:t>
            </a:r>
            <a:r>
              <a:rPr lang="en-US" sz="2000" dirty="0" err="1" smtClean="0"/>
              <a:t>không</a:t>
            </a:r>
            <a:r>
              <a:rPr lang="en-US" sz="2000" dirty="0" smtClean="0"/>
              <a:t> </a:t>
            </a:r>
            <a:r>
              <a:rPr lang="en-US" sz="2000" dirty="0" err="1" smtClean="0"/>
              <a:t>nói</a:t>
            </a:r>
            <a:r>
              <a:rPr lang="en-US" sz="2000" dirty="0" smtClean="0"/>
              <a:t> </a:t>
            </a:r>
            <a:r>
              <a:rPr lang="en-US" sz="2000" dirty="0" err="1" smtClean="0"/>
              <a:t>tới</a:t>
            </a:r>
            <a:r>
              <a:rPr lang="en-US" sz="2000" dirty="0" smtClean="0"/>
              <a:t> </a:t>
            </a:r>
            <a:r>
              <a:rPr lang="en-US" sz="2000" dirty="0" err="1" smtClean="0"/>
              <a:t>quá</a:t>
            </a:r>
            <a:r>
              <a:rPr lang="en-US" sz="2000" dirty="0" smtClean="0"/>
              <a:t> </a:t>
            </a:r>
            <a:r>
              <a:rPr lang="en-US" sz="2000" dirty="0" err="1" smtClean="0"/>
              <a:t>khứ</a:t>
            </a:r>
            <a:endParaRPr lang="en-US" sz="2000" dirty="0" smtClean="0"/>
          </a:p>
        </p:txBody>
      </p:sp>
    </p:spTree>
    <p:extLst>
      <p:ext uri="{BB962C8B-B14F-4D97-AF65-F5344CB8AC3E}">
        <p14:creationId xmlns:p14="http://schemas.microsoft.com/office/powerpoint/2010/main" val="10797499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15400" cy="6001643"/>
          </a:xfrm>
          <a:prstGeom prst="rect">
            <a:avLst/>
          </a:prstGeom>
          <a:noFill/>
        </p:spPr>
        <p:txBody>
          <a:bodyPr wrap="square" rtlCol="0">
            <a:spAutoFit/>
          </a:bodyPr>
          <a:lstStyle/>
          <a:p>
            <a:r>
              <a:rPr lang="en-US" sz="2400" b="1" dirty="0"/>
              <a:t>Question 50. </a:t>
            </a:r>
            <a:r>
              <a:rPr lang="en-US" sz="2400" dirty="0"/>
              <a:t>Which of the following can be inferred from the passage?</a:t>
            </a:r>
          </a:p>
          <a:p>
            <a:r>
              <a:rPr lang="en-US" sz="2400" b="1" dirty="0"/>
              <a:t>A. </a:t>
            </a:r>
            <a:r>
              <a:rPr lang="en-US" sz="2400" dirty="0"/>
              <a:t>People living in an instant society tend to multitask</a:t>
            </a:r>
          </a:p>
          <a:p>
            <a:r>
              <a:rPr lang="en-US" sz="2400" b="1" dirty="0"/>
              <a:t>B. </a:t>
            </a:r>
            <a:r>
              <a:rPr lang="en-US" sz="2400" dirty="0"/>
              <a:t>Advertising led to a larger number of people who opt to give up their free time</a:t>
            </a:r>
          </a:p>
          <a:p>
            <a:r>
              <a:rPr lang="en-US" sz="2400" b="1" dirty="0"/>
              <a:t>C. </a:t>
            </a:r>
            <a:r>
              <a:rPr lang="en-US" sz="2400" dirty="0"/>
              <a:t>There is a strong positive correlation between time and status</a:t>
            </a:r>
          </a:p>
          <a:p>
            <a:r>
              <a:rPr lang="en-US" sz="2400" b="1" dirty="0"/>
              <a:t>D. </a:t>
            </a:r>
            <a:r>
              <a:rPr lang="en-US" sz="2400" dirty="0"/>
              <a:t>Manual workers are required to work against the clock</a:t>
            </a:r>
          </a:p>
          <a:p>
            <a:r>
              <a:rPr lang="en-US" sz="2400" b="1" dirty="0" err="1"/>
              <a:t>Giải</a:t>
            </a:r>
            <a:r>
              <a:rPr lang="en-US" sz="2400" b="1" dirty="0"/>
              <a:t> </a:t>
            </a:r>
            <a:r>
              <a:rPr lang="en-US" sz="2400" b="1" dirty="0" err="1"/>
              <a:t>thích</a:t>
            </a:r>
            <a:r>
              <a:rPr lang="en-US" sz="2400" b="1" dirty="0"/>
              <a:t>:</a:t>
            </a:r>
            <a:endParaRPr lang="en-US" sz="2400" dirty="0"/>
          </a:p>
          <a:p>
            <a:r>
              <a:rPr lang="en-US" sz="2400" dirty="0" err="1"/>
              <a:t>Điều</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 </a:t>
            </a:r>
            <a:r>
              <a:rPr lang="en-US" sz="2400" dirty="0" err="1"/>
              <a:t>có</a:t>
            </a:r>
            <a:r>
              <a:rPr lang="en-US" sz="2400" dirty="0"/>
              <a:t> </a:t>
            </a:r>
            <a:r>
              <a:rPr lang="en-US" sz="2400" dirty="0" err="1"/>
              <a:t>thể</a:t>
            </a:r>
            <a:r>
              <a:rPr lang="en-US" sz="2400" dirty="0"/>
              <a:t> </a:t>
            </a:r>
            <a:r>
              <a:rPr lang="en-US" sz="2400" dirty="0" err="1"/>
              <a:t>được</a:t>
            </a:r>
            <a:r>
              <a:rPr lang="en-US" sz="2400" dirty="0"/>
              <a:t> </a:t>
            </a:r>
            <a:r>
              <a:rPr lang="en-US" sz="2400" dirty="0" err="1"/>
              <a:t>suy</a:t>
            </a:r>
            <a:r>
              <a:rPr lang="en-US" sz="2400" dirty="0"/>
              <a:t> </a:t>
            </a:r>
            <a:r>
              <a:rPr lang="en-US" sz="2400" dirty="0" err="1"/>
              <a:t>ra</a:t>
            </a:r>
            <a:r>
              <a:rPr lang="en-US" sz="2400" dirty="0"/>
              <a:t> </a:t>
            </a:r>
            <a:r>
              <a:rPr lang="en-US" sz="2400" dirty="0" err="1"/>
              <a:t>từ</a:t>
            </a:r>
            <a:r>
              <a:rPr lang="en-US" sz="2400" dirty="0"/>
              <a:t> </a:t>
            </a:r>
            <a:r>
              <a:rPr lang="en-US" sz="2400" dirty="0" err="1"/>
              <a:t>đoạn</a:t>
            </a:r>
            <a:r>
              <a:rPr lang="en-US" sz="2400" dirty="0"/>
              <a:t> </a:t>
            </a:r>
            <a:r>
              <a:rPr lang="en-US" sz="2400" dirty="0" err="1"/>
              <a:t>văn</a:t>
            </a:r>
            <a:r>
              <a:rPr lang="en-US" sz="2400" dirty="0"/>
              <a:t>?</a:t>
            </a:r>
          </a:p>
          <a:p>
            <a:r>
              <a:rPr lang="en-US" sz="2400" dirty="0"/>
              <a:t>A. </a:t>
            </a:r>
            <a:r>
              <a:rPr lang="en-US" sz="2400" dirty="0" err="1"/>
              <a:t>Những</a:t>
            </a:r>
            <a:r>
              <a:rPr lang="en-US" sz="2400" dirty="0"/>
              <a:t> </a:t>
            </a:r>
            <a:r>
              <a:rPr lang="en-US" sz="2400" dirty="0" err="1"/>
              <a:t>người</a:t>
            </a:r>
            <a:r>
              <a:rPr lang="en-US" sz="2400" dirty="0"/>
              <a:t> </a:t>
            </a:r>
            <a:r>
              <a:rPr lang="en-US" sz="2400" dirty="0" err="1"/>
              <a:t>sống</a:t>
            </a:r>
            <a:r>
              <a:rPr lang="en-US" sz="2400" dirty="0"/>
              <a:t> </a:t>
            </a:r>
            <a:r>
              <a:rPr lang="en-US" sz="2400" dirty="0" err="1"/>
              <a:t>trong</a:t>
            </a:r>
            <a:r>
              <a:rPr lang="en-US" sz="2400" dirty="0"/>
              <a:t> </a:t>
            </a:r>
            <a:r>
              <a:rPr lang="en-US" sz="2400" dirty="0" err="1"/>
              <a:t>một</a:t>
            </a:r>
            <a:r>
              <a:rPr lang="en-US" sz="2400" dirty="0"/>
              <a:t> </a:t>
            </a:r>
            <a:r>
              <a:rPr lang="en-US" sz="2400" dirty="0" err="1"/>
              <a:t>xã</a:t>
            </a:r>
            <a:r>
              <a:rPr lang="en-US" sz="2400" dirty="0"/>
              <a:t> </a:t>
            </a:r>
            <a:r>
              <a:rPr lang="en-US" sz="2400" dirty="0" err="1"/>
              <a:t>hội</a:t>
            </a:r>
            <a:r>
              <a:rPr lang="en-US" sz="2400" dirty="0"/>
              <a:t> </a:t>
            </a:r>
            <a:r>
              <a:rPr lang="en-US" sz="2400" dirty="0" err="1"/>
              <a:t>cấp</a:t>
            </a:r>
            <a:r>
              <a:rPr lang="en-US" sz="2400" dirty="0"/>
              <a:t> </a:t>
            </a:r>
            <a:r>
              <a:rPr lang="en-US" sz="2400" dirty="0" err="1"/>
              <a:t>bách</a:t>
            </a:r>
            <a:r>
              <a:rPr lang="en-US" sz="2400" dirty="0"/>
              <a:t> </a:t>
            </a:r>
            <a:r>
              <a:rPr lang="en-US" sz="2400" dirty="0" err="1"/>
              <a:t>có</a:t>
            </a:r>
            <a:r>
              <a:rPr lang="en-US" sz="2400" dirty="0"/>
              <a:t> </a:t>
            </a:r>
            <a:r>
              <a:rPr lang="en-US" sz="2400" dirty="0" err="1"/>
              <a:t>xu</a:t>
            </a:r>
            <a:r>
              <a:rPr lang="en-US" sz="2400" dirty="0"/>
              <a:t> </a:t>
            </a:r>
            <a:r>
              <a:rPr lang="en-US" sz="2400" dirty="0" err="1"/>
              <a:t>hướng</a:t>
            </a:r>
            <a:r>
              <a:rPr lang="en-US" sz="2400" dirty="0"/>
              <a:t> </a:t>
            </a:r>
            <a:r>
              <a:rPr lang="en-US" sz="2400" dirty="0" err="1"/>
              <a:t>làm</a:t>
            </a:r>
            <a:r>
              <a:rPr lang="en-US" sz="2400" dirty="0"/>
              <a:t> </a:t>
            </a:r>
            <a:r>
              <a:rPr lang="en-US" sz="2400" dirty="0" err="1"/>
              <a:t>nhiều</a:t>
            </a:r>
            <a:r>
              <a:rPr lang="en-US" sz="2400" dirty="0"/>
              <a:t> </a:t>
            </a:r>
            <a:r>
              <a:rPr lang="en-US" sz="2400" dirty="0" err="1"/>
              <a:t>nhiệm</a:t>
            </a:r>
            <a:r>
              <a:rPr lang="en-US" sz="2400" dirty="0"/>
              <a:t> </a:t>
            </a:r>
            <a:r>
              <a:rPr lang="en-US" sz="2400" dirty="0" err="1"/>
              <a:t>vụ</a:t>
            </a:r>
            <a:endParaRPr lang="en-US" sz="2400" dirty="0"/>
          </a:p>
          <a:p>
            <a:r>
              <a:rPr lang="en-US" sz="2400" dirty="0"/>
              <a:t>B. </a:t>
            </a:r>
            <a:r>
              <a:rPr lang="en-US" sz="2400" dirty="0" err="1"/>
              <a:t>Quảng</a:t>
            </a:r>
            <a:r>
              <a:rPr lang="en-US" sz="2400" dirty="0"/>
              <a:t> </a:t>
            </a:r>
            <a:r>
              <a:rPr lang="en-US" sz="2400" dirty="0" err="1"/>
              <a:t>cáo</a:t>
            </a:r>
            <a:r>
              <a:rPr lang="en-US" sz="2400" dirty="0"/>
              <a:t> </a:t>
            </a:r>
            <a:r>
              <a:rPr lang="en-US" sz="2400" dirty="0" err="1"/>
              <a:t>đã</a:t>
            </a:r>
            <a:r>
              <a:rPr lang="en-US" sz="2400" dirty="0"/>
              <a:t> </a:t>
            </a:r>
            <a:r>
              <a:rPr lang="en-US" sz="2400" dirty="0" err="1"/>
              <a:t>dẫn</a:t>
            </a:r>
            <a:r>
              <a:rPr lang="en-US" sz="2400" dirty="0"/>
              <a:t> </a:t>
            </a:r>
            <a:r>
              <a:rPr lang="en-US" sz="2400" dirty="0" err="1"/>
              <a:t>đến</a:t>
            </a:r>
            <a:r>
              <a:rPr lang="en-US" sz="2400" dirty="0"/>
              <a:t> </a:t>
            </a:r>
            <a:r>
              <a:rPr lang="en-US" sz="2400" dirty="0" err="1"/>
              <a:t>một</a:t>
            </a:r>
            <a:r>
              <a:rPr lang="en-US" sz="2400" dirty="0"/>
              <a:t> </a:t>
            </a:r>
            <a:r>
              <a:rPr lang="en-US" sz="2400" dirty="0" err="1"/>
              <a:t>số</a:t>
            </a:r>
            <a:r>
              <a:rPr lang="en-US" sz="2400" dirty="0"/>
              <a:t> </a:t>
            </a:r>
            <a:r>
              <a:rPr lang="en-US" sz="2400" dirty="0" err="1"/>
              <a:t>lượng</a:t>
            </a:r>
            <a:r>
              <a:rPr lang="en-US" sz="2400" dirty="0"/>
              <a:t> </a:t>
            </a:r>
            <a:r>
              <a:rPr lang="en-US" sz="2400" dirty="0" err="1"/>
              <a:t>lớn</a:t>
            </a:r>
            <a:r>
              <a:rPr lang="en-US" sz="2400" dirty="0"/>
              <a:t> </a:t>
            </a:r>
            <a:r>
              <a:rPr lang="en-US" sz="2400" dirty="0" err="1"/>
              <a:t>hơn</a:t>
            </a:r>
            <a:r>
              <a:rPr lang="en-US" sz="2400" dirty="0"/>
              <a:t> </a:t>
            </a:r>
            <a:r>
              <a:rPr lang="en-US" sz="2400" dirty="0" err="1"/>
              <a:t>những</a:t>
            </a:r>
            <a:r>
              <a:rPr lang="en-US" sz="2400" dirty="0"/>
              <a:t> </a:t>
            </a:r>
            <a:r>
              <a:rPr lang="en-US" sz="2400" dirty="0" err="1"/>
              <a:t>người</a:t>
            </a:r>
            <a:r>
              <a:rPr lang="en-US" sz="2400" dirty="0"/>
              <a:t> </a:t>
            </a:r>
            <a:r>
              <a:rPr lang="en-US" sz="2400" dirty="0" err="1"/>
              <a:t>chọn</a:t>
            </a:r>
            <a:r>
              <a:rPr lang="en-US" sz="2400" dirty="0"/>
              <a:t> </a:t>
            </a:r>
            <a:r>
              <a:rPr lang="en-US" sz="2400" dirty="0" err="1"/>
              <a:t>từ</a:t>
            </a:r>
            <a:r>
              <a:rPr lang="en-US" sz="2400" dirty="0"/>
              <a:t> </a:t>
            </a:r>
            <a:r>
              <a:rPr lang="en-US" sz="2400" dirty="0" err="1"/>
              <a:t>bỏ</a:t>
            </a:r>
            <a:r>
              <a:rPr lang="en-US" sz="2400" dirty="0"/>
              <a:t> </a:t>
            </a:r>
            <a:r>
              <a:rPr lang="en-US" sz="2400" dirty="0" err="1"/>
              <a:t>thời</a:t>
            </a:r>
            <a:r>
              <a:rPr lang="en-US" sz="2400" dirty="0"/>
              <a:t> </a:t>
            </a:r>
            <a:r>
              <a:rPr lang="en-US" sz="2400" dirty="0" err="1"/>
              <a:t>gian</a:t>
            </a:r>
            <a:r>
              <a:rPr lang="en-US" sz="2400" dirty="0"/>
              <a:t> </a:t>
            </a:r>
            <a:r>
              <a:rPr lang="en-US" sz="2400" dirty="0" err="1"/>
              <a:t>rảnh</a:t>
            </a:r>
            <a:r>
              <a:rPr lang="en-US" sz="2400" dirty="0"/>
              <a:t> </a:t>
            </a:r>
            <a:r>
              <a:rPr lang="en-US" sz="2400" dirty="0" err="1"/>
              <a:t>rỗi</a:t>
            </a:r>
            <a:r>
              <a:rPr lang="en-US" sz="2400" dirty="0"/>
              <a:t> </a:t>
            </a:r>
            <a:r>
              <a:rPr lang="en-US" sz="2400" dirty="0" err="1"/>
              <a:t>của</a:t>
            </a:r>
            <a:r>
              <a:rPr lang="en-US" sz="2400" dirty="0"/>
              <a:t> </a:t>
            </a:r>
            <a:r>
              <a:rPr lang="en-US" sz="2400" dirty="0" err="1"/>
              <a:t>họ</a:t>
            </a:r>
            <a:endParaRPr lang="en-US" sz="2400" dirty="0"/>
          </a:p>
          <a:p>
            <a:r>
              <a:rPr lang="en-US" sz="2400" dirty="0"/>
              <a:t>C. </a:t>
            </a:r>
            <a:r>
              <a:rPr lang="en-US" sz="2400" dirty="0" err="1"/>
              <a:t>Có</a:t>
            </a:r>
            <a:r>
              <a:rPr lang="en-US" sz="2400" dirty="0"/>
              <a:t> </a:t>
            </a:r>
            <a:r>
              <a:rPr lang="en-US" sz="2400" dirty="0" err="1"/>
              <a:t>mối</a:t>
            </a:r>
            <a:r>
              <a:rPr lang="en-US" sz="2400" dirty="0"/>
              <a:t> </a:t>
            </a:r>
            <a:r>
              <a:rPr lang="en-US" sz="2400" dirty="0" err="1"/>
              <a:t>tương</a:t>
            </a:r>
            <a:r>
              <a:rPr lang="en-US" sz="2400" dirty="0"/>
              <a:t> </a:t>
            </a:r>
            <a:r>
              <a:rPr lang="en-US" sz="2400" dirty="0" err="1"/>
              <a:t>quan</a:t>
            </a:r>
            <a:r>
              <a:rPr lang="en-US" sz="2400" dirty="0"/>
              <a:t> </a:t>
            </a:r>
            <a:r>
              <a:rPr lang="en-US" sz="2400" dirty="0" err="1"/>
              <a:t>thuận</a:t>
            </a:r>
            <a:r>
              <a:rPr lang="en-US" sz="2400" dirty="0"/>
              <a:t> </a:t>
            </a:r>
            <a:r>
              <a:rPr lang="en-US" sz="2400" dirty="0" err="1"/>
              <a:t>chặt</a:t>
            </a:r>
            <a:r>
              <a:rPr lang="en-US" sz="2400" dirty="0"/>
              <a:t> </a:t>
            </a:r>
            <a:r>
              <a:rPr lang="en-US" sz="2400" dirty="0" err="1"/>
              <a:t>chẽ</a:t>
            </a:r>
            <a:r>
              <a:rPr lang="en-US" sz="2400" dirty="0"/>
              <a:t> </a:t>
            </a:r>
            <a:r>
              <a:rPr lang="en-US" sz="2400" dirty="0" err="1"/>
              <a:t>giữa</a:t>
            </a:r>
            <a:r>
              <a:rPr lang="en-US" sz="2400" dirty="0"/>
              <a:t> </a:t>
            </a:r>
            <a:r>
              <a:rPr lang="en-US" sz="2400" dirty="0" err="1"/>
              <a:t>thời</a:t>
            </a:r>
            <a:r>
              <a:rPr lang="en-US" sz="2400" dirty="0"/>
              <a:t> </a:t>
            </a:r>
            <a:r>
              <a:rPr lang="en-US" sz="2400" dirty="0" err="1"/>
              <a:t>gian</a:t>
            </a:r>
            <a:r>
              <a:rPr lang="en-US" sz="2400" dirty="0"/>
              <a:t> </a:t>
            </a:r>
            <a:r>
              <a:rPr lang="en-US" sz="2400" dirty="0" err="1"/>
              <a:t>và</a:t>
            </a:r>
            <a:r>
              <a:rPr lang="en-US" sz="2400" dirty="0"/>
              <a:t> </a:t>
            </a:r>
            <a:r>
              <a:rPr lang="en-US" sz="2400" dirty="0" err="1"/>
              <a:t>địa</a:t>
            </a:r>
            <a:r>
              <a:rPr lang="en-US" sz="2400" dirty="0"/>
              <a:t> </a:t>
            </a:r>
            <a:r>
              <a:rPr lang="en-US" sz="2400" dirty="0" err="1"/>
              <a:t>vị</a:t>
            </a:r>
            <a:endParaRPr lang="en-US" sz="2400" dirty="0"/>
          </a:p>
          <a:p>
            <a:r>
              <a:rPr lang="en-US" sz="2400" dirty="0"/>
              <a:t>D. </a:t>
            </a:r>
            <a:r>
              <a:rPr lang="en-US" sz="2400" dirty="0" err="1"/>
              <a:t>Người</a:t>
            </a:r>
            <a:r>
              <a:rPr lang="en-US" sz="2400" dirty="0"/>
              <a:t> </a:t>
            </a:r>
            <a:r>
              <a:rPr lang="en-US" sz="2400" dirty="0" err="1"/>
              <a:t>lao</a:t>
            </a:r>
            <a:r>
              <a:rPr lang="en-US" sz="2400" dirty="0"/>
              <a:t> </a:t>
            </a:r>
            <a:r>
              <a:rPr lang="en-US" sz="2400" dirty="0" err="1"/>
              <a:t>động</a:t>
            </a:r>
            <a:r>
              <a:rPr lang="en-US" sz="2400" dirty="0"/>
              <a:t> </a:t>
            </a:r>
            <a:r>
              <a:rPr lang="en-US" sz="2400" dirty="0" err="1"/>
              <a:t>chân</a:t>
            </a:r>
            <a:r>
              <a:rPr lang="en-US" sz="2400" dirty="0"/>
              <a:t> </a:t>
            </a:r>
            <a:r>
              <a:rPr lang="en-US" sz="2400" dirty="0" err="1"/>
              <a:t>tay</a:t>
            </a:r>
            <a:r>
              <a:rPr lang="en-US" sz="2400" dirty="0"/>
              <a:t> </a:t>
            </a:r>
            <a:r>
              <a:rPr lang="en-US" sz="2400" dirty="0" err="1"/>
              <a:t>được</a:t>
            </a:r>
            <a:r>
              <a:rPr lang="en-US" sz="2400" dirty="0"/>
              <a:t> </a:t>
            </a:r>
            <a:r>
              <a:rPr lang="en-US" sz="2400" dirty="0" err="1"/>
              <a:t>yêu</a:t>
            </a:r>
            <a:r>
              <a:rPr lang="en-US" sz="2400" dirty="0"/>
              <a:t> </a:t>
            </a:r>
            <a:r>
              <a:rPr lang="en-US" sz="2400" dirty="0" err="1"/>
              <a:t>cầu</a:t>
            </a:r>
            <a:r>
              <a:rPr lang="en-US" sz="2400" dirty="0"/>
              <a:t> </a:t>
            </a:r>
            <a:r>
              <a:rPr lang="en-US" sz="2400" dirty="0" err="1"/>
              <a:t>làm</a:t>
            </a:r>
            <a:r>
              <a:rPr lang="en-US" sz="2400" dirty="0"/>
              <a:t> </a:t>
            </a:r>
            <a:r>
              <a:rPr lang="en-US" sz="2400" dirty="0" err="1"/>
              <a:t>chạy</a:t>
            </a:r>
            <a:r>
              <a:rPr lang="en-US" sz="2400" dirty="0"/>
              <a:t> </a:t>
            </a:r>
            <a:r>
              <a:rPr lang="en-US" sz="2400" dirty="0" err="1"/>
              <a:t>đua</a:t>
            </a:r>
            <a:r>
              <a:rPr lang="en-US" sz="2400" dirty="0"/>
              <a:t> </a:t>
            </a:r>
            <a:r>
              <a:rPr lang="en-US" sz="2400" dirty="0" err="1"/>
              <a:t>với</a:t>
            </a:r>
            <a:r>
              <a:rPr lang="en-US" sz="2400" dirty="0"/>
              <a:t> </a:t>
            </a:r>
            <a:r>
              <a:rPr lang="en-US" sz="2400" dirty="0" err="1"/>
              <a:t>thời</a:t>
            </a:r>
            <a:r>
              <a:rPr lang="en-US" sz="2400" dirty="0"/>
              <a:t> </a:t>
            </a:r>
            <a:r>
              <a:rPr lang="en-US" sz="2400" dirty="0" err="1"/>
              <a:t>gian</a:t>
            </a:r>
            <a:endParaRPr lang="en-US" sz="2400" dirty="0"/>
          </a:p>
          <a:p>
            <a:endParaRPr lang="en-US" sz="2400" dirty="0"/>
          </a:p>
        </p:txBody>
      </p:sp>
      <p:sp>
        <p:nvSpPr>
          <p:cNvPr id="2" name="Oval 1"/>
          <p:cNvSpPr/>
          <p:nvPr/>
        </p:nvSpPr>
        <p:spPr>
          <a:xfrm>
            <a:off x="1524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341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153400" cy="6740307"/>
          </a:xfrm>
          <a:prstGeom prst="rect">
            <a:avLst/>
          </a:prstGeom>
          <a:noFill/>
        </p:spPr>
        <p:txBody>
          <a:bodyPr wrap="square" rtlCol="0">
            <a:spAutoFit/>
          </a:bodyPr>
          <a:lstStyle/>
          <a:p>
            <a:r>
              <a:rPr lang="en-US" b="1" dirty="0" err="1" smtClean="0"/>
              <a:t>Căn</a:t>
            </a:r>
            <a:r>
              <a:rPr lang="en-US" b="1" dirty="0" smtClean="0"/>
              <a:t> </a:t>
            </a:r>
            <a:r>
              <a:rPr lang="en-US" b="1" dirty="0" err="1" smtClean="0"/>
              <a:t>cứ</a:t>
            </a:r>
            <a:r>
              <a:rPr lang="en-US" b="1" dirty="0" smtClean="0"/>
              <a:t> </a:t>
            </a:r>
            <a:r>
              <a:rPr lang="en-US" b="1" dirty="0" err="1" smtClean="0"/>
              <a:t>vào</a:t>
            </a:r>
            <a:r>
              <a:rPr lang="en-US" b="1" dirty="0" smtClean="0"/>
              <a:t> </a:t>
            </a:r>
            <a:r>
              <a:rPr lang="en-US" b="1" dirty="0" err="1" smtClean="0"/>
              <a:t>các</a:t>
            </a:r>
            <a:r>
              <a:rPr lang="en-US" b="1" dirty="0" smtClean="0"/>
              <a:t> </a:t>
            </a:r>
            <a:r>
              <a:rPr lang="en-US" b="1" dirty="0" err="1" smtClean="0"/>
              <a:t>thông</a:t>
            </a:r>
            <a:r>
              <a:rPr lang="en-US" b="1" dirty="0" smtClean="0"/>
              <a:t> tin:</a:t>
            </a:r>
            <a:endParaRPr lang="en-US" dirty="0" smtClean="0"/>
          </a:p>
          <a:p>
            <a:r>
              <a:rPr lang="en-US" dirty="0" smtClean="0"/>
              <a:t>Symptoms include jabbing the 'door close' button on lift doors to save the two to four seconds required for the door to do it on its own, and an inability to do one thing at a time, so that every journey is a phone call opportunity.</a:t>
            </a:r>
          </a:p>
          <a:p>
            <a:r>
              <a:rPr lang="en-US" i="1" dirty="0" smtClean="0"/>
              <a:t>(</a:t>
            </a:r>
            <a:r>
              <a:rPr lang="en-US" i="1" dirty="0" err="1" smtClean="0"/>
              <a:t>Các</a:t>
            </a:r>
            <a:r>
              <a:rPr lang="en-US" i="1" dirty="0" smtClean="0"/>
              <a:t> </a:t>
            </a:r>
            <a:r>
              <a:rPr lang="en-US" i="1" dirty="0" err="1" smtClean="0"/>
              <a:t>triệu</a:t>
            </a:r>
            <a:r>
              <a:rPr lang="en-US" i="1" dirty="0" smtClean="0"/>
              <a:t> </a:t>
            </a:r>
            <a:r>
              <a:rPr lang="en-US" i="1" dirty="0" err="1" smtClean="0"/>
              <a:t>chứng</a:t>
            </a:r>
            <a:r>
              <a:rPr lang="en-US" i="1" dirty="0" smtClean="0"/>
              <a:t> </a:t>
            </a:r>
            <a:r>
              <a:rPr lang="en-US" i="1" dirty="0" err="1" smtClean="0"/>
              <a:t>bao</a:t>
            </a:r>
            <a:r>
              <a:rPr lang="en-US" i="1" dirty="0" smtClean="0"/>
              <a:t> </a:t>
            </a:r>
            <a:r>
              <a:rPr lang="en-US" i="1" dirty="0" err="1" smtClean="0"/>
              <a:t>gồm</a:t>
            </a:r>
            <a:r>
              <a:rPr lang="en-US" i="1" dirty="0" smtClean="0"/>
              <a:t> </a:t>
            </a:r>
            <a:r>
              <a:rPr lang="en-US" i="1" dirty="0" err="1" smtClean="0"/>
              <a:t>ấn</a:t>
            </a:r>
            <a:r>
              <a:rPr lang="en-US" i="1" dirty="0" smtClean="0"/>
              <a:t> </a:t>
            </a:r>
            <a:r>
              <a:rPr lang="en-US" i="1" dirty="0" err="1" smtClean="0"/>
              <a:t>nút</a:t>
            </a:r>
            <a:r>
              <a:rPr lang="en-US" i="1" dirty="0" smtClean="0"/>
              <a:t> '</a:t>
            </a:r>
            <a:r>
              <a:rPr lang="en-US" i="1" dirty="0" err="1" smtClean="0"/>
              <a:t>đóng</a:t>
            </a:r>
            <a:r>
              <a:rPr lang="en-US" i="1" dirty="0" smtClean="0"/>
              <a:t> </a:t>
            </a:r>
            <a:r>
              <a:rPr lang="en-US" i="1" dirty="0" err="1" smtClean="0"/>
              <a:t>cửa</a:t>
            </a:r>
            <a:r>
              <a:rPr lang="en-US" i="1" dirty="0" smtClean="0"/>
              <a:t>' </a:t>
            </a:r>
            <a:r>
              <a:rPr lang="en-US" i="1" dirty="0" err="1" smtClean="0"/>
              <a:t>trên</a:t>
            </a:r>
            <a:r>
              <a:rPr lang="en-US" i="1" dirty="0" smtClean="0"/>
              <a:t> </a:t>
            </a:r>
            <a:r>
              <a:rPr lang="en-US" i="1" dirty="0" err="1" smtClean="0"/>
              <a:t>cửa</a:t>
            </a:r>
            <a:r>
              <a:rPr lang="en-US" i="1" dirty="0" smtClean="0"/>
              <a:t> </a:t>
            </a:r>
            <a:r>
              <a:rPr lang="en-US" i="1" dirty="0" err="1" smtClean="0"/>
              <a:t>thang</a:t>
            </a:r>
            <a:r>
              <a:rPr lang="en-US" i="1" dirty="0" smtClean="0"/>
              <a:t> </a:t>
            </a:r>
            <a:r>
              <a:rPr lang="en-US" i="1" dirty="0" err="1" smtClean="0"/>
              <a:t>máy</a:t>
            </a:r>
            <a:r>
              <a:rPr lang="en-US" i="1" dirty="0" smtClean="0"/>
              <a:t> </a:t>
            </a:r>
            <a:r>
              <a:rPr lang="en-US" i="1" dirty="0" err="1" smtClean="0"/>
              <a:t>để</a:t>
            </a:r>
            <a:r>
              <a:rPr lang="en-US" i="1" dirty="0" smtClean="0"/>
              <a:t> </a:t>
            </a:r>
            <a:r>
              <a:rPr lang="en-US" i="1" dirty="0" err="1" smtClean="0"/>
              <a:t>tiết</a:t>
            </a:r>
            <a:r>
              <a:rPr lang="en-US" i="1" dirty="0" smtClean="0"/>
              <a:t> </a:t>
            </a:r>
            <a:r>
              <a:rPr lang="en-US" i="1" dirty="0" err="1" smtClean="0"/>
              <a:t>kiệm</a:t>
            </a:r>
            <a:r>
              <a:rPr lang="en-US" i="1" dirty="0" smtClean="0"/>
              <a:t> 2-4 </a:t>
            </a:r>
            <a:r>
              <a:rPr lang="en-US" i="1" dirty="0" err="1" smtClean="0"/>
              <a:t>giây</a:t>
            </a:r>
            <a:r>
              <a:rPr lang="en-US" i="1" dirty="0" smtClean="0"/>
              <a:t> </a:t>
            </a:r>
            <a:r>
              <a:rPr lang="en-US" i="1" dirty="0" err="1" smtClean="0"/>
              <a:t>cần</a:t>
            </a:r>
            <a:r>
              <a:rPr lang="en-US" i="1" dirty="0" smtClean="0"/>
              <a:t> </a:t>
            </a:r>
            <a:r>
              <a:rPr lang="en-US" i="1" dirty="0" err="1" smtClean="0"/>
              <a:t>thiết</a:t>
            </a:r>
            <a:r>
              <a:rPr lang="en-US" i="1" dirty="0" smtClean="0"/>
              <a:t> </a:t>
            </a:r>
            <a:r>
              <a:rPr lang="en-US" i="1" dirty="0" err="1" smtClean="0"/>
              <a:t>để</a:t>
            </a:r>
            <a:r>
              <a:rPr lang="en-US" i="1" dirty="0" smtClean="0"/>
              <a:t> </a:t>
            </a:r>
            <a:r>
              <a:rPr lang="en-US" i="1" dirty="0" err="1" smtClean="0"/>
              <a:t>cửa</a:t>
            </a:r>
            <a:r>
              <a:rPr lang="en-US" i="1" dirty="0" smtClean="0"/>
              <a:t> </a:t>
            </a:r>
            <a:r>
              <a:rPr lang="en-US" i="1" dirty="0" err="1" smtClean="0"/>
              <a:t>tự</a:t>
            </a:r>
            <a:r>
              <a:rPr lang="en-US" i="1" dirty="0" smtClean="0"/>
              <a:t> </a:t>
            </a:r>
            <a:r>
              <a:rPr lang="en-US" i="1" dirty="0" err="1" smtClean="0"/>
              <a:t>làm</a:t>
            </a:r>
            <a:r>
              <a:rPr lang="en-US" i="1" dirty="0" smtClean="0"/>
              <a:t> </a:t>
            </a:r>
            <a:r>
              <a:rPr lang="en-US" i="1" dirty="0" err="1" smtClean="0"/>
              <a:t>việc</a:t>
            </a:r>
            <a:r>
              <a:rPr lang="en-US" i="1" dirty="0" smtClean="0"/>
              <a:t> </a:t>
            </a:r>
            <a:r>
              <a:rPr lang="en-US" i="1" dirty="0" err="1" smtClean="0"/>
              <a:t>đó</a:t>
            </a:r>
            <a:r>
              <a:rPr lang="en-US" i="1" dirty="0" smtClean="0"/>
              <a:t> </a:t>
            </a:r>
            <a:r>
              <a:rPr lang="en-US" i="1" dirty="0" err="1" smtClean="0"/>
              <a:t>và</a:t>
            </a:r>
            <a:r>
              <a:rPr lang="en-US" i="1" dirty="0" smtClean="0"/>
              <a:t> </a:t>
            </a:r>
            <a:r>
              <a:rPr lang="en-US" i="1" dirty="0" err="1" smtClean="0"/>
              <a:t>việc</a:t>
            </a:r>
            <a:r>
              <a:rPr lang="en-US" i="1" dirty="0" smtClean="0"/>
              <a:t> </a:t>
            </a:r>
            <a:r>
              <a:rPr lang="en-US" i="1" dirty="0" err="1" smtClean="0"/>
              <a:t>không</a:t>
            </a:r>
            <a:r>
              <a:rPr lang="en-US" i="1" dirty="0" smtClean="0"/>
              <a:t> </a:t>
            </a:r>
            <a:r>
              <a:rPr lang="en-US" i="1" dirty="0" err="1" smtClean="0"/>
              <a:t>thể</a:t>
            </a:r>
            <a:r>
              <a:rPr lang="en-US" i="1" dirty="0" smtClean="0"/>
              <a:t> </a:t>
            </a:r>
            <a:r>
              <a:rPr lang="en-US" i="1" dirty="0" err="1" smtClean="0"/>
              <a:t>làm</a:t>
            </a:r>
            <a:r>
              <a:rPr lang="en-US" i="1" dirty="0" smtClean="0"/>
              <a:t> 1 </a:t>
            </a:r>
            <a:r>
              <a:rPr lang="en-US" i="1" dirty="0" err="1" smtClean="0"/>
              <a:t>thứ</a:t>
            </a:r>
            <a:r>
              <a:rPr lang="en-US" i="1" dirty="0" smtClean="0"/>
              <a:t> 1 </a:t>
            </a:r>
            <a:r>
              <a:rPr lang="en-US" i="1" dirty="0" err="1" smtClean="0"/>
              <a:t>lúc</a:t>
            </a:r>
            <a:r>
              <a:rPr lang="en-US" i="1" dirty="0" smtClean="0"/>
              <a:t> </a:t>
            </a:r>
            <a:r>
              <a:rPr lang="en-US" i="1" dirty="0" err="1" smtClean="0"/>
              <a:t>được</a:t>
            </a:r>
            <a:r>
              <a:rPr lang="en-US" i="1" dirty="0" smtClean="0"/>
              <a:t> ………”</a:t>
            </a:r>
            <a:endParaRPr lang="en-US" dirty="0" smtClean="0"/>
          </a:p>
          <a:p>
            <a:r>
              <a:rPr lang="en-US" dirty="0" smtClean="0"/>
              <a:t>→ </a:t>
            </a:r>
            <a:r>
              <a:rPr lang="en-US" dirty="0" err="1" smtClean="0"/>
              <a:t>Nghĩa</a:t>
            </a:r>
            <a:r>
              <a:rPr lang="en-US" dirty="0" smtClean="0"/>
              <a:t> </a:t>
            </a:r>
            <a:r>
              <a:rPr lang="en-US" dirty="0" err="1" smtClean="0"/>
              <a:t>là</a:t>
            </a:r>
            <a:r>
              <a:rPr lang="en-US" dirty="0" smtClean="0"/>
              <a:t> con </a:t>
            </a:r>
            <a:r>
              <a:rPr lang="en-US" dirty="0" err="1" smtClean="0"/>
              <a:t>người</a:t>
            </a:r>
            <a:r>
              <a:rPr lang="en-US" dirty="0" smtClean="0"/>
              <a:t> ta </a:t>
            </a:r>
            <a:r>
              <a:rPr lang="en-US" dirty="0" err="1" smtClean="0"/>
              <a:t>không</a:t>
            </a:r>
            <a:r>
              <a:rPr lang="en-US" dirty="0" smtClean="0"/>
              <a:t> </a:t>
            </a:r>
            <a:r>
              <a:rPr lang="en-US" dirty="0" err="1" smtClean="0"/>
              <a:t>thể</a:t>
            </a:r>
            <a:r>
              <a:rPr lang="en-US" dirty="0" smtClean="0"/>
              <a:t> </a:t>
            </a:r>
            <a:r>
              <a:rPr lang="en-US" dirty="0" err="1" smtClean="0"/>
              <a:t>làm</a:t>
            </a:r>
            <a:r>
              <a:rPr lang="en-US" dirty="0" smtClean="0"/>
              <a:t> 1 </a:t>
            </a:r>
            <a:r>
              <a:rPr lang="en-US" dirty="0" err="1" smtClean="0"/>
              <a:t>thứ</a:t>
            </a:r>
            <a:r>
              <a:rPr lang="en-US" dirty="0" smtClean="0"/>
              <a:t> 1 </a:t>
            </a:r>
            <a:r>
              <a:rPr lang="en-US" dirty="0" err="1" smtClean="0"/>
              <a:t>lúc</a:t>
            </a:r>
            <a:r>
              <a:rPr lang="en-US" dirty="0" smtClean="0"/>
              <a:t>, </a:t>
            </a:r>
            <a:r>
              <a:rPr lang="en-US" dirty="0" err="1" smtClean="0"/>
              <a:t>mà</a:t>
            </a:r>
            <a:r>
              <a:rPr lang="en-US" dirty="0" smtClean="0"/>
              <a:t> </a:t>
            </a:r>
            <a:r>
              <a:rPr lang="en-US" dirty="0" err="1" smtClean="0"/>
              <a:t>phải</a:t>
            </a:r>
            <a:r>
              <a:rPr lang="en-US" dirty="0" smtClean="0"/>
              <a:t> </a:t>
            </a:r>
            <a:r>
              <a:rPr lang="en-US" dirty="0" err="1" smtClean="0"/>
              <a:t>làm</a:t>
            </a:r>
            <a:r>
              <a:rPr lang="en-US" dirty="0" smtClean="0"/>
              <a:t> </a:t>
            </a:r>
            <a:r>
              <a:rPr lang="en-US" dirty="0" err="1" smtClean="0"/>
              <a:t>nhiều</a:t>
            </a:r>
            <a:r>
              <a:rPr lang="en-US" dirty="0" smtClean="0"/>
              <a:t> </a:t>
            </a:r>
            <a:r>
              <a:rPr lang="en-US" dirty="0" err="1" smtClean="0"/>
              <a:t>thứ</a:t>
            </a:r>
            <a:r>
              <a:rPr lang="en-US" dirty="0" smtClean="0"/>
              <a:t> 1 </a:t>
            </a:r>
            <a:r>
              <a:rPr lang="en-US" dirty="0" err="1" smtClean="0"/>
              <a:t>lúc</a:t>
            </a:r>
            <a:r>
              <a:rPr lang="en-US" dirty="0" smtClean="0"/>
              <a:t> </a:t>
            </a:r>
            <a:r>
              <a:rPr lang="en-US" dirty="0" err="1" smtClean="0"/>
              <a:t>để</a:t>
            </a:r>
            <a:r>
              <a:rPr lang="en-US" dirty="0" smtClean="0"/>
              <a:t> </a:t>
            </a:r>
            <a:r>
              <a:rPr lang="en-US" dirty="0" err="1" smtClean="0"/>
              <a:t>còn</a:t>
            </a:r>
            <a:r>
              <a:rPr lang="en-US" dirty="0" smtClean="0"/>
              <a:t> </a:t>
            </a:r>
            <a:r>
              <a:rPr lang="en-US" dirty="0" err="1" smtClean="0"/>
              <a:t>tiết</a:t>
            </a:r>
            <a:r>
              <a:rPr lang="en-US" dirty="0" smtClean="0"/>
              <a:t> </a:t>
            </a:r>
            <a:r>
              <a:rPr lang="en-US" dirty="0" err="1" smtClean="0"/>
              <a:t>kiệm</a:t>
            </a:r>
            <a:r>
              <a:rPr lang="en-US" dirty="0" smtClean="0"/>
              <a:t> </a:t>
            </a:r>
            <a:r>
              <a:rPr lang="en-US" dirty="0" err="1" smtClean="0"/>
              <a:t>thời</a:t>
            </a:r>
            <a:r>
              <a:rPr lang="en-US" dirty="0" smtClean="0"/>
              <a:t> </a:t>
            </a:r>
            <a:r>
              <a:rPr lang="en-US" dirty="0" err="1" smtClean="0"/>
              <a:t>gian</a:t>
            </a:r>
            <a:r>
              <a:rPr lang="en-US" dirty="0" smtClean="0"/>
              <a:t> → multitask.</a:t>
            </a:r>
          </a:p>
          <a:p>
            <a:r>
              <a:rPr lang="en-US" dirty="0" smtClean="0"/>
              <a:t>B </a:t>
            </a:r>
            <a:r>
              <a:rPr lang="en-US" dirty="0" err="1" smtClean="0"/>
              <a:t>sai</a:t>
            </a:r>
            <a:r>
              <a:rPr lang="en-US" dirty="0" smtClean="0"/>
              <a:t> </a:t>
            </a:r>
            <a:r>
              <a:rPr lang="en-US" dirty="0" err="1" smtClean="0"/>
              <a:t>vì</a:t>
            </a:r>
            <a:r>
              <a:rPr lang="en-US" dirty="0" smtClean="0"/>
              <a:t> </a:t>
            </a:r>
            <a:r>
              <a:rPr lang="en-US" dirty="0" err="1" smtClean="0"/>
              <a:t>trong</a:t>
            </a:r>
            <a:r>
              <a:rPr lang="en-US" dirty="0" smtClean="0"/>
              <a:t> </a:t>
            </a:r>
            <a:r>
              <a:rPr lang="en-US" dirty="0" err="1" smtClean="0"/>
              <a:t>bài</a:t>
            </a:r>
            <a:r>
              <a:rPr lang="en-US" dirty="0" smtClean="0"/>
              <a:t> </a:t>
            </a:r>
            <a:r>
              <a:rPr lang="en-US" dirty="0" err="1" smtClean="0"/>
              <a:t>chỉ</a:t>
            </a:r>
            <a:r>
              <a:rPr lang="en-US" dirty="0" smtClean="0"/>
              <a:t> </a:t>
            </a:r>
            <a:r>
              <a:rPr lang="en-US" dirty="0" err="1" smtClean="0"/>
              <a:t>nói</a:t>
            </a:r>
            <a:r>
              <a:rPr lang="en-US" dirty="0" smtClean="0"/>
              <a:t> “Adverts for energy-boosting drinks read: 'Having trouble keeping up with yourself?'” – </a:t>
            </a:r>
            <a:r>
              <a:rPr lang="en-US" dirty="0" err="1" smtClean="0"/>
              <a:t>Các</a:t>
            </a:r>
            <a:r>
              <a:rPr lang="en-US" dirty="0" smtClean="0"/>
              <a:t> </a:t>
            </a:r>
            <a:r>
              <a:rPr lang="en-US" dirty="0" err="1" smtClean="0"/>
              <a:t>quảng</a:t>
            </a:r>
            <a:r>
              <a:rPr lang="en-US" dirty="0" smtClean="0"/>
              <a:t> </a:t>
            </a:r>
            <a:r>
              <a:rPr lang="en-US" dirty="0" err="1" smtClean="0"/>
              <a:t>cáo</a:t>
            </a:r>
            <a:r>
              <a:rPr lang="en-US" dirty="0" smtClean="0"/>
              <a:t> </a:t>
            </a:r>
            <a:r>
              <a:rPr lang="en-US" dirty="0" err="1" smtClean="0"/>
              <a:t>đồ</a:t>
            </a:r>
            <a:r>
              <a:rPr lang="en-US" dirty="0" smtClean="0"/>
              <a:t> </a:t>
            </a:r>
            <a:r>
              <a:rPr lang="en-US" dirty="0" err="1" smtClean="0"/>
              <a:t>uống</a:t>
            </a:r>
            <a:r>
              <a:rPr lang="en-US" dirty="0" smtClean="0"/>
              <a:t> </a:t>
            </a:r>
            <a:r>
              <a:rPr lang="en-US" dirty="0" err="1" smtClean="0"/>
              <a:t>tăng</a:t>
            </a:r>
            <a:r>
              <a:rPr lang="en-US" dirty="0" smtClean="0"/>
              <a:t> </a:t>
            </a:r>
            <a:r>
              <a:rPr lang="en-US" dirty="0" err="1" smtClean="0"/>
              <a:t>lực</a:t>
            </a:r>
            <a:r>
              <a:rPr lang="en-US" dirty="0" smtClean="0"/>
              <a:t> </a:t>
            </a:r>
            <a:r>
              <a:rPr lang="en-US" dirty="0" err="1" smtClean="0"/>
              <a:t>với</a:t>
            </a:r>
            <a:r>
              <a:rPr lang="en-US" dirty="0" smtClean="0"/>
              <a:t> </a:t>
            </a:r>
            <a:r>
              <a:rPr lang="en-US" dirty="0" err="1" smtClean="0"/>
              <a:t>khẩu</a:t>
            </a:r>
            <a:r>
              <a:rPr lang="en-US" dirty="0" smtClean="0"/>
              <a:t> </a:t>
            </a:r>
            <a:r>
              <a:rPr lang="en-US" dirty="0" err="1" smtClean="0"/>
              <a:t>hiệu</a:t>
            </a:r>
            <a:r>
              <a:rPr lang="en-US" dirty="0" smtClean="0"/>
              <a:t> “</a:t>
            </a:r>
            <a:r>
              <a:rPr lang="en-US" dirty="0" err="1" smtClean="0"/>
              <a:t>Không</a:t>
            </a:r>
            <a:r>
              <a:rPr lang="en-US" dirty="0" smtClean="0"/>
              <a:t> </a:t>
            </a:r>
            <a:r>
              <a:rPr lang="en-US" dirty="0" err="1" smtClean="0"/>
              <a:t>thể</a:t>
            </a:r>
            <a:r>
              <a:rPr lang="en-US" dirty="0" smtClean="0"/>
              <a:t> </a:t>
            </a:r>
            <a:r>
              <a:rPr lang="en-US" dirty="0" err="1" smtClean="0"/>
              <a:t>chạy</a:t>
            </a:r>
            <a:r>
              <a:rPr lang="en-US" dirty="0" smtClean="0"/>
              <a:t> </a:t>
            </a:r>
            <a:r>
              <a:rPr lang="en-US" dirty="0" err="1" smtClean="0"/>
              <a:t>kịp</a:t>
            </a:r>
            <a:r>
              <a:rPr lang="en-US" dirty="0" smtClean="0"/>
              <a:t> </a:t>
            </a:r>
            <a:r>
              <a:rPr lang="en-US" dirty="0" err="1" smtClean="0"/>
              <a:t>bản</a:t>
            </a:r>
            <a:r>
              <a:rPr lang="en-US" dirty="0" smtClean="0"/>
              <a:t> </a:t>
            </a:r>
            <a:r>
              <a:rPr lang="en-US" dirty="0" err="1" smtClean="0"/>
              <a:t>thân</a:t>
            </a:r>
            <a:r>
              <a:rPr lang="en-US" dirty="0" smtClean="0"/>
              <a:t> ư?” → </a:t>
            </a:r>
            <a:r>
              <a:rPr lang="en-US" dirty="0" err="1" smtClean="0"/>
              <a:t>Điều</a:t>
            </a:r>
            <a:r>
              <a:rPr lang="en-US" dirty="0" smtClean="0"/>
              <a:t> </a:t>
            </a:r>
            <a:r>
              <a:rPr lang="en-US" dirty="0" err="1" smtClean="0"/>
              <a:t>đó</a:t>
            </a:r>
            <a:r>
              <a:rPr lang="en-US" dirty="0" smtClean="0"/>
              <a:t> </a:t>
            </a:r>
            <a:r>
              <a:rPr lang="en-US" dirty="0" err="1" smtClean="0"/>
              <a:t>chưa</a:t>
            </a:r>
            <a:r>
              <a:rPr lang="en-US" dirty="0" smtClean="0"/>
              <a:t> </a:t>
            </a:r>
            <a:r>
              <a:rPr lang="en-US" dirty="0" err="1" smtClean="0"/>
              <a:t>thể</a:t>
            </a:r>
            <a:r>
              <a:rPr lang="en-US" dirty="0" smtClean="0"/>
              <a:t> </a:t>
            </a:r>
            <a:r>
              <a:rPr lang="en-US" dirty="0" err="1" smtClean="0"/>
              <a:t>kết</a:t>
            </a:r>
            <a:r>
              <a:rPr lang="en-US" dirty="0" smtClean="0"/>
              <a:t> </a:t>
            </a:r>
            <a:r>
              <a:rPr lang="en-US" dirty="0" err="1" smtClean="0"/>
              <a:t>luận</a:t>
            </a:r>
            <a:r>
              <a:rPr lang="en-US" dirty="0" smtClean="0"/>
              <a:t> </a:t>
            </a:r>
            <a:r>
              <a:rPr lang="en-US" dirty="0" err="1" smtClean="0"/>
              <a:t>quảng</a:t>
            </a:r>
            <a:r>
              <a:rPr lang="en-US" dirty="0" smtClean="0"/>
              <a:t> </a:t>
            </a:r>
            <a:r>
              <a:rPr lang="en-US" dirty="0" err="1" smtClean="0"/>
              <a:t>cáo</a:t>
            </a:r>
            <a:r>
              <a:rPr lang="en-US" dirty="0" smtClean="0"/>
              <a:t> </a:t>
            </a:r>
            <a:r>
              <a:rPr lang="en-US" dirty="0" err="1" smtClean="0"/>
              <a:t>khiến</a:t>
            </a:r>
            <a:r>
              <a:rPr lang="en-US" dirty="0" smtClean="0"/>
              <a:t> con </a:t>
            </a:r>
            <a:r>
              <a:rPr lang="en-US" dirty="0" err="1" smtClean="0"/>
              <a:t>người</a:t>
            </a:r>
            <a:r>
              <a:rPr lang="en-US" dirty="0" smtClean="0"/>
              <a:t> ta </a:t>
            </a:r>
            <a:r>
              <a:rPr lang="en-US" dirty="0" err="1" smtClean="0"/>
              <a:t>từ</a:t>
            </a:r>
            <a:r>
              <a:rPr lang="en-US" dirty="0" smtClean="0"/>
              <a:t> </a:t>
            </a:r>
            <a:r>
              <a:rPr lang="en-US" dirty="0" err="1" smtClean="0"/>
              <a:t>bỏ</a:t>
            </a:r>
            <a:r>
              <a:rPr lang="en-US" dirty="0" smtClean="0"/>
              <a:t> </a:t>
            </a:r>
            <a:r>
              <a:rPr lang="en-US" dirty="0" err="1" smtClean="0"/>
              <a:t>thời</a:t>
            </a:r>
            <a:r>
              <a:rPr lang="en-US" dirty="0" smtClean="0"/>
              <a:t> </a:t>
            </a:r>
            <a:r>
              <a:rPr lang="en-US" dirty="0" err="1" smtClean="0"/>
              <a:t>gian</a:t>
            </a:r>
            <a:r>
              <a:rPr lang="en-US" dirty="0" smtClean="0"/>
              <a:t> </a:t>
            </a:r>
            <a:r>
              <a:rPr lang="en-US" dirty="0" err="1" smtClean="0"/>
              <a:t>rảnh</a:t>
            </a:r>
            <a:r>
              <a:rPr lang="en-US" dirty="0" smtClean="0"/>
              <a:t> </a:t>
            </a:r>
            <a:r>
              <a:rPr lang="en-US" dirty="0" err="1" smtClean="0"/>
              <a:t>được</a:t>
            </a:r>
            <a:r>
              <a:rPr lang="en-US" dirty="0" smtClean="0"/>
              <a:t>.</a:t>
            </a:r>
          </a:p>
          <a:p>
            <a:r>
              <a:rPr lang="en-US" dirty="0" smtClean="0"/>
              <a:t>C </a:t>
            </a:r>
            <a:r>
              <a:rPr lang="en-US" dirty="0" err="1" smtClean="0"/>
              <a:t>sai</a:t>
            </a:r>
            <a:r>
              <a:rPr lang="en-US" dirty="0" smtClean="0"/>
              <a:t> </a:t>
            </a:r>
            <a:r>
              <a:rPr lang="en-US" dirty="0" err="1" smtClean="0"/>
              <a:t>vì</a:t>
            </a:r>
            <a:r>
              <a:rPr lang="en-US" dirty="0" smtClean="0"/>
              <a:t> </a:t>
            </a:r>
            <a:r>
              <a:rPr lang="en-US" dirty="0" err="1" smtClean="0"/>
              <a:t>trong</a:t>
            </a:r>
            <a:r>
              <a:rPr lang="en-US" dirty="0" smtClean="0"/>
              <a:t> </a:t>
            </a:r>
            <a:r>
              <a:rPr lang="en-US" dirty="0" err="1" smtClean="0"/>
              <a:t>bài</a:t>
            </a:r>
            <a:r>
              <a:rPr lang="en-US" dirty="0" smtClean="0"/>
              <a:t> </a:t>
            </a:r>
            <a:r>
              <a:rPr lang="en-US" dirty="0" err="1" smtClean="0"/>
              <a:t>chỉ</a:t>
            </a:r>
            <a:r>
              <a:rPr lang="en-US" dirty="0" smtClean="0"/>
              <a:t> </a:t>
            </a:r>
            <a:r>
              <a:rPr lang="en-US" dirty="0" err="1" smtClean="0"/>
              <a:t>nói</a:t>
            </a:r>
            <a:r>
              <a:rPr lang="en-US" dirty="0" smtClean="0"/>
              <a:t> “Similarly, being late is moving from a sign of rudeness to a sign of status.” - </a:t>
            </a:r>
            <a:r>
              <a:rPr lang="en-US" dirty="0" err="1" smtClean="0"/>
              <a:t>Tương</a:t>
            </a:r>
            <a:r>
              <a:rPr lang="en-US" dirty="0" smtClean="0"/>
              <a:t> </a:t>
            </a:r>
            <a:r>
              <a:rPr lang="en-US" dirty="0" err="1" smtClean="0"/>
              <a:t>tự</a:t>
            </a:r>
            <a:r>
              <a:rPr lang="en-US" dirty="0" smtClean="0"/>
              <a:t> </a:t>
            </a:r>
            <a:r>
              <a:rPr lang="en-US" dirty="0" err="1" smtClean="0"/>
              <a:t>như</a:t>
            </a:r>
            <a:r>
              <a:rPr lang="en-US" dirty="0" smtClean="0"/>
              <a:t> </a:t>
            </a:r>
            <a:r>
              <a:rPr lang="en-US" dirty="0" err="1" smtClean="0"/>
              <a:t>vậy</a:t>
            </a:r>
            <a:r>
              <a:rPr lang="en-US" dirty="0" smtClean="0"/>
              <a:t>, </a:t>
            </a:r>
            <a:r>
              <a:rPr lang="en-US" dirty="0" err="1" smtClean="0"/>
              <a:t>đến</a:t>
            </a:r>
            <a:r>
              <a:rPr lang="en-US" dirty="0" smtClean="0"/>
              <a:t> </a:t>
            </a:r>
            <a:r>
              <a:rPr lang="en-US" dirty="0" err="1" smtClean="0"/>
              <a:t>muộn</a:t>
            </a:r>
            <a:r>
              <a:rPr lang="en-US" dirty="0" smtClean="0"/>
              <a:t> </a:t>
            </a:r>
            <a:r>
              <a:rPr lang="en-US" dirty="0" err="1" smtClean="0"/>
              <a:t>từ</a:t>
            </a:r>
            <a:r>
              <a:rPr lang="en-US" dirty="0" smtClean="0"/>
              <a:t> </a:t>
            </a:r>
            <a:r>
              <a:rPr lang="en-US" dirty="0" err="1" smtClean="0"/>
              <a:t>dần</a:t>
            </a:r>
            <a:r>
              <a:rPr lang="en-US" dirty="0" smtClean="0"/>
              <a:t> </a:t>
            </a:r>
            <a:r>
              <a:rPr lang="en-US" dirty="0" err="1" smtClean="0"/>
              <a:t>chuyển</a:t>
            </a:r>
            <a:r>
              <a:rPr lang="en-US" dirty="0" smtClean="0"/>
              <a:t> </a:t>
            </a:r>
            <a:r>
              <a:rPr lang="en-US" dirty="0" err="1" smtClean="0"/>
              <a:t>từ</a:t>
            </a:r>
            <a:r>
              <a:rPr lang="en-US" dirty="0" smtClean="0"/>
              <a:t> </a:t>
            </a:r>
            <a:r>
              <a:rPr lang="en-US" dirty="0" err="1" smtClean="0"/>
              <a:t>trạng</a:t>
            </a:r>
            <a:r>
              <a:rPr lang="en-US" dirty="0" smtClean="0"/>
              <a:t> </a:t>
            </a:r>
            <a:r>
              <a:rPr lang="en-US" dirty="0" err="1" smtClean="0"/>
              <a:t>thái</a:t>
            </a:r>
            <a:r>
              <a:rPr lang="en-US" dirty="0" smtClean="0"/>
              <a:t> </a:t>
            </a:r>
            <a:r>
              <a:rPr lang="en-US" dirty="0" err="1" smtClean="0"/>
              <a:t>bất</a:t>
            </a:r>
            <a:r>
              <a:rPr lang="en-US" dirty="0" smtClean="0"/>
              <a:t> </a:t>
            </a:r>
            <a:r>
              <a:rPr lang="en-US" dirty="0" err="1" smtClean="0"/>
              <a:t>lịch</a:t>
            </a:r>
            <a:r>
              <a:rPr lang="en-US" dirty="0" smtClean="0"/>
              <a:t> </a:t>
            </a:r>
            <a:r>
              <a:rPr lang="en-US" dirty="0" err="1" smtClean="0"/>
              <a:t>sự</a:t>
            </a:r>
            <a:r>
              <a:rPr lang="en-US" dirty="0" smtClean="0"/>
              <a:t> sang </a:t>
            </a:r>
            <a:r>
              <a:rPr lang="en-US" dirty="0" err="1" smtClean="0"/>
              <a:t>dấu</a:t>
            </a:r>
            <a:r>
              <a:rPr lang="en-US" dirty="0" smtClean="0"/>
              <a:t> </a:t>
            </a:r>
            <a:r>
              <a:rPr lang="en-US" dirty="0" err="1" smtClean="0"/>
              <a:t>hiệu</a:t>
            </a:r>
            <a:r>
              <a:rPr lang="en-US" dirty="0" smtClean="0"/>
              <a:t> </a:t>
            </a:r>
            <a:r>
              <a:rPr lang="en-US" dirty="0" err="1" smtClean="0"/>
              <a:t>của</a:t>
            </a:r>
            <a:r>
              <a:rPr lang="en-US" dirty="0" smtClean="0"/>
              <a:t> </a:t>
            </a:r>
            <a:r>
              <a:rPr lang="en-US" dirty="0" err="1" smtClean="0"/>
              <a:t>người</a:t>
            </a:r>
            <a:r>
              <a:rPr lang="en-US" dirty="0" smtClean="0"/>
              <a:t> </a:t>
            </a:r>
            <a:r>
              <a:rPr lang="en-US" dirty="0" err="1" smtClean="0"/>
              <a:t>có</a:t>
            </a:r>
            <a:r>
              <a:rPr lang="en-US" dirty="0" smtClean="0"/>
              <a:t> </a:t>
            </a:r>
            <a:r>
              <a:rPr lang="en-US" dirty="0" err="1" smtClean="0"/>
              <a:t>địa</a:t>
            </a:r>
            <a:r>
              <a:rPr lang="en-US" dirty="0" smtClean="0"/>
              <a:t> </a:t>
            </a:r>
            <a:r>
              <a:rPr lang="en-US" dirty="0" err="1" smtClean="0"/>
              <a:t>vị</a:t>
            </a:r>
            <a:r>
              <a:rPr lang="en-US" dirty="0" smtClean="0"/>
              <a:t> </a:t>
            </a:r>
            <a:r>
              <a:rPr lang="en-US" dirty="0" err="1" smtClean="0"/>
              <a:t>rồi</a:t>
            </a:r>
            <a:endParaRPr lang="en-US" dirty="0" smtClean="0"/>
          </a:p>
          <a:p>
            <a:r>
              <a:rPr lang="en-US" dirty="0" smtClean="0"/>
              <a:t>D </a:t>
            </a:r>
            <a:r>
              <a:rPr lang="en-US" dirty="0" err="1" smtClean="0"/>
              <a:t>sai</a:t>
            </a:r>
            <a:r>
              <a:rPr lang="en-US" dirty="0" smtClean="0"/>
              <a:t> </a:t>
            </a:r>
            <a:r>
              <a:rPr lang="en-US" dirty="0" err="1" smtClean="0"/>
              <a:t>vì</a:t>
            </a:r>
            <a:r>
              <a:rPr lang="en-US" dirty="0" smtClean="0"/>
              <a:t> “The rich are working longer and longer hours in order to compete with each other. At the same time, they are employing others - cleaners, </a:t>
            </a:r>
            <a:r>
              <a:rPr lang="en-US" dirty="0" err="1" smtClean="0"/>
              <a:t>childminders</a:t>
            </a:r>
            <a:r>
              <a:rPr lang="en-US" dirty="0" smtClean="0"/>
              <a:t>, fast-food restaurant workers - in order to allow themselves to work all the time.” – “</a:t>
            </a:r>
            <a:r>
              <a:rPr lang="en-US" dirty="0" err="1" smtClean="0"/>
              <a:t>Người</a:t>
            </a:r>
            <a:r>
              <a:rPr lang="en-US" dirty="0" smtClean="0"/>
              <a:t> </a:t>
            </a:r>
            <a:r>
              <a:rPr lang="en-US" dirty="0" err="1" smtClean="0"/>
              <a:t>giàu</a:t>
            </a:r>
            <a:r>
              <a:rPr lang="en-US" dirty="0" smtClean="0"/>
              <a:t> </a:t>
            </a:r>
            <a:r>
              <a:rPr lang="en-US" dirty="0" err="1" smtClean="0"/>
              <a:t>giờ</a:t>
            </a:r>
            <a:r>
              <a:rPr lang="en-US" dirty="0" smtClean="0"/>
              <a:t> </a:t>
            </a:r>
            <a:r>
              <a:rPr lang="en-US" dirty="0" err="1" smtClean="0"/>
              <a:t>càng</a:t>
            </a:r>
            <a:r>
              <a:rPr lang="en-US" dirty="0" smtClean="0"/>
              <a:t> </a:t>
            </a:r>
            <a:r>
              <a:rPr lang="en-US" dirty="0" err="1" smtClean="0"/>
              <a:t>làm</a:t>
            </a:r>
            <a:r>
              <a:rPr lang="en-US" dirty="0" smtClean="0"/>
              <a:t> </a:t>
            </a:r>
            <a:r>
              <a:rPr lang="en-US" dirty="0" err="1" smtClean="0"/>
              <a:t>nhiều</a:t>
            </a:r>
            <a:r>
              <a:rPr lang="en-US" dirty="0" smtClean="0"/>
              <a:t> </a:t>
            </a:r>
            <a:r>
              <a:rPr lang="en-US" dirty="0" err="1" smtClean="0"/>
              <a:t>hơn</a:t>
            </a:r>
            <a:r>
              <a:rPr lang="en-US" dirty="0" smtClean="0"/>
              <a:t> </a:t>
            </a:r>
            <a:r>
              <a:rPr lang="en-US" dirty="0" err="1" smtClean="0"/>
              <a:t>để</a:t>
            </a:r>
            <a:r>
              <a:rPr lang="en-US" dirty="0" smtClean="0"/>
              <a:t> </a:t>
            </a:r>
            <a:r>
              <a:rPr lang="en-US" dirty="0" err="1" smtClean="0"/>
              <a:t>muốn</a:t>
            </a:r>
            <a:r>
              <a:rPr lang="en-US" dirty="0" smtClean="0"/>
              <a:t> </a:t>
            </a:r>
            <a:r>
              <a:rPr lang="en-US" dirty="0" err="1" smtClean="0"/>
              <a:t>cạnh</a:t>
            </a:r>
            <a:r>
              <a:rPr lang="en-US" dirty="0" smtClean="0"/>
              <a:t> </a:t>
            </a:r>
            <a:r>
              <a:rPr lang="en-US" dirty="0" err="1" smtClean="0"/>
              <a:t>tranh</a:t>
            </a:r>
            <a:r>
              <a:rPr lang="en-US" dirty="0" smtClean="0"/>
              <a:t> </a:t>
            </a:r>
            <a:r>
              <a:rPr lang="en-US" dirty="0" err="1" smtClean="0"/>
              <a:t>với</a:t>
            </a:r>
            <a:r>
              <a:rPr lang="en-US" dirty="0" smtClean="0"/>
              <a:t> </a:t>
            </a:r>
            <a:r>
              <a:rPr lang="en-US" dirty="0" err="1" smtClean="0"/>
              <a:t>nhau</a:t>
            </a:r>
            <a:r>
              <a:rPr lang="en-US" dirty="0" smtClean="0"/>
              <a:t>. </a:t>
            </a:r>
            <a:r>
              <a:rPr lang="en-US" dirty="0" err="1" smtClean="0"/>
              <a:t>Cùng</a:t>
            </a:r>
            <a:r>
              <a:rPr lang="en-US" dirty="0" smtClean="0"/>
              <a:t> </a:t>
            </a:r>
            <a:r>
              <a:rPr lang="en-US" dirty="0" err="1" smtClean="0"/>
              <a:t>lúc</a:t>
            </a:r>
            <a:r>
              <a:rPr lang="en-US" dirty="0" smtClean="0"/>
              <a:t> </a:t>
            </a:r>
            <a:r>
              <a:rPr lang="en-US" dirty="0" err="1" smtClean="0"/>
              <a:t>đó</a:t>
            </a:r>
            <a:r>
              <a:rPr lang="en-US" dirty="0" smtClean="0"/>
              <a:t>, </a:t>
            </a:r>
            <a:r>
              <a:rPr lang="en-US" dirty="0" err="1" smtClean="0"/>
              <a:t>họ</a:t>
            </a:r>
            <a:r>
              <a:rPr lang="en-US" dirty="0" smtClean="0"/>
              <a:t> </a:t>
            </a:r>
            <a:r>
              <a:rPr lang="en-US" dirty="0" err="1" smtClean="0"/>
              <a:t>thuê</a:t>
            </a:r>
            <a:r>
              <a:rPr lang="en-US" dirty="0" smtClean="0"/>
              <a:t> </a:t>
            </a:r>
            <a:r>
              <a:rPr lang="en-US" dirty="0" err="1" smtClean="0"/>
              <a:t>những</a:t>
            </a:r>
            <a:r>
              <a:rPr lang="en-US" dirty="0" smtClean="0"/>
              <a:t> </a:t>
            </a:r>
            <a:r>
              <a:rPr lang="en-US" dirty="0" err="1" smtClean="0"/>
              <a:t>người</a:t>
            </a:r>
            <a:r>
              <a:rPr lang="en-US" dirty="0" smtClean="0"/>
              <a:t> </a:t>
            </a:r>
            <a:r>
              <a:rPr lang="en-US" dirty="0" err="1" smtClean="0"/>
              <a:t>lau</a:t>
            </a:r>
            <a:r>
              <a:rPr lang="en-US" dirty="0" smtClean="0"/>
              <a:t> </a:t>
            </a:r>
            <a:r>
              <a:rPr lang="en-US" dirty="0" err="1" smtClean="0"/>
              <a:t>dọn</a:t>
            </a:r>
            <a:r>
              <a:rPr lang="en-US" dirty="0" smtClean="0"/>
              <a:t>, </a:t>
            </a:r>
            <a:r>
              <a:rPr lang="en-US" dirty="0" err="1" smtClean="0"/>
              <a:t>vú</a:t>
            </a:r>
            <a:r>
              <a:rPr lang="en-US" dirty="0" smtClean="0"/>
              <a:t> </a:t>
            </a:r>
            <a:r>
              <a:rPr lang="en-US" dirty="0" err="1" smtClean="0"/>
              <a:t>nuôi</a:t>
            </a:r>
            <a:r>
              <a:rPr lang="en-US" dirty="0" smtClean="0"/>
              <a:t>, </a:t>
            </a:r>
            <a:r>
              <a:rPr lang="en-US" dirty="0" err="1" smtClean="0"/>
              <a:t>nhân</a:t>
            </a:r>
            <a:r>
              <a:rPr lang="en-US" dirty="0" smtClean="0"/>
              <a:t> </a:t>
            </a:r>
            <a:r>
              <a:rPr lang="en-US" dirty="0" err="1" smtClean="0"/>
              <a:t>viên</a:t>
            </a:r>
            <a:r>
              <a:rPr lang="en-US" dirty="0" smtClean="0"/>
              <a:t> </a:t>
            </a:r>
            <a:r>
              <a:rPr lang="en-US" dirty="0" err="1" smtClean="0"/>
              <a:t>tại</a:t>
            </a:r>
            <a:r>
              <a:rPr lang="en-US" dirty="0" smtClean="0"/>
              <a:t> </a:t>
            </a:r>
            <a:r>
              <a:rPr lang="en-US" dirty="0" err="1" smtClean="0"/>
              <a:t>các</a:t>
            </a:r>
            <a:r>
              <a:rPr lang="en-US" dirty="0" smtClean="0"/>
              <a:t> </a:t>
            </a:r>
            <a:r>
              <a:rPr lang="en-US" dirty="0" err="1" smtClean="0"/>
              <a:t>cửa</a:t>
            </a:r>
            <a:r>
              <a:rPr lang="en-US" dirty="0" smtClean="0"/>
              <a:t> </a:t>
            </a:r>
            <a:r>
              <a:rPr lang="en-US" dirty="0" err="1" smtClean="0"/>
              <a:t>hàng</a:t>
            </a:r>
            <a:r>
              <a:rPr lang="en-US" dirty="0" smtClean="0"/>
              <a:t> </a:t>
            </a:r>
            <a:r>
              <a:rPr lang="en-US" dirty="0" err="1" smtClean="0"/>
              <a:t>thức</a:t>
            </a:r>
            <a:r>
              <a:rPr lang="en-US" dirty="0" smtClean="0"/>
              <a:t> </a:t>
            </a:r>
            <a:r>
              <a:rPr lang="en-US" dirty="0" err="1" smtClean="0"/>
              <a:t>ăn</a:t>
            </a:r>
            <a:r>
              <a:rPr lang="en-US" dirty="0" smtClean="0"/>
              <a:t> </a:t>
            </a:r>
            <a:r>
              <a:rPr lang="en-US" dirty="0" err="1" smtClean="0"/>
              <a:t>nhanh</a:t>
            </a:r>
            <a:r>
              <a:rPr lang="en-US" dirty="0" smtClean="0"/>
              <a:t>, </a:t>
            </a:r>
            <a:r>
              <a:rPr lang="en-US" dirty="0" err="1" smtClean="0"/>
              <a:t>để</a:t>
            </a:r>
            <a:r>
              <a:rPr lang="en-US" dirty="0" smtClean="0"/>
              <a:t> </a:t>
            </a:r>
            <a:r>
              <a:rPr lang="en-US" dirty="0" err="1" smtClean="0"/>
              <a:t>cho</a:t>
            </a:r>
            <a:r>
              <a:rPr lang="en-US" dirty="0" smtClean="0"/>
              <a:t> </a:t>
            </a:r>
            <a:r>
              <a:rPr lang="en-US" dirty="0" err="1" smtClean="0"/>
              <a:t>phép</a:t>
            </a:r>
            <a:r>
              <a:rPr lang="en-US" dirty="0" smtClean="0"/>
              <a:t> </a:t>
            </a:r>
            <a:r>
              <a:rPr lang="en-US" dirty="0" err="1" smtClean="0"/>
              <a:t>bản</a:t>
            </a:r>
            <a:r>
              <a:rPr lang="en-US" dirty="0" smtClean="0"/>
              <a:t> </a:t>
            </a:r>
            <a:r>
              <a:rPr lang="en-US" dirty="0" err="1" smtClean="0"/>
              <a:t>thân</a:t>
            </a:r>
            <a:r>
              <a:rPr lang="en-US" dirty="0" smtClean="0"/>
              <a:t> </a:t>
            </a:r>
            <a:r>
              <a:rPr lang="en-US" dirty="0" err="1" smtClean="0"/>
              <a:t>mình</a:t>
            </a:r>
            <a:r>
              <a:rPr lang="en-US" dirty="0" smtClean="0"/>
              <a:t> </a:t>
            </a:r>
            <a:r>
              <a:rPr lang="en-US" dirty="0" err="1" smtClean="0"/>
              <a:t>làm</a:t>
            </a:r>
            <a:r>
              <a:rPr lang="en-US" dirty="0" smtClean="0"/>
              <a:t> </a:t>
            </a:r>
            <a:r>
              <a:rPr lang="en-US" dirty="0" err="1" smtClean="0"/>
              <a:t>việc</a:t>
            </a:r>
            <a:r>
              <a:rPr lang="en-US" dirty="0" smtClean="0"/>
              <a:t> </a:t>
            </a:r>
            <a:r>
              <a:rPr lang="en-US" dirty="0" err="1" smtClean="0"/>
              <a:t>mọi</a:t>
            </a:r>
            <a:r>
              <a:rPr lang="en-US" dirty="0" smtClean="0"/>
              <a:t> </a:t>
            </a:r>
            <a:r>
              <a:rPr lang="en-US" dirty="0" err="1" smtClean="0"/>
              <a:t>lúc</a:t>
            </a:r>
            <a:r>
              <a:rPr lang="en-US" dirty="0" smtClean="0"/>
              <a:t>” → </a:t>
            </a:r>
            <a:r>
              <a:rPr lang="en-US" dirty="0" err="1" smtClean="0"/>
              <a:t>Chính</a:t>
            </a:r>
            <a:r>
              <a:rPr lang="en-US" dirty="0" smtClean="0"/>
              <a:t> </a:t>
            </a:r>
            <a:r>
              <a:rPr lang="en-US" dirty="0" err="1" smtClean="0"/>
              <a:t>người</a:t>
            </a:r>
            <a:r>
              <a:rPr lang="en-US" dirty="0" smtClean="0"/>
              <a:t> </a:t>
            </a:r>
            <a:r>
              <a:rPr lang="en-US" dirty="0" err="1" smtClean="0"/>
              <a:t>giàu</a:t>
            </a:r>
            <a:r>
              <a:rPr lang="en-US" dirty="0" smtClean="0"/>
              <a:t> </a:t>
            </a:r>
            <a:r>
              <a:rPr lang="en-US" dirty="0" err="1" smtClean="0"/>
              <a:t>mới</a:t>
            </a:r>
            <a:r>
              <a:rPr lang="en-US" dirty="0" smtClean="0"/>
              <a:t> </a:t>
            </a:r>
            <a:r>
              <a:rPr lang="en-US" dirty="0" err="1" smtClean="0"/>
              <a:t>làm</a:t>
            </a:r>
            <a:r>
              <a:rPr lang="en-US" dirty="0" smtClean="0"/>
              <a:t> </a:t>
            </a:r>
            <a:r>
              <a:rPr lang="en-US" dirty="0" err="1" smtClean="0"/>
              <a:t>việc</a:t>
            </a:r>
            <a:r>
              <a:rPr lang="en-US" dirty="0" smtClean="0"/>
              <a:t> </a:t>
            </a:r>
            <a:r>
              <a:rPr lang="en-US" dirty="0" err="1" smtClean="0"/>
              <a:t>chạy</a:t>
            </a:r>
            <a:r>
              <a:rPr lang="en-US" dirty="0" smtClean="0"/>
              <a:t> </a:t>
            </a:r>
            <a:r>
              <a:rPr lang="en-US" dirty="0" err="1" smtClean="0"/>
              <a:t>đua</a:t>
            </a:r>
            <a:r>
              <a:rPr lang="en-US" dirty="0" smtClean="0"/>
              <a:t> </a:t>
            </a:r>
            <a:r>
              <a:rPr lang="en-US" dirty="0" err="1" smtClean="0"/>
              <a:t>với</a:t>
            </a:r>
            <a:r>
              <a:rPr lang="en-US" dirty="0" smtClean="0"/>
              <a:t> </a:t>
            </a:r>
            <a:r>
              <a:rPr lang="en-US" dirty="0" err="1" smtClean="0"/>
              <a:t>thời</a:t>
            </a:r>
            <a:r>
              <a:rPr lang="en-US" dirty="0" smtClean="0"/>
              <a:t> </a:t>
            </a:r>
            <a:r>
              <a:rPr lang="en-US" dirty="0" err="1" smtClean="0"/>
              <a:t>gian</a:t>
            </a:r>
            <a:r>
              <a:rPr lang="en-US" dirty="0" smtClean="0"/>
              <a:t>, </a:t>
            </a:r>
            <a:r>
              <a:rPr lang="en-US" dirty="0" err="1" smtClean="0"/>
              <a:t>chứ</a:t>
            </a:r>
            <a:r>
              <a:rPr lang="en-US" dirty="0" smtClean="0"/>
              <a:t> </a:t>
            </a:r>
            <a:r>
              <a:rPr lang="en-US" dirty="0" err="1" smtClean="0"/>
              <a:t>không</a:t>
            </a:r>
            <a:r>
              <a:rPr lang="en-US" dirty="0" smtClean="0"/>
              <a:t> </a:t>
            </a:r>
            <a:r>
              <a:rPr lang="en-US" dirty="0" err="1" smtClean="0"/>
              <a:t>đề</a:t>
            </a:r>
            <a:r>
              <a:rPr lang="en-US" dirty="0" smtClean="0"/>
              <a:t> </a:t>
            </a:r>
            <a:r>
              <a:rPr lang="en-US" dirty="0" err="1" smtClean="0"/>
              <a:t>cập</a:t>
            </a:r>
            <a:r>
              <a:rPr lang="en-US" dirty="0" smtClean="0"/>
              <a:t> </a:t>
            </a:r>
            <a:r>
              <a:rPr lang="en-US" dirty="0" err="1" smtClean="0"/>
              <a:t>là</a:t>
            </a:r>
            <a:r>
              <a:rPr lang="en-US" dirty="0" smtClean="0"/>
              <a:t> </a:t>
            </a:r>
            <a:r>
              <a:rPr lang="en-US" dirty="0" err="1" smtClean="0"/>
              <a:t>nhân</a:t>
            </a:r>
            <a:r>
              <a:rPr lang="en-US" dirty="0" smtClean="0"/>
              <a:t> </a:t>
            </a:r>
            <a:r>
              <a:rPr lang="en-US" dirty="0" err="1" smtClean="0"/>
              <a:t>viên</a:t>
            </a:r>
            <a:r>
              <a:rPr lang="en-US" dirty="0" smtClean="0"/>
              <a:t> </a:t>
            </a:r>
            <a:r>
              <a:rPr lang="en-US" dirty="0" err="1" smtClean="0"/>
              <a:t>lao</a:t>
            </a:r>
            <a:r>
              <a:rPr lang="en-US" dirty="0" smtClean="0"/>
              <a:t> </a:t>
            </a:r>
            <a:r>
              <a:rPr lang="en-US" dirty="0" err="1" smtClean="0"/>
              <a:t>động</a:t>
            </a:r>
            <a:r>
              <a:rPr lang="en-US" dirty="0" smtClean="0"/>
              <a:t> </a:t>
            </a:r>
            <a:r>
              <a:rPr lang="en-US" dirty="0" err="1" smtClean="0"/>
              <a:t>chân</a:t>
            </a:r>
            <a:r>
              <a:rPr lang="en-US" dirty="0" smtClean="0"/>
              <a:t> </a:t>
            </a:r>
            <a:r>
              <a:rPr lang="en-US" dirty="0" err="1" smtClean="0"/>
              <a:t>tay</a:t>
            </a:r>
            <a:r>
              <a:rPr lang="en-US" dirty="0" smtClean="0"/>
              <a:t>.</a:t>
            </a:r>
          </a:p>
          <a:p>
            <a:r>
              <a:rPr lang="en-US" b="1" dirty="0" smtClean="0"/>
              <a:t>→ </a:t>
            </a:r>
            <a:r>
              <a:rPr lang="en-US" b="1" dirty="0" err="1" smtClean="0"/>
              <a:t>Chọn</a:t>
            </a:r>
            <a:r>
              <a:rPr lang="en-US" b="1" dirty="0" smtClean="0"/>
              <a:t> </a:t>
            </a:r>
            <a:r>
              <a:rPr lang="en-US" b="1" dirty="0" err="1" smtClean="0"/>
              <a:t>đáp</a:t>
            </a:r>
            <a:r>
              <a:rPr lang="en-US" b="1" dirty="0" smtClean="0"/>
              <a:t> </a:t>
            </a:r>
            <a:r>
              <a:rPr lang="en-US" b="1" dirty="0" err="1" smtClean="0"/>
              <a:t>án</a:t>
            </a:r>
            <a:r>
              <a:rPr lang="en-US" b="1" dirty="0" smtClean="0"/>
              <a:t> A</a:t>
            </a:r>
            <a:endParaRPr lang="en-US" dirty="0" smtClean="0"/>
          </a:p>
          <a:p>
            <a:endParaRPr lang="en-US" dirty="0"/>
          </a:p>
        </p:txBody>
      </p:sp>
    </p:spTree>
    <p:extLst>
      <p:ext uri="{BB962C8B-B14F-4D97-AF65-F5344CB8AC3E}">
        <p14:creationId xmlns:p14="http://schemas.microsoft.com/office/powerpoint/2010/main" val="3896154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10600" cy="4893647"/>
          </a:xfrm>
          <a:prstGeom prst="rect">
            <a:avLst/>
          </a:prstGeom>
          <a:noFill/>
        </p:spPr>
        <p:txBody>
          <a:bodyPr wrap="square" rtlCol="0">
            <a:spAutoFit/>
          </a:bodyPr>
          <a:lstStyle/>
          <a:p>
            <a:r>
              <a:rPr lang="en-US" sz="2400" b="1" dirty="0"/>
              <a:t>Question 5.</a:t>
            </a:r>
            <a:r>
              <a:rPr lang="en-US" sz="2400" dirty="0"/>
              <a:t> All the applicants for the post are thoroughly ________ for their suitability.</a:t>
            </a:r>
          </a:p>
          <a:p>
            <a:r>
              <a:rPr lang="en-US" sz="2400" b="1" dirty="0"/>
              <a:t>	A. </a:t>
            </a:r>
            <a:r>
              <a:rPr lang="en-US" sz="2400" dirty="0"/>
              <a:t>searched</a:t>
            </a:r>
            <a:r>
              <a:rPr lang="en-US" sz="2400" b="1" dirty="0"/>
              <a:t>	B. </a:t>
            </a:r>
            <a:r>
              <a:rPr lang="en-US" sz="2400" dirty="0"/>
              <a:t>vetted</a:t>
            </a:r>
            <a:r>
              <a:rPr lang="en-US" sz="2400" b="1" dirty="0"/>
              <a:t>	C. </a:t>
            </a:r>
            <a:r>
              <a:rPr lang="en-US" sz="2400" dirty="0"/>
              <a:t>investigated </a:t>
            </a:r>
            <a:r>
              <a:rPr lang="en-US" sz="2400" b="1" dirty="0"/>
              <a:t>	D. </a:t>
            </a:r>
            <a:r>
              <a:rPr lang="en-US" sz="2400" dirty="0"/>
              <a:t>scrutinized </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từ</a:t>
            </a:r>
            <a:r>
              <a:rPr lang="en-US" sz="2400" b="1" dirty="0"/>
              <a:t> </a:t>
            </a:r>
            <a:r>
              <a:rPr lang="en-US" sz="2400" b="1" dirty="0" err="1"/>
              <a:t>vựng</a:t>
            </a:r>
            <a:endParaRPr lang="en-US" sz="2400" dirty="0"/>
          </a:p>
          <a:p>
            <a:r>
              <a:rPr lang="en-US" sz="2400" dirty="0"/>
              <a:t>A. search /</a:t>
            </a:r>
            <a:r>
              <a:rPr lang="en-US" sz="2400" dirty="0" err="1"/>
              <a:t>sɜːrtʃ</a:t>
            </a:r>
            <a:r>
              <a:rPr lang="en-US" sz="2400" dirty="0"/>
              <a:t>/ (v): </a:t>
            </a:r>
            <a:r>
              <a:rPr lang="en-US" sz="2400" dirty="0" err="1"/>
              <a:t>tìm</a:t>
            </a:r>
            <a:r>
              <a:rPr lang="en-US" sz="2400" dirty="0"/>
              <a:t> </a:t>
            </a:r>
            <a:r>
              <a:rPr lang="en-US" sz="2400" dirty="0" err="1"/>
              <a:t>kiếm</a:t>
            </a:r>
            <a:r>
              <a:rPr lang="en-US" sz="2400" dirty="0"/>
              <a:t>, </a:t>
            </a:r>
            <a:r>
              <a:rPr lang="en-US" sz="2400" dirty="0" err="1"/>
              <a:t>lục</a:t>
            </a:r>
            <a:r>
              <a:rPr lang="en-US" sz="2400" dirty="0"/>
              <a:t> </a:t>
            </a:r>
            <a:r>
              <a:rPr lang="en-US" sz="2400" dirty="0" err="1"/>
              <a:t>soát</a:t>
            </a:r>
            <a:endParaRPr lang="en-US" sz="2400" dirty="0"/>
          </a:p>
          <a:p>
            <a:r>
              <a:rPr lang="en-US" sz="2400" dirty="0"/>
              <a:t>B. vet /vet/ (v): </a:t>
            </a:r>
            <a:r>
              <a:rPr lang="en-US" sz="2400" dirty="0" err="1"/>
              <a:t>xem</a:t>
            </a:r>
            <a:r>
              <a:rPr lang="en-US" sz="2400" dirty="0"/>
              <a:t> </a:t>
            </a:r>
            <a:r>
              <a:rPr lang="en-US" sz="2400" dirty="0" err="1"/>
              <a:t>xét</a:t>
            </a:r>
            <a:r>
              <a:rPr lang="en-US" sz="2400" dirty="0"/>
              <a:t> </a:t>
            </a:r>
            <a:r>
              <a:rPr lang="en-US" sz="2400" dirty="0" err="1"/>
              <a:t>kĩ</a:t>
            </a:r>
            <a:r>
              <a:rPr lang="en-US" sz="2400" dirty="0"/>
              <a:t> </a:t>
            </a:r>
            <a:r>
              <a:rPr lang="en-US" sz="2400" dirty="0" err="1"/>
              <a:t>lưỡng</a:t>
            </a:r>
            <a:r>
              <a:rPr lang="en-US" sz="2400" dirty="0"/>
              <a:t> (</a:t>
            </a:r>
            <a:r>
              <a:rPr lang="en-US" sz="2400" dirty="0" err="1"/>
              <a:t>lý</a:t>
            </a:r>
            <a:r>
              <a:rPr lang="en-US" sz="2400" dirty="0"/>
              <a:t> </a:t>
            </a:r>
            <a:r>
              <a:rPr lang="en-US" sz="2400" dirty="0" err="1"/>
              <a:t>lịch</a:t>
            </a:r>
            <a:r>
              <a:rPr lang="en-US" sz="2400" dirty="0"/>
              <a:t>, </a:t>
            </a:r>
            <a:r>
              <a:rPr lang="en-US" sz="2400" dirty="0" err="1"/>
              <a:t>chuyên</a:t>
            </a:r>
            <a:r>
              <a:rPr lang="en-US" sz="2400" dirty="0"/>
              <a:t> </a:t>
            </a:r>
            <a:r>
              <a:rPr lang="en-US" sz="2400" dirty="0" err="1"/>
              <a:t>môn</a:t>
            </a:r>
            <a:r>
              <a:rPr lang="en-US" sz="2400" dirty="0"/>
              <a:t>.. </a:t>
            </a:r>
            <a:r>
              <a:rPr lang="en-US" sz="2400" dirty="0" err="1"/>
              <a:t>của</a:t>
            </a:r>
            <a:r>
              <a:rPr lang="en-US" sz="2400" dirty="0"/>
              <a:t> </a:t>
            </a:r>
            <a:r>
              <a:rPr lang="en-US" sz="2400" dirty="0" err="1"/>
              <a:t>ai</a:t>
            </a:r>
            <a:r>
              <a:rPr lang="en-US" sz="2400" dirty="0"/>
              <a:t>)</a:t>
            </a:r>
          </a:p>
          <a:p>
            <a:r>
              <a:rPr lang="en-US" sz="2400" dirty="0"/>
              <a:t>C. investigate /</a:t>
            </a:r>
            <a:r>
              <a:rPr lang="en-US" sz="2400" dirty="0" err="1"/>
              <a:t>ɪnˈvestɪɡeɪt</a:t>
            </a:r>
            <a:r>
              <a:rPr lang="en-US" sz="2400" dirty="0"/>
              <a:t>/ (v): </a:t>
            </a:r>
            <a:r>
              <a:rPr lang="en-US" sz="2400" dirty="0" err="1"/>
              <a:t>điều</a:t>
            </a:r>
            <a:r>
              <a:rPr lang="en-US" sz="2400" dirty="0"/>
              <a:t> </a:t>
            </a:r>
            <a:r>
              <a:rPr lang="en-US" sz="2400" dirty="0" err="1"/>
              <a:t>tra</a:t>
            </a:r>
            <a:endParaRPr lang="en-US" sz="2400" dirty="0"/>
          </a:p>
          <a:p>
            <a:r>
              <a:rPr lang="en-US" sz="2400" dirty="0"/>
              <a:t>D. scrutinize /ˈ</a:t>
            </a:r>
            <a:r>
              <a:rPr lang="en-US" sz="2400" dirty="0" err="1"/>
              <a:t>skruːtənaɪz</a:t>
            </a:r>
            <a:r>
              <a:rPr lang="en-US" sz="2400" dirty="0"/>
              <a:t>/ (v): </a:t>
            </a:r>
            <a:r>
              <a:rPr lang="en-US" sz="2400" dirty="0" err="1"/>
              <a:t>nhìn</a:t>
            </a:r>
            <a:r>
              <a:rPr lang="en-US" sz="2400" dirty="0"/>
              <a:t> </a:t>
            </a:r>
            <a:r>
              <a:rPr lang="en-US" sz="2400" dirty="0" err="1"/>
              <a:t>chăm</a:t>
            </a:r>
            <a:r>
              <a:rPr lang="en-US" sz="2400" dirty="0"/>
              <a:t> </a:t>
            </a:r>
            <a:r>
              <a:rPr lang="en-US" sz="2400" dirty="0" err="1"/>
              <a:t>chú</a:t>
            </a:r>
            <a:r>
              <a:rPr lang="en-US" sz="2400" dirty="0"/>
              <a:t>, </a:t>
            </a:r>
            <a:r>
              <a:rPr lang="en-US" sz="2400" dirty="0" err="1"/>
              <a:t>nghiên</a:t>
            </a:r>
            <a:r>
              <a:rPr lang="en-US" sz="2400" dirty="0"/>
              <a:t> </a:t>
            </a:r>
            <a:r>
              <a:rPr lang="en-US" sz="2400" dirty="0" err="1"/>
              <a:t>cứu</a:t>
            </a:r>
            <a:r>
              <a:rPr lang="en-US" sz="2400" dirty="0"/>
              <a:t> </a:t>
            </a:r>
            <a:r>
              <a:rPr lang="en-US" sz="2400" dirty="0" err="1"/>
              <a:t>cẩn</a:t>
            </a:r>
            <a:r>
              <a:rPr lang="en-US" sz="2400" dirty="0"/>
              <a:t> </a:t>
            </a:r>
            <a:r>
              <a:rPr lang="en-US" sz="2400" dirty="0" err="1"/>
              <a:t>thận</a:t>
            </a:r>
            <a:endParaRPr lang="en-US" sz="2400" dirty="0"/>
          </a:p>
          <a:p>
            <a:r>
              <a:rPr lang="en-US" sz="2400" b="1" dirty="0" err="1"/>
              <a:t>Tạm</a:t>
            </a:r>
            <a:r>
              <a:rPr lang="en-US" sz="2400" b="1" dirty="0"/>
              <a:t> </a:t>
            </a:r>
            <a:r>
              <a:rPr lang="en-US" sz="2400" b="1" dirty="0" err="1"/>
              <a:t>dịch</a:t>
            </a:r>
            <a:r>
              <a:rPr lang="en-US" sz="2400" b="1"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ứng</a:t>
            </a:r>
            <a:r>
              <a:rPr lang="en-US" sz="2400" dirty="0"/>
              <a:t> </a:t>
            </a:r>
            <a:r>
              <a:rPr lang="en-US" sz="2400" dirty="0" err="1"/>
              <a:t>viên</a:t>
            </a:r>
            <a:r>
              <a:rPr lang="en-US" sz="2400" dirty="0"/>
              <a:t> </a:t>
            </a:r>
            <a:r>
              <a:rPr lang="en-US" sz="2400" dirty="0" err="1"/>
              <a:t>cho</a:t>
            </a:r>
            <a:r>
              <a:rPr lang="en-US" sz="2400" dirty="0"/>
              <a:t> </a:t>
            </a:r>
            <a:r>
              <a:rPr lang="en-US" sz="2400" dirty="0" err="1"/>
              <a:t>vị</a:t>
            </a:r>
            <a:r>
              <a:rPr lang="en-US" sz="2400" dirty="0"/>
              <a:t> </a:t>
            </a:r>
            <a:r>
              <a:rPr lang="en-US" sz="2400" dirty="0" err="1"/>
              <a:t>trí</a:t>
            </a:r>
            <a:r>
              <a:rPr lang="en-US" sz="2400" dirty="0"/>
              <a:t> </a:t>
            </a:r>
            <a:r>
              <a:rPr lang="en-US" sz="2400" dirty="0" err="1"/>
              <a:t>đó</a:t>
            </a:r>
            <a:r>
              <a:rPr lang="en-US" sz="2400" dirty="0"/>
              <a:t> </a:t>
            </a:r>
            <a:r>
              <a:rPr lang="en-US" sz="2400" dirty="0" err="1"/>
              <a:t>được</a:t>
            </a:r>
            <a:r>
              <a:rPr lang="en-US" sz="2400" dirty="0"/>
              <a:t> </a:t>
            </a:r>
            <a:r>
              <a:rPr lang="en-US" sz="2400" dirty="0" err="1"/>
              <a:t>xem</a:t>
            </a:r>
            <a:r>
              <a:rPr lang="en-US" sz="2400" dirty="0"/>
              <a:t> </a:t>
            </a:r>
            <a:r>
              <a:rPr lang="en-US" sz="2400" dirty="0" err="1"/>
              <a:t>xét</a:t>
            </a:r>
            <a:r>
              <a:rPr lang="en-US" sz="2400" dirty="0"/>
              <a:t> </a:t>
            </a:r>
            <a:r>
              <a:rPr lang="en-US" sz="2400" dirty="0" err="1"/>
              <a:t>sự</a:t>
            </a:r>
            <a:r>
              <a:rPr lang="en-US" sz="2400" dirty="0"/>
              <a:t> </a:t>
            </a:r>
            <a:r>
              <a:rPr lang="en-US" sz="2400" dirty="0" err="1"/>
              <a:t>phù</a:t>
            </a:r>
            <a:r>
              <a:rPr lang="en-US" sz="2400" dirty="0"/>
              <a:t> </a:t>
            </a:r>
            <a:r>
              <a:rPr lang="en-US" sz="2400" dirty="0" err="1"/>
              <a:t>hợp</a:t>
            </a:r>
            <a:r>
              <a:rPr lang="en-US" sz="2400" dirty="0"/>
              <a:t> </a:t>
            </a:r>
            <a:r>
              <a:rPr lang="en-US" sz="2400" dirty="0" err="1"/>
              <a:t>một</a:t>
            </a:r>
            <a:r>
              <a:rPr lang="en-US" sz="2400" dirty="0"/>
              <a:t> </a:t>
            </a:r>
            <a:r>
              <a:rPr lang="en-US" sz="2400" dirty="0" err="1"/>
              <a:t>cách</a:t>
            </a:r>
            <a:r>
              <a:rPr lang="en-US" sz="2400" dirty="0"/>
              <a:t> </a:t>
            </a:r>
            <a:r>
              <a:rPr lang="en-US" sz="2400" dirty="0" err="1"/>
              <a:t>kĩ</a:t>
            </a:r>
            <a:r>
              <a:rPr lang="en-US" sz="2400" dirty="0"/>
              <a:t> </a:t>
            </a:r>
            <a:r>
              <a:rPr lang="en-US" sz="2400" dirty="0" err="1"/>
              <a:t>lưỡng</a:t>
            </a:r>
            <a:endParaRPr lang="en-US" sz="2400" dirty="0"/>
          </a:p>
          <a:p>
            <a:endParaRPr lang="en-US" sz="2400" dirty="0"/>
          </a:p>
        </p:txBody>
      </p:sp>
      <p:sp>
        <p:nvSpPr>
          <p:cNvPr id="2" name="Oval 1"/>
          <p:cNvSpPr/>
          <p:nvPr/>
        </p:nvSpPr>
        <p:spPr>
          <a:xfrm>
            <a:off x="2971800" y="1371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874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5262979"/>
          </a:xfrm>
          <a:prstGeom prst="rect">
            <a:avLst/>
          </a:prstGeom>
          <a:noFill/>
        </p:spPr>
        <p:txBody>
          <a:bodyPr wrap="square" rtlCol="0">
            <a:spAutoFit/>
          </a:bodyPr>
          <a:lstStyle/>
          <a:p>
            <a:r>
              <a:rPr lang="en-US" sz="2400" b="1" dirty="0"/>
              <a:t>Question 6. </a:t>
            </a:r>
            <a:r>
              <a:rPr lang="en-US" sz="2400" dirty="0"/>
              <a:t>Solar energy is not widely </a:t>
            </a:r>
            <a:r>
              <a:rPr lang="en-US" sz="2400" dirty="0" err="1"/>
              <a:t>used________it</a:t>
            </a:r>
            <a:r>
              <a:rPr lang="en-US" sz="2400" dirty="0"/>
              <a:t> is friendly to the environment.</a:t>
            </a:r>
          </a:p>
          <a:p>
            <a:r>
              <a:rPr lang="en-US" sz="2400" b="1" dirty="0" err="1" smtClean="0"/>
              <a:t>A</a:t>
            </a:r>
            <a:r>
              <a:rPr lang="en-US" sz="2400" dirty="0" err="1" smtClean="0"/>
              <a:t>.Since</a:t>
            </a:r>
            <a:r>
              <a:rPr lang="en-US" sz="2400" dirty="0" smtClean="0"/>
              <a:t>		</a:t>
            </a:r>
            <a:r>
              <a:rPr lang="en-US" sz="2400" b="1" dirty="0" err="1" smtClean="0"/>
              <a:t>B</a:t>
            </a:r>
            <a:r>
              <a:rPr lang="en-US" sz="2400" dirty="0" err="1" smtClean="0"/>
              <a:t>.although</a:t>
            </a:r>
            <a:r>
              <a:rPr lang="en-US" sz="2400" dirty="0" smtClean="0"/>
              <a:t>	</a:t>
            </a:r>
            <a:r>
              <a:rPr lang="en-US" sz="2400" b="1" dirty="0" smtClean="0"/>
              <a:t>C</a:t>
            </a:r>
            <a:r>
              <a:rPr lang="en-US" sz="2400" dirty="0"/>
              <a:t>. in spite </a:t>
            </a:r>
            <a:r>
              <a:rPr lang="en-US" sz="2400" dirty="0" smtClean="0"/>
              <a:t>of	</a:t>
            </a:r>
            <a:r>
              <a:rPr lang="en-US" sz="2400" b="1" dirty="0" smtClean="0"/>
              <a:t>D</a:t>
            </a:r>
            <a:r>
              <a:rPr lang="en-US" sz="2400" dirty="0"/>
              <a:t>. because of</a:t>
            </a:r>
          </a:p>
          <a:p>
            <a:r>
              <a:rPr lang="en-US" sz="2400" b="1" dirty="0" err="1"/>
              <a:t>Hướng</a:t>
            </a:r>
            <a:r>
              <a:rPr lang="en-US" sz="2400" b="1" dirty="0"/>
              <a:t> </a:t>
            </a:r>
            <a:r>
              <a:rPr lang="en-US" sz="2400" b="1" dirty="0" err="1"/>
              <a:t>dẫn</a:t>
            </a:r>
            <a:r>
              <a:rPr lang="en-US" sz="2400" b="1" dirty="0"/>
              <a:t>:</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của</a:t>
            </a:r>
            <a:r>
              <a:rPr lang="en-US" sz="2400" dirty="0"/>
              <a:t> </a:t>
            </a:r>
            <a:r>
              <a:rPr lang="en-US" sz="2400" dirty="0" err="1"/>
              <a:t>câu</a:t>
            </a:r>
            <a:r>
              <a:rPr lang="en-US" sz="2400" dirty="0"/>
              <a:t>, ta </a:t>
            </a:r>
            <a:r>
              <a:rPr lang="en-US" sz="2400" dirty="0" err="1"/>
              <a:t>có</a:t>
            </a:r>
            <a:r>
              <a:rPr lang="en-US" sz="2400" dirty="0"/>
              <a:t> </a:t>
            </a:r>
            <a:r>
              <a:rPr lang="en-US" sz="2400" dirty="0" err="1"/>
              <a:t>vế</a:t>
            </a:r>
            <a:r>
              <a:rPr lang="en-US" sz="2400" dirty="0"/>
              <a:t> </a:t>
            </a:r>
            <a:r>
              <a:rPr lang="en-US" sz="2400" dirty="0" err="1"/>
              <a:t>thứ</a:t>
            </a:r>
            <a:r>
              <a:rPr lang="en-US" sz="2400" dirty="0"/>
              <a:t> </a:t>
            </a:r>
            <a:r>
              <a:rPr lang="en-US" sz="2400" dirty="0" err="1"/>
              <a:t>nhất</a:t>
            </a:r>
            <a:r>
              <a:rPr lang="en-US" sz="2400" dirty="0"/>
              <a:t> “</a:t>
            </a:r>
            <a:r>
              <a:rPr lang="en-US" sz="2400" b="1" dirty="0"/>
              <a:t>Solar energy is not widely used</a:t>
            </a:r>
            <a:r>
              <a:rPr lang="en-US" sz="2400" dirty="0"/>
              <a:t>” </a:t>
            </a:r>
            <a:r>
              <a:rPr lang="en-US" sz="2400" i="1" dirty="0"/>
              <a:t>(</a:t>
            </a:r>
            <a:r>
              <a:rPr lang="en-US" sz="2400" i="1" dirty="0" err="1"/>
              <a:t>Năng</a:t>
            </a:r>
            <a:r>
              <a:rPr lang="en-US" sz="2400" i="1" dirty="0"/>
              <a:t> </a:t>
            </a:r>
            <a:r>
              <a:rPr lang="en-US" sz="2400" i="1" dirty="0" err="1"/>
              <a:t>lượng</a:t>
            </a:r>
            <a:r>
              <a:rPr lang="en-US" sz="2400" i="1" dirty="0"/>
              <a:t> </a:t>
            </a:r>
            <a:r>
              <a:rPr lang="en-US" sz="2400" i="1" dirty="0" err="1"/>
              <a:t>mặt</a:t>
            </a:r>
            <a:r>
              <a:rPr lang="en-US" sz="2400" i="1" dirty="0"/>
              <a:t> </a:t>
            </a:r>
            <a:r>
              <a:rPr lang="en-US" sz="2400" i="1" dirty="0" err="1"/>
              <a:t>trời</a:t>
            </a:r>
            <a:r>
              <a:rPr lang="en-US" sz="2400" i="1" dirty="0"/>
              <a:t> </a:t>
            </a:r>
            <a:r>
              <a:rPr lang="en-US" sz="2400" i="1" dirty="0" err="1"/>
              <a:t>không</a:t>
            </a:r>
            <a:r>
              <a:rPr lang="en-US" sz="2400" i="1" dirty="0"/>
              <a:t> </a:t>
            </a:r>
            <a:r>
              <a:rPr lang="en-US" sz="2400" i="1" dirty="0" err="1"/>
              <a:t>được</a:t>
            </a:r>
            <a:r>
              <a:rPr lang="en-US" sz="2400" i="1" dirty="0"/>
              <a:t> </a:t>
            </a:r>
            <a:r>
              <a:rPr lang="en-US" sz="2400" i="1" dirty="0" err="1"/>
              <a:t>sử</a:t>
            </a:r>
            <a:r>
              <a:rPr lang="en-US" sz="2400" i="1" dirty="0"/>
              <a:t> </a:t>
            </a:r>
            <a:r>
              <a:rPr lang="en-US" sz="2400" i="1" dirty="0" err="1"/>
              <a:t>dụng</a:t>
            </a:r>
            <a:r>
              <a:rPr lang="en-US" sz="2400" i="1" dirty="0"/>
              <a:t> </a:t>
            </a:r>
            <a:r>
              <a:rPr lang="en-US" sz="2400" i="1" dirty="0" err="1"/>
              <a:t>rộng</a:t>
            </a:r>
            <a:r>
              <a:rPr lang="en-US" sz="2400" i="1" dirty="0"/>
              <a:t> </a:t>
            </a:r>
            <a:r>
              <a:rPr lang="en-US" sz="2400" i="1" dirty="0" err="1"/>
              <a:t>rãi</a:t>
            </a:r>
            <a:r>
              <a:rPr lang="en-US" sz="2400" i="1" dirty="0"/>
              <a:t>)</a:t>
            </a:r>
            <a:r>
              <a:rPr lang="en-US" sz="2400" dirty="0"/>
              <a:t> </a:t>
            </a:r>
            <a:r>
              <a:rPr lang="en-US" sz="2400" dirty="0" err="1"/>
              <a:t>và</a:t>
            </a:r>
            <a:r>
              <a:rPr lang="en-US" sz="2400" dirty="0"/>
              <a:t> </a:t>
            </a:r>
            <a:r>
              <a:rPr lang="en-US" sz="2400" dirty="0" err="1"/>
              <a:t>vế</a:t>
            </a:r>
            <a:r>
              <a:rPr lang="en-US" sz="2400" dirty="0"/>
              <a:t> </a:t>
            </a:r>
            <a:r>
              <a:rPr lang="en-US" sz="2400" dirty="0" err="1"/>
              <a:t>thứ</a:t>
            </a:r>
            <a:r>
              <a:rPr lang="en-US" sz="2400" dirty="0"/>
              <a:t> </a:t>
            </a:r>
            <a:r>
              <a:rPr lang="en-US" sz="2400" dirty="0" err="1"/>
              <a:t>hai</a:t>
            </a:r>
            <a:r>
              <a:rPr lang="en-US" sz="2400" dirty="0"/>
              <a:t> “</a:t>
            </a:r>
            <a:r>
              <a:rPr lang="en-US" sz="2400" b="1" dirty="0"/>
              <a:t>it is friendly to the environment</a:t>
            </a:r>
            <a:r>
              <a:rPr lang="en-US" sz="2400" dirty="0"/>
              <a:t>” </a:t>
            </a:r>
            <a:r>
              <a:rPr lang="en-US" sz="2400" i="1" dirty="0"/>
              <a:t>(</a:t>
            </a:r>
            <a:r>
              <a:rPr lang="en-US" sz="2400" i="1" dirty="0" err="1"/>
              <a:t>nó</a:t>
            </a:r>
            <a:r>
              <a:rPr lang="en-US" sz="2400" i="1" dirty="0"/>
              <a:t> </a:t>
            </a:r>
            <a:r>
              <a:rPr lang="en-US" sz="2400" i="1" dirty="0" err="1"/>
              <a:t>thân</a:t>
            </a:r>
            <a:r>
              <a:rPr lang="en-US" sz="2400" i="1" dirty="0"/>
              <a:t> </a:t>
            </a:r>
            <a:r>
              <a:rPr lang="en-US" sz="2400" i="1" dirty="0" err="1"/>
              <a:t>thiện</a:t>
            </a:r>
            <a:r>
              <a:rPr lang="en-US" sz="2400" i="1" dirty="0"/>
              <a:t> </a:t>
            </a:r>
            <a:r>
              <a:rPr lang="en-US" sz="2400" i="1" dirty="0" err="1"/>
              <a:t>với</a:t>
            </a:r>
            <a:r>
              <a:rPr lang="en-US" sz="2400" i="1" dirty="0"/>
              <a:t> </a:t>
            </a:r>
            <a:r>
              <a:rPr lang="en-US" sz="2400" i="1" dirty="0" err="1"/>
              <a:t>môi</a:t>
            </a:r>
            <a:r>
              <a:rPr lang="en-US" sz="2400" i="1" dirty="0"/>
              <a:t> </a:t>
            </a:r>
            <a:r>
              <a:rPr lang="en-US" sz="2400" i="1" dirty="0" err="1"/>
              <a:t>trường</a:t>
            </a:r>
            <a:r>
              <a:rPr lang="en-US" sz="2400" i="1" dirty="0"/>
              <a:t>)</a:t>
            </a:r>
            <a:r>
              <a:rPr lang="en-US" sz="2400" dirty="0"/>
              <a:t> </a:t>
            </a:r>
            <a:r>
              <a:rPr lang="en-US" sz="2400" dirty="0" err="1"/>
              <a:t>mang</a:t>
            </a:r>
            <a:r>
              <a:rPr lang="en-US" sz="2400" dirty="0"/>
              <a:t> </a:t>
            </a:r>
            <a:r>
              <a:rPr lang="en-US" sz="2400" dirty="0" err="1"/>
              <a:t>nghĩa</a:t>
            </a:r>
            <a:r>
              <a:rPr lang="en-US" sz="2400" dirty="0"/>
              <a:t> </a:t>
            </a:r>
            <a:r>
              <a:rPr lang="en-US" sz="2400" dirty="0" err="1"/>
              <a:t>tương</a:t>
            </a:r>
            <a:r>
              <a:rPr lang="en-US" sz="2400" dirty="0"/>
              <a:t> </a:t>
            </a:r>
            <a:r>
              <a:rPr lang="en-US" sz="2400" dirty="0" err="1"/>
              <a:t>phản</a:t>
            </a:r>
            <a:r>
              <a:rPr lang="en-US" sz="2400" dirty="0"/>
              <a:t> </a:t>
            </a:r>
            <a:r>
              <a:rPr lang="en-US" sz="2400" dirty="0" err="1"/>
              <a:t>nhau</a:t>
            </a:r>
            <a:r>
              <a:rPr lang="en-US" sz="2400" dirty="0"/>
              <a:t>.</a:t>
            </a:r>
          </a:p>
          <a:p>
            <a:r>
              <a:rPr lang="en-US" sz="2400" dirty="0" err="1"/>
              <a:t>Dịch</a:t>
            </a:r>
            <a:r>
              <a:rPr lang="en-US" sz="2400" dirty="0"/>
              <a:t> </a:t>
            </a:r>
            <a:r>
              <a:rPr lang="en-US" sz="2400" dirty="0" err="1"/>
              <a:t>nghĩa</a:t>
            </a:r>
            <a:r>
              <a:rPr lang="en-US" sz="2400" dirty="0"/>
              <a:t> </a:t>
            </a:r>
            <a:r>
              <a:rPr lang="en-US" sz="2400" dirty="0" err="1"/>
              <a:t>của</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ta </a:t>
            </a:r>
            <a:r>
              <a:rPr lang="en-US" sz="2400" dirty="0" err="1"/>
              <a:t>có</a:t>
            </a:r>
            <a:r>
              <a:rPr lang="en-US" sz="2400" dirty="0"/>
              <a:t> </a:t>
            </a:r>
            <a:r>
              <a:rPr lang="en-US" sz="2400" dirty="0" err="1"/>
              <a:t>phương</a:t>
            </a:r>
            <a:r>
              <a:rPr lang="en-US" sz="2400" dirty="0"/>
              <a:t> </a:t>
            </a:r>
            <a:r>
              <a:rPr lang="en-US" sz="2400" dirty="0" err="1"/>
              <a:t>án</a:t>
            </a:r>
            <a:r>
              <a:rPr lang="en-US" sz="2400" dirty="0"/>
              <a:t> </a:t>
            </a:r>
            <a:r>
              <a:rPr lang="en-US" sz="2400" b="1" dirty="0"/>
              <a:t>A</a:t>
            </a:r>
            <a:r>
              <a:rPr lang="en-US" sz="2400" dirty="0"/>
              <a:t> </a:t>
            </a:r>
            <a:r>
              <a:rPr lang="en-US" sz="2400" dirty="0" err="1"/>
              <a:t>và</a:t>
            </a:r>
            <a:r>
              <a:rPr lang="en-US" sz="2400" dirty="0"/>
              <a:t> </a:t>
            </a:r>
            <a:r>
              <a:rPr lang="en-US" sz="2400" b="1" dirty="0"/>
              <a:t>D</a:t>
            </a:r>
            <a:r>
              <a:rPr lang="en-US" sz="2400" dirty="0"/>
              <a:t> </a:t>
            </a:r>
            <a:r>
              <a:rPr lang="en-US" sz="2400" dirty="0" err="1"/>
              <a:t>cùng</a:t>
            </a:r>
            <a:r>
              <a:rPr lang="en-US" sz="2400" dirty="0"/>
              <a:t> </a:t>
            </a:r>
            <a:r>
              <a:rPr lang="en-US" sz="2400" dirty="0" err="1"/>
              <a:t>có</a:t>
            </a:r>
            <a:r>
              <a:rPr lang="en-US" sz="2400" dirty="0"/>
              <a:t> </a:t>
            </a:r>
            <a:r>
              <a:rPr lang="en-US" sz="2400" dirty="0" err="1"/>
              <a:t>nghĩa</a:t>
            </a:r>
            <a:r>
              <a:rPr lang="en-US" sz="2400" dirty="0"/>
              <a:t> </a:t>
            </a:r>
            <a:r>
              <a:rPr lang="en-US" sz="2400" dirty="0" err="1"/>
              <a:t>là</a:t>
            </a:r>
            <a:r>
              <a:rPr lang="en-US" sz="2400" dirty="0"/>
              <a:t> “</a:t>
            </a:r>
            <a:r>
              <a:rPr lang="en-US" sz="2400" b="1" dirty="0" err="1"/>
              <a:t>bởi</a:t>
            </a:r>
            <a:r>
              <a:rPr lang="en-US" sz="2400" b="1" dirty="0"/>
              <a:t> </a:t>
            </a:r>
            <a:r>
              <a:rPr lang="en-US" sz="2400" b="1" dirty="0" err="1"/>
              <a:t>vì</a:t>
            </a:r>
            <a:r>
              <a:rPr lang="en-US" sz="2400" dirty="0"/>
              <a:t>” </a:t>
            </a:r>
            <a:r>
              <a:rPr lang="en-US" sz="2400" dirty="0" err="1"/>
              <a:t>chỉ</a:t>
            </a:r>
            <a:r>
              <a:rPr lang="en-US" sz="2400" dirty="0"/>
              <a:t> </a:t>
            </a:r>
            <a:r>
              <a:rPr lang="en-US" sz="2400" dirty="0" err="1"/>
              <a:t>nguyên</a:t>
            </a:r>
            <a:r>
              <a:rPr lang="en-US" sz="2400" dirty="0"/>
              <a:t> </a:t>
            </a:r>
            <a:r>
              <a:rPr lang="en-US" sz="2400" dirty="0" err="1"/>
              <a:t>nhân</a:t>
            </a:r>
            <a:r>
              <a:rPr lang="en-US" sz="2400" dirty="0"/>
              <a:t> </a:t>
            </a:r>
            <a:r>
              <a:rPr lang="en-US" sz="2400" dirty="0" err="1"/>
              <a:t>nên</a:t>
            </a:r>
            <a:r>
              <a:rPr lang="en-US" sz="2400" dirty="0"/>
              <a:t> </a:t>
            </a:r>
            <a:r>
              <a:rPr lang="en-US" sz="2400" dirty="0" err="1"/>
              <a:t>không</a:t>
            </a:r>
            <a:r>
              <a:rPr lang="en-US" sz="2400" dirty="0"/>
              <a:t> </a:t>
            </a:r>
            <a:r>
              <a:rPr lang="en-US" sz="2400" dirty="0" err="1"/>
              <a:t>phù</a:t>
            </a:r>
            <a:r>
              <a:rPr lang="en-US" sz="2400" dirty="0"/>
              <a:t> </a:t>
            </a:r>
            <a:r>
              <a:rPr lang="en-US" sz="2400" dirty="0" err="1"/>
              <a:t>hợp</a:t>
            </a:r>
            <a:r>
              <a:rPr lang="en-US" sz="2400" dirty="0"/>
              <a:t> </a:t>
            </a:r>
            <a:r>
              <a:rPr lang="en-US" sz="2400" dirty="0" err="1"/>
              <a:t>để</a:t>
            </a:r>
            <a:r>
              <a:rPr lang="en-US" sz="2400" dirty="0"/>
              <a:t> </a:t>
            </a:r>
            <a:r>
              <a:rPr lang="en-US" sz="2400" dirty="0" err="1"/>
              <a:t>điền</a:t>
            </a:r>
            <a:r>
              <a:rPr lang="en-US" sz="2400" dirty="0"/>
              <a:t> </a:t>
            </a:r>
            <a:r>
              <a:rPr lang="en-US" sz="2400" dirty="0" err="1"/>
              <a:t>vào</a:t>
            </a:r>
            <a:r>
              <a:rPr lang="en-US" sz="2400" dirty="0"/>
              <a:t> </a:t>
            </a:r>
            <a:r>
              <a:rPr lang="en-US" sz="2400" dirty="0" err="1"/>
              <a:t>chỗ</a:t>
            </a:r>
            <a:r>
              <a:rPr lang="en-US" sz="2400" dirty="0"/>
              <a:t> </a:t>
            </a:r>
            <a:r>
              <a:rPr lang="en-US" sz="2400" dirty="0" err="1"/>
              <a:t>trống</a:t>
            </a:r>
            <a:r>
              <a:rPr lang="en-US" sz="2400" dirty="0"/>
              <a:t>. </a:t>
            </a:r>
            <a:r>
              <a:rPr lang="en-US" sz="2400" dirty="0" err="1"/>
              <a:t>Phương</a:t>
            </a:r>
            <a:r>
              <a:rPr lang="en-US" sz="2400" dirty="0"/>
              <a:t> </a:t>
            </a:r>
            <a:r>
              <a:rPr lang="en-US" sz="2400" dirty="0" err="1"/>
              <a:t>án</a:t>
            </a:r>
            <a:r>
              <a:rPr lang="en-US" sz="2400" dirty="0"/>
              <a:t> </a:t>
            </a:r>
            <a:r>
              <a:rPr lang="en-US" sz="2400" b="1" dirty="0"/>
              <a:t>B</a:t>
            </a:r>
            <a:r>
              <a:rPr lang="en-US" sz="2400" dirty="0"/>
              <a:t> </a:t>
            </a:r>
            <a:r>
              <a:rPr lang="en-US" sz="2400" dirty="0" err="1"/>
              <a:t>và</a:t>
            </a:r>
            <a:r>
              <a:rPr lang="en-US" sz="2400" dirty="0"/>
              <a:t> </a:t>
            </a:r>
            <a:r>
              <a:rPr lang="en-US" sz="2400" b="1" dirty="0"/>
              <a:t>C</a:t>
            </a:r>
            <a:r>
              <a:rPr lang="en-US" sz="2400" dirty="0"/>
              <a:t> </a:t>
            </a:r>
            <a:r>
              <a:rPr lang="en-US" sz="2400" dirty="0" err="1"/>
              <a:t>cùng</a:t>
            </a:r>
            <a:r>
              <a:rPr lang="en-US" sz="2400" dirty="0"/>
              <a:t> </a:t>
            </a:r>
            <a:r>
              <a:rPr lang="en-US" sz="2400" dirty="0" err="1"/>
              <a:t>có</a:t>
            </a:r>
            <a:r>
              <a:rPr lang="en-US" sz="2400" dirty="0"/>
              <a:t> </a:t>
            </a:r>
            <a:r>
              <a:rPr lang="en-US" sz="2400" dirty="0" err="1"/>
              <a:t>nghĩa</a:t>
            </a:r>
            <a:r>
              <a:rPr lang="en-US" sz="2400" dirty="0"/>
              <a:t> </a:t>
            </a:r>
            <a:r>
              <a:rPr lang="en-US" sz="2400" dirty="0" err="1"/>
              <a:t>là</a:t>
            </a:r>
            <a:r>
              <a:rPr lang="en-US" sz="2400" dirty="0"/>
              <a:t> “</a:t>
            </a:r>
            <a:r>
              <a:rPr lang="en-US" sz="2400" b="1" dirty="0" err="1"/>
              <a:t>mặc</a:t>
            </a:r>
            <a:r>
              <a:rPr lang="en-US" sz="2400" b="1" dirty="0"/>
              <a:t> </a:t>
            </a:r>
            <a:r>
              <a:rPr lang="en-US" sz="2400" b="1" dirty="0" err="1"/>
              <a:t>dù</a:t>
            </a:r>
            <a:r>
              <a:rPr lang="en-US" sz="2400" dirty="0"/>
              <a:t>” </a:t>
            </a:r>
            <a:r>
              <a:rPr lang="en-US" sz="2400" dirty="0" err="1"/>
              <a:t>chỉ</a:t>
            </a:r>
            <a:r>
              <a:rPr lang="en-US" sz="2400" dirty="0"/>
              <a:t> </a:t>
            </a:r>
            <a:r>
              <a:rPr lang="en-US" sz="2400" dirty="0" err="1"/>
              <a:t>sự</a:t>
            </a:r>
            <a:r>
              <a:rPr lang="en-US" sz="2400" dirty="0"/>
              <a:t> </a:t>
            </a:r>
            <a:r>
              <a:rPr lang="en-US" sz="2400" dirty="0" err="1"/>
              <a:t>tương</a:t>
            </a:r>
            <a:r>
              <a:rPr lang="en-US" sz="2400" dirty="0"/>
              <a:t> </a:t>
            </a:r>
            <a:r>
              <a:rPr lang="en-US" sz="2400" dirty="0" err="1"/>
              <a:t>phản</a:t>
            </a:r>
            <a:r>
              <a:rPr lang="en-US" sz="2400" dirty="0"/>
              <a:t>. </a:t>
            </a:r>
            <a:r>
              <a:rPr lang="en-US" sz="2400" dirty="0" err="1"/>
              <a:t>Tuy</a:t>
            </a:r>
            <a:r>
              <a:rPr lang="en-US" sz="2400" dirty="0"/>
              <a:t> </a:t>
            </a:r>
            <a:r>
              <a:rPr lang="en-US" sz="2400" dirty="0" err="1"/>
              <a:t>nhiên</a:t>
            </a:r>
            <a:r>
              <a:rPr lang="en-US" sz="2400" dirty="0"/>
              <a:t>, </a:t>
            </a:r>
            <a:r>
              <a:rPr lang="en-US" sz="2400" dirty="0" err="1"/>
              <a:t>xét</a:t>
            </a:r>
            <a:r>
              <a:rPr lang="en-US" sz="2400" dirty="0"/>
              <a:t> </a:t>
            </a:r>
            <a:r>
              <a:rPr lang="en-US" sz="2400" dirty="0" err="1"/>
              <a:t>về</a:t>
            </a:r>
            <a:r>
              <a:rPr lang="en-US" sz="2400" dirty="0"/>
              <a:t> </a:t>
            </a:r>
            <a:r>
              <a:rPr lang="en-US" sz="2400" dirty="0" err="1"/>
              <a:t>cấu</a:t>
            </a:r>
            <a:r>
              <a:rPr lang="en-US" sz="2400" dirty="0"/>
              <a:t> </a:t>
            </a:r>
            <a:r>
              <a:rPr lang="en-US" sz="2400" dirty="0" err="1"/>
              <a:t>trúc</a:t>
            </a:r>
            <a:r>
              <a:rPr lang="en-US" sz="2400" dirty="0"/>
              <a:t> </a:t>
            </a:r>
            <a:r>
              <a:rPr lang="en-US" sz="2400" dirty="0" err="1"/>
              <a:t>thì</a:t>
            </a:r>
            <a:r>
              <a:rPr lang="en-US" sz="2400" dirty="0"/>
              <a:t> “</a:t>
            </a:r>
            <a:r>
              <a:rPr lang="en-US" sz="2400" b="1" dirty="0"/>
              <a:t>although</a:t>
            </a:r>
            <a:r>
              <a:rPr lang="en-US" sz="2400" dirty="0"/>
              <a:t>” </a:t>
            </a:r>
            <a:r>
              <a:rPr lang="en-US" sz="2400" dirty="0" err="1"/>
              <a:t>đi</a:t>
            </a:r>
            <a:r>
              <a:rPr lang="en-US" sz="2400" dirty="0"/>
              <a:t> </a:t>
            </a:r>
            <a:r>
              <a:rPr lang="en-US" sz="2400" dirty="0" err="1"/>
              <a:t>với</a:t>
            </a:r>
            <a:r>
              <a:rPr lang="en-US" sz="2400" dirty="0"/>
              <a:t> </a:t>
            </a:r>
            <a:r>
              <a:rPr lang="en-US" sz="2400" dirty="0" err="1"/>
              <a:t>mệnh</a:t>
            </a:r>
            <a:r>
              <a:rPr lang="en-US" sz="2400" dirty="0"/>
              <a:t> </a:t>
            </a:r>
            <a:r>
              <a:rPr lang="en-US" sz="2400" dirty="0" err="1"/>
              <a:t>đề</a:t>
            </a:r>
            <a:r>
              <a:rPr lang="en-US" sz="2400" dirty="0"/>
              <a:t> </a:t>
            </a:r>
            <a:r>
              <a:rPr lang="en-US" sz="2400" dirty="0" err="1"/>
              <a:t>còn</a:t>
            </a:r>
            <a:r>
              <a:rPr lang="en-US" sz="2400" dirty="0"/>
              <a:t> “</a:t>
            </a:r>
            <a:r>
              <a:rPr lang="en-US" sz="2400" b="1" dirty="0"/>
              <a:t>in spite of’</a:t>
            </a:r>
            <a:r>
              <a:rPr lang="en-US" sz="2400" dirty="0"/>
              <a:t> </a:t>
            </a:r>
            <a:r>
              <a:rPr lang="en-US" sz="2400" dirty="0" err="1"/>
              <a:t>đi</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a:t>
            </a:r>
            <a:r>
              <a:rPr lang="en-US" sz="2400" dirty="0" err="1"/>
              <a:t>hoặc</a:t>
            </a:r>
            <a:r>
              <a:rPr lang="en-US" sz="2400" dirty="0"/>
              <a:t> </a:t>
            </a:r>
            <a:r>
              <a:rPr lang="en-US" sz="2400" dirty="0" err="1"/>
              <a:t>cụm</a:t>
            </a:r>
            <a:r>
              <a:rPr lang="en-US" sz="2400" dirty="0"/>
              <a:t> </a:t>
            </a:r>
            <a:r>
              <a:rPr lang="en-US" sz="2400" dirty="0" err="1"/>
              <a:t>danh</a:t>
            </a:r>
            <a:r>
              <a:rPr lang="en-US" sz="2400" dirty="0"/>
              <a:t> </a:t>
            </a:r>
            <a:r>
              <a:rPr lang="en-US" sz="2400" dirty="0" err="1"/>
              <a:t>từ</a:t>
            </a:r>
            <a:r>
              <a:rPr lang="en-US" sz="2400" dirty="0"/>
              <a:t>.</a:t>
            </a:r>
          </a:p>
          <a:p>
            <a:endParaRPr lang="en-US" sz="2400" dirty="0"/>
          </a:p>
        </p:txBody>
      </p:sp>
      <p:sp>
        <p:nvSpPr>
          <p:cNvPr id="2" name="Oval 1"/>
          <p:cNvSpPr/>
          <p:nvPr/>
        </p:nvSpPr>
        <p:spPr>
          <a:xfrm>
            <a:off x="19050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391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763000" cy="3785652"/>
          </a:xfrm>
          <a:prstGeom prst="rect">
            <a:avLst/>
          </a:prstGeom>
          <a:noFill/>
        </p:spPr>
        <p:txBody>
          <a:bodyPr wrap="square" rtlCol="0">
            <a:spAutoFit/>
          </a:bodyPr>
          <a:lstStyle/>
          <a:p>
            <a:r>
              <a:rPr lang="en-US" sz="2400" b="1" dirty="0"/>
              <a:t>Question 7 :</a:t>
            </a:r>
            <a:r>
              <a:rPr lang="en-US" sz="2400" dirty="0"/>
              <a:t> Peter’s wife gave him a (n) _____ bike as a birthday present last week.</a:t>
            </a:r>
          </a:p>
          <a:p>
            <a:r>
              <a:rPr lang="en-US" sz="2400" b="1" dirty="0"/>
              <a:t>	A.</a:t>
            </a:r>
            <a:r>
              <a:rPr lang="en-US" sz="2400" dirty="0"/>
              <a:t> blue Japanese cheap		</a:t>
            </a:r>
            <a:r>
              <a:rPr lang="en-US" sz="2400" b="1" dirty="0"/>
              <a:t>B.</a:t>
            </a:r>
            <a:r>
              <a:rPr lang="en-US" sz="2400" dirty="0"/>
              <a:t> cheap Japanese blue</a:t>
            </a:r>
          </a:p>
          <a:p>
            <a:r>
              <a:rPr lang="en-US" sz="2400" b="1" dirty="0"/>
              <a:t>	C.</a:t>
            </a:r>
            <a:r>
              <a:rPr lang="en-US" sz="2400" dirty="0"/>
              <a:t> Japanese cheap blue		</a:t>
            </a:r>
            <a:r>
              <a:rPr lang="en-US" sz="2400" b="1" dirty="0"/>
              <a:t>D.</a:t>
            </a:r>
            <a:r>
              <a:rPr lang="en-US" sz="2400" dirty="0"/>
              <a:t> cheap blue Japanese</a:t>
            </a:r>
          </a:p>
          <a:p>
            <a:endParaRPr lang="en-US" sz="2400" b="1" dirty="0" smtClean="0"/>
          </a:p>
          <a:p>
            <a:r>
              <a:rPr lang="en-US" sz="2400" dirty="0" smtClean="0"/>
              <a:t>*</a:t>
            </a:r>
            <a:r>
              <a:rPr lang="en-US" sz="2400" dirty="0"/>
              <a:t>Theo </a:t>
            </a:r>
            <a:r>
              <a:rPr lang="en-US" sz="2400" dirty="0" err="1"/>
              <a:t>quy</a:t>
            </a:r>
            <a:r>
              <a:rPr lang="en-US" sz="2400" dirty="0"/>
              <a:t> </a:t>
            </a:r>
            <a:r>
              <a:rPr lang="en-US" sz="2400" dirty="0" err="1"/>
              <a:t>tắc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a:t>
            </a:r>
            <a:r>
              <a:rPr lang="en-US" sz="2400" b="1" i="1" dirty="0"/>
              <a:t>OSASCOMP</a:t>
            </a:r>
            <a:r>
              <a:rPr lang="en-US" sz="2400" dirty="0"/>
              <a:t/>
            </a:r>
            <a:br>
              <a:rPr lang="en-US" sz="2400" dirty="0"/>
            </a:br>
            <a:r>
              <a:rPr lang="en-US" sz="2400" dirty="0"/>
              <a:t>: cheap - Opinion; blue - C; Japanese - Origin</a:t>
            </a:r>
            <a:br>
              <a:rPr lang="en-US" sz="2400" dirty="0"/>
            </a:br>
            <a:r>
              <a:rPr lang="en-US" sz="2400" b="1" i="1" dirty="0" err="1"/>
              <a:t>Tạm</a:t>
            </a:r>
            <a:r>
              <a:rPr lang="en-US" sz="2400" b="1" i="1" dirty="0"/>
              <a:t> </a:t>
            </a:r>
            <a:r>
              <a:rPr lang="en-US" sz="2400" b="1" i="1" dirty="0" err="1"/>
              <a:t>dịch</a:t>
            </a:r>
            <a:r>
              <a:rPr lang="en-US" sz="2400" b="1" i="1" dirty="0"/>
              <a:t>:</a:t>
            </a:r>
            <a:r>
              <a:rPr lang="en-US" sz="2400" dirty="0"/>
              <a:t> </a:t>
            </a:r>
            <a:r>
              <a:rPr lang="en-US" sz="2400" dirty="0" err="1"/>
              <a:t>Vợ</a:t>
            </a:r>
            <a:r>
              <a:rPr lang="en-US" sz="2400" dirty="0"/>
              <a:t> </a:t>
            </a:r>
            <a:r>
              <a:rPr lang="en-US" sz="2400" dirty="0" err="1"/>
              <a:t>của</a:t>
            </a:r>
            <a:r>
              <a:rPr lang="en-US" sz="2400" dirty="0"/>
              <a:t> Peter </a:t>
            </a:r>
            <a:r>
              <a:rPr lang="en-US" sz="2400" dirty="0" err="1"/>
              <a:t>tặng</a:t>
            </a:r>
            <a:r>
              <a:rPr lang="en-US" sz="2400" dirty="0"/>
              <a:t> </a:t>
            </a:r>
            <a:r>
              <a:rPr lang="en-US" sz="2400" dirty="0" err="1"/>
              <a:t>anh</a:t>
            </a:r>
            <a:r>
              <a:rPr lang="en-US" sz="2400" dirty="0"/>
              <a:t> </a:t>
            </a:r>
            <a:r>
              <a:rPr lang="en-US" sz="2400" dirty="0" err="1"/>
              <a:t>ấy</a:t>
            </a:r>
            <a:r>
              <a:rPr lang="en-US" sz="2400" dirty="0"/>
              <a:t> </a:t>
            </a:r>
            <a:r>
              <a:rPr lang="en-US" sz="2400" dirty="0" err="1"/>
              <a:t>chiếc</a:t>
            </a:r>
            <a:r>
              <a:rPr lang="en-US" sz="2400" dirty="0"/>
              <a:t> </a:t>
            </a:r>
            <a:r>
              <a:rPr lang="en-US" sz="2400" dirty="0" err="1"/>
              <a:t>xe</a:t>
            </a:r>
            <a:r>
              <a:rPr lang="en-US" sz="2400" dirty="0"/>
              <a:t> </a:t>
            </a:r>
            <a:r>
              <a:rPr lang="en-US" sz="2400" dirty="0" err="1"/>
              <a:t>đạp</a:t>
            </a:r>
            <a:r>
              <a:rPr lang="en-US" sz="2400" dirty="0"/>
              <a:t> </a:t>
            </a:r>
            <a:r>
              <a:rPr lang="en-US" sz="2400" dirty="0" err="1"/>
              <a:t>Nhật</a:t>
            </a:r>
            <a:r>
              <a:rPr lang="en-US" sz="2400" dirty="0"/>
              <a:t> </a:t>
            </a:r>
            <a:r>
              <a:rPr lang="en-US" sz="2400" dirty="0" err="1"/>
              <a:t>màu</a:t>
            </a:r>
            <a:r>
              <a:rPr lang="en-US" sz="2400" dirty="0"/>
              <a:t> </a:t>
            </a:r>
            <a:r>
              <a:rPr lang="en-US" sz="2400" dirty="0" err="1"/>
              <a:t>xanh</a:t>
            </a:r>
            <a:r>
              <a:rPr lang="en-US" sz="2400" dirty="0"/>
              <a:t> </a:t>
            </a:r>
            <a:r>
              <a:rPr lang="en-US" sz="2400" dirty="0" err="1"/>
              <a:t>rẻ</a:t>
            </a:r>
            <a:r>
              <a:rPr lang="en-US" sz="2400" dirty="0"/>
              <a:t> </a:t>
            </a:r>
            <a:r>
              <a:rPr lang="en-US" sz="2400" dirty="0" err="1"/>
              <a:t>tiền</a:t>
            </a:r>
            <a:r>
              <a:rPr lang="en-US" sz="2400" dirty="0"/>
              <a:t> </a:t>
            </a:r>
            <a:r>
              <a:rPr lang="en-US" sz="2400" dirty="0" err="1"/>
              <a:t>như</a:t>
            </a:r>
            <a:r>
              <a:rPr lang="en-US" sz="2400" dirty="0"/>
              <a:t> </a:t>
            </a:r>
            <a:r>
              <a:rPr lang="en-US" sz="2400" dirty="0" err="1"/>
              <a:t>một</a:t>
            </a:r>
            <a:r>
              <a:rPr lang="en-US" sz="2400" dirty="0"/>
              <a:t> </a:t>
            </a:r>
            <a:r>
              <a:rPr lang="en-US" sz="2400" dirty="0" err="1"/>
              <a:t>món</a:t>
            </a:r>
            <a:r>
              <a:rPr lang="en-US" sz="2400" dirty="0"/>
              <a:t> </a:t>
            </a:r>
            <a:r>
              <a:rPr lang="en-US" sz="2400" dirty="0" err="1"/>
              <a:t>quà</a:t>
            </a:r>
            <a:r>
              <a:rPr lang="en-US" sz="2400" dirty="0"/>
              <a:t> </a:t>
            </a:r>
            <a:r>
              <a:rPr lang="en-US" sz="2400" dirty="0" err="1"/>
              <a:t>sinh</a:t>
            </a:r>
            <a:r>
              <a:rPr lang="en-US" sz="2400" dirty="0"/>
              <a:t> </a:t>
            </a:r>
            <a:r>
              <a:rPr lang="en-US" sz="2400" dirty="0" err="1"/>
              <a:t>nhật</a:t>
            </a:r>
            <a:r>
              <a:rPr lang="en-US" sz="2400" dirty="0"/>
              <a:t> </a:t>
            </a:r>
            <a:r>
              <a:rPr lang="en-US" sz="2400" dirty="0" err="1"/>
              <a:t>tuần</a:t>
            </a:r>
            <a:r>
              <a:rPr lang="en-US" sz="2400" dirty="0"/>
              <a:t> </a:t>
            </a:r>
            <a:r>
              <a:rPr lang="en-US" sz="2400" dirty="0" err="1"/>
              <a:t>trước</a:t>
            </a:r>
            <a:r>
              <a:rPr lang="en-US" sz="2400" dirty="0"/>
              <a:t>.</a:t>
            </a:r>
          </a:p>
          <a:p>
            <a:endParaRPr lang="en-US" sz="2400" dirty="0"/>
          </a:p>
        </p:txBody>
      </p:sp>
      <p:sp>
        <p:nvSpPr>
          <p:cNvPr id="3" name="Oval 2"/>
          <p:cNvSpPr/>
          <p:nvPr/>
        </p:nvSpPr>
        <p:spPr>
          <a:xfrm>
            <a:off x="5562600" y="1524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05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534400" cy="6370975"/>
          </a:xfrm>
          <a:prstGeom prst="rect">
            <a:avLst/>
          </a:prstGeom>
          <a:noFill/>
        </p:spPr>
        <p:txBody>
          <a:bodyPr wrap="square" rtlCol="0">
            <a:spAutoFit/>
          </a:bodyPr>
          <a:lstStyle/>
          <a:p>
            <a:r>
              <a:rPr lang="en-US" sz="2400" b="1" dirty="0"/>
              <a:t>Question 8:</a:t>
            </a:r>
            <a:r>
              <a:rPr lang="en-US" sz="2400" dirty="0"/>
              <a:t> You shouldn’t lose heart; success often comes to those who are not _________ by failures.</a:t>
            </a:r>
          </a:p>
          <a:p>
            <a:r>
              <a:rPr lang="en-US" sz="2400" b="1" dirty="0"/>
              <a:t>	A.</a:t>
            </a:r>
            <a:r>
              <a:rPr lang="en-US" sz="2400" dirty="0"/>
              <a:t> left out	</a:t>
            </a:r>
            <a:r>
              <a:rPr lang="en-US" sz="2400" b="1" dirty="0"/>
              <a:t>B.</a:t>
            </a:r>
            <a:r>
              <a:rPr lang="en-US" sz="2400" dirty="0"/>
              <a:t> put off	</a:t>
            </a:r>
            <a:r>
              <a:rPr lang="en-US" sz="2400" b="1" dirty="0"/>
              <a:t>C.</a:t>
            </a:r>
            <a:r>
              <a:rPr lang="en-US" sz="2400" dirty="0"/>
              <a:t> switched off	</a:t>
            </a:r>
            <a:r>
              <a:rPr lang="en-US" sz="2400" b="1" dirty="0"/>
              <a:t>D.</a:t>
            </a:r>
            <a:r>
              <a:rPr lang="en-US" sz="2400" dirty="0"/>
              <a:t> turned on</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cụm</a:t>
            </a:r>
            <a:r>
              <a:rPr lang="en-US" sz="2400" b="1" dirty="0"/>
              <a:t> </a:t>
            </a:r>
            <a:r>
              <a:rPr lang="en-US" sz="2400" b="1" dirty="0" err="1"/>
              <a:t>động</a:t>
            </a:r>
            <a:r>
              <a:rPr lang="en-US" sz="2400" b="1" dirty="0"/>
              <a:t> </a:t>
            </a:r>
            <a:r>
              <a:rPr lang="en-US" sz="2400" b="1" dirty="0" err="1"/>
              <a:t>từ</a:t>
            </a:r>
            <a:r>
              <a:rPr lang="en-US" sz="2400" dirty="0"/>
              <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dirty="0"/>
              <a:t>A. leave out </a:t>
            </a:r>
            <a:r>
              <a:rPr lang="en-US" sz="2400" dirty="0" err="1"/>
              <a:t>sb</a:t>
            </a:r>
            <a:r>
              <a:rPr lang="en-US" sz="2400" dirty="0"/>
              <a:t>/</a:t>
            </a:r>
            <a:r>
              <a:rPr lang="en-US" sz="2400" dirty="0" err="1"/>
              <a:t>sth</a:t>
            </a:r>
            <a:r>
              <a:rPr lang="en-US" sz="2400" dirty="0"/>
              <a:t> (</a:t>
            </a:r>
            <a:r>
              <a:rPr lang="en-US" sz="2400" dirty="0" err="1"/>
              <a:t>phr.v</a:t>
            </a:r>
            <a:r>
              <a:rPr lang="en-US" sz="2400" dirty="0"/>
              <a:t>): </a:t>
            </a:r>
            <a:r>
              <a:rPr lang="en-US" sz="2400" dirty="0" err="1"/>
              <a:t>để</a:t>
            </a:r>
            <a:r>
              <a:rPr lang="en-US" sz="2400" dirty="0"/>
              <a:t> </a:t>
            </a:r>
            <a:r>
              <a:rPr lang="en-US" sz="2400" dirty="0" err="1"/>
              <a:t>sót</a:t>
            </a:r>
            <a:r>
              <a:rPr lang="en-US" sz="2400" dirty="0"/>
              <a:t>, </a:t>
            </a:r>
            <a:r>
              <a:rPr lang="en-US" sz="2400" dirty="0" err="1"/>
              <a:t>thiếu</a:t>
            </a:r>
            <a:r>
              <a:rPr lang="en-US" sz="2400" dirty="0"/>
              <a:t> </a:t>
            </a:r>
            <a:r>
              <a:rPr lang="en-US" sz="2400" dirty="0" err="1"/>
              <a:t>ai</a:t>
            </a:r>
            <a:r>
              <a:rPr lang="en-US" sz="2400" dirty="0"/>
              <a:t>/</a:t>
            </a:r>
            <a:r>
              <a:rPr lang="en-US" sz="2400" dirty="0" err="1"/>
              <a:t>cái</a:t>
            </a:r>
            <a:r>
              <a:rPr lang="en-US" sz="2400" dirty="0"/>
              <a:t> </a:t>
            </a:r>
            <a:r>
              <a:rPr lang="en-US" sz="2400" dirty="0" err="1"/>
              <a:t>gì</a:t>
            </a:r>
            <a:r>
              <a:rPr lang="en-US" sz="2400" dirty="0"/>
              <a:t/>
            </a:r>
            <a:br>
              <a:rPr lang="en-US" sz="2400" dirty="0"/>
            </a:br>
            <a:r>
              <a:rPr lang="en-US" sz="2400" dirty="0"/>
              <a:t>B. put </a:t>
            </a:r>
            <a:r>
              <a:rPr lang="en-US" sz="2400" dirty="0" err="1"/>
              <a:t>sb</a:t>
            </a:r>
            <a:r>
              <a:rPr lang="en-US" sz="2400" dirty="0"/>
              <a:t> off (</a:t>
            </a:r>
            <a:r>
              <a:rPr lang="en-US" sz="2400" dirty="0" err="1"/>
              <a:t>phr.v</a:t>
            </a:r>
            <a:r>
              <a:rPr lang="en-US" sz="2400" dirty="0"/>
              <a:t>): </a:t>
            </a:r>
            <a:r>
              <a:rPr lang="en-US" sz="2400" dirty="0" err="1"/>
              <a:t>làm</a:t>
            </a:r>
            <a:r>
              <a:rPr lang="en-US" sz="2400" dirty="0"/>
              <a:t> </a:t>
            </a:r>
            <a:r>
              <a:rPr lang="en-US" sz="2400" dirty="0" err="1"/>
              <a:t>ai</a:t>
            </a:r>
            <a:r>
              <a:rPr lang="en-US" sz="2400" dirty="0"/>
              <a:t> </a:t>
            </a:r>
            <a:r>
              <a:rPr lang="en-US" sz="2400" dirty="0" err="1"/>
              <a:t>nhụt</a:t>
            </a:r>
            <a:r>
              <a:rPr lang="en-US" sz="2400" dirty="0"/>
              <a:t> </a:t>
            </a:r>
            <a:r>
              <a:rPr lang="en-US" sz="2400" dirty="0" err="1"/>
              <a:t>chí</a:t>
            </a:r>
            <a:r>
              <a:rPr lang="en-US" sz="2400" dirty="0"/>
              <a:t>, </a:t>
            </a:r>
            <a:r>
              <a:rPr lang="en-US" sz="2400" dirty="0" err="1"/>
              <a:t>thất</a:t>
            </a:r>
            <a:r>
              <a:rPr lang="en-US" sz="2400" dirty="0"/>
              <a:t> </a:t>
            </a:r>
            <a:r>
              <a:rPr lang="en-US" sz="2400" dirty="0" err="1"/>
              <a:t>vọng</a:t>
            </a:r>
            <a:r>
              <a:rPr lang="en-US" sz="2400" dirty="0"/>
              <a:t>; </a:t>
            </a:r>
            <a:r>
              <a:rPr lang="en-US" sz="2400" dirty="0" err="1"/>
              <a:t>ngăn</a:t>
            </a:r>
            <a:r>
              <a:rPr lang="en-US" sz="2400" dirty="0"/>
              <a:t> </a:t>
            </a:r>
            <a:r>
              <a:rPr lang="en-US" sz="2400" dirty="0" err="1"/>
              <a:t>cản</a:t>
            </a:r>
            <a:r>
              <a:rPr lang="en-US" sz="2400" dirty="0"/>
              <a:t> </a:t>
            </a:r>
            <a:r>
              <a:rPr lang="en-US" sz="2400" dirty="0" err="1"/>
              <a:t>ai</a:t>
            </a:r>
            <a:r>
              <a:rPr lang="en-US" sz="2400" dirty="0"/>
              <a:t> </a:t>
            </a:r>
            <a:r>
              <a:rPr lang="en-US" sz="2400" dirty="0" err="1"/>
              <a:t>đó</a:t>
            </a:r>
            <a:r>
              <a:rPr lang="en-US" sz="2400" dirty="0"/>
              <a:t> </a:t>
            </a:r>
            <a:r>
              <a:rPr lang="en-US" sz="2400" dirty="0" err="1"/>
              <a:t>làm</a:t>
            </a:r>
            <a:r>
              <a:rPr lang="en-US" sz="2400" dirty="0"/>
              <a:t> </a:t>
            </a:r>
            <a:r>
              <a:rPr lang="en-US" sz="2400" dirty="0" err="1"/>
              <a:t>điều</a:t>
            </a:r>
            <a:r>
              <a:rPr lang="en-US" sz="2400" dirty="0"/>
              <a:t> </a:t>
            </a:r>
            <a:r>
              <a:rPr lang="en-US" sz="2400" dirty="0" err="1"/>
              <a:t>gì</a:t>
            </a:r>
            <a:r>
              <a:rPr lang="en-US" sz="2400" dirty="0"/>
              <a:t/>
            </a:r>
            <a:br>
              <a:rPr lang="en-US" sz="2400" dirty="0"/>
            </a:br>
            <a:r>
              <a:rPr lang="en-US" sz="2400" dirty="0"/>
              <a:t>C. switch off (</a:t>
            </a:r>
            <a:r>
              <a:rPr lang="en-US" sz="2400" dirty="0" err="1"/>
              <a:t>phr.v</a:t>
            </a:r>
            <a:r>
              <a:rPr lang="en-US" sz="2400" dirty="0"/>
              <a:t>): </a:t>
            </a:r>
            <a:r>
              <a:rPr lang="en-US" sz="2400" dirty="0" err="1"/>
              <a:t>ngừng</a:t>
            </a:r>
            <a:r>
              <a:rPr lang="en-US" sz="2400" dirty="0"/>
              <a:t> </a:t>
            </a:r>
            <a:r>
              <a:rPr lang="en-US" sz="2400" dirty="0" err="1"/>
              <a:t>dành</a:t>
            </a:r>
            <a:r>
              <a:rPr lang="en-US" sz="2400" dirty="0"/>
              <a:t> </a:t>
            </a:r>
            <a:r>
              <a:rPr lang="en-US" sz="2400" dirty="0" err="1"/>
              <a:t>sự</a:t>
            </a:r>
            <a:r>
              <a:rPr lang="en-US" sz="2400" dirty="0"/>
              <a:t> </a:t>
            </a:r>
            <a:r>
              <a:rPr lang="en-US" sz="2400" dirty="0" err="1"/>
              <a:t>chú</a:t>
            </a:r>
            <a:r>
              <a:rPr lang="en-US" sz="2400" dirty="0"/>
              <a:t> ý </a:t>
            </a:r>
            <a:r>
              <a:rPr lang="en-US" sz="2400" dirty="0" err="1"/>
              <a:t>của</a:t>
            </a:r>
            <a:r>
              <a:rPr lang="en-US" sz="2400" dirty="0"/>
              <a:t> </a:t>
            </a:r>
            <a:r>
              <a:rPr lang="en-US" sz="2400" dirty="0" err="1"/>
              <a:t>bản</a:t>
            </a:r>
            <a:r>
              <a:rPr lang="en-US" sz="2400" dirty="0"/>
              <a:t> </a:t>
            </a:r>
            <a:r>
              <a:rPr lang="en-US" sz="2400" dirty="0" err="1"/>
              <a:t>thân</a:t>
            </a:r>
            <a:r>
              <a:rPr lang="en-US" sz="2400" dirty="0"/>
              <a:t> </a:t>
            </a:r>
            <a:r>
              <a:rPr lang="en-US" sz="2400" dirty="0" err="1"/>
              <a:t>với</a:t>
            </a:r>
            <a:r>
              <a:rPr lang="en-US" sz="2400" dirty="0"/>
              <a:t> </a:t>
            </a:r>
            <a:r>
              <a:rPr lang="en-US" sz="2400" dirty="0" err="1"/>
              <a:t>ai</a:t>
            </a:r>
            <a:r>
              <a:rPr lang="en-US" sz="2400" dirty="0"/>
              <a:t>/</a:t>
            </a:r>
            <a:r>
              <a:rPr lang="en-US" sz="2400" dirty="0" err="1"/>
              <a:t>cái</a:t>
            </a:r>
            <a:r>
              <a:rPr lang="en-US" sz="2400" dirty="0"/>
              <a:t> </a:t>
            </a:r>
            <a:r>
              <a:rPr lang="en-US" sz="2400" dirty="0" err="1"/>
              <a:t>gì</a:t>
            </a:r>
            <a:r>
              <a:rPr lang="en-US" sz="2400" dirty="0"/>
              <a:t/>
            </a:r>
            <a:br>
              <a:rPr lang="en-US" sz="2400" dirty="0"/>
            </a:br>
            <a:r>
              <a:rPr lang="en-US" sz="2400" dirty="0"/>
              <a:t>D. turn on </a:t>
            </a:r>
            <a:r>
              <a:rPr lang="en-US" sz="2400" dirty="0" err="1"/>
              <a:t>sb</a:t>
            </a:r>
            <a:r>
              <a:rPr lang="en-US" sz="2400" dirty="0"/>
              <a:t> (</a:t>
            </a:r>
            <a:r>
              <a:rPr lang="en-US" sz="2400" dirty="0" err="1"/>
              <a:t>phr.v</a:t>
            </a:r>
            <a:r>
              <a:rPr lang="en-US" sz="2400" dirty="0"/>
              <a:t>): </a:t>
            </a:r>
            <a:r>
              <a:rPr lang="en-US" sz="2400" dirty="0" err="1"/>
              <a:t>tấn</a:t>
            </a:r>
            <a:r>
              <a:rPr lang="en-US" sz="2400" dirty="0"/>
              <a:t> </a:t>
            </a:r>
            <a:r>
              <a:rPr lang="en-US" sz="2400" dirty="0" err="1"/>
              <a:t>công</a:t>
            </a:r>
            <a:r>
              <a:rPr lang="en-US" sz="2400" dirty="0"/>
              <a:t>, </a:t>
            </a:r>
            <a:r>
              <a:rPr lang="en-US" sz="2400" dirty="0" err="1"/>
              <a:t>chỉ</a:t>
            </a:r>
            <a:r>
              <a:rPr lang="en-US" sz="2400" dirty="0"/>
              <a:t> </a:t>
            </a:r>
            <a:r>
              <a:rPr lang="en-US" sz="2400" dirty="0" err="1"/>
              <a:t>trích</a:t>
            </a:r>
            <a:r>
              <a:rPr lang="en-US" sz="2400" dirty="0"/>
              <a:t> </a:t>
            </a:r>
            <a:r>
              <a:rPr lang="en-US" sz="2400" dirty="0" err="1"/>
              <a:t>ai</a:t>
            </a:r>
            <a:r>
              <a:rPr lang="en-US" sz="2400" dirty="0"/>
              <a:t> </a:t>
            </a:r>
            <a:r>
              <a:rPr lang="en-US" sz="2400" dirty="0" err="1"/>
              <a:t>đó</a:t>
            </a:r>
            <a:r>
              <a:rPr lang="en-US" sz="2400" dirty="0"/>
              <a:t> </a:t>
            </a:r>
            <a:r>
              <a:rPr lang="en-US" sz="2400" dirty="0" err="1"/>
              <a:t>bất</a:t>
            </a:r>
            <a:r>
              <a:rPr lang="en-US" sz="2400" dirty="0"/>
              <a:t> </a:t>
            </a:r>
            <a:r>
              <a:rPr lang="en-US" sz="2400" dirty="0" err="1"/>
              <a:t>ngờ</a:t>
            </a:r>
            <a:r>
              <a:rPr lang="en-US" sz="2400" dirty="0"/>
              <a:t/>
            </a:r>
            <a:br>
              <a:rPr lang="en-US" sz="2400" dirty="0"/>
            </a:br>
            <a:r>
              <a:rPr lang="en-US" sz="2400" b="1" dirty="0" err="1"/>
              <a:t>Tạm</a:t>
            </a:r>
            <a:r>
              <a:rPr lang="en-US" sz="2400" b="1" dirty="0"/>
              <a:t> </a:t>
            </a:r>
            <a:r>
              <a:rPr lang="en-US" sz="2400" b="1" dirty="0" err="1"/>
              <a:t>dịch</a:t>
            </a:r>
            <a:r>
              <a:rPr lang="en-US" sz="2400" dirty="0"/>
              <a:t>: </a:t>
            </a:r>
            <a:r>
              <a:rPr lang="en-US" sz="2400" dirty="0" err="1"/>
              <a:t>Bạn</a:t>
            </a:r>
            <a:r>
              <a:rPr lang="en-US" sz="2400" dirty="0"/>
              <a:t> </a:t>
            </a:r>
            <a:r>
              <a:rPr lang="en-US" sz="2400" dirty="0" err="1"/>
              <a:t>không</a:t>
            </a:r>
            <a:r>
              <a:rPr lang="en-US" sz="2400" dirty="0"/>
              <a:t> </a:t>
            </a:r>
            <a:r>
              <a:rPr lang="en-US" sz="2400" dirty="0" err="1"/>
              <a:t>nên</a:t>
            </a:r>
            <a:r>
              <a:rPr lang="en-US" sz="2400" dirty="0"/>
              <a:t> </a:t>
            </a:r>
            <a:r>
              <a:rPr lang="en-US" sz="2400" dirty="0" err="1"/>
              <a:t>bỏ</a:t>
            </a:r>
            <a:r>
              <a:rPr lang="en-US" sz="2400" dirty="0"/>
              <a:t> </a:t>
            </a:r>
            <a:r>
              <a:rPr lang="en-US" sz="2400" dirty="0" err="1"/>
              <a:t>cuộc</a:t>
            </a:r>
            <a:r>
              <a:rPr lang="en-US" sz="2400" dirty="0"/>
              <a:t>, </a:t>
            </a:r>
            <a:r>
              <a:rPr lang="en-US" sz="2400" dirty="0" err="1"/>
              <a:t>thành</a:t>
            </a:r>
            <a:r>
              <a:rPr lang="en-US" sz="2400" dirty="0"/>
              <a:t> </a:t>
            </a:r>
            <a:r>
              <a:rPr lang="en-US" sz="2400" dirty="0" err="1"/>
              <a:t>công</a:t>
            </a:r>
            <a:r>
              <a:rPr lang="en-US" sz="2400" dirty="0"/>
              <a:t> </a:t>
            </a:r>
            <a:r>
              <a:rPr lang="en-US" sz="2400" dirty="0" err="1"/>
              <a:t>thường</a:t>
            </a:r>
            <a:r>
              <a:rPr lang="en-US" sz="2400" dirty="0"/>
              <a:t> </a:t>
            </a:r>
            <a:r>
              <a:rPr lang="en-US" sz="2400" dirty="0" err="1"/>
              <a:t>chỉ</a:t>
            </a:r>
            <a:r>
              <a:rPr lang="en-US" sz="2400" dirty="0"/>
              <a:t> </a:t>
            </a:r>
            <a:r>
              <a:rPr lang="en-US" sz="2400" dirty="0" err="1"/>
              <a:t>đến</a:t>
            </a:r>
            <a:r>
              <a:rPr lang="en-US" sz="2400" dirty="0"/>
              <a:t> </a:t>
            </a:r>
            <a:r>
              <a:rPr lang="en-US" sz="2400" dirty="0" err="1"/>
              <a:t>với</a:t>
            </a:r>
            <a:r>
              <a:rPr lang="en-US" sz="2400" dirty="0"/>
              <a:t> </a:t>
            </a:r>
            <a:r>
              <a:rPr lang="en-US" sz="2400" dirty="0" err="1"/>
              <a:t>những</a:t>
            </a:r>
            <a:r>
              <a:rPr lang="en-US" sz="2400" dirty="0"/>
              <a:t> </a:t>
            </a:r>
            <a:r>
              <a:rPr lang="en-US" sz="2400" dirty="0" err="1"/>
              <a:t>người</a:t>
            </a:r>
            <a:r>
              <a:rPr lang="en-US" sz="2400" dirty="0"/>
              <a:t> </a:t>
            </a:r>
            <a:r>
              <a:rPr lang="en-US" sz="2400" dirty="0" err="1"/>
              <a:t>không</a:t>
            </a:r>
            <a:r>
              <a:rPr lang="en-US" sz="2400" dirty="0"/>
              <a:t> </a:t>
            </a:r>
            <a:r>
              <a:rPr lang="en-US" sz="2400" dirty="0" err="1"/>
              <a:t>nhụt</a:t>
            </a:r>
            <a:r>
              <a:rPr lang="en-US" sz="2400" dirty="0"/>
              <a:t> </a:t>
            </a:r>
            <a:r>
              <a:rPr lang="en-US" sz="2400" dirty="0" err="1"/>
              <a:t>chí</a:t>
            </a:r>
            <a:r>
              <a:rPr lang="en-US" sz="2400" dirty="0"/>
              <a:t> </a:t>
            </a:r>
            <a:r>
              <a:rPr lang="en-US" sz="2400" dirty="0" err="1"/>
              <a:t>bởi</a:t>
            </a:r>
            <a:r>
              <a:rPr lang="en-US" sz="2400" dirty="0"/>
              <a:t> </a:t>
            </a:r>
            <a:r>
              <a:rPr lang="en-US" sz="2400" dirty="0" err="1"/>
              <a:t>những</a:t>
            </a:r>
            <a:r>
              <a:rPr lang="en-US" sz="2400" dirty="0"/>
              <a:t> </a:t>
            </a:r>
            <a:r>
              <a:rPr lang="en-US" sz="2400" dirty="0" err="1"/>
              <a:t>thất</a:t>
            </a:r>
            <a:r>
              <a:rPr lang="en-US" sz="2400" dirty="0"/>
              <a:t> </a:t>
            </a:r>
            <a:r>
              <a:rPr lang="en-US" sz="2400" dirty="0" err="1"/>
              <a:t>bại</a:t>
            </a:r>
            <a:r>
              <a:rPr lang="en-US" sz="2400" dirty="0"/>
              <a:t>.</a:t>
            </a:r>
            <a:br>
              <a:rPr lang="en-US" sz="2400" dirty="0"/>
            </a:br>
            <a:r>
              <a:rPr lang="en-US" sz="2400" b="1" dirty="0" err="1"/>
              <a:t>Cấu</a:t>
            </a:r>
            <a:r>
              <a:rPr lang="en-US" sz="2400" b="1" dirty="0"/>
              <a:t> </a:t>
            </a:r>
            <a:r>
              <a:rPr lang="en-US" sz="2400" b="1" dirty="0" err="1"/>
              <a:t>trúc</a:t>
            </a:r>
            <a:r>
              <a:rPr lang="en-US" sz="2400" b="1" dirty="0"/>
              <a:t> </a:t>
            </a:r>
            <a:r>
              <a:rPr lang="en-US" sz="2400" b="1" dirty="0" err="1"/>
              <a:t>khác</a:t>
            </a:r>
            <a:r>
              <a:rPr lang="en-US" sz="2400" b="1" dirty="0"/>
              <a:t> </a:t>
            </a:r>
            <a:r>
              <a:rPr lang="en-US" sz="2400" b="1" dirty="0" err="1"/>
              <a:t>cần</a:t>
            </a:r>
            <a:r>
              <a:rPr lang="en-US" sz="2400" b="1" dirty="0"/>
              <a:t> </a:t>
            </a:r>
            <a:r>
              <a:rPr lang="en-US" sz="2400" b="1" dirty="0" err="1"/>
              <a:t>lưu</a:t>
            </a:r>
            <a:r>
              <a:rPr lang="en-US" sz="2400" b="1" dirty="0"/>
              <a:t> ý:</a:t>
            </a:r>
            <a:r>
              <a:rPr lang="en-US" sz="2400" dirty="0"/>
              <a:t/>
            </a:r>
            <a:br>
              <a:rPr lang="en-US" sz="2400" dirty="0"/>
            </a:br>
            <a:r>
              <a:rPr lang="en-US" sz="2400" dirty="0"/>
              <a:t>Lose heart (</a:t>
            </a:r>
            <a:r>
              <a:rPr lang="en-US" sz="2400" dirty="0" err="1"/>
              <a:t>coll</a:t>
            </a:r>
            <a:r>
              <a:rPr lang="en-US" sz="2400" dirty="0"/>
              <a:t>): </a:t>
            </a:r>
            <a:r>
              <a:rPr lang="en-US" sz="2400" dirty="0" err="1"/>
              <a:t>mất</a:t>
            </a:r>
            <a:r>
              <a:rPr lang="en-US" sz="2400" dirty="0"/>
              <a:t> </a:t>
            </a:r>
            <a:r>
              <a:rPr lang="en-US" sz="2400" dirty="0" err="1"/>
              <a:t>niềm</a:t>
            </a:r>
            <a:r>
              <a:rPr lang="en-US" sz="2400" dirty="0"/>
              <a:t> tin </a:t>
            </a:r>
            <a:r>
              <a:rPr lang="en-US" sz="2400" dirty="0" err="1"/>
              <a:t>vào</a:t>
            </a:r>
            <a:r>
              <a:rPr lang="en-US" sz="2400" dirty="0"/>
              <a:t> </a:t>
            </a:r>
            <a:r>
              <a:rPr lang="en-US" sz="2400" dirty="0" err="1"/>
              <a:t>sự</a:t>
            </a:r>
            <a:r>
              <a:rPr lang="en-US" sz="2400" dirty="0"/>
              <a:t> </a:t>
            </a:r>
            <a:r>
              <a:rPr lang="en-US" sz="2400" dirty="0" err="1"/>
              <a:t>thành</a:t>
            </a:r>
            <a:r>
              <a:rPr lang="en-US" sz="2400" dirty="0"/>
              <a:t> </a:t>
            </a:r>
            <a:r>
              <a:rPr lang="en-US" sz="2400" dirty="0" err="1"/>
              <a:t>công</a:t>
            </a:r>
            <a:r>
              <a:rPr lang="en-US" sz="2400" dirty="0"/>
              <a:t> </a:t>
            </a:r>
            <a:r>
              <a:rPr lang="en-US" sz="2400" dirty="0" err="1"/>
              <a:t>của</a:t>
            </a:r>
            <a:r>
              <a:rPr lang="en-US" sz="2400" dirty="0"/>
              <a:t> </a:t>
            </a:r>
            <a:r>
              <a:rPr lang="en-US" sz="2400" dirty="0" err="1"/>
              <a:t>bản</a:t>
            </a:r>
            <a:r>
              <a:rPr lang="en-US" sz="2400" dirty="0"/>
              <a:t> </a:t>
            </a:r>
            <a:r>
              <a:rPr lang="en-US" sz="2400" dirty="0" err="1"/>
              <a:t>thân</a:t>
            </a:r>
            <a:r>
              <a:rPr lang="en-US" sz="2400" dirty="0"/>
              <a:t>, </a:t>
            </a:r>
            <a:r>
              <a:rPr lang="en-US" sz="2400" dirty="0" err="1"/>
              <a:t>bỏ</a:t>
            </a:r>
            <a:r>
              <a:rPr lang="en-US" sz="2400" dirty="0"/>
              <a:t> </a:t>
            </a:r>
            <a:r>
              <a:rPr lang="en-US" sz="2400" dirty="0" err="1"/>
              <a:t>cuộc</a:t>
            </a:r>
            <a:endParaRPr lang="en-US" sz="2400" dirty="0"/>
          </a:p>
          <a:p>
            <a:endParaRPr lang="en-US" sz="2400" dirty="0"/>
          </a:p>
        </p:txBody>
      </p:sp>
      <p:sp>
        <p:nvSpPr>
          <p:cNvPr id="2" name="Oval 1"/>
          <p:cNvSpPr/>
          <p:nvPr/>
        </p:nvSpPr>
        <p:spPr>
          <a:xfrm>
            <a:off x="30480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584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3416320"/>
          </a:xfrm>
          <a:prstGeom prst="rect">
            <a:avLst/>
          </a:prstGeom>
          <a:noFill/>
        </p:spPr>
        <p:txBody>
          <a:bodyPr wrap="square" rtlCol="0">
            <a:spAutoFit/>
          </a:bodyPr>
          <a:lstStyle/>
          <a:p>
            <a:r>
              <a:rPr lang="en-US" sz="2400" b="1" dirty="0"/>
              <a:t>Question 9: </a:t>
            </a:r>
            <a:r>
              <a:rPr lang="en-US" sz="2400" dirty="0"/>
              <a:t>The students _______ the topic when the bell rang.</a:t>
            </a:r>
          </a:p>
          <a:p>
            <a:r>
              <a:rPr lang="en-US" sz="2400" b="1" dirty="0"/>
              <a:t>	A. </a:t>
            </a:r>
            <a:r>
              <a:rPr lang="en-US" sz="2400" dirty="0"/>
              <a:t>discuss	</a:t>
            </a:r>
            <a:r>
              <a:rPr lang="en-US" sz="2400" b="1" cap="small" dirty="0"/>
              <a:t>B.</a:t>
            </a:r>
            <a:r>
              <a:rPr lang="en-US" sz="2400" dirty="0"/>
              <a:t> were discussing </a:t>
            </a:r>
            <a:r>
              <a:rPr lang="vi-VN" sz="2400" dirty="0"/>
              <a:t>	</a:t>
            </a:r>
            <a:r>
              <a:rPr lang="en-US" sz="2400" b="1" dirty="0"/>
              <a:t>C. </a:t>
            </a:r>
            <a:r>
              <a:rPr lang="en-US" sz="2400" dirty="0"/>
              <a:t>have discussed	</a:t>
            </a:r>
            <a:r>
              <a:rPr lang="en-US" sz="2400" b="1" dirty="0"/>
              <a:t>D. </a:t>
            </a:r>
            <a:r>
              <a:rPr lang="en-US" sz="2400" dirty="0"/>
              <a:t>are discussing</a:t>
            </a:r>
          </a:p>
          <a:p>
            <a:endParaRPr lang="en-US" sz="2400" b="1"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a:t>+ </a:t>
            </a:r>
            <a:r>
              <a:rPr lang="en-US" sz="2400" dirty="0" err="1"/>
              <a:t>Sự</a:t>
            </a:r>
            <a:r>
              <a:rPr lang="en-US" sz="2400" dirty="0"/>
              <a:t> </a:t>
            </a:r>
            <a:r>
              <a:rPr lang="en-US" sz="2400" dirty="0" err="1"/>
              <a:t>việc</a:t>
            </a:r>
            <a:r>
              <a:rPr lang="en-US" sz="2400" dirty="0"/>
              <a:t> </a:t>
            </a:r>
            <a:r>
              <a:rPr lang="en-US" sz="2400" dirty="0" err="1"/>
              <a:t>đang</a:t>
            </a:r>
            <a:r>
              <a:rPr lang="en-US" sz="2400" dirty="0"/>
              <a:t> </a:t>
            </a:r>
            <a:r>
              <a:rPr lang="en-US" sz="2400" dirty="0" err="1"/>
              <a:t>diễn</a:t>
            </a:r>
            <a:r>
              <a:rPr lang="en-US" sz="2400" dirty="0"/>
              <a:t> </a:t>
            </a:r>
            <a:r>
              <a:rPr lang="en-US" sz="2400" dirty="0" err="1"/>
              <a:t>ra</a:t>
            </a:r>
            <a:r>
              <a:rPr lang="en-US" sz="2400" dirty="0"/>
              <a:t> chia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S + was/were + </a:t>
            </a:r>
            <a:r>
              <a:rPr lang="en-US" sz="2400" dirty="0" err="1"/>
              <a:t>V.ing</a:t>
            </a:r>
            <a:r>
              <a:rPr lang="en-US" sz="2400" dirty="0"/>
              <a:t> =&gt; was watching</a:t>
            </a:r>
          </a:p>
          <a:p>
            <a:r>
              <a:rPr lang="en-US" sz="2400" b="1" dirty="0" err="1"/>
              <a:t>Tạm</a:t>
            </a:r>
            <a:r>
              <a:rPr lang="en-US" sz="2400" b="1" dirty="0"/>
              <a:t> </a:t>
            </a:r>
            <a:r>
              <a:rPr lang="en-US" sz="2400" b="1" dirty="0" err="1"/>
              <a:t>dịch</a:t>
            </a:r>
            <a:r>
              <a:rPr lang="en-US" sz="2400" b="1" dirty="0"/>
              <a:t>: </a:t>
            </a:r>
            <a:r>
              <a:rPr lang="en-US" sz="2400" dirty="0" err="1"/>
              <a:t>Học</a:t>
            </a:r>
            <a:r>
              <a:rPr lang="en-US" sz="2400" dirty="0"/>
              <a:t> </a:t>
            </a:r>
            <a:r>
              <a:rPr lang="en-US" sz="2400" dirty="0" err="1"/>
              <a:t>sinh</a:t>
            </a:r>
            <a:r>
              <a:rPr lang="en-US" sz="2400" dirty="0"/>
              <a:t> </a:t>
            </a:r>
            <a:r>
              <a:rPr lang="en-US" sz="2400" dirty="0" err="1"/>
              <a:t>đang</a:t>
            </a:r>
            <a:r>
              <a:rPr lang="en-US" sz="2400" dirty="0"/>
              <a:t> </a:t>
            </a:r>
            <a:r>
              <a:rPr lang="en-US" sz="2400" dirty="0" err="1"/>
              <a:t>thảo</a:t>
            </a:r>
            <a:r>
              <a:rPr lang="en-US" sz="2400" dirty="0"/>
              <a:t> </a:t>
            </a:r>
            <a:r>
              <a:rPr lang="en-US" sz="2400" dirty="0" err="1"/>
              <a:t>luận</a:t>
            </a:r>
            <a:r>
              <a:rPr lang="en-US" sz="2400" dirty="0"/>
              <a:t> </a:t>
            </a:r>
            <a:r>
              <a:rPr lang="en-US" sz="2400" dirty="0" err="1"/>
              <a:t>chủ</a:t>
            </a:r>
            <a:r>
              <a:rPr lang="en-US" sz="2400" dirty="0"/>
              <a:t> </a:t>
            </a:r>
            <a:r>
              <a:rPr lang="en-US" sz="2400" dirty="0" err="1"/>
              <a:t>đề</a:t>
            </a:r>
            <a:r>
              <a:rPr lang="en-US" sz="2400" dirty="0"/>
              <a:t> </a:t>
            </a:r>
            <a:r>
              <a:rPr lang="en-US" sz="2400" dirty="0" err="1"/>
              <a:t>này</a:t>
            </a:r>
            <a:r>
              <a:rPr lang="en-US" sz="2400" dirty="0"/>
              <a:t> </a:t>
            </a:r>
            <a:r>
              <a:rPr lang="en-US" sz="2400" dirty="0" err="1"/>
              <a:t>thì</a:t>
            </a:r>
            <a:r>
              <a:rPr lang="en-US" sz="2400" dirty="0"/>
              <a:t> </a:t>
            </a:r>
            <a:r>
              <a:rPr lang="en-US" sz="2400" dirty="0" err="1"/>
              <a:t>chuông</a:t>
            </a:r>
            <a:r>
              <a:rPr lang="en-US" sz="2400" dirty="0"/>
              <a:t> reo.</a:t>
            </a:r>
          </a:p>
          <a:p>
            <a:endParaRPr lang="en-US" sz="2400" dirty="0"/>
          </a:p>
        </p:txBody>
      </p:sp>
      <p:sp>
        <p:nvSpPr>
          <p:cNvPr id="2" name="Oval 1"/>
          <p:cNvSpPr/>
          <p:nvPr/>
        </p:nvSpPr>
        <p:spPr>
          <a:xfrm>
            <a:off x="2895600" y="762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312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4320</Words>
  <Application>Microsoft Office PowerPoint</Application>
  <PresentationFormat>On-screen Show (4:3)</PresentationFormat>
  <Paragraphs>491</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10</cp:revision>
  <dcterms:created xsi:type="dcterms:W3CDTF">2022-04-10T02:46:53Z</dcterms:created>
  <dcterms:modified xsi:type="dcterms:W3CDTF">2022-04-10T07:42:48Z</dcterms:modified>
</cp:coreProperties>
</file>