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77" r:id="rId2"/>
    <p:sldId id="482" r:id="rId3"/>
    <p:sldId id="487" r:id="rId4"/>
    <p:sldId id="489" r:id="rId5"/>
    <p:sldId id="485" r:id="rId6"/>
    <p:sldId id="495" r:id="rId7"/>
    <p:sldId id="481" r:id="rId8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1"/>
  </p:normalViewPr>
  <p:slideViewPr>
    <p:cSldViewPr snapToGrid="0" snapToObjects="1">
      <p:cViewPr varScale="1">
        <p:scale>
          <a:sx n="69" d="100"/>
          <a:sy n="69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93096-2886-2544-8BC8-6FAF8DED01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F79D88-BE7C-E441-9854-FF7DBEAE9A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968C0-1272-FC46-B6B1-B48493D53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07/24/2021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FA692-4B01-CC48-A620-4A44972CF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4DE83-2E00-2149-8212-35CE3E10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87937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C4046-7137-BF40-806C-7FEE66B71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48D392-8E23-C645-9B3B-176D24E7E7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5CBA5-B345-E042-B1BF-D36A7A188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07/24/2021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F7AAC7-258B-3749-8F60-76ACBEAFC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3C984-E8AA-5445-9CC0-2EEA355B5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0575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4A2AB4-1214-6045-BF77-65C4F32EB1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9E8E26-18DF-5A4B-A5ED-C2FBFAAE9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84DCA-0EE3-1240-95E3-2375BB651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07/24/2021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FA7E7-C236-354D-B65C-A0745EA7D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7947E-CC13-DE43-A931-C039BD97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20957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0DF93-E1A2-E14A-A7A1-82E4BDFCC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59ED71-ACDD-1E49-891A-595314ED0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07/24/2021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3C2FA7-214C-054C-AAF0-D6CC10A5C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A03578-2E4F-9D40-9BAC-3E0B4A52B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3471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3C4EA-BDA5-754E-A8CE-F7A5CD7CB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A71E8-69E4-8444-81ED-4DE718AF3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3883BD-95AF-7C41-AB00-CF14B6258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07/24/2021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05A82-DC1F-644B-AA51-CBF3B876F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3DEBA-9AA5-CD4B-98BF-62BD4A1F2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33418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F5EE7-19E8-8844-9F07-B3A1EF4F9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6B41E-950A-1E44-B17D-0ACC59190D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487863-6E8D-A340-A6BF-04383FDC0C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30520E-892B-2041-A6EA-E5CC0EF69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07/24/2021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7A4C06-E3E8-B640-8579-B4ED029EC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BFF2E8-A348-A14E-A610-B38F5ED00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40617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4738E-CDAB-254E-88DC-587FAFB16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6AEB0D-156C-A040-9C5A-98B763B2D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16ED7D-F0AC-DE47-B8CB-6F0F96512D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6E98D1-E470-7E40-9F32-831AE22652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0DDB1F-BD65-A74F-A85D-0C9A587608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7BB534-3189-5E4F-8096-20915794C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07/24/2021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A5E367-A6B4-A148-A44B-61456D342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AC40D3-6A48-FB4B-B8B8-12C3396DE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09479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FA0B5-28F1-8748-A8B4-CD2FCC522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0F86EC-E833-F14C-9E66-41E9BEB47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07/24/2021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E3430E-D9A5-E04A-985D-93317E897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56C48E-4D98-784D-9AF0-ABC124B71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36379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E831CA-2E69-5949-B30F-B8B78C063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07/24/2021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312613-5B0C-B145-BC31-11CC02A71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A4D6E0-DF1D-D44F-AFB2-057553790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1389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61EC1-65C2-EB45-A93E-1AA9DBD8A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43CC4-A924-DC4D-BA58-15D093279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BEE95-5BCE-8648-9C00-80EA5308A9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7BA5D7-C2E5-1742-AA49-7F1ED8618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07/24/2021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7C4474-E552-A24D-910B-4D79E1389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97345F-AC4B-3649-9A05-4D44A23D7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31567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8DB51-B784-E74C-9D76-06757914E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534F8A-F4A6-2E42-8AA7-3B53EFA748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69CCA-7AD0-DF4E-BE22-882BA089B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71F450-BAB6-7349-B544-02570C29E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07/24/2021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D9A3AE-09C2-4744-8813-4D233C724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5C0A07-998A-7A4E-A16D-51441D4A4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6209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0C9B2B-FF67-DE4E-9ACE-99ACF44E3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22186-470E-8242-8E12-9F20C1A88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F3543-E5C8-354B-B80B-CE428A2701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BFE86-5F1F-6946-9818-B4D877E6DEA8}" type="datetimeFigureOut">
              <a:rPr lang="en-VN" smtClean="0"/>
              <a:t>07/24/2021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E371A-8B3D-194A-954B-64E0C6A3BB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0657F-ABA6-3747-885D-9C40F476A5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1EF569-66CE-E748-A5A4-7F4F2940D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7789" b="77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4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0312 (5)">
            <a:extLst>
              <a:ext uri="{FF2B5EF4-FFF2-40B4-BE49-F238E27FC236}">
                <a16:creationId xmlns:a16="http://schemas.microsoft.com/office/drawing/2014/main" id="{00D7B30B-C032-4D4E-A58E-636181653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 descr="bye">
            <a:extLst>
              <a:ext uri="{FF2B5EF4-FFF2-40B4-BE49-F238E27FC236}">
                <a16:creationId xmlns:a16="http://schemas.microsoft.com/office/drawing/2014/main" id="{19524975-B7CF-D64E-AD19-00AD22FD22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50" y="4248150"/>
            <a:ext cx="11969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WordArt 4">
            <a:extLst>
              <a:ext uri="{FF2B5EF4-FFF2-40B4-BE49-F238E27FC236}">
                <a16:creationId xmlns:a16="http://schemas.microsoft.com/office/drawing/2014/main" id="{594C1A46-BF00-3549-A0CC-1D359B59CB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19300" y="569913"/>
            <a:ext cx="8153400" cy="7239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83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C0C0C0"/>
              </a:extrusionClr>
              <a:contourClr>
                <a:srgbClr val="FF0000"/>
              </a:contourClr>
            </a:sp3d>
          </a:bodyPr>
          <a:lstStyle/>
          <a:p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4" name="Picture 5" descr="stars">
            <a:extLst>
              <a:ext uri="{FF2B5EF4-FFF2-40B4-BE49-F238E27FC236}">
                <a16:creationId xmlns:a16="http://schemas.microsoft.com/office/drawing/2014/main" id="{11983EA8-0620-AB4D-A296-C5DA0F2FAA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0015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 descr="stars">
            <a:extLst>
              <a:ext uri="{FF2B5EF4-FFF2-40B4-BE49-F238E27FC236}">
                <a16:creationId xmlns:a16="http://schemas.microsoft.com/office/drawing/2014/main" id="{00BD74F5-9DD1-E44F-B6A3-CF4F1993CF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137160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7" descr="stars">
            <a:extLst>
              <a:ext uri="{FF2B5EF4-FFF2-40B4-BE49-F238E27FC236}">
                <a16:creationId xmlns:a16="http://schemas.microsoft.com/office/drawing/2014/main" id="{AC63970A-90B2-9E42-BB24-A20B4E93CA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451485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8" descr="stars">
            <a:extLst>
              <a:ext uri="{FF2B5EF4-FFF2-40B4-BE49-F238E27FC236}">
                <a16:creationId xmlns:a16="http://schemas.microsoft.com/office/drawing/2014/main" id="{9035A904-409F-3B46-9C0A-1EC54AAA75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50" y="291465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9" descr="stars">
            <a:extLst>
              <a:ext uri="{FF2B5EF4-FFF2-40B4-BE49-F238E27FC236}">
                <a16:creationId xmlns:a16="http://schemas.microsoft.com/office/drawing/2014/main" id="{2CBD5378-DA3A-AC49-A292-48333ED581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194310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0" descr="stars">
            <a:extLst>
              <a:ext uri="{FF2B5EF4-FFF2-40B4-BE49-F238E27FC236}">
                <a16:creationId xmlns:a16="http://schemas.microsoft.com/office/drawing/2014/main" id="{F697AA18-4DA0-1E4F-BAFD-BB93D01A96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365760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0" name="Text Box 12">
            <a:extLst>
              <a:ext uri="{FF2B5EF4-FFF2-40B4-BE49-F238E27FC236}">
                <a16:creationId xmlns:a16="http://schemas.microsoft.com/office/drawing/2014/main" id="{D8204FA4-AEBF-6843-96E4-D05D4249F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6563" y="5657850"/>
            <a:ext cx="62388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altLang="en-US" sz="3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</a:t>
            </a:r>
            <a:endParaRPr lang="en-US" altLang="en-US" sz="3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71" name="WordArt 14">
            <a:extLst>
              <a:ext uri="{FF2B5EF4-FFF2-40B4-BE49-F238E27FC236}">
                <a16:creationId xmlns:a16="http://schemas.microsoft.com/office/drawing/2014/main" id="{930FB667-7312-DF42-B40A-17D54AA9BA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14600" y="2628900"/>
            <a:ext cx="7162800" cy="1214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UVN Banh Mi"/>
              </a:rPr>
              <a:t>Đến dự tiết </a:t>
            </a:r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UVN Banh Mi"/>
              </a:rPr>
              <a:t>học Lich Sử lớp </a:t>
            </a:r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UVN Banh Mi"/>
              </a:rPr>
              <a:t>6</a:t>
            </a:r>
            <a:endParaRPr lang="en-VN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>
                    <a:alpha val="74997"/>
                  </a:srgbClr>
                </a:outerShdw>
              </a:effectLst>
              <a:latin typeface="UVN Banh Mi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26161E-6 L -0.60799 -4.26161E-6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677C678-8A30-2845-9513-5B37404D94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  <a:solidFill>
            <a:schemeClr val="bg2">
              <a:lumMod val="10000"/>
              <a:alpha val="5993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5030" y="0"/>
            <a:ext cx="1366837" cy="13668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4493027" y="298697"/>
            <a:ext cx="26836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endParaRPr lang="en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yt1s.com - Lễ Hội Thổi Cơm Thi   Lễ Hội Du Lịch Văn Hóa Việt Nam_360p_Trim567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4" y="92074"/>
            <a:ext cx="12099925" cy="676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16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677C678-8A30-2845-9513-5B37404D94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  <a:solidFill>
            <a:schemeClr val="bg2">
              <a:lumMod val="10000"/>
              <a:alpha val="5993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\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030" y="0"/>
            <a:ext cx="1366837" cy="13668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7666" y="36794"/>
            <a:ext cx="8188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63437" y="120477"/>
            <a:ext cx="10487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5. XÃ HỘI NGUYÊN THUỶ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1172770" y="1477888"/>
            <a:ext cx="2919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07382" y="1620982"/>
            <a:ext cx="4045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98764" y="5638188"/>
            <a:ext cx="11416145" cy="10336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Lao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2510" y="819081"/>
            <a:ext cx="4710543" cy="6905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375564" y="830836"/>
            <a:ext cx="6740236" cy="67875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332510" y="1522840"/>
            <a:ext cx="4710543" cy="40051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,,...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ghè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75563" y="1533183"/>
            <a:ext cx="6740237" cy="40172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,...).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10577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677C678-8A30-2845-9513-5B37404D94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  <a:solidFill>
            <a:schemeClr val="bg2">
              <a:lumMod val="10000"/>
              <a:alpha val="5993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030" y="0"/>
            <a:ext cx="1366837" cy="13668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6934" y="128469"/>
            <a:ext cx="11024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34" y="683418"/>
            <a:ext cx="5288957" cy="5694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45" y="738447"/>
            <a:ext cx="5306291" cy="56942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37758" y="6334780"/>
            <a:ext cx="2287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Rìu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Nui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0049" y="6377659"/>
            <a:ext cx="2435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Rìu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452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677C678-8A30-2845-9513-5B37404D94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  <a:solidFill>
            <a:schemeClr val="bg2">
              <a:lumMod val="10000"/>
              <a:alpha val="5993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030" y="0"/>
            <a:ext cx="1366837" cy="13668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666" y="0"/>
            <a:ext cx="6439334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105584" y="5366370"/>
            <a:ext cx="5647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7756" y="148205"/>
            <a:ext cx="449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8168" y="540925"/>
            <a:ext cx="5634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5584" y="1371922"/>
            <a:ext cx="5647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6920" y="2646736"/>
            <a:ext cx="5361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584" y="3080692"/>
            <a:ext cx="57730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054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677C678-8A30-2845-9513-5B37404D94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  <a:solidFill>
            <a:schemeClr val="bg2">
              <a:lumMod val="10000"/>
              <a:alpha val="5993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VN" sz="2000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EDAE1D-670B-2A4C-A4B2-0CAD2AC7E5E7}"/>
              </a:ext>
            </a:extLst>
          </p:cNvPr>
          <p:cNvSpPr txBox="1"/>
          <p:nvPr/>
        </p:nvSpPr>
        <p:spPr>
          <a:xfrm>
            <a:off x="138644" y="1044749"/>
            <a:ext cx="6735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0C9277-8003-8B4C-9777-5EAED781638E}"/>
              </a:ext>
            </a:extLst>
          </p:cNvPr>
          <p:cNvSpPr txBox="1"/>
          <p:nvPr/>
        </p:nvSpPr>
        <p:spPr>
          <a:xfrm>
            <a:off x="138644" y="1476948"/>
            <a:ext cx="11276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Bài tập 1: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A2D27B-C4D0-6E48-A090-EA0081B76546}"/>
              </a:ext>
            </a:extLst>
          </p:cNvPr>
          <p:cNvSpPr txBox="1"/>
          <p:nvPr/>
        </p:nvSpPr>
        <p:spPr>
          <a:xfrm>
            <a:off x="138644" y="2375225"/>
            <a:ext cx="11276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Bài tập 2: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(tr.22)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1B2026-F12A-2847-8A97-1F30E8B55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030" y="0"/>
            <a:ext cx="1366837" cy="136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5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0AA35D-A2D8-DB45-AE3F-424C38E0D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58" y="-147484"/>
            <a:ext cx="11808542" cy="75060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53C941-41C4-3145-B1AC-B6DC66719B98}"/>
              </a:ext>
            </a:extLst>
          </p:cNvPr>
          <p:cNvSpPr txBox="1"/>
          <p:nvPr/>
        </p:nvSpPr>
        <p:spPr>
          <a:xfrm>
            <a:off x="2969341" y="2767280"/>
            <a:ext cx="6636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b="1" dirty="0">
                <a:solidFill>
                  <a:srgbClr val="7030A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CẢM ƠN CÁC EM!</a:t>
            </a:r>
          </a:p>
          <a:p>
            <a:pPr algn="ctr"/>
            <a:r>
              <a:rPr lang="en-VN" sz="4000" b="1" dirty="0">
                <a:solidFill>
                  <a:srgbClr val="7030A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412043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950</TotalTime>
  <Words>482</Words>
  <PresentationFormat>Widescreen</PresentationFormat>
  <Paragraphs>47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APPLE CHANCERY</vt:lpstr>
      <vt:lpstr>Arial</vt:lpstr>
      <vt:lpstr>Calibri</vt:lpstr>
      <vt:lpstr>Calibri Light</vt:lpstr>
      <vt:lpstr>Times New Roman</vt:lpstr>
      <vt:lpstr>UVN Banh 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2021-07-16T02:46:11Z</dcterms:created>
  <dcterms:modified xsi:type="dcterms:W3CDTF">2021-07-24T03:05:36Z</dcterms:modified>
</cp:coreProperties>
</file>