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0" r:id="rId2"/>
    <p:sldId id="263" r:id="rId3"/>
    <p:sldId id="287" r:id="rId4"/>
    <p:sldId id="294" r:id="rId5"/>
    <p:sldId id="264" r:id="rId6"/>
    <p:sldId id="304" r:id="rId7"/>
    <p:sldId id="298" r:id="rId8"/>
    <p:sldId id="291" r:id="rId9"/>
    <p:sldId id="306" r:id="rId10"/>
    <p:sldId id="292" r:id="rId11"/>
    <p:sldId id="313" r:id="rId12"/>
    <p:sldId id="259" r:id="rId13"/>
    <p:sldId id="307" r:id="rId14"/>
    <p:sldId id="315" r:id="rId15"/>
    <p:sldId id="308" r:id="rId16"/>
    <p:sldId id="266" r:id="rId17"/>
    <p:sldId id="265" r:id="rId18"/>
    <p:sldId id="317" r:id="rId19"/>
    <p:sldId id="318" r:id="rId20"/>
    <p:sldId id="319" r:id="rId21"/>
    <p:sldId id="320" r:id="rId22"/>
    <p:sldId id="321" r:id="rId23"/>
    <p:sldId id="322" r:id="rId24"/>
    <p:sldId id="312" r:id="rId25"/>
    <p:sldId id="257" r:id="rId26"/>
    <p:sldId id="256" r:id="rId27"/>
    <p:sldId id="323" r:id="rId28"/>
    <p:sldId id="284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B4C9"/>
    <a:srgbClr val="16696F"/>
    <a:srgbClr val="FF8599"/>
    <a:srgbClr val="21B6BE"/>
    <a:srgbClr val="FFC000"/>
    <a:srgbClr val="59302D"/>
    <a:srgbClr val="93D7E5"/>
    <a:srgbClr val="D6F0F5"/>
    <a:srgbClr val="1CD8EC"/>
    <a:srgbClr val="19B4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95597" autoAdjust="0"/>
  </p:normalViewPr>
  <p:slideViewPr>
    <p:cSldViewPr snapToGrid="0">
      <p:cViewPr varScale="1">
        <p:scale>
          <a:sx n="93" d="100"/>
          <a:sy n="93" d="100"/>
        </p:scale>
        <p:origin x="216" y="4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5B96E-16FD-4B24-BE2E-4DCAE475A1A7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04A65-FED2-458F-8760-D4B912626E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49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0471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821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07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148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561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176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703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7287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907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065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963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Mở SGK T42, tìm ngto hóa trị I&lt;II&lt;III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662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513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93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03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348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917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303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596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30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02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55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91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06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20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63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80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1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88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11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E942-8C21-4115-8680-D88995117483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49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tiff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audio" Target="../media/audio3.wav"/><Relationship Id="rId11" Type="http://schemas.openxmlformats.org/officeDocument/2006/relationships/image" Target="../media/image20.png"/><Relationship Id="rId5" Type="http://schemas.openxmlformats.org/officeDocument/2006/relationships/audio" Target="../media/audio2.wav"/><Relationship Id="rId10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1" y="-75638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323640" y="1793323"/>
            <a:ext cx="3643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VN" altLang="zh-CN" sz="4400" dirty="0">
                <a:solidFill>
                  <a:srgbClr val="22F1F6"/>
                </a:solidFill>
                <a:latin typeface="A3.BebasNeueBold-San" panose="020B0606020202050201" pitchFamily="34" charset="77"/>
                <a:ea typeface="叶根友行书繁" panose="02010601030101010101" pitchFamily="2" charset="-122"/>
              </a:rPr>
              <a:t>THCS ĐỘC LẬP</a:t>
            </a:r>
            <a:endParaRPr lang="zh-CN" altLang="en-US" sz="4400" dirty="0">
              <a:solidFill>
                <a:srgbClr val="22F1F6"/>
              </a:solidFill>
              <a:latin typeface="A3.BebasNeueBold-San" panose="020B0606020202050201" pitchFamily="34" charset="77"/>
              <a:ea typeface="叶根友行书繁" panose="02010601030101010101" pitchFamily="2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 rot="691748">
            <a:off x="8659028" y="5246838"/>
            <a:ext cx="949387" cy="931930"/>
            <a:chOff x="10646778" y="4753862"/>
            <a:chExt cx="751521" cy="737702"/>
          </a:xfrm>
        </p:grpSpPr>
        <p:sp>
          <p:nvSpPr>
            <p:cNvPr id="7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9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 rot="1562261">
            <a:off x="11219222" y="3808953"/>
            <a:ext cx="466601" cy="458021"/>
            <a:chOff x="10646778" y="4753862"/>
            <a:chExt cx="751521" cy="737702"/>
          </a:xfrm>
        </p:grpSpPr>
        <p:sp>
          <p:nvSpPr>
            <p:cNvPr id="9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01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1" name="组合 110"/>
          <p:cNvGrpSpPr/>
          <p:nvPr/>
        </p:nvGrpSpPr>
        <p:grpSpPr>
          <a:xfrm rot="20532747">
            <a:off x="7568703" y="802976"/>
            <a:ext cx="774928" cy="923380"/>
            <a:chOff x="507876" y="722140"/>
            <a:chExt cx="774928" cy="923380"/>
          </a:xfrm>
        </p:grpSpPr>
        <p:sp>
          <p:nvSpPr>
            <p:cNvPr id="112" name="椭圆 111"/>
            <p:cNvSpPr/>
            <p:nvPr/>
          </p:nvSpPr>
          <p:spPr>
            <a:xfrm flipV="1">
              <a:off x="1142127" y="1504843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 flipV="1">
              <a:off x="525192" y="722140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4" name="直接连接符 113"/>
            <p:cNvCxnSpPr>
              <a:stCxn id="113" idx="0"/>
              <a:endCxn id="112" idx="3"/>
            </p:cNvCxnSpPr>
            <p:nvPr/>
          </p:nvCxnSpPr>
          <p:spPr>
            <a:xfrm rot="1067253">
              <a:off x="507876" y="965291"/>
              <a:ext cx="742508" cy="457681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组合 114"/>
          <p:cNvGrpSpPr/>
          <p:nvPr/>
        </p:nvGrpSpPr>
        <p:grpSpPr>
          <a:xfrm>
            <a:off x="10853813" y="1602319"/>
            <a:ext cx="530493" cy="1204586"/>
            <a:chOff x="3019253" y="1093136"/>
            <a:chExt cx="530493" cy="1204586"/>
          </a:xfrm>
        </p:grpSpPr>
        <p:sp>
          <p:nvSpPr>
            <p:cNvPr id="116" name="椭圆 115"/>
            <p:cNvSpPr/>
            <p:nvPr/>
          </p:nvSpPr>
          <p:spPr>
            <a:xfrm flipV="1">
              <a:off x="3019253" y="1093136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椭圆 116"/>
            <p:cNvSpPr/>
            <p:nvPr/>
          </p:nvSpPr>
          <p:spPr>
            <a:xfrm flipV="1">
              <a:off x="3409069" y="1819421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椭圆 117"/>
            <p:cNvSpPr/>
            <p:nvPr/>
          </p:nvSpPr>
          <p:spPr>
            <a:xfrm flipV="1">
              <a:off x="3169918" y="2157045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9" name="直接连接符 118"/>
            <p:cNvCxnSpPr>
              <a:stCxn id="116" idx="7"/>
              <a:endCxn id="117" idx="3"/>
            </p:cNvCxnSpPr>
            <p:nvPr/>
          </p:nvCxnSpPr>
          <p:spPr>
            <a:xfrm>
              <a:off x="3139328" y="1213211"/>
              <a:ext cx="290343" cy="626812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>
              <a:stCxn id="117" idx="5"/>
              <a:endCxn id="118" idx="0"/>
            </p:cNvCxnSpPr>
            <p:nvPr/>
          </p:nvCxnSpPr>
          <p:spPr>
            <a:xfrm flipH="1">
              <a:off x="3240257" y="1840023"/>
              <a:ext cx="288887" cy="457699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组合 120"/>
          <p:cNvGrpSpPr/>
          <p:nvPr/>
        </p:nvGrpSpPr>
        <p:grpSpPr>
          <a:xfrm rot="1255243">
            <a:off x="9007736" y="920782"/>
            <a:ext cx="1778771" cy="1178288"/>
            <a:chOff x="1659043" y="703884"/>
            <a:chExt cx="1778771" cy="1178288"/>
          </a:xfrm>
        </p:grpSpPr>
        <p:sp>
          <p:nvSpPr>
            <p:cNvPr id="122" name="椭圆 121"/>
            <p:cNvSpPr/>
            <p:nvPr/>
          </p:nvSpPr>
          <p:spPr>
            <a:xfrm flipV="1">
              <a:off x="1668618" y="1741495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椭圆 122"/>
            <p:cNvSpPr/>
            <p:nvPr/>
          </p:nvSpPr>
          <p:spPr>
            <a:xfrm flipV="1">
              <a:off x="2071973" y="859740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4" name="直接连接符 123"/>
            <p:cNvCxnSpPr>
              <a:stCxn id="122" idx="5"/>
              <a:endCxn id="123" idx="1"/>
            </p:cNvCxnSpPr>
            <p:nvPr/>
          </p:nvCxnSpPr>
          <p:spPr>
            <a:xfrm rot="20344757" flipV="1">
              <a:off x="1659043" y="1059855"/>
              <a:ext cx="563182" cy="622203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>
              <a:stCxn id="116" idx="3"/>
              <a:endCxn id="123" idx="6"/>
            </p:cNvCxnSpPr>
            <p:nvPr/>
          </p:nvCxnSpPr>
          <p:spPr>
            <a:xfrm rot="20344757" flipH="1" flipV="1">
              <a:off x="2276479" y="703884"/>
              <a:ext cx="1161335" cy="571916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8" name="图片 1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360" y="587582"/>
            <a:ext cx="2954279" cy="1902446"/>
          </a:xfrm>
          <a:prstGeom prst="rect">
            <a:avLst/>
          </a:prstGeom>
          <a:effectLst>
            <a:outerShdw blurRad="165100" dist="25400" dir="16200000" sx="99000" sy="99000" rotWithShape="0">
              <a:schemeClr val="bg1">
                <a:alpha val="93000"/>
              </a:schemeClr>
            </a:outerShdw>
          </a:effectLst>
        </p:spPr>
      </p:pic>
      <p:grpSp>
        <p:nvGrpSpPr>
          <p:cNvPr id="131" name="组合 130"/>
          <p:cNvGrpSpPr/>
          <p:nvPr/>
        </p:nvGrpSpPr>
        <p:grpSpPr>
          <a:xfrm flipH="1">
            <a:off x="558694" y="1589017"/>
            <a:ext cx="3021982" cy="1854485"/>
            <a:chOff x="8726219" y="-661205"/>
            <a:chExt cx="2154936" cy="1322409"/>
          </a:xfrm>
        </p:grpSpPr>
        <p:sp>
          <p:nvSpPr>
            <p:cNvPr id="132" name="任意多边形 13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任意多边形 13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 rot="21070279">
            <a:off x="3167131" y="2698966"/>
            <a:ext cx="1415772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9600" b="1" dirty="0">
                <a:ln w="107950">
                  <a:solidFill>
                    <a:schemeClr val="bg1"/>
                  </a:solidFill>
                </a:ln>
                <a:solidFill>
                  <a:srgbClr val="BCDE12"/>
                </a:solidFill>
                <a:effectLst>
                  <a:outerShdw blurRad="203200" dist="76200" dir="5400000" algn="t" rotWithShape="0">
                    <a:prstClr val="black">
                      <a:alpha val="9000"/>
                    </a:prstClr>
                  </a:outerShdw>
                </a:effectLst>
                <a:latin typeface="张海山锐谐体" panose="02000000000000000000" pitchFamily="2" charset="-122"/>
                <a:ea typeface="张海山锐谐体" panose="02000000000000000000" pitchFamily="2" charset="-122"/>
              </a:rPr>
              <a:t>H</a:t>
            </a:r>
            <a:endParaRPr lang="zh-CN" altLang="en-US" sz="9600" b="1" dirty="0">
              <a:ln w="107950">
                <a:solidFill>
                  <a:schemeClr val="bg1"/>
                </a:solidFill>
              </a:ln>
              <a:solidFill>
                <a:srgbClr val="BCDE12"/>
              </a:solidFill>
              <a:effectLst>
                <a:outerShdw blurRad="203200" dist="76200" dir="5400000" algn="t" rotWithShape="0">
                  <a:prstClr val="black">
                    <a:alpha val="9000"/>
                  </a:prstClr>
                </a:outerShdw>
              </a:effectLst>
              <a:latin typeface="张海山锐谐体" panose="02000000000000000000" pitchFamily="2" charset="-122"/>
              <a:ea typeface="张海山锐谐体" panose="02000000000000000000" pitchFamily="2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367427" y="2699601"/>
            <a:ext cx="119295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9600" b="1" dirty="0">
                <a:ln w="101600">
                  <a:noFill/>
                </a:ln>
                <a:solidFill>
                  <a:srgbClr val="FF7D93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O</a:t>
            </a:r>
            <a:endParaRPr lang="zh-CN" altLang="en-US" sz="9600" b="1" dirty="0">
              <a:ln w="101600">
                <a:noFill/>
              </a:ln>
              <a:solidFill>
                <a:srgbClr val="FF7D93"/>
              </a:solidFill>
              <a:latin typeface="张海山锐谐体" panose="02000000000000000000" pitchFamily="2" charset="-122"/>
              <a:ea typeface="张海山锐谐体" panose="02000000000000000000" pitchFamily="2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 rot="424737">
            <a:off x="5298531" y="2778633"/>
            <a:ext cx="1334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9600" b="1" dirty="0">
                <a:ln w="63500">
                  <a:noFill/>
                </a:ln>
                <a:solidFill>
                  <a:srgbClr val="13D6EB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Á</a:t>
            </a:r>
            <a:endParaRPr lang="zh-CN" altLang="en-US" sz="9600" b="1" dirty="0">
              <a:ln w="63500">
                <a:noFill/>
              </a:ln>
              <a:solidFill>
                <a:srgbClr val="13D6EB"/>
              </a:solidFill>
              <a:latin typeface="张海山锐谐体" panose="02000000000000000000" pitchFamily="2" charset="-122"/>
              <a:ea typeface="张海山锐谐体" panose="02000000000000000000" pitchFamily="2" charset="-122"/>
            </a:endParaRPr>
          </a:p>
        </p:txBody>
      </p:sp>
      <p:grpSp>
        <p:nvGrpSpPr>
          <p:cNvPr id="141" name="组合 140"/>
          <p:cNvGrpSpPr/>
          <p:nvPr/>
        </p:nvGrpSpPr>
        <p:grpSpPr>
          <a:xfrm rot="920444">
            <a:off x="3202114" y="4087393"/>
            <a:ext cx="577446" cy="566828"/>
            <a:chOff x="10646778" y="4753862"/>
            <a:chExt cx="751521" cy="737702"/>
          </a:xfrm>
        </p:grpSpPr>
        <p:sp>
          <p:nvSpPr>
            <p:cNvPr id="142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3" name="组合 142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44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1" y="4531757"/>
            <a:ext cx="12191999" cy="2326243"/>
            <a:chOff x="1" y="4546271"/>
            <a:chExt cx="12191999" cy="2326243"/>
          </a:xfrm>
        </p:grpSpPr>
        <p:sp>
          <p:nvSpPr>
            <p:cNvPr id="39" name="任意多边形 38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任意多边形 80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10040735" y="2656685"/>
            <a:ext cx="1772498" cy="1986264"/>
            <a:chOff x="9945761" y="4535871"/>
            <a:chExt cx="1772498" cy="1986264"/>
          </a:xfrm>
        </p:grpSpPr>
        <p:sp>
          <p:nvSpPr>
            <p:cNvPr id="148" name="圆角矩形 147"/>
            <p:cNvSpPr/>
            <p:nvPr/>
          </p:nvSpPr>
          <p:spPr>
            <a:xfrm>
              <a:off x="10526487" y="5428190"/>
              <a:ext cx="328183" cy="134639"/>
            </a:xfrm>
            <a:prstGeom prst="roundRect">
              <a:avLst/>
            </a:prstGeom>
            <a:solidFill>
              <a:srgbClr val="C87404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圆角矩形 148"/>
            <p:cNvSpPr/>
            <p:nvPr/>
          </p:nvSpPr>
          <p:spPr>
            <a:xfrm rot="1452078">
              <a:off x="10593807" y="5007442"/>
              <a:ext cx="286109" cy="48806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0" name="组合 149"/>
            <p:cNvGrpSpPr/>
            <p:nvPr/>
          </p:nvGrpSpPr>
          <p:grpSpPr>
            <a:xfrm rot="17559220">
              <a:off x="10526211" y="4117280"/>
              <a:ext cx="611597" cy="1772498"/>
              <a:chOff x="2994660" y="1680210"/>
              <a:chExt cx="1234440" cy="3577590"/>
            </a:xfrm>
            <a:solidFill>
              <a:srgbClr val="FFC000"/>
            </a:solidFill>
          </p:grpSpPr>
          <p:sp>
            <p:nvSpPr>
              <p:cNvPr id="162" name="椭圆 161"/>
              <p:cNvSpPr/>
              <p:nvPr/>
            </p:nvSpPr>
            <p:spPr>
              <a:xfrm>
                <a:off x="3080385" y="168021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矩形 162"/>
              <p:cNvSpPr/>
              <p:nvPr/>
            </p:nvSpPr>
            <p:spPr>
              <a:xfrm>
                <a:off x="3423285" y="4983480"/>
                <a:ext cx="377190" cy="27432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矩形 163"/>
              <p:cNvSpPr/>
              <p:nvPr/>
            </p:nvSpPr>
            <p:spPr>
              <a:xfrm>
                <a:off x="3314700" y="4297680"/>
                <a:ext cx="594360" cy="74295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矩形 164"/>
              <p:cNvSpPr/>
              <p:nvPr/>
            </p:nvSpPr>
            <p:spPr>
              <a:xfrm>
                <a:off x="3177540" y="2514600"/>
                <a:ext cx="868680" cy="1874520"/>
              </a:xfrm>
              <a:prstGeom prst="rect">
                <a:avLst/>
              </a:prstGeom>
              <a:grpFill/>
              <a:ln w="635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梯形 165"/>
              <p:cNvSpPr/>
              <p:nvPr/>
            </p:nvSpPr>
            <p:spPr>
              <a:xfrm>
                <a:off x="2994660" y="2137410"/>
                <a:ext cx="1234440" cy="457200"/>
              </a:xfrm>
              <a:prstGeom prst="trapezoid">
                <a:avLst>
                  <a:gd name="adj" fmla="val 4323"/>
                </a:avLst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1" name="椭圆 150"/>
            <p:cNvSpPr/>
            <p:nvPr/>
          </p:nvSpPr>
          <p:spPr>
            <a:xfrm>
              <a:off x="10644296" y="5276721"/>
              <a:ext cx="100980" cy="1009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2" name="直接连接符 151"/>
            <p:cNvCxnSpPr>
              <a:stCxn id="148" idx="2"/>
            </p:cNvCxnSpPr>
            <p:nvPr/>
          </p:nvCxnSpPr>
          <p:spPr>
            <a:xfrm flipH="1">
              <a:off x="10686371" y="5562830"/>
              <a:ext cx="4207" cy="95089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/>
          </p:nvCxnSpPr>
          <p:spPr>
            <a:xfrm flipH="1">
              <a:off x="10274038" y="5565635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/>
            <p:cNvCxnSpPr/>
            <p:nvPr/>
          </p:nvCxnSpPr>
          <p:spPr>
            <a:xfrm>
              <a:off x="10806985" y="5551610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矩形 157"/>
            <p:cNvSpPr/>
            <p:nvPr/>
          </p:nvSpPr>
          <p:spPr>
            <a:xfrm rot="17559220">
              <a:off x="10853495" y="4455518"/>
              <a:ext cx="79608" cy="824798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矩形 158"/>
            <p:cNvSpPr/>
            <p:nvPr/>
          </p:nvSpPr>
          <p:spPr>
            <a:xfrm rot="17559220">
              <a:off x="10743004" y="4722219"/>
              <a:ext cx="79608" cy="824798"/>
            </a:xfrm>
            <a:prstGeom prst="rect">
              <a:avLst/>
            </a:prstGeom>
            <a:solidFill>
              <a:srgbClr val="FC9204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矩形 159"/>
            <p:cNvSpPr/>
            <p:nvPr/>
          </p:nvSpPr>
          <p:spPr>
            <a:xfrm rot="17559220">
              <a:off x="10372657" y="4488927"/>
              <a:ext cx="84972" cy="178859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矩形 160"/>
            <p:cNvSpPr/>
            <p:nvPr/>
          </p:nvSpPr>
          <p:spPr>
            <a:xfrm rot="17559220">
              <a:off x="11189014" y="5155725"/>
              <a:ext cx="256730" cy="87380"/>
            </a:xfrm>
            <a:prstGeom prst="rect">
              <a:avLst/>
            </a:prstGeom>
            <a:solidFill>
              <a:schemeClr val="tx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9335411" y="3961966"/>
            <a:ext cx="2308359" cy="1447795"/>
            <a:chOff x="594424" y="1153191"/>
            <a:chExt cx="2605976" cy="1634460"/>
          </a:xfrm>
        </p:grpSpPr>
        <p:sp>
          <p:nvSpPr>
            <p:cNvPr id="82" name="任意多边形 81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 82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7" name="任意多边形 166"/>
          <p:cNvSpPr/>
          <p:nvPr/>
        </p:nvSpPr>
        <p:spPr>
          <a:xfrm>
            <a:off x="4415588" y="2560535"/>
            <a:ext cx="3356811" cy="74381"/>
          </a:xfrm>
          <a:custGeom>
            <a:avLst/>
            <a:gdLst>
              <a:gd name="connsiteX0" fmla="*/ 0 w 4842457"/>
              <a:gd name="connsiteY0" fmla="*/ 213306 h 213306"/>
              <a:gd name="connsiteX1" fmla="*/ 611747 w 4842457"/>
              <a:gd name="connsiteY1" fmla="*/ 7244 h 213306"/>
              <a:gd name="connsiteX2" fmla="*/ 1178417 w 4842457"/>
              <a:gd name="connsiteY2" fmla="*/ 206867 h 213306"/>
              <a:gd name="connsiteX3" fmla="*/ 1790164 w 4842457"/>
              <a:gd name="connsiteY3" fmla="*/ 13684 h 213306"/>
              <a:gd name="connsiteX4" fmla="*/ 2363274 w 4842457"/>
              <a:gd name="connsiteY4" fmla="*/ 200428 h 213306"/>
              <a:gd name="connsiteX5" fmla="*/ 2962141 w 4842457"/>
              <a:gd name="connsiteY5" fmla="*/ 7244 h 213306"/>
              <a:gd name="connsiteX6" fmla="*/ 3548130 w 4842457"/>
              <a:gd name="connsiteY6" fmla="*/ 206867 h 213306"/>
              <a:gd name="connsiteX7" fmla="*/ 4146998 w 4842457"/>
              <a:gd name="connsiteY7" fmla="*/ 805 h 213306"/>
              <a:gd name="connsiteX8" fmla="*/ 4842457 w 4842457"/>
              <a:gd name="connsiteY8" fmla="*/ 148912 h 21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42457" h="213306">
                <a:moveTo>
                  <a:pt x="0" y="213306"/>
                </a:moveTo>
                <a:cubicBezTo>
                  <a:pt x="207672" y="110811"/>
                  <a:pt x="415344" y="8317"/>
                  <a:pt x="611747" y="7244"/>
                </a:cubicBezTo>
                <a:cubicBezTo>
                  <a:pt x="808150" y="6171"/>
                  <a:pt x="982014" y="205794"/>
                  <a:pt x="1178417" y="206867"/>
                </a:cubicBezTo>
                <a:cubicBezTo>
                  <a:pt x="1374820" y="207940"/>
                  <a:pt x="1592688" y="14757"/>
                  <a:pt x="1790164" y="13684"/>
                </a:cubicBezTo>
                <a:cubicBezTo>
                  <a:pt x="1987640" y="12611"/>
                  <a:pt x="2167945" y="201501"/>
                  <a:pt x="2363274" y="200428"/>
                </a:cubicBezTo>
                <a:cubicBezTo>
                  <a:pt x="2558603" y="199355"/>
                  <a:pt x="2764665" y="6171"/>
                  <a:pt x="2962141" y="7244"/>
                </a:cubicBezTo>
                <a:cubicBezTo>
                  <a:pt x="3159617" y="8317"/>
                  <a:pt x="3350654" y="207940"/>
                  <a:pt x="3548130" y="206867"/>
                </a:cubicBezTo>
                <a:cubicBezTo>
                  <a:pt x="3745606" y="205794"/>
                  <a:pt x="3931277" y="10464"/>
                  <a:pt x="4146998" y="805"/>
                </a:cubicBezTo>
                <a:cubicBezTo>
                  <a:pt x="4362719" y="-8854"/>
                  <a:pt x="4602588" y="70029"/>
                  <a:pt x="4842457" y="148912"/>
                </a:cubicBezTo>
              </a:path>
            </a:pathLst>
          </a:custGeom>
          <a:noFill/>
          <a:ln w="22225">
            <a:solidFill>
              <a:srgbClr val="7DD2E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493130" y="4902012"/>
            <a:ext cx="484266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altLang="zh-CN" sz="2800" dirty="0">
                <a:solidFill>
                  <a:srgbClr val="93D7E5"/>
                </a:solidFill>
                <a:latin typeface="Zapfino" panose="03030300040707070C03" pitchFamily="66" charset="77"/>
                <a:ea typeface="微软雅黑" panose="020B0503020204020204" pitchFamily="34" charset="-122"/>
              </a:rPr>
              <a:t>Lê Ánh Quyên</a:t>
            </a:r>
            <a:endParaRPr lang="zh-CN" altLang="en-US" sz="2800" dirty="0">
              <a:solidFill>
                <a:srgbClr val="93D7E5"/>
              </a:solidFill>
              <a:latin typeface="Zapfino" panose="03030300040707070C03" pitchFamily="66" charset="77"/>
              <a:ea typeface="微软雅黑" panose="020B0503020204020204" pitchFamily="34" charset="-122"/>
            </a:endParaRPr>
          </a:p>
        </p:txBody>
      </p:sp>
      <p:sp>
        <p:nvSpPr>
          <p:cNvPr id="84" name="矩形 8">
            <a:extLst>
              <a:ext uri="{FF2B5EF4-FFF2-40B4-BE49-F238E27FC236}">
                <a16:creationId xmlns:a16="http://schemas.microsoft.com/office/drawing/2014/main" id="{555D9E07-1351-0447-ACBC-5CE1D8A3055B}"/>
              </a:ext>
            </a:extLst>
          </p:cNvPr>
          <p:cNvSpPr/>
          <p:nvPr/>
        </p:nvSpPr>
        <p:spPr>
          <a:xfrm rot="20943421">
            <a:off x="6820445" y="2663195"/>
            <a:ext cx="1415772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9600" b="1" dirty="0">
                <a:ln w="10795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203200" dist="76200" dir="5400000" algn="t" rotWithShape="0">
                    <a:prstClr val="black">
                      <a:alpha val="9000"/>
                    </a:prstClr>
                  </a:outerShdw>
                </a:effectLst>
                <a:latin typeface="张海山锐谐体" panose="02000000000000000000" pitchFamily="2" charset="-122"/>
                <a:ea typeface="张海山锐谐体" panose="02000000000000000000" pitchFamily="2" charset="-122"/>
              </a:rPr>
              <a:t>T</a:t>
            </a:r>
            <a:endParaRPr lang="zh-CN" altLang="en-US" sz="9600" b="1" dirty="0">
              <a:ln w="107950">
                <a:solidFill>
                  <a:schemeClr val="bg1"/>
                </a:solidFill>
              </a:ln>
              <a:solidFill>
                <a:schemeClr val="accent1"/>
              </a:solidFill>
              <a:effectLst>
                <a:outerShdw blurRad="203200" dist="76200" dir="5400000" algn="t" rotWithShape="0">
                  <a:prstClr val="black">
                    <a:alpha val="9000"/>
                  </a:prstClr>
                </a:outerShdw>
              </a:effectLst>
              <a:latin typeface="张海山锐谐体" panose="02000000000000000000" pitchFamily="2" charset="-122"/>
              <a:ea typeface="张海山锐谐体" panose="02000000000000000000" pitchFamily="2" charset="-122"/>
            </a:endParaRPr>
          </a:p>
        </p:txBody>
      </p:sp>
      <p:sp>
        <p:nvSpPr>
          <p:cNvPr id="85" name="文本框 61">
            <a:extLst>
              <a:ext uri="{FF2B5EF4-FFF2-40B4-BE49-F238E27FC236}">
                <a16:creationId xmlns:a16="http://schemas.microsoft.com/office/drawing/2014/main" id="{AD35D984-8AAC-314A-9D21-697167CD1269}"/>
              </a:ext>
            </a:extLst>
          </p:cNvPr>
          <p:cNvSpPr txBox="1"/>
          <p:nvPr/>
        </p:nvSpPr>
        <p:spPr>
          <a:xfrm rot="424737">
            <a:off x="7699481" y="2720159"/>
            <a:ext cx="1334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9600" b="1" dirty="0">
                <a:ln w="63500">
                  <a:noFill/>
                </a:ln>
                <a:solidFill>
                  <a:srgbClr val="FF8599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R</a:t>
            </a:r>
            <a:endParaRPr lang="zh-CN" altLang="en-US" sz="9600" b="1" dirty="0">
              <a:ln w="63500">
                <a:noFill/>
              </a:ln>
              <a:solidFill>
                <a:srgbClr val="FF8599"/>
              </a:solidFill>
              <a:latin typeface="张海山锐谐体" panose="02000000000000000000" pitchFamily="2" charset="-122"/>
              <a:ea typeface="张海山锐谐体" panose="02000000000000000000" pitchFamily="2" charset="-122"/>
            </a:endParaRPr>
          </a:p>
        </p:txBody>
      </p:sp>
      <p:sp>
        <p:nvSpPr>
          <p:cNvPr id="86" name="矩形 60">
            <a:extLst>
              <a:ext uri="{FF2B5EF4-FFF2-40B4-BE49-F238E27FC236}">
                <a16:creationId xmlns:a16="http://schemas.microsoft.com/office/drawing/2014/main" id="{E1B66D62-B8A9-2F47-B6E5-C9D5F7A683B7}"/>
              </a:ext>
            </a:extLst>
          </p:cNvPr>
          <p:cNvSpPr/>
          <p:nvPr/>
        </p:nvSpPr>
        <p:spPr>
          <a:xfrm rot="172045">
            <a:off x="8799843" y="2482699"/>
            <a:ext cx="513282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9600" b="1" dirty="0">
                <a:ln w="101600">
                  <a:noFill/>
                </a:ln>
                <a:solidFill>
                  <a:srgbClr val="FFC000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Ị</a:t>
            </a:r>
            <a:endParaRPr lang="zh-CN" altLang="en-US" sz="9600" b="1" dirty="0">
              <a:ln w="101600">
                <a:noFill/>
              </a:ln>
              <a:solidFill>
                <a:srgbClr val="FFC000"/>
              </a:solidFill>
              <a:latin typeface="张海山锐谐体" panose="02000000000000000000" pitchFamily="2" charset="-122"/>
              <a:ea typeface="张海山锐谐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6535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2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44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1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1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25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2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225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8" presetClass="emph" presetSubtype="0" fill="hold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2" dur="7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42" presetClass="entr" presetSubtype="0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nodeType="withEffect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2" fill="hold" nodeType="withEffect">
                                      <p:stCondLst>
                                        <p:cond delay="12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2" fill="hold" nodeType="withEffect">
                                      <p:stCondLst>
                                        <p:cond delay="13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13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8" presetClass="emph" presetSubtype="0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58" dur="2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8" presetClass="emph" presetSubtype="0" fill="hold" nodeType="withEffect">
                                      <p:stCondLst>
                                        <p:cond delay="14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65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6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2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25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2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225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31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31" presetClass="entr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31" presetClass="entr" presetSubtype="0" fill="hold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8" presetClass="emph" presetSubtype="0" fill="hold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0" dur="7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entr" presetSubtype="0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nodeType="withEffect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4" fill="hold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8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2" fill="hold" nodeType="withEffect">
                                      <p:stCondLst>
                                        <p:cond delay="125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2" fill="hold" nodeType="withEffect">
                                      <p:stCondLst>
                                        <p:cond delay="130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4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nodeType="withEffect">
                                      <p:stCondLst>
                                        <p:cond delay="135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8" presetClass="emph" presetSubtype="0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91" dur="2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2" presetID="53" presetClass="entr" presetSubtype="16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8" presetClass="emph" presetSubtype="0" fill="hold" nodeType="withEffect">
                                      <p:stCondLst>
                                        <p:cond delay="14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98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67" grpId="0" animBg="1"/>
          <p:bldP spid="2" grpId="0"/>
          <p:bldP spid="6" grpId="0"/>
          <p:bldP spid="8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62" r="4000" b="19307"/>
          <a:stretch/>
        </p:blipFill>
        <p:spPr>
          <a:xfrm>
            <a:off x="0" y="0"/>
            <a:ext cx="12192000" cy="37538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2547779" y="2217639"/>
            <a:ext cx="757771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vi-VN" altLang="zh-CN" sz="6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KIỂM TRA BÀI CŨ</a:t>
            </a:r>
            <a:endParaRPr lang="zh-CN" altLang="en-US" sz="6600" dirty="0">
              <a:solidFill>
                <a:srgbClr val="FFFF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3400926"/>
            <a:ext cx="6320589" cy="866274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240379" y="3400925"/>
            <a:ext cx="5951621" cy="866275"/>
          </a:xfrm>
          <a:prstGeom prst="rect">
            <a:avLst/>
          </a:prstGeom>
          <a:solidFill>
            <a:srgbClr val="FFA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199454" y="3464912"/>
            <a:ext cx="19431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CÂU 1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471922" y="3452882"/>
            <a:ext cx="19431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CÂU 2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346747" y="4850776"/>
            <a:ext cx="57492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/>
            <a:r>
              <a:rPr lang="vi-VN" sz="2800">
                <a:latin typeface="A3.AllRoundGothicDemi-San" panose="020B0703020202020104" pitchFamily="34" charset="77"/>
              </a:rPr>
              <a:t>+ Nêu khái niệm về hóa trị? 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vi-VN" sz="2800">
                <a:latin typeface="A3.AllRoundGothicDemi-San" panose="020B0703020202020104" pitchFamily="34" charset="77"/>
              </a:rPr>
              <a:t>+ Người ta lấy hóa trị của nguyên tố nào để làm đơn vị?</a:t>
            </a:r>
          </a:p>
        </p:txBody>
      </p:sp>
      <p:sp>
        <p:nvSpPr>
          <p:cNvPr id="22" name="矩形 21"/>
          <p:cNvSpPr/>
          <p:nvPr/>
        </p:nvSpPr>
        <p:spPr>
          <a:xfrm>
            <a:off x="6381667" y="5772453"/>
            <a:ext cx="56690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Font typeface="Arial" panose="020B0604020202020204" pitchFamily="34" charset="0"/>
              <a:buNone/>
            </a:pPr>
            <a:r>
              <a:rPr lang="vi-VN" sz="2800">
                <a:latin typeface="A3.ArchivoRegular-San" panose="020B0503020202020B04" pitchFamily="34" charset="77"/>
              </a:rPr>
              <a:t>a) KH, H</a:t>
            </a:r>
            <a:r>
              <a:rPr lang="vi-VN" sz="2800" baseline="-25000">
                <a:latin typeface="A3.ArchivoRegular-San" panose="020B0503020202020B04" pitchFamily="34" charset="77"/>
              </a:rPr>
              <a:t>2</a:t>
            </a:r>
            <a:r>
              <a:rPr lang="vi-VN" sz="2800">
                <a:latin typeface="A3.ArchivoRegular-San" panose="020B0503020202020B04" pitchFamily="34" charset="77"/>
              </a:rPr>
              <a:t>S, CH</a:t>
            </a:r>
            <a:r>
              <a:rPr lang="vi-VN" sz="2800" baseline="-25000">
                <a:latin typeface="A3.ArchivoRegular-San" panose="020B0503020202020B04" pitchFamily="34" charset="77"/>
              </a:rPr>
              <a:t>4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vi-VN" sz="2800">
                <a:latin typeface="A3.ArchivoRegular-San" panose="020B0503020202020B04" pitchFamily="34" charset="77"/>
              </a:rPr>
              <a:t>b) HCl, H</a:t>
            </a:r>
            <a:r>
              <a:rPr lang="vi-VN" sz="2800" baseline="-25000">
                <a:latin typeface="A3.ArchivoRegular-San" panose="020B0503020202020B04" pitchFamily="34" charset="77"/>
              </a:rPr>
              <a:t>2</a:t>
            </a:r>
            <a:r>
              <a:rPr lang="vi-VN" sz="2800">
                <a:latin typeface="A3.ArchivoRegular-San" panose="020B0503020202020B04" pitchFamily="34" charset="77"/>
              </a:rPr>
              <a:t>SO</a:t>
            </a:r>
            <a:r>
              <a:rPr lang="vi-VN" sz="2800" baseline="-25000">
                <a:latin typeface="A3.ArchivoRegular-San" panose="020B0503020202020B04" pitchFamily="34" charset="77"/>
              </a:rPr>
              <a:t>4</a:t>
            </a:r>
            <a:r>
              <a:rPr lang="vi-VN" sz="2800">
                <a:latin typeface="A3.ArchivoRegular-San" panose="020B0503020202020B04" pitchFamily="34" charset="77"/>
              </a:rPr>
              <a:t>, H</a:t>
            </a:r>
            <a:r>
              <a:rPr lang="vi-VN" sz="2800" baseline="-25000">
                <a:latin typeface="A3.ArchivoRegular-San" panose="020B0503020202020B04" pitchFamily="34" charset="77"/>
              </a:rPr>
              <a:t>3</a:t>
            </a:r>
            <a:r>
              <a:rPr lang="vi-VN" sz="2800">
                <a:latin typeface="A3.ArchivoRegular-San" panose="020B0503020202020B04" pitchFamily="34" charset="77"/>
              </a:rPr>
              <a:t>PO</a:t>
            </a:r>
            <a:r>
              <a:rPr lang="vi-VN" sz="2800" baseline="-25000">
                <a:latin typeface="A3.ArchivoRegular-San" panose="020B0503020202020B04" pitchFamily="34" charset="77"/>
              </a:rPr>
              <a:t>4</a:t>
            </a:r>
            <a:endParaRPr lang="vi-VN" sz="2800">
              <a:latin typeface="A3.ArchivoRegular-San" panose="020B0503020202020B04" pitchFamily="34" charset="77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6256427" y="4459338"/>
            <a:ext cx="57492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Font typeface="Arial" panose="020B0604020202020204" pitchFamily="34" charset="0"/>
              <a:buNone/>
            </a:pPr>
            <a:r>
              <a:rPr lang="vi-VN" sz="2800">
                <a:latin typeface="A3.AllRoundGothicDemi-San" panose="020B0703020202020104" pitchFamily="34" charset="77"/>
              </a:rPr>
              <a:t>+ Xác định hóa trị của mỗi nguyên tố (nhóm nguyên tử) trong các hợp chất sau đây?</a:t>
            </a:r>
          </a:p>
        </p:txBody>
      </p:sp>
    </p:spTree>
    <p:extLst>
      <p:ext uri="{BB962C8B-B14F-4D97-AF65-F5344CB8AC3E}">
        <p14:creationId xmlns:p14="http://schemas.microsoft.com/office/powerpoint/2010/main" val="2820934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9" grpId="0" animBg="1"/>
      <p:bldP spid="7" grpId="0"/>
      <p:bldP spid="8" grpId="0"/>
      <p:bldP spid="12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1" y="-75638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323640" y="1793323"/>
            <a:ext cx="3643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VN" altLang="zh-CN" sz="4400" dirty="0">
                <a:solidFill>
                  <a:srgbClr val="22F1F6"/>
                </a:solidFill>
                <a:latin typeface="A3.BebasNeueBold-San" panose="020B0606020202050201" pitchFamily="34" charset="77"/>
                <a:ea typeface="叶根友行书繁" panose="02010601030101010101" pitchFamily="2" charset="-122"/>
              </a:rPr>
              <a:t>THCS ĐỘC LẬP</a:t>
            </a:r>
            <a:endParaRPr lang="zh-CN" altLang="en-US" sz="4400" dirty="0">
              <a:solidFill>
                <a:srgbClr val="22F1F6"/>
              </a:solidFill>
              <a:latin typeface="A3.BebasNeueBold-San" panose="020B0606020202050201" pitchFamily="34" charset="77"/>
              <a:ea typeface="叶根友行书繁" panose="02010601030101010101" pitchFamily="2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 rot="691748">
            <a:off x="8659028" y="5246838"/>
            <a:ext cx="949387" cy="931930"/>
            <a:chOff x="10646778" y="4753862"/>
            <a:chExt cx="751521" cy="737702"/>
          </a:xfrm>
        </p:grpSpPr>
        <p:sp>
          <p:nvSpPr>
            <p:cNvPr id="7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9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 rot="1562261">
            <a:off x="11219222" y="3808953"/>
            <a:ext cx="466601" cy="458021"/>
            <a:chOff x="10646778" y="4753862"/>
            <a:chExt cx="751521" cy="737702"/>
          </a:xfrm>
        </p:grpSpPr>
        <p:sp>
          <p:nvSpPr>
            <p:cNvPr id="9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01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1" name="组合 110"/>
          <p:cNvGrpSpPr/>
          <p:nvPr/>
        </p:nvGrpSpPr>
        <p:grpSpPr>
          <a:xfrm rot="20532747">
            <a:off x="7568703" y="802976"/>
            <a:ext cx="774928" cy="923380"/>
            <a:chOff x="507876" y="722140"/>
            <a:chExt cx="774928" cy="923380"/>
          </a:xfrm>
        </p:grpSpPr>
        <p:sp>
          <p:nvSpPr>
            <p:cNvPr id="112" name="椭圆 111"/>
            <p:cNvSpPr/>
            <p:nvPr/>
          </p:nvSpPr>
          <p:spPr>
            <a:xfrm flipV="1">
              <a:off x="1142127" y="1504843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 flipV="1">
              <a:off x="525192" y="722140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4" name="直接连接符 113"/>
            <p:cNvCxnSpPr>
              <a:stCxn id="113" idx="0"/>
              <a:endCxn id="112" idx="3"/>
            </p:cNvCxnSpPr>
            <p:nvPr/>
          </p:nvCxnSpPr>
          <p:spPr>
            <a:xfrm rot="1067253">
              <a:off x="507876" y="965291"/>
              <a:ext cx="742508" cy="457681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组合 114"/>
          <p:cNvGrpSpPr/>
          <p:nvPr/>
        </p:nvGrpSpPr>
        <p:grpSpPr>
          <a:xfrm>
            <a:off x="10853813" y="1602319"/>
            <a:ext cx="530493" cy="1204586"/>
            <a:chOff x="3019253" y="1093136"/>
            <a:chExt cx="530493" cy="1204586"/>
          </a:xfrm>
        </p:grpSpPr>
        <p:sp>
          <p:nvSpPr>
            <p:cNvPr id="116" name="椭圆 115"/>
            <p:cNvSpPr/>
            <p:nvPr/>
          </p:nvSpPr>
          <p:spPr>
            <a:xfrm flipV="1">
              <a:off x="3019253" y="1093136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椭圆 116"/>
            <p:cNvSpPr/>
            <p:nvPr/>
          </p:nvSpPr>
          <p:spPr>
            <a:xfrm flipV="1">
              <a:off x="3409069" y="1819421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椭圆 117"/>
            <p:cNvSpPr/>
            <p:nvPr/>
          </p:nvSpPr>
          <p:spPr>
            <a:xfrm flipV="1">
              <a:off x="3169918" y="2157045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9" name="直接连接符 118"/>
            <p:cNvCxnSpPr>
              <a:stCxn id="116" idx="7"/>
              <a:endCxn id="117" idx="3"/>
            </p:cNvCxnSpPr>
            <p:nvPr/>
          </p:nvCxnSpPr>
          <p:spPr>
            <a:xfrm>
              <a:off x="3139328" y="1213211"/>
              <a:ext cx="290343" cy="626812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>
              <a:stCxn id="117" idx="5"/>
              <a:endCxn id="118" idx="0"/>
            </p:cNvCxnSpPr>
            <p:nvPr/>
          </p:nvCxnSpPr>
          <p:spPr>
            <a:xfrm flipH="1">
              <a:off x="3240257" y="1840023"/>
              <a:ext cx="288887" cy="457699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组合 120"/>
          <p:cNvGrpSpPr/>
          <p:nvPr/>
        </p:nvGrpSpPr>
        <p:grpSpPr>
          <a:xfrm rot="1255243">
            <a:off x="9007736" y="920782"/>
            <a:ext cx="1778771" cy="1178288"/>
            <a:chOff x="1659043" y="703884"/>
            <a:chExt cx="1778771" cy="1178288"/>
          </a:xfrm>
        </p:grpSpPr>
        <p:sp>
          <p:nvSpPr>
            <p:cNvPr id="122" name="椭圆 121"/>
            <p:cNvSpPr/>
            <p:nvPr/>
          </p:nvSpPr>
          <p:spPr>
            <a:xfrm flipV="1">
              <a:off x="1668618" y="1741495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椭圆 122"/>
            <p:cNvSpPr/>
            <p:nvPr/>
          </p:nvSpPr>
          <p:spPr>
            <a:xfrm flipV="1">
              <a:off x="2071973" y="859740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4" name="直接连接符 123"/>
            <p:cNvCxnSpPr>
              <a:stCxn id="122" idx="5"/>
              <a:endCxn id="123" idx="1"/>
            </p:cNvCxnSpPr>
            <p:nvPr/>
          </p:nvCxnSpPr>
          <p:spPr>
            <a:xfrm rot="20344757" flipV="1">
              <a:off x="1659043" y="1059855"/>
              <a:ext cx="563182" cy="622203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>
              <a:stCxn id="116" idx="3"/>
              <a:endCxn id="123" idx="6"/>
            </p:cNvCxnSpPr>
            <p:nvPr/>
          </p:nvCxnSpPr>
          <p:spPr>
            <a:xfrm rot="20344757" flipH="1" flipV="1">
              <a:off x="2276479" y="703884"/>
              <a:ext cx="1161335" cy="571916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8" name="图片 1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360" y="587582"/>
            <a:ext cx="2954279" cy="1902446"/>
          </a:xfrm>
          <a:prstGeom prst="rect">
            <a:avLst/>
          </a:prstGeom>
          <a:effectLst>
            <a:outerShdw blurRad="165100" dist="25400" dir="16200000" sx="99000" sy="99000" rotWithShape="0">
              <a:schemeClr val="bg1">
                <a:alpha val="93000"/>
              </a:schemeClr>
            </a:outerShdw>
          </a:effectLst>
        </p:spPr>
      </p:pic>
      <p:grpSp>
        <p:nvGrpSpPr>
          <p:cNvPr id="131" name="组合 130"/>
          <p:cNvGrpSpPr/>
          <p:nvPr/>
        </p:nvGrpSpPr>
        <p:grpSpPr>
          <a:xfrm flipH="1">
            <a:off x="558694" y="1589017"/>
            <a:ext cx="3021982" cy="1854485"/>
            <a:chOff x="8726219" y="-661205"/>
            <a:chExt cx="2154936" cy="1322409"/>
          </a:xfrm>
        </p:grpSpPr>
        <p:sp>
          <p:nvSpPr>
            <p:cNvPr id="132" name="任意多边形 13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任意多边形 13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 rot="21070279">
            <a:off x="3167131" y="2698966"/>
            <a:ext cx="1415772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9600" b="1" dirty="0">
                <a:ln w="107950">
                  <a:solidFill>
                    <a:schemeClr val="bg1"/>
                  </a:solidFill>
                </a:ln>
                <a:solidFill>
                  <a:srgbClr val="BCDE12"/>
                </a:solidFill>
                <a:effectLst>
                  <a:outerShdw blurRad="203200" dist="76200" dir="5400000" algn="t" rotWithShape="0">
                    <a:prstClr val="black">
                      <a:alpha val="9000"/>
                    </a:prstClr>
                  </a:outerShdw>
                </a:effectLst>
                <a:latin typeface="张海山锐谐体" panose="02000000000000000000" pitchFamily="2" charset="-122"/>
                <a:ea typeface="张海山锐谐体" panose="02000000000000000000" pitchFamily="2" charset="-122"/>
              </a:rPr>
              <a:t>H</a:t>
            </a:r>
            <a:endParaRPr lang="zh-CN" altLang="en-US" sz="9600" b="1" dirty="0">
              <a:ln w="107950">
                <a:solidFill>
                  <a:schemeClr val="bg1"/>
                </a:solidFill>
              </a:ln>
              <a:solidFill>
                <a:srgbClr val="BCDE12"/>
              </a:solidFill>
              <a:effectLst>
                <a:outerShdw blurRad="203200" dist="76200" dir="5400000" algn="t" rotWithShape="0">
                  <a:prstClr val="black">
                    <a:alpha val="9000"/>
                  </a:prstClr>
                </a:outerShdw>
              </a:effectLst>
              <a:latin typeface="张海山锐谐体" panose="02000000000000000000" pitchFamily="2" charset="-122"/>
              <a:ea typeface="张海山锐谐体" panose="02000000000000000000" pitchFamily="2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367427" y="2699601"/>
            <a:ext cx="119295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9600" b="1" dirty="0">
                <a:ln w="101600">
                  <a:noFill/>
                </a:ln>
                <a:solidFill>
                  <a:srgbClr val="FF7D93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Ó</a:t>
            </a:r>
            <a:endParaRPr lang="zh-CN" altLang="en-US" sz="9600" b="1" dirty="0">
              <a:ln w="101600">
                <a:noFill/>
              </a:ln>
              <a:solidFill>
                <a:srgbClr val="FF7D93"/>
              </a:solidFill>
              <a:latin typeface="张海山锐谐体" panose="02000000000000000000" pitchFamily="2" charset="-122"/>
              <a:ea typeface="张海山锐谐体" panose="02000000000000000000" pitchFamily="2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 rot="424737">
            <a:off x="5298531" y="2778633"/>
            <a:ext cx="1334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9600" b="1" dirty="0">
                <a:ln w="63500">
                  <a:noFill/>
                </a:ln>
                <a:solidFill>
                  <a:srgbClr val="13D6EB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A</a:t>
            </a:r>
            <a:endParaRPr lang="zh-CN" altLang="en-US" sz="9600" b="1" dirty="0">
              <a:ln w="63500">
                <a:noFill/>
              </a:ln>
              <a:solidFill>
                <a:srgbClr val="13D6EB"/>
              </a:solidFill>
              <a:latin typeface="张海山锐谐体" panose="02000000000000000000" pitchFamily="2" charset="-122"/>
              <a:ea typeface="张海山锐谐体" panose="02000000000000000000" pitchFamily="2" charset="-122"/>
            </a:endParaRPr>
          </a:p>
        </p:txBody>
      </p:sp>
      <p:grpSp>
        <p:nvGrpSpPr>
          <p:cNvPr id="141" name="组合 140"/>
          <p:cNvGrpSpPr/>
          <p:nvPr/>
        </p:nvGrpSpPr>
        <p:grpSpPr>
          <a:xfrm rot="920444">
            <a:off x="3202114" y="4087393"/>
            <a:ext cx="577446" cy="566828"/>
            <a:chOff x="10646778" y="4753862"/>
            <a:chExt cx="751521" cy="737702"/>
          </a:xfrm>
        </p:grpSpPr>
        <p:sp>
          <p:nvSpPr>
            <p:cNvPr id="142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3" name="组合 142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44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1" y="4531757"/>
            <a:ext cx="12191999" cy="2326243"/>
            <a:chOff x="1" y="4546271"/>
            <a:chExt cx="12191999" cy="2326243"/>
          </a:xfrm>
        </p:grpSpPr>
        <p:sp>
          <p:nvSpPr>
            <p:cNvPr id="39" name="任意多边形 38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任意多边形 80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10040735" y="2656685"/>
            <a:ext cx="1772498" cy="1986264"/>
            <a:chOff x="9945761" y="4535871"/>
            <a:chExt cx="1772498" cy="1986264"/>
          </a:xfrm>
        </p:grpSpPr>
        <p:sp>
          <p:nvSpPr>
            <p:cNvPr id="148" name="圆角矩形 147"/>
            <p:cNvSpPr/>
            <p:nvPr/>
          </p:nvSpPr>
          <p:spPr>
            <a:xfrm>
              <a:off x="10526487" y="5428190"/>
              <a:ext cx="328183" cy="134639"/>
            </a:xfrm>
            <a:prstGeom prst="roundRect">
              <a:avLst/>
            </a:prstGeom>
            <a:solidFill>
              <a:srgbClr val="C87404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圆角矩形 148"/>
            <p:cNvSpPr/>
            <p:nvPr/>
          </p:nvSpPr>
          <p:spPr>
            <a:xfrm rot="1452078">
              <a:off x="10593807" y="5007442"/>
              <a:ext cx="286109" cy="48806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0" name="组合 149"/>
            <p:cNvGrpSpPr/>
            <p:nvPr/>
          </p:nvGrpSpPr>
          <p:grpSpPr>
            <a:xfrm rot="17559220">
              <a:off x="10526211" y="4117280"/>
              <a:ext cx="611597" cy="1772498"/>
              <a:chOff x="2994660" y="1680210"/>
              <a:chExt cx="1234440" cy="3577590"/>
            </a:xfrm>
            <a:solidFill>
              <a:srgbClr val="FFC000"/>
            </a:solidFill>
          </p:grpSpPr>
          <p:sp>
            <p:nvSpPr>
              <p:cNvPr id="162" name="椭圆 161"/>
              <p:cNvSpPr/>
              <p:nvPr/>
            </p:nvSpPr>
            <p:spPr>
              <a:xfrm>
                <a:off x="3080385" y="168021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矩形 162"/>
              <p:cNvSpPr/>
              <p:nvPr/>
            </p:nvSpPr>
            <p:spPr>
              <a:xfrm>
                <a:off x="3423285" y="4983480"/>
                <a:ext cx="377190" cy="27432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矩形 163"/>
              <p:cNvSpPr/>
              <p:nvPr/>
            </p:nvSpPr>
            <p:spPr>
              <a:xfrm>
                <a:off x="3314700" y="4297680"/>
                <a:ext cx="594360" cy="74295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矩形 164"/>
              <p:cNvSpPr/>
              <p:nvPr/>
            </p:nvSpPr>
            <p:spPr>
              <a:xfrm>
                <a:off x="3177540" y="2514600"/>
                <a:ext cx="868680" cy="1874520"/>
              </a:xfrm>
              <a:prstGeom prst="rect">
                <a:avLst/>
              </a:prstGeom>
              <a:grpFill/>
              <a:ln w="635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梯形 165"/>
              <p:cNvSpPr/>
              <p:nvPr/>
            </p:nvSpPr>
            <p:spPr>
              <a:xfrm>
                <a:off x="2994660" y="2137410"/>
                <a:ext cx="1234440" cy="457200"/>
              </a:xfrm>
              <a:prstGeom prst="trapezoid">
                <a:avLst>
                  <a:gd name="adj" fmla="val 4323"/>
                </a:avLst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1" name="椭圆 150"/>
            <p:cNvSpPr/>
            <p:nvPr/>
          </p:nvSpPr>
          <p:spPr>
            <a:xfrm>
              <a:off x="10644296" y="5276721"/>
              <a:ext cx="100980" cy="1009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2" name="直接连接符 151"/>
            <p:cNvCxnSpPr>
              <a:stCxn id="148" idx="2"/>
            </p:cNvCxnSpPr>
            <p:nvPr/>
          </p:nvCxnSpPr>
          <p:spPr>
            <a:xfrm flipH="1">
              <a:off x="10686371" y="5562830"/>
              <a:ext cx="4207" cy="95089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/>
          </p:nvCxnSpPr>
          <p:spPr>
            <a:xfrm flipH="1">
              <a:off x="10274038" y="5565635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/>
            <p:cNvCxnSpPr/>
            <p:nvPr/>
          </p:nvCxnSpPr>
          <p:spPr>
            <a:xfrm>
              <a:off x="10806985" y="5551610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矩形 157"/>
            <p:cNvSpPr/>
            <p:nvPr/>
          </p:nvSpPr>
          <p:spPr>
            <a:xfrm rot="17559220">
              <a:off x="10853495" y="4455518"/>
              <a:ext cx="79608" cy="824798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矩形 158"/>
            <p:cNvSpPr/>
            <p:nvPr/>
          </p:nvSpPr>
          <p:spPr>
            <a:xfrm rot="17559220">
              <a:off x="10743004" y="4722219"/>
              <a:ext cx="79608" cy="824798"/>
            </a:xfrm>
            <a:prstGeom prst="rect">
              <a:avLst/>
            </a:prstGeom>
            <a:solidFill>
              <a:srgbClr val="FC9204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矩形 159"/>
            <p:cNvSpPr/>
            <p:nvPr/>
          </p:nvSpPr>
          <p:spPr>
            <a:xfrm rot="17559220">
              <a:off x="10372657" y="4488927"/>
              <a:ext cx="84972" cy="178859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矩形 160"/>
            <p:cNvSpPr/>
            <p:nvPr/>
          </p:nvSpPr>
          <p:spPr>
            <a:xfrm rot="17559220">
              <a:off x="11189014" y="5155725"/>
              <a:ext cx="256730" cy="87380"/>
            </a:xfrm>
            <a:prstGeom prst="rect">
              <a:avLst/>
            </a:prstGeom>
            <a:solidFill>
              <a:schemeClr val="tx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9335411" y="3961966"/>
            <a:ext cx="2308359" cy="1447795"/>
            <a:chOff x="594424" y="1153191"/>
            <a:chExt cx="2605976" cy="1634460"/>
          </a:xfrm>
        </p:grpSpPr>
        <p:sp>
          <p:nvSpPr>
            <p:cNvPr id="82" name="任意多边形 81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 82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7" name="任意多边形 166"/>
          <p:cNvSpPr/>
          <p:nvPr/>
        </p:nvSpPr>
        <p:spPr>
          <a:xfrm>
            <a:off x="4415588" y="2560535"/>
            <a:ext cx="3356811" cy="74381"/>
          </a:xfrm>
          <a:custGeom>
            <a:avLst/>
            <a:gdLst>
              <a:gd name="connsiteX0" fmla="*/ 0 w 4842457"/>
              <a:gd name="connsiteY0" fmla="*/ 213306 h 213306"/>
              <a:gd name="connsiteX1" fmla="*/ 611747 w 4842457"/>
              <a:gd name="connsiteY1" fmla="*/ 7244 h 213306"/>
              <a:gd name="connsiteX2" fmla="*/ 1178417 w 4842457"/>
              <a:gd name="connsiteY2" fmla="*/ 206867 h 213306"/>
              <a:gd name="connsiteX3" fmla="*/ 1790164 w 4842457"/>
              <a:gd name="connsiteY3" fmla="*/ 13684 h 213306"/>
              <a:gd name="connsiteX4" fmla="*/ 2363274 w 4842457"/>
              <a:gd name="connsiteY4" fmla="*/ 200428 h 213306"/>
              <a:gd name="connsiteX5" fmla="*/ 2962141 w 4842457"/>
              <a:gd name="connsiteY5" fmla="*/ 7244 h 213306"/>
              <a:gd name="connsiteX6" fmla="*/ 3548130 w 4842457"/>
              <a:gd name="connsiteY6" fmla="*/ 206867 h 213306"/>
              <a:gd name="connsiteX7" fmla="*/ 4146998 w 4842457"/>
              <a:gd name="connsiteY7" fmla="*/ 805 h 213306"/>
              <a:gd name="connsiteX8" fmla="*/ 4842457 w 4842457"/>
              <a:gd name="connsiteY8" fmla="*/ 148912 h 21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42457" h="213306">
                <a:moveTo>
                  <a:pt x="0" y="213306"/>
                </a:moveTo>
                <a:cubicBezTo>
                  <a:pt x="207672" y="110811"/>
                  <a:pt x="415344" y="8317"/>
                  <a:pt x="611747" y="7244"/>
                </a:cubicBezTo>
                <a:cubicBezTo>
                  <a:pt x="808150" y="6171"/>
                  <a:pt x="982014" y="205794"/>
                  <a:pt x="1178417" y="206867"/>
                </a:cubicBezTo>
                <a:cubicBezTo>
                  <a:pt x="1374820" y="207940"/>
                  <a:pt x="1592688" y="14757"/>
                  <a:pt x="1790164" y="13684"/>
                </a:cubicBezTo>
                <a:cubicBezTo>
                  <a:pt x="1987640" y="12611"/>
                  <a:pt x="2167945" y="201501"/>
                  <a:pt x="2363274" y="200428"/>
                </a:cubicBezTo>
                <a:cubicBezTo>
                  <a:pt x="2558603" y="199355"/>
                  <a:pt x="2764665" y="6171"/>
                  <a:pt x="2962141" y="7244"/>
                </a:cubicBezTo>
                <a:cubicBezTo>
                  <a:pt x="3159617" y="8317"/>
                  <a:pt x="3350654" y="207940"/>
                  <a:pt x="3548130" y="206867"/>
                </a:cubicBezTo>
                <a:cubicBezTo>
                  <a:pt x="3745606" y="205794"/>
                  <a:pt x="3931277" y="10464"/>
                  <a:pt x="4146998" y="805"/>
                </a:cubicBezTo>
                <a:cubicBezTo>
                  <a:pt x="4362719" y="-8854"/>
                  <a:pt x="4602588" y="70029"/>
                  <a:pt x="4842457" y="148912"/>
                </a:cubicBezTo>
              </a:path>
            </a:pathLst>
          </a:custGeom>
          <a:noFill/>
          <a:ln w="22225">
            <a:solidFill>
              <a:srgbClr val="7DD2E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493130" y="4902012"/>
            <a:ext cx="484266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altLang="zh-CN" sz="2800" dirty="0">
                <a:solidFill>
                  <a:srgbClr val="93D7E5"/>
                </a:solidFill>
                <a:latin typeface="Zapfino" panose="03030300040707070C03" pitchFamily="66" charset="77"/>
                <a:ea typeface="微软雅黑" panose="020B0503020204020204" pitchFamily="34" charset="-122"/>
              </a:rPr>
              <a:t>Lê Ánh Quyên</a:t>
            </a:r>
            <a:endParaRPr lang="zh-CN" altLang="en-US" sz="2800" dirty="0">
              <a:solidFill>
                <a:srgbClr val="93D7E5"/>
              </a:solidFill>
              <a:latin typeface="Zapfino" panose="03030300040707070C03" pitchFamily="66" charset="77"/>
              <a:ea typeface="微软雅黑" panose="020B0503020204020204" pitchFamily="34" charset="-122"/>
            </a:endParaRPr>
          </a:p>
        </p:txBody>
      </p:sp>
      <p:sp>
        <p:nvSpPr>
          <p:cNvPr id="84" name="矩形 8">
            <a:extLst>
              <a:ext uri="{FF2B5EF4-FFF2-40B4-BE49-F238E27FC236}">
                <a16:creationId xmlns:a16="http://schemas.microsoft.com/office/drawing/2014/main" id="{555D9E07-1351-0447-ACBC-5CE1D8A3055B}"/>
              </a:ext>
            </a:extLst>
          </p:cNvPr>
          <p:cNvSpPr/>
          <p:nvPr/>
        </p:nvSpPr>
        <p:spPr>
          <a:xfrm rot="20943421">
            <a:off x="6820445" y="2663195"/>
            <a:ext cx="1415772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9600" b="1" dirty="0">
                <a:ln w="10795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203200" dist="76200" dir="5400000" algn="t" rotWithShape="0">
                    <a:prstClr val="black">
                      <a:alpha val="9000"/>
                    </a:prstClr>
                  </a:outerShdw>
                </a:effectLst>
                <a:latin typeface="张海山锐谐体" panose="02000000000000000000" pitchFamily="2" charset="-122"/>
                <a:ea typeface="张海山锐谐体" panose="02000000000000000000" pitchFamily="2" charset="-122"/>
              </a:rPr>
              <a:t>T</a:t>
            </a:r>
            <a:endParaRPr lang="zh-CN" altLang="en-US" sz="9600" b="1" dirty="0">
              <a:ln w="107950">
                <a:solidFill>
                  <a:schemeClr val="bg1"/>
                </a:solidFill>
              </a:ln>
              <a:solidFill>
                <a:schemeClr val="accent1"/>
              </a:solidFill>
              <a:effectLst>
                <a:outerShdw blurRad="203200" dist="76200" dir="5400000" algn="t" rotWithShape="0">
                  <a:prstClr val="black">
                    <a:alpha val="9000"/>
                  </a:prstClr>
                </a:outerShdw>
              </a:effectLst>
              <a:latin typeface="张海山锐谐体" panose="02000000000000000000" pitchFamily="2" charset="-122"/>
              <a:ea typeface="张海山锐谐体" panose="02000000000000000000" pitchFamily="2" charset="-122"/>
            </a:endParaRPr>
          </a:p>
        </p:txBody>
      </p:sp>
      <p:sp>
        <p:nvSpPr>
          <p:cNvPr id="85" name="文本框 61">
            <a:extLst>
              <a:ext uri="{FF2B5EF4-FFF2-40B4-BE49-F238E27FC236}">
                <a16:creationId xmlns:a16="http://schemas.microsoft.com/office/drawing/2014/main" id="{AD35D984-8AAC-314A-9D21-697167CD1269}"/>
              </a:ext>
            </a:extLst>
          </p:cNvPr>
          <p:cNvSpPr txBox="1"/>
          <p:nvPr/>
        </p:nvSpPr>
        <p:spPr>
          <a:xfrm rot="424737">
            <a:off x="7699481" y="2720159"/>
            <a:ext cx="1334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9600" b="1" dirty="0">
                <a:ln w="63500">
                  <a:noFill/>
                </a:ln>
                <a:solidFill>
                  <a:srgbClr val="FF8599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R</a:t>
            </a:r>
            <a:endParaRPr lang="zh-CN" altLang="en-US" sz="9600" b="1" dirty="0">
              <a:ln w="63500">
                <a:noFill/>
              </a:ln>
              <a:solidFill>
                <a:srgbClr val="FF8599"/>
              </a:solidFill>
              <a:latin typeface="张海山锐谐体" panose="02000000000000000000" pitchFamily="2" charset="-122"/>
              <a:ea typeface="张海山锐谐体" panose="02000000000000000000" pitchFamily="2" charset="-122"/>
            </a:endParaRPr>
          </a:p>
        </p:txBody>
      </p:sp>
      <p:sp>
        <p:nvSpPr>
          <p:cNvPr id="86" name="矩形 60">
            <a:extLst>
              <a:ext uri="{FF2B5EF4-FFF2-40B4-BE49-F238E27FC236}">
                <a16:creationId xmlns:a16="http://schemas.microsoft.com/office/drawing/2014/main" id="{E1B66D62-B8A9-2F47-B6E5-C9D5F7A683B7}"/>
              </a:ext>
            </a:extLst>
          </p:cNvPr>
          <p:cNvSpPr/>
          <p:nvPr/>
        </p:nvSpPr>
        <p:spPr>
          <a:xfrm rot="172045">
            <a:off x="8799843" y="2482699"/>
            <a:ext cx="513282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9600" b="1" dirty="0">
                <a:ln w="101600">
                  <a:noFill/>
                </a:ln>
                <a:solidFill>
                  <a:srgbClr val="FFC000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Ị</a:t>
            </a:r>
            <a:endParaRPr lang="zh-CN" altLang="en-US" sz="9600" b="1" dirty="0">
              <a:ln w="101600">
                <a:noFill/>
              </a:ln>
              <a:solidFill>
                <a:srgbClr val="FFC000"/>
              </a:solidFill>
              <a:latin typeface="张海山锐谐体" panose="02000000000000000000" pitchFamily="2" charset="-122"/>
              <a:ea typeface="张海山锐谐体" panose="02000000000000000000" pitchFamily="2" charset="-122"/>
            </a:endParaRPr>
          </a:p>
        </p:txBody>
      </p:sp>
      <p:sp>
        <p:nvSpPr>
          <p:cNvPr id="72" name="文本框 3">
            <a:extLst>
              <a:ext uri="{FF2B5EF4-FFF2-40B4-BE49-F238E27FC236}">
                <a16:creationId xmlns:a16="http://schemas.microsoft.com/office/drawing/2014/main" id="{A159B6BE-D647-AA40-AC97-CF21B678C108}"/>
              </a:ext>
            </a:extLst>
          </p:cNvPr>
          <p:cNvSpPr txBox="1"/>
          <p:nvPr/>
        </p:nvSpPr>
        <p:spPr>
          <a:xfrm>
            <a:off x="4314135" y="4093437"/>
            <a:ext cx="3643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altLang="zh-CN" sz="4400" dirty="0">
                <a:solidFill>
                  <a:srgbClr val="22F1F6"/>
                </a:solidFill>
                <a:latin typeface="A3.BebasNeueBold-San" panose="020B0606020202050201" pitchFamily="34" charset="77"/>
                <a:ea typeface="叶根友行书繁" panose="02010601030101010101" pitchFamily="2" charset="-122"/>
              </a:rPr>
              <a:t>(tt)</a:t>
            </a:r>
            <a:endParaRPr lang="zh-CN" altLang="en-US" sz="4400" dirty="0">
              <a:solidFill>
                <a:srgbClr val="22F1F6"/>
              </a:solidFill>
              <a:latin typeface="A3.BebasNeueBold-San" panose="020B0606020202050201" pitchFamily="34" charset="77"/>
              <a:ea typeface="叶根友行书繁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8453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2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44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1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1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25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2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225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8" presetClass="emph" presetSubtype="0" fill="hold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2" dur="7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42" presetClass="entr" presetSubtype="0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nodeType="withEffect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2" fill="hold" nodeType="withEffect">
                                      <p:stCondLst>
                                        <p:cond delay="12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2" fill="hold" nodeType="withEffect">
                                      <p:stCondLst>
                                        <p:cond delay="13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13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8" presetClass="emph" presetSubtype="0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58" dur="2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8" presetClass="emph" presetSubtype="0" fill="hold" nodeType="withEffect">
                                      <p:stCondLst>
                                        <p:cond delay="14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65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1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2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67" grpId="0" animBg="1"/>
          <p:bldP spid="7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2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25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2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225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8" presetClass="emph" presetSubtype="0" fill="hold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2" dur="7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42" presetClass="entr" presetSubtype="0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nodeType="withEffect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2" fill="hold" nodeType="withEffect">
                                      <p:stCondLst>
                                        <p:cond delay="12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2" fill="hold" nodeType="withEffect">
                                      <p:stCondLst>
                                        <p:cond delay="13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13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8" presetClass="emph" presetSubtype="0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58" dur="2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8" presetClass="emph" presetSubtype="0" fill="hold" nodeType="withEffect">
                                      <p:stCondLst>
                                        <p:cond delay="14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65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1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2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67" grpId="0" animBg="1"/>
          <p:bldP spid="72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88">
            <a:extLst>
              <a:ext uri="{FF2B5EF4-FFF2-40B4-BE49-F238E27FC236}">
                <a16:creationId xmlns:a16="http://schemas.microsoft.com/office/drawing/2014/main" id="{ABC60316-1C8E-9449-8496-B1399D6E8C02}"/>
              </a:ext>
            </a:extLst>
          </p:cNvPr>
          <p:cNvGrpSpPr/>
          <p:nvPr/>
        </p:nvGrpSpPr>
        <p:grpSpPr>
          <a:xfrm>
            <a:off x="7540775" y="-95794"/>
            <a:ext cx="4750527" cy="4484912"/>
            <a:chOff x="7628709" y="-95794"/>
            <a:chExt cx="4750527" cy="4484912"/>
          </a:xfrm>
        </p:grpSpPr>
        <p:grpSp>
          <p:nvGrpSpPr>
            <p:cNvPr id="24" name="组合 89">
              <a:extLst>
                <a:ext uri="{FF2B5EF4-FFF2-40B4-BE49-F238E27FC236}">
                  <a16:creationId xmlns:a16="http://schemas.microsoft.com/office/drawing/2014/main" id="{A9086444-AACE-F848-8922-C9EF2E34F4CA}"/>
                </a:ext>
              </a:extLst>
            </p:cNvPr>
            <p:cNvGrpSpPr/>
            <p:nvPr/>
          </p:nvGrpSpPr>
          <p:grpSpPr>
            <a:xfrm>
              <a:off x="7628709" y="-95794"/>
              <a:ext cx="4750527" cy="4484912"/>
              <a:chOff x="7628709" y="-95794"/>
              <a:chExt cx="4750527" cy="4484912"/>
            </a:xfrm>
          </p:grpSpPr>
          <p:grpSp>
            <p:nvGrpSpPr>
              <p:cNvPr id="27" name="组合 92">
                <a:extLst>
                  <a:ext uri="{FF2B5EF4-FFF2-40B4-BE49-F238E27FC236}">
                    <a16:creationId xmlns:a16="http://schemas.microsoft.com/office/drawing/2014/main" id="{E37C8CC8-A041-CB47-93D1-74AD72B479F3}"/>
                  </a:ext>
                </a:extLst>
              </p:cNvPr>
              <p:cNvGrpSpPr/>
              <p:nvPr/>
            </p:nvGrpSpPr>
            <p:grpSpPr>
              <a:xfrm>
                <a:off x="8203475" y="-95794"/>
                <a:ext cx="4175761" cy="3570514"/>
                <a:chOff x="8203475" y="-95794"/>
                <a:chExt cx="4175761" cy="3570514"/>
              </a:xfrm>
            </p:grpSpPr>
            <p:sp>
              <p:nvSpPr>
                <p:cNvPr id="29" name="矩形 94">
                  <a:extLst>
                    <a:ext uri="{FF2B5EF4-FFF2-40B4-BE49-F238E27FC236}">
                      <a16:creationId xmlns:a16="http://schemas.microsoft.com/office/drawing/2014/main" id="{11FCE82C-445A-C843-B1DC-52728254221E}"/>
                    </a:ext>
                  </a:extLst>
                </p:cNvPr>
                <p:cNvSpPr/>
                <p:nvPr/>
              </p:nvSpPr>
              <p:spPr>
                <a:xfrm>
                  <a:off x="8660674" y="0"/>
                  <a:ext cx="3531326" cy="2769326"/>
                </a:xfrm>
                <a:prstGeom prst="rect">
                  <a:avLst/>
                </a:prstGeom>
                <a:solidFill>
                  <a:srgbClr val="19B4C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任意多边形 95">
                  <a:extLst>
                    <a:ext uri="{FF2B5EF4-FFF2-40B4-BE49-F238E27FC236}">
                      <a16:creationId xmlns:a16="http://schemas.microsoft.com/office/drawing/2014/main" id="{C8C1AA3B-1FED-7748-97E7-99BE02746B08}"/>
                    </a:ext>
                  </a:extLst>
                </p:cNvPr>
                <p:cNvSpPr/>
                <p:nvPr/>
              </p:nvSpPr>
              <p:spPr>
                <a:xfrm>
                  <a:off x="8212184" y="-95794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165100" dist="88900" algn="l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" name="任意多边形 96">
                  <a:extLst>
                    <a:ext uri="{FF2B5EF4-FFF2-40B4-BE49-F238E27FC236}">
                      <a16:creationId xmlns:a16="http://schemas.microsoft.com/office/drawing/2014/main" id="{5A99096B-2A5A-074C-8BC7-64EAB07A2792}"/>
                    </a:ext>
                  </a:extLst>
                </p:cNvPr>
                <p:cNvSpPr/>
                <p:nvPr/>
              </p:nvSpPr>
              <p:spPr>
                <a:xfrm>
                  <a:off x="8203475" y="-91440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innerShdw blurRad="444500" dist="50800" dir="18900000">
                    <a:srgbClr val="91F0FD">
                      <a:alpha val="5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8" name="任意多边形 93">
                <a:extLst>
                  <a:ext uri="{FF2B5EF4-FFF2-40B4-BE49-F238E27FC236}">
                    <a16:creationId xmlns:a16="http://schemas.microsoft.com/office/drawing/2014/main" id="{9E992CC6-E2D5-DD4A-863A-4470013EA71C}"/>
                  </a:ext>
                </a:extLst>
              </p:cNvPr>
              <p:cNvSpPr/>
              <p:nvPr/>
            </p:nvSpPr>
            <p:spPr>
              <a:xfrm>
                <a:off x="7628709" y="-1"/>
                <a:ext cx="4563291" cy="4389119"/>
              </a:xfrm>
              <a:custGeom>
                <a:avLst/>
                <a:gdLst>
                  <a:gd name="connsiteX0" fmla="*/ 0 w 4563291"/>
                  <a:gd name="connsiteY0" fmla="*/ 0 h 4389119"/>
                  <a:gd name="connsiteX1" fmla="*/ 1195147 w 4563291"/>
                  <a:gd name="connsiteY1" fmla="*/ 0 h 4389119"/>
                  <a:gd name="connsiteX2" fmla="*/ 1195147 w 4563291"/>
                  <a:gd name="connsiteY2" fmla="*/ 1271847 h 4389119"/>
                  <a:gd name="connsiteX3" fmla="*/ 2160923 w 4563291"/>
                  <a:gd name="connsiteY3" fmla="*/ 1271847 h 4389119"/>
                  <a:gd name="connsiteX4" fmla="*/ 2160923 w 4563291"/>
                  <a:gd name="connsiteY4" fmla="*/ 1724298 h 4389119"/>
                  <a:gd name="connsiteX5" fmla="*/ 2586445 w 4563291"/>
                  <a:gd name="connsiteY5" fmla="*/ 1724298 h 4389119"/>
                  <a:gd name="connsiteX6" fmla="*/ 2586445 w 4563291"/>
                  <a:gd name="connsiteY6" fmla="*/ 2169621 h 4389119"/>
                  <a:gd name="connsiteX7" fmla="*/ 3078410 w 4563291"/>
                  <a:gd name="connsiteY7" fmla="*/ 2169621 h 4389119"/>
                  <a:gd name="connsiteX8" fmla="*/ 3078410 w 4563291"/>
                  <a:gd name="connsiteY8" fmla="*/ 2508070 h 4389119"/>
                  <a:gd name="connsiteX9" fmla="*/ 3866605 w 4563291"/>
                  <a:gd name="connsiteY9" fmla="*/ 2508070 h 4389119"/>
                  <a:gd name="connsiteX10" fmla="*/ 3866605 w 4563291"/>
                  <a:gd name="connsiteY10" fmla="*/ 2743200 h 4389119"/>
                  <a:gd name="connsiteX11" fmla="*/ 4563291 w 4563291"/>
                  <a:gd name="connsiteY11" fmla="*/ 2743200 h 4389119"/>
                  <a:gd name="connsiteX12" fmla="*/ 4563291 w 4563291"/>
                  <a:gd name="connsiteY12" fmla="*/ 4389119 h 4389119"/>
                  <a:gd name="connsiteX13" fmla="*/ 2595523 w 4563291"/>
                  <a:gd name="connsiteY13" fmla="*/ 4389119 h 4389119"/>
                  <a:gd name="connsiteX14" fmla="*/ 2595523 w 4563291"/>
                  <a:gd name="connsiteY14" fmla="*/ 3366654 h 4389119"/>
                  <a:gd name="connsiteX15" fmla="*/ 1690108 w 4563291"/>
                  <a:gd name="connsiteY15" fmla="*/ 3366654 h 4389119"/>
                  <a:gd name="connsiteX16" fmla="*/ 1690108 w 4563291"/>
                  <a:gd name="connsiteY16" fmla="*/ 2867890 h 4389119"/>
                  <a:gd name="connsiteX17" fmla="*/ 639826 w 4563291"/>
                  <a:gd name="connsiteY17" fmla="*/ 2867890 h 4389119"/>
                  <a:gd name="connsiteX18" fmla="*/ 639826 w 4563291"/>
                  <a:gd name="connsiteY18" fmla="*/ 2019992 h 4389119"/>
                  <a:gd name="connsiteX19" fmla="*/ 0 w 4563291"/>
                  <a:gd name="connsiteY19" fmla="*/ 2019992 h 438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63291" h="4389119">
                    <a:moveTo>
                      <a:pt x="0" y="0"/>
                    </a:moveTo>
                    <a:lnTo>
                      <a:pt x="1195147" y="0"/>
                    </a:lnTo>
                    <a:lnTo>
                      <a:pt x="1195147" y="1271847"/>
                    </a:lnTo>
                    <a:lnTo>
                      <a:pt x="2160923" y="1271847"/>
                    </a:lnTo>
                    <a:lnTo>
                      <a:pt x="2160923" y="1724298"/>
                    </a:lnTo>
                    <a:lnTo>
                      <a:pt x="2586445" y="1724298"/>
                    </a:lnTo>
                    <a:lnTo>
                      <a:pt x="2586445" y="2169621"/>
                    </a:lnTo>
                    <a:lnTo>
                      <a:pt x="3078410" y="2169621"/>
                    </a:lnTo>
                    <a:lnTo>
                      <a:pt x="3078410" y="2508070"/>
                    </a:lnTo>
                    <a:lnTo>
                      <a:pt x="3866605" y="2508070"/>
                    </a:lnTo>
                    <a:lnTo>
                      <a:pt x="3866605" y="2743200"/>
                    </a:lnTo>
                    <a:lnTo>
                      <a:pt x="4563291" y="2743200"/>
                    </a:lnTo>
                    <a:lnTo>
                      <a:pt x="4563291" y="4389119"/>
                    </a:lnTo>
                    <a:lnTo>
                      <a:pt x="2595523" y="4389119"/>
                    </a:lnTo>
                    <a:lnTo>
                      <a:pt x="2595523" y="3366654"/>
                    </a:lnTo>
                    <a:lnTo>
                      <a:pt x="1690108" y="3366654"/>
                    </a:lnTo>
                    <a:lnTo>
                      <a:pt x="1690108" y="2867890"/>
                    </a:lnTo>
                    <a:lnTo>
                      <a:pt x="639826" y="2867890"/>
                    </a:lnTo>
                    <a:lnTo>
                      <a:pt x="639826" y="2019992"/>
                    </a:lnTo>
                    <a:lnTo>
                      <a:pt x="0" y="20199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5" name="图片 90">
              <a:extLst>
                <a:ext uri="{FF2B5EF4-FFF2-40B4-BE49-F238E27FC236}">
                  <a16:creationId xmlns:a16="http://schemas.microsoft.com/office/drawing/2014/main" id="{C9B6B2B9-6FED-814B-A673-DCA122751B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47" t="36684" r="58009" b="33815"/>
            <a:stretch/>
          </p:blipFill>
          <p:spPr>
            <a:xfrm rot="19359801">
              <a:off x="11417829" y="883063"/>
              <a:ext cx="580572" cy="834573"/>
            </a:xfrm>
            <a:prstGeom prst="rect">
              <a:avLst/>
            </a:prstGeom>
          </p:spPr>
        </p:pic>
        <p:pic>
          <p:nvPicPr>
            <p:cNvPr id="26" name="图片 91">
              <a:extLst>
                <a:ext uri="{FF2B5EF4-FFF2-40B4-BE49-F238E27FC236}">
                  <a16:creationId xmlns:a16="http://schemas.microsoft.com/office/drawing/2014/main" id="{5119221A-6A20-E649-BB4E-A31649A241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85" t="46432" r="65656" b="32019"/>
            <a:stretch/>
          </p:blipFill>
          <p:spPr>
            <a:xfrm rot="306661" flipH="1">
              <a:off x="10581726" y="130097"/>
              <a:ext cx="661782" cy="427613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552" y="1772816"/>
            <a:ext cx="3312368" cy="388843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vi-VN" sz="28700">
                <a:latin typeface="+mj-lt"/>
              </a:rPr>
              <a:t>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71665" y="16113"/>
            <a:ext cx="101341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96778" y="28705"/>
            <a:ext cx="184217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3661" y="2652676"/>
            <a:ext cx="1061509" cy="193899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vi-VN" sz="12000" b="1">
                <a:solidFill>
                  <a:srgbClr val="18B4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=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78117" y="1329237"/>
            <a:ext cx="2957861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/>
            <a:r>
              <a:rPr lang="vi-VN" sz="28700">
                <a:latin typeface="+mj-lt"/>
              </a:rPr>
              <a:t>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43872" y="3438928"/>
            <a:ext cx="12490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28248" y="3429000"/>
            <a:ext cx="12490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51784" y="2852937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96200" y="2852937"/>
            <a:ext cx="7409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</a:p>
        </p:txBody>
      </p:sp>
      <p:sp>
        <p:nvSpPr>
          <p:cNvPr id="20" name="Cloud Callout 19"/>
          <p:cNvSpPr/>
          <p:nvPr/>
        </p:nvSpPr>
        <p:spPr>
          <a:xfrm>
            <a:off x="227696" y="985755"/>
            <a:ext cx="2232248" cy="1944216"/>
          </a:xfrm>
          <a:prstGeom prst="cloudCallout">
            <a:avLst>
              <a:gd name="adj1" fmla="val 75068"/>
              <a:gd name="adj2" fmla="val -2225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+mj-lt"/>
              </a:rPr>
              <a:t>Hóa trị ngtố </a:t>
            </a:r>
            <a:r>
              <a:rPr lang="vi-VN" sz="2800" b="1">
                <a:latin typeface="+mj-lt"/>
              </a:rPr>
              <a:t>này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8831611" y="1035437"/>
            <a:ext cx="2232248" cy="1944216"/>
          </a:xfrm>
          <a:prstGeom prst="cloudCallout">
            <a:avLst>
              <a:gd name="adj1" fmla="val -84803"/>
              <a:gd name="adj2" fmla="val -2114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+mj-lt"/>
              </a:rPr>
              <a:t>Hóa trị ngtố </a:t>
            </a:r>
            <a:r>
              <a:rPr lang="vi-VN" sz="2800" b="1">
                <a:latin typeface="+mj-lt"/>
              </a:rPr>
              <a:t>kia</a:t>
            </a:r>
          </a:p>
        </p:txBody>
      </p:sp>
      <p:sp>
        <p:nvSpPr>
          <p:cNvPr id="22" name="Cloud Callout 21"/>
          <p:cNvSpPr/>
          <p:nvPr/>
        </p:nvSpPr>
        <p:spPr>
          <a:xfrm>
            <a:off x="9705181" y="3878347"/>
            <a:ext cx="2232248" cy="1944216"/>
          </a:xfrm>
          <a:prstGeom prst="cloudCallout">
            <a:avLst>
              <a:gd name="adj1" fmla="val -68133"/>
              <a:gd name="adj2" fmla="val 1386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+mj-lt"/>
              </a:rPr>
              <a:t>Chỉ số ngtố </a:t>
            </a:r>
            <a:r>
              <a:rPr lang="vi-VN" sz="2800" b="1">
                <a:latin typeface="+mj-lt"/>
              </a:rPr>
              <a:t>kia</a:t>
            </a:r>
          </a:p>
        </p:txBody>
      </p:sp>
      <p:sp>
        <p:nvSpPr>
          <p:cNvPr id="23" name="Cloud Callout 22"/>
          <p:cNvSpPr/>
          <p:nvPr/>
        </p:nvSpPr>
        <p:spPr>
          <a:xfrm>
            <a:off x="2279576" y="4797152"/>
            <a:ext cx="2232248" cy="1944216"/>
          </a:xfrm>
          <a:prstGeom prst="cloudCallout">
            <a:avLst>
              <a:gd name="adj1" fmla="val 76812"/>
              <a:gd name="adj2" fmla="val -2063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+mj-lt"/>
              </a:rPr>
              <a:t>Chỉ số ngtố </a:t>
            </a:r>
            <a:r>
              <a:rPr lang="vi-VN" sz="2800" b="1">
                <a:latin typeface="+mj-lt"/>
              </a:rPr>
              <a:t>này</a:t>
            </a:r>
          </a:p>
        </p:txBody>
      </p:sp>
      <p:sp>
        <p:nvSpPr>
          <p:cNvPr id="32" name="任意多边形 162">
            <a:extLst>
              <a:ext uri="{FF2B5EF4-FFF2-40B4-BE49-F238E27FC236}">
                <a16:creationId xmlns:a16="http://schemas.microsoft.com/office/drawing/2014/main" id="{4BD874E4-7352-B142-9109-3BCFEC5C31B5}"/>
              </a:ext>
            </a:extLst>
          </p:cNvPr>
          <p:cNvSpPr/>
          <p:nvPr/>
        </p:nvSpPr>
        <p:spPr>
          <a:xfrm>
            <a:off x="8264082" y="5888020"/>
            <a:ext cx="3728731" cy="914400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91F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163">
            <a:extLst>
              <a:ext uri="{FF2B5EF4-FFF2-40B4-BE49-F238E27FC236}">
                <a16:creationId xmlns:a16="http://schemas.microsoft.com/office/drawing/2014/main" id="{D59BEEC5-642F-5045-BE6C-0F22645E081E}"/>
              </a:ext>
            </a:extLst>
          </p:cNvPr>
          <p:cNvSpPr/>
          <p:nvPr/>
        </p:nvSpPr>
        <p:spPr>
          <a:xfrm>
            <a:off x="7551920" y="5624328"/>
            <a:ext cx="3356012" cy="1162594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0DDBF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162">
            <a:extLst>
              <a:ext uri="{FF2B5EF4-FFF2-40B4-BE49-F238E27FC236}">
                <a16:creationId xmlns:a16="http://schemas.microsoft.com/office/drawing/2014/main" id="{6B00C6CB-3AC3-D944-924D-2131051E6FB0}"/>
              </a:ext>
            </a:extLst>
          </p:cNvPr>
          <p:cNvSpPr/>
          <p:nvPr/>
        </p:nvSpPr>
        <p:spPr>
          <a:xfrm rot="10800000">
            <a:off x="-430558" y="21118"/>
            <a:ext cx="3728731" cy="914400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91F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163">
            <a:extLst>
              <a:ext uri="{FF2B5EF4-FFF2-40B4-BE49-F238E27FC236}">
                <a16:creationId xmlns:a16="http://schemas.microsoft.com/office/drawing/2014/main" id="{CBB657DB-6796-B048-8C32-8EC8D6F1B731}"/>
              </a:ext>
            </a:extLst>
          </p:cNvPr>
          <p:cNvSpPr/>
          <p:nvPr/>
        </p:nvSpPr>
        <p:spPr>
          <a:xfrm rot="10800000">
            <a:off x="-1142720" y="-242574"/>
            <a:ext cx="3356012" cy="1162594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0DDBF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B45B468-8739-964C-AB65-A1F7BC81EFFF}"/>
              </a:ext>
            </a:extLst>
          </p:cNvPr>
          <p:cNvSpPr/>
          <p:nvPr/>
        </p:nvSpPr>
        <p:spPr>
          <a:xfrm rot="20304461">
            <a:off x="3218389" y="325325"/>
            <a:ext cx="2430333" cy="6099268"/>
          </a:xfrm>
          <a:prstGeom prst="ellipse">
            <a:avLst/>
          </a:prstGeom>
          <a:noFill/>
          <a:ln w="38100">
            <a:solidFill>
              <a:srgbClr val="18B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276C556-EDEE-AD48-A14B-8AB5041C1186}"/>
              </a:ext>
            </a:extLst>
          </p:cNvPr>
          <p:cNvSpPr/>
          <p:nvPr/>
        </p:nvSpPr>
        <p:spPr>
          <a:xfrm rot="19956095">
            <a:off x="6875288" y="-26798"/>
            <a:ext cx="2489213" cy="6364519"/>
          </a:xfrm>
          <a:prstGeom prst="ellipse">
            <a:avLst/>
          </a:prstGeom>
          <a:noFill/>
          <a:ln w="38100">
            <a:solidFill>
              <a:srgbClr val="18B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91674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4" grpId="0"/>
      <p:bldP spid="14" grpId="1"/>
      <p:bldP spid="15" grpId="0"/>
      <p:bldP spid="20" grpId="0" animBg="1"/>
      <p:bldP spid="21" grpId="0" animBg="1"/>
      <p:bldP spid="22" grpId="0" animBg="1"/>
      <p:bldP spid="23" grpId="0" animBg="1"/>
      <p:bldP spid="7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1484784"/>
            <a:ext cx="3672408" cy="388843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vi-VN" sz="26500">
                <a:latin typeface="+mj-lt"/>
              </a:rPr>
              <a:t>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6965" y="-225989"/>
            <a:ext cx="267092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III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54901" y="-326138"/>
            <a:ext cx="184217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3952" y="1988840"/>
            <a:ext cx="139814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=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77847" y="980262"/>
            <a:ext cx="2754280" cy="4170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/>
            <a:r>
              <a:rPr lang="vi-VN" sz="26500">
                <a:latin typeface="+mj-lt"/>
              </a:rPr>
              <a:t>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31904" y="3451105"/>
            <a:ext cx="12490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28248" y="3429000"/>
            <a:ext cx="12490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51784" y="2852937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96200" y="2852937"/>
            <a:ext cx="7409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</a:p>
        </p:txBody>
      </p:sp>
      <p:sp>
        <p:nvSpPr>
          <p:cNvPr id="20" name="Cloud Callout 19"/>
          <p:cNvSpPr/>
          <p:nvPr/>
        </p:nvSpPr>
        <p:spPr>
          <a:xfrm>
            <a:off x="1524000" y="1988840"/>
            <a:ext cx="2232248" cy="1944216"/>
          </a:xfrm>
          <a:prstGeom prst="cloudCallout">
            <a:avLst>
              <a:gd name="adj1" fmla="val 35057"/>
              <a:gd name="adj2" fmla="val -681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+mj-lt"/>
              </a:rPr>
              <a:t>Hóa trị ngtố </a:t>
            </a:r>
            <a:r>
              <a:rPr lang="vi-VN" sz="2800" b="1">
                <a:latin typeface="+mj-lt"/>
              </a:rPr>
              <a:t>này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7896200" y="1268760"/>
            <a:ext cx="2232248" cy="1944216"/>
          </a:xfrm>
          <a:prstGeom prst="cloudCallout">
            <a:avLst>
              <a:gd name="adj1" fmla="val -57177"/>
              <a:gd name="adj2" fmla="val -2660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+mj-lt"/>
              </a:rPr>
              <a:t>Hóa trị ngtố </a:t>
            </a:r>
            <a:r>
              <a:rPr lang="vi-VN" sz="2800" b="1">
                <a:latin typeface="+mj-lt"/>
              </a:rPr>
              <a:t>kia</a:t>
            </a:r>
          </a:p>
        </p:txBody>
      </p:sp>
      <p:sp>
        <p:nvSpPr>
          <p:cNvPr id="22" name="Cloud Callout 21"/>
          <p:cNvSpPr/>
          <p:nvPr/>
        </p:nvSpPr>
        <p:spPr>
          <a:xfrm>
            <a:off x="9727340" y="4277638"/>
            <a:ext cx="2232248" cy="1944216"/>
          </a:xfrm>
          <a:prstGeom prst="cloudCallout">
            <a:avLst>
              <a:gd name="adj1" fmla="val -57653"/>
              <a:gd name="adj2" fmla="val -3098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+mj-lt"/>
              </a:rPr>
              <a:t>Chỉ số ngtố </a:t>
            </a:r>
            <a:r>
              <a:rPr lang="vi-VN" sz="2800" b="1">
                <a:latin typeface="+mj-lt"/>
              </a:rPr>
              <a:t>kia</a:t>
            </a:r>
          </a:p>
        </p:txBody>
      </p:sp>
      <p:sp>
        <p:nvSpPr>
          <p:cNvPr id="23" name="Cloud Callout 22"/>
          <p:cNvSpPr/>
          <p:nvPr/>
        </p:nvSpPr>
        <p:spPr>
          <a:xfrm>
            <a:off x="2279576" y="4797152"/>
            <a:ext cx="2232248" cy="1944216"/>
          </a:xfrm>
          <a:prstGeom prst="cloudCallout">
            <a:avLst>
              <a:gd name="adj1" fmla="val 76812"/>
              <a:gd name="adj2" fmla="val -2063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+mj-lt"/>
              </a:rPr>
              <a:t>Chỉ số ngtố </a:t>
            </a:r>
            <a:r>
              <a:rPr lang="vi-VN" sz="2800" b="1">
                <a:latin typeface="+mj-lt"/>
              </a:rPr>
              <a:t>này</a:t>
            </a:r>
          </a:p>
        </p:txBody>
      </p:sp>
      <p:sp>
        <p:nvSpPr>
          <p:cNvPr id="16" name="任意多边形 162">
            <a:extLst>
              <a:ext uri="{FF2B5EF4-FFF2-40B4-BE49-F238E27FC236}">
                <a16:creationId xmlns:a16="http://schemas.microsoft.com/office/drawing/2014/main" id="{DB4AABE5-19DF-3D4D-944F-A63B26C782DD}"/>
              </a:ext>
            </a:extLst>
          </p:cNvPr>
          <p:cNvSpPr/>
          <p:nvPr/>
        </p:nvSpPr>
        <p:spPr>
          <a:xfrm>
            <a:off x="5828414" y="5929241"/>
            <a:ext cx="3728731" cy="914400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91F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3">
            <a:extLst>
              <a:ext uri="{FF2B5EF4-FFF2-40B4-BE49-F238E27FC236}">
                <a16:creationId xmlns:a16="http://schemas.microsoft.com/office/drawing/2014/main" id="{67BD0EE4-5D95-904D-9BA8-9039608D1A4E}"/>
              </a:ext>
            </a:extLst>
          </p:cNvPr>
          <p:cNvSpPr/>
          <p:nvPr/>
        </p:nvSpPr>
        <p:spPr>
          <a:xfrm>
            <a:off x="5116252" y="5665549"/>
            <a:ext cx="3356012" cy="1162594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0DDBF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63">
            <a:extLst>
              <a:ext uri="{FF2B5EF4-FFF2-40B4-BE49-F238E27FC236}">
                <a16:creationId xmlns:a16="http://schemas.microsoft.com/office/drawing/2014/main" id="{558CC95C-0431-8743-80C3-BBBE9D97D373}"/>
              </a:ext>
            </a:extLst>
          </p:cNvPr>
          <p:cNvSpPr/>
          <p:nvPr/>
        </p:nvSpPr>
        <p:spPr>
          <a:xfrm>
            <a:off x="-48850" y="5720471"/>
            <a:ext cx="3356012" cy="1162594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0DDBF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63">
            <a:extLst>
              <a:ext uri="{FF2B5EF4-FFF2-40B4-BE49-F238E27FC236}">
                <a16:creationId xmlns:a16="http://schemas.microsoft.com/office/drawing/2014/main" id="{9F424A03-B48A-064C-809C-6E3DF7B54B98}"/>
              </a:ext>
            </a:extLst>
          </p:cNvPr>
          <p:cNvSpPr/>
          <p:nvPr/>
        </p:nvSpPr>
        <p:spPr>
          <a:xfrm rot="12784239">
            <a:off x="10713358" y="256803"/>
            <a:ext cx="3356012" cy="1162594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0DDBF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163">
            <a:extLst>
              <a:ext uri="{FF2B5EF4-FFF2-40B4-BE49-F238E27FC236}">
                <a16:creationId xmlns:a16="http://schemas.microsoft.com/office/drawing/2014/main" id="{F50C8872-F5AC-BA43-B13F-89A08629F9B5}"/>
              </a:ext>
            </a:extLst>
          </p:cNvPr>
          <p:cNvSpPr/>
          <p:nvPr/>
        </p:nvSpPr>
        <p:spPr>
          <a:xfrm rot="15714101">
            <a:off x="10297725" y="1100432"/>
            <a:ext cx="3356012" cy="1162594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0DDBF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163">
            <a:extLst>
              <a:ext uri="{FF2B5EF4-FFF2-40B4-BE49-F238E27FC236}">
                <a16:creationId xmlns:a16="http://schemas.microsoft.com/office/drawing/2014/main" id="{DB1B4253-7D1B-C740-9A34-D74F8266C79A}"/>
              </a:ext>
            </a:extLst>
          </p:cNvPr>
          <p:cNvSpPr/>
          <p:nvPr/>
        </p:nvSpPr>
        <p:spPr>
          <a:xfrm rot="14459931">
            <a:off x="10606501" y="2127455"/>
            <a:ext cx="3356012" cy="1162594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0DDBF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1556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6302326"/>
            <a:ext cx="12192000" cy="67524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9" b="42760"/>
          <a:stretch/>
        </p:blipFill>
        <p:spPr>
          <a:xfrm flipH="1">
            <a:off x="5908572" y="1362913"/>
            <a:ext cx="5641661" cy="605481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717940" y="1270168"/>
            <a:ext cx="10812271" cy="4863054"/>
          </a:xfrm>
          <a:prstGeom prst="roundRect">
            <a:avLst>
              <a:gd name="adj" fmla="val 732"/>
            </a:avLst>
          </a:prstGeom>
          <a:solidFill>
            <a:schemeClr val="bg1">
              <a:alpha val="35000"/>
            </a:schemeClr>
          </a:solidFill>
          <a:ln w="12700">
            <a:solidFill>
              <a:srgbClr val="91F0FD"/>
            </a:solidFill>
          </a:ln>
          <a:effectLst>
            <a:outerShdw blurRad="1651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2"/>
          <p:cNvSpPr txBox="1"/>
          <p:nvPr/>
        </p:nvSpPr>
        <p:spPr>
          <a:xfrm>
            <a:off x="3177927" y="177107"/>
            <a:ext cx="51571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6600" b="1" dirty="0">
                <a:solidFill>
                  <a:schemeClr val="bg1"/>
                </a:solidFill>
                <a:latin typeface="A3.BebasNeueBold-San" panose="020B0606020202050201" pitchFamily="34" charset="77"/>
                <a:ea typeface="微软雅黑" panose="020B0503020204020204" pitchFamily="34" charset="-122"/>
              </a:rPr>
              <a:t>II. QUY TẮC HOÁ TRỊ </a:t>
            </a:r>
            <a:endParaRPr lang="zh-CN" altLang="en-US" sz="6600" b="1" dirty="0">
              <a:solidFill>
                <a:schemeClr val="bg1"/>
              </a:solidFill>
              <a:latin typeface="A3.BebasNeueBold-San" panose="020B0606020202050201" pitchFamily="34" charset="77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14073" y="359083"/>
            <a:ext cx="1284558" cy="1284558"/>
            <a:chOff x="2132930" y="1035327"/>
            <a:chExt cx="1307248" cy="1307248"/>
          </a:xfrm>
        </p:grpSpPr>
        <p:grpSp>
          <p:nvGrpSpPr>
            <p:cNvPr id="13" name="组合 12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6" name="直接连接符 25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16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2" name="直接连接符 21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弧形 13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flipH="1">
            <a:off x="661789" y="705551"/>
            <a:ext cx="2279120" cy="1429457"/>
            <a:chOff x="594424" y="1153191"/>
            <a:chExt cx="2605976" cy="1634460"/>
          </a:xfrm>
        </p:grpSpPr>
        <p:sp>
          <p:nvSpPr>
            <p:cNvPr id="10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E04DCCE6-FBD8-004F-AF9D-0EC390E72E53}"/>
              </a:ext>
            </a:extLst>
          </p:cNvPr>
          <p:cNvSpPr/>
          <p:nvPr/>
        </p:nvSpPr>
        <p:spPr>
          <a:xfrm>
            <a:off x="1474985" y="3715825"/>
            <a:ext cx="92981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r">
              <a:buNone/>
            </a:pPr>
            <a:r>
              <a:rPr lang="vi-VN" sz="4000">
                <a:solidFill>
                  <a:schemeClr val="bg1"/>
                </a:solidFill>
                <a:latin typeface="A3.AmpleSoftMedium-San" panose="02000000000000000000" pitchFamily="2" charset="77"/>
              </a:rPr>
              <a:t>TÍCH</a:t>
            </a:r>
            <a:r>
              <a:rPr lang="vi-VN" sz="4000">
                <a:latin typeface="A3.AmpleSoftMedium-San" panose="02000000000000000000" pitchFamily="2" charset="77"/>
              </a:rPr>
              <a:t> </a:t>
            </a:r>
            <a:r>
              <a:rPr lang="vi-VN" sz="4000" u="sng">
                <a:latin typeface="A3.AmpleSoftMedium-San" panose="02000000000000000000" pitchFamily="2" charset="77"/>
              </a:rPr>
              <a:t>hóa trị và chỉ số </a:t>
            </a:r>
            <a:r>
              <a:rPr lang="vi-VN" sz="4000">
                <a:latin typeface="A3.AmpleSoftMedium-San" panose="02000000000000000000" pitchFamily="2" charset="77"/>
              </a:rPr>
              <a:t>của nguyên tố này </a:t>
            </a:r>
          </a:p>
          <a:p>
            <a:pPr marL="114300" indent="0" algn="ctr">
              <a:buNone/>
            </a:pPr>
            <a:r>
              <a:rPr lang="vi-VN" sz="4000" b="1">
                <a:solidFill>
                  <a:schemeClr val="bg1"/>
                </a:solidFill>
                <a:latin typeface="A3.AMPLESOFTMEDIUM-SAN" panose="02000000000000000000" pitchFamily="2" charset="77"/>
              </a:rPr>
              <a:t>BẰNG</a:t>
            </a:r>
            <a:r>
              <a:rPr lang="vi-VN" sz="4000">
                <a:solidFill>
                  <a:schemeClr val="bg1"/>
                </a:solidFill>
                <a:latin typeface="A3.AmpleSoftMedium-San" panose="02000000000000000000" pitchFamily="2" charset="77"/>
              </a:rPr>
              <a:t> </a:t>
            </a:r>
          </a:p>
          <a:p>
            <a:pPr marL="114300" indent="0" algn="r">
              <a:buNone/>
            </a:pPr>
            <a:r>
              <a:rPr lang="vi-VN" sz="4000">
                <a:solidFill>
                  <a:schemeClr val="bg1"/>
                </a:solidFill>
                <a:latin typeface="A3.AmpleSoftMedium-San" panose="02000000000000000000" pitchFamily="2" charset="77"/>
              </a:rPr>
              <a:t>TÍCH</a:t>
            </a:r>
            <a:r>
              <a:rPr lang="vi-VN" sz="4000">
                <a:latin typeface="A3.AmpleSoftMedium-San" panose="02000000000000000000" pitchFamily="2" charset="77"/>
              </a:rPr>
              <a:t> </a:t>
            </a:r>
            <a:r>
              <a:rPr lang="vi-VN" sz="4000" u="sng">
                <a:latin typeface="A3.AmpleSoftMedium-San" panose="02000000000000000000" pitchFamily="2" charset="77"/>
              </a:rPr>
              <a:t>hóa trị và chỉ số</a:t>
            </a:r>
            <a:r>
              <a:rPr lang="vi-VN" sz="4000">
                <a:latin typeface="A3.AmpleSoftMedium-San" panose="02000000000000000000" pitchFamily="2" charset="77"/>
              </a:rPr>
              <a:t> của nguyên tố kia.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7E6A717-CC55-6B45-8E09-5540E33612BB}"/>
              </a:ext>
            </a:extLst>
          </p:cNvPr>
          <p:cNvSpPr/>
          <p:nvPr/>
        </p:nvSpPr>
        <p:spPr>
          <a:xfrm>
            <a:off x="3296195" y="2723438"/>
            <a:ext cx="55996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>
                <a:latin typeface="A3.AmpleSoftMedium-San" panose="02000000000000000000" pitchFamily="2" charset="77"/>
              </a:rPr>
              <a:t>Trong công thức hóa học</a:t>
            </a:r>
            <a:endParaRPr lang="en-VN" sz="4000"/>
          </a:p>
        </p:txBody>
      </p:sp>
      <p:sp>
        <p:nvSpPr>
          <p:cNvPr id="33" name="TextBox 2">
            <a:extLst>
              <a:ext uri="{FF2B5EF4-FFF2-40B4-BE49-F238E27FC236}">
                <a16:creationId xmlns:a16="http://schemas.microsoft.com/office/drawing/2014/main" id="{9C0F7479-C6F8-5F4F-BB55-849E0DC2EDA0}"/>
              </a:ext>
            </a:extLst>
          </p:cNvPr>
          <p:cNvSpPr txBox="1"/>
          <p:nvPr/>
        </p:nvSpPr>
        <p:spPr>
          <a:xfrm>
            <a:off x="3177927" y="1360500"/>
            <a:ext cx="27318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4800" b="1" u="sng" dirty="0">
                <a:solidFill>
                  <a:schemeClr val="bg1"/>
                </a:solidFill>
                <a:latin typeface="A3.AMPLESOFTMEDIUM-SAN" panose="02000000000000000000" pitchFamily="2" charset="77"/>
                <a:ea typeface="微软雅黑" panose="020B0503020204020204" pitchFamily="34" charset="-122"/>
              </a:rPr>
              <a:t>1. Quy tắc</a:t>
            </a:r>
            <a:endParaRPr lang="zh-CN" altLang="en-US" sz="4800" b="1" u="sng" dirty="0">
              <a:solidFill>
                <a:schemeClr val="bg1"/>
              </a:solidFill>
              <a:latin typeface="A3.AMPLESOFTMEDIUM-SAN" panose="02000000000000000000" pitchFamily="2" charset="77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8099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 p14:presetBounceEnd="50000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8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6" grpId="0" animBg="1"/>
          <p:bldP spid="4" grpId="0"/>
          <p:bldP spid="31" grpId="0"/>
          <p:bldP spid="32" grpId="0"/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8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6" grpId="0" animBg="1"/>
          <p:bldP spid="4" grpId="0"/>
          <p:bldP spid="31" grpId="0"/>
          <p:bldP spid="32" grpId="0"/>
          <p:bldP spid="33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4990" y="430792"/>
            <a:ext cx="730424" cy="1143000"/>
          </a:xfrm>
        </p:spPr>
        <p:txBody>
          <a:bodyPr>
            <a:normAutofit fontScale="90000"/>
          </a:bodyPr>
          <a:lstStyle/>
          <a:p>
            <a:r>
              <a:rPr lang="vi-VN" sz="96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7688" y="1124744"/>
            <a:ext cx="4968552" cy="27146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vi-VN" sz="16600">
                <a:latin typeface="+mj-lt"/>
              </a:rPr>
              <a:t>A</a:t>
            </a:r>
            <a:r>
              <a:rPr lang="vi-VN" sz="16600" baseline="-25000">
                <a:solidFill>
                  <a:srgbClr val="00B0F0"/>
                </a:solidFill>
                <a:latin typeface="+mj-lt"/>
              </a:rPr>
              <a:t>x</a:t>
            </a:r>
            <a:r>
              <a:rPr lang="vi-VN" sz="16600">
                <a:latin typeface="+mj-lt"/>
              </a:rPr>
              <a:t>B</a:t>
            </a:r>
            <a:r>
              <a:rPr lang="vi-VN" sz="16600" baseline="-25000">
                <a:solidFill>
                  <a:srgbClr val="00B0F0"/>
                </a:solidFill>
                <a:latin typeface="+mj-lt"/>
              </a:rPr>
              <a:t>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41640" y="339827"/>
            <a:ext cx="7304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vi-VN" sz="96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" name="Rectangle 4"/>
          <p:cNvSpPr/>
          <p:nvPr/>
        </p:nvSpPr>
        <p:spPr>
          <a:xfrm>
            <a:off x="6672064" y="4221089"/>
            <a:ext cx="2396810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3800">
                <a:solidFill>
                  <a:srgbClr val="FF0000"/>
                </a:solidFill>
                <a:latin typeface="+mj-lt"/>
              </a:rPr>
              <a:t>b</a:t>
            </a:r>
            <a:r>
              <a:rPr lang="vi-VN" sz="13800">
                <a:latin typeface="+mj-lt"/>
              </a:rPr>
              <a:t>.</a:t>
            </a:r>
            <a:r>
              <a:rPr lang="vi-VN" sz="13800">
                <a:solidFill>
                  <a:srgbClr val="00B0F0"/>
                </a:solidFill>
                <a:latin typeface="+mj-lt"/>
              </a:rPr>
              <a:t>y</a:t>
            </a:r>
            <a:endParaRPr lang="vi-VN" sz="240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7609" y="4365105"/>
            <a:ext cx="2145139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2800">
                <a:solidFill>
                  <a:srgbClr val="FF0000"/>
                </a:solidFill>
                <a:latin typeface="+mj-lt"/>
              </a:rPr>
              <a:t>a</a:t>
            </a:r>
            <a:r>
              <a:rPr lang="vi-VN" sz="12800">
                <a:latin typeface="+mj-lt"/>
              </a:rPr>
              <a:t>.</a:t>
            </a:r>
            <a:r>
              <a:rPr lang="vi-VN" sz="12800">
                <a:solidFill>
                  <a:srgbClr val="00B0F0"/>
                </a:solidFill>
                <a:latin typeface="+mj-lt"/>
              </a:rPr>
              <a:t>x</a:t>
            </a:r>
          </a:p>
        </p:txBody>
      </p:sp>
      <p:sp>
        <p:nvSpPr>
          <p:cNvPr id="7" name="Rectangle 6"/>
          <p:cNvSpPr/>
          <p:nvPr/>
        </p:nvSpPr>
        <p:spPr>
          <a:xfrm>
            <a:off x="5015880" y="4239095"/>
            <a:ext cx="1385316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6600">
                <a:latin typeface="+mj-lt"/>
              </a:rPr>
              <a:t>=</a:t>
            </a:r>
            <a:endParaRPr lang="vi-VN" sz="2800">
              <a:latin typeface="+mj-lt"/>
            </a:endParaRPr>
          </a:p>
        </p:txBody>
      </p:sp>
      <p:sp>
        <p:nvSpPr>
          <p:cNvPr id="8" name="Cloud Callout 7"/>
          <p:cNvSpPr/>
          <p:nvPr/>
        </p:nvSpPr>
        <p:spPr>
          <a:xfrm rot="1221468">
            <a:off x="1318684" y="1040817"/>
            <a:ext cx="2699792" cy="1584176"/>
          </a:xfrm>
          <a:prstGeom prst="cloudCallout">
            <a:avLst>
              <a:gd name="adj1" fmla="val 31627"/>
              <a:gd name="adj2" fmla="val -5886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+mj-lt"/>
              </a:rPr>
              <a:t>Hóa trị ngtố </a:t>
            </a:r>
            <a:r>
              <a:rPr lang="vi-VN" sz="2800" b="1">
                <a:latin typeface="+mj-lt"/>
              </a:rPr>
              <a:t>A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2063552" y="3284984"/>
            <a:ext cx="2376264" cy="1800200"/>
          </a:xfrm>
          <a:prstGeom prst="cloudCallout">
            <a:avLst>
              <a:gd name="adj1" fmla="val 66809"/>
              <a:gd name="adj2" fmla="val -2391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+mj-lt"/>
              </a:rPr>
              <a:t>Chỉ số ngtố </a:t>
            </a:r>
            <a:r>
              <a:rPr lang="vi-VN" sz="2800" b="1">
                <a:latin typeface="+mj-lt"/>
              </a:rPr>
              <a:t>A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7752184" y="3212976"/>
            <a:ext cx="2232248" cy="1656184"/>
          </a:xfrm>
          <a:prstGeom prst="cloudCallout">
            <a:avLst>
              <a:gd name="adj1" fmla="val -53222"/>
              <a:gd name="adj2" fmla="val -364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+mj-lt"/>
              </a:rPr>
              <a:t>Chỉ số ngtố </a:t>
            </a:r>
            <a:r>
              <a:rPr lang="vi-VN" sz="2800" b="1">
                <a:latin typeface="+mj-lt"/>
              </a:rPr>
              <a:t>B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7248128" y="836712"/>
            <a:ext cx="2699792" cy="1584176"/>
          </a:xfrm>
          <a:prstGeom prst="cloudCallout">
            <a:avLst>
              <a:gd name="adj1" fmla="val -63334"/>
              <a:gd name="adj2" fmla="val -2444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+mj-lt"/>
              </a:rPr>
              <a:t>Hóa trị ngtố </a:t>
            </a:r>
            <a:r>
              <a:rPr lang="vi-VN" sz="2800" b="1">
                <a:latin typeface="+mj-lt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270812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1"/>
      <p:bldP spid="5" grpId="0"/>
      <p:bldP spid="6" grpId="0"/>
      <p:bldP spid="7" grpId="0"/>
      <p:bldP spid="7" grpId="1"/>
      <p:bldP spid="8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2420888"/>
            <a:ext cx="3600400" cy="273630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vi-VN" sz="18400">
                <a:latin typeface="+mj-lt"/>
              </a:rPr>
              <a:t>Na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27649" y="260648"/>
            <a:ext cx="101341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72065" y="332656"/>
            <a:ext cx="184217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47928" y="2105561"/>
            <a:ext cx="139814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=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83686" y="2165667"/>
            <a:ext cx="381642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/>
            <a:r>
              <a:rPr lang="vi-VN" sz="18400">
                <a:latin typeface="+mj-lt"/>
              </a:rPr>
              <a:t>SO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27741" y="3767407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63752" y="2921169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96200" y="2921169"/>
            <a:ext cx="7409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</a:p>
        </p:txBody>
      </p:sp>
      <p:sp>
        <p:nvSpPr>
          <p:cNvPr id="2" name="Rectangle 1"/>
          <p:cNvSpPr/>
          <p:nvPr/>
        </p:nvSpPr>
        <p:spPr>
          <a:xfrm>
            <a:off x="4564620" y="3744324"/>
            <a:ext cx="941283" cy="1908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15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4916949" y="1925541"/>
            <a:ext cx="86274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400">
                <a:solidFill>
                  <a:srgbClr val="FFC000"/>
                </a:solidFill>
                <a:latin typeface="+mj-lt"/>
              </a:rPr>
              <a:t>(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884944" y="1988840"/>
            <a:ext cx="86274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400">
                <a:solidFill>
                  <a:srgbClr val="FFC000"/>
                </a:solidFill>
                <a:latin typeface="+mj-lt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9420496" y="3745637"/>
            <a:ext cx="941283" cy="1908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15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55185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8" grpId="0"/>
      <p:bldP spid="10" grpId="0"/>
      <p:bldP spid="10" grpId="1"/>
      <p:bldP spid="13" grpId="0"/>
      <p:bldP spid="13" grpId="1"/>
      <p:bldP spid="14" grpId="0"/>
      <p:bldP spid="15" grpId="0"/>
      <p:bldP spid="2" grpId="0"/>
      <p:bldP spid="6" grpId="0"/>
      <p:bldP spid="6" grpId="1"/>
      <p:bldP spid="16" grpId="0"/>
      <p:bldP spid="16" grpId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2420888"/>
            <a:ext cx="3600400" cy="273630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vi-VN" sz="18400">
                <a:latin typeface="+mj-lt"/>
              </a:rPr>
              <a:t>Ca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3593" y="116632"/>
            <a:ext cx="184217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44073" y="116632"/>
            <a:ext cx="101341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3952" y="1988840"/>
            <a:ext cx="139814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=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00108" y="2041328"/>
            <a:ext cx="5279009" cy="2923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/>
            <a:r>
              <a:rPr lang="vi-VN" sz="18400">
                <a:latin typeface="+mj-lt"/>
              </a:rPr>
              <a:t>(OH)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71463" y="4006248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63752" y="2921169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96200" y="2852937"/>
            <a:ext cx="7409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</a:p>
        </p:txBody>
      </p:sp>
      <p:sp>
        <p:nvSpPr>
          <p:cNvPr id="2" name="Rectangle 1"/>
          <p:cNvSpPr/>
          <p:nvPr/>
        </p:nvSpPr>
        <p:spPr>
          <a:xfrm>
            <a:off x="4088959" y="3983165"/>
            <a:ext cx="941283" cy="1908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18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69942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build="allAtOnce"/>
      <p:bldP spid="5" grpId="0" build="allAtOnce"/>
      <p:bldP spid="8" grpId="1" build="allAtOnce"/>
      <p:bldP spid="10" grpId="0" build="allAtOnce"/>
      <p:bldP spid="10" grpId="1" build="allAtOnce"/>
      <p:bldP spid="13" grpId="0" build="allAtOnce"/>
      <p:bldP spid="14" grpId="0" build="allAtOnce"/>
      <p:bldP spid="15" grpId="0" build="allAtOnce"/>
      <p:bldP spid="2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6302326"/>
            <a:ext cx="12192000" cy="67524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9" b="42760"/>
          <a:stretch/>
        </p:blipFill>
        <p:spPr>
          <a:xfrm flipH="1">
            <a:off x="5482009" y="5400580"/>
            <a:ext cx="5641661" cy="605481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717940" y="1270168"/>
            <a:ext cx="10812271" cy="4863054"/>
          </a:xfrm>
          <a:prstGeom prst="roundRect">
            <a:avLst>
              <a:gd name="adj" fmla="val 732"/>
            </a:avLst>
          </a:prstGeom>
          <a:solidFill>
            <a:schemeClr val="bg1">
              <a:alpha val="35000"/>
            </a:schemeClr>
          </a:solidFill>
          <a:ln w="12700">
            <a:solidFill>
              <a:srgbClr val="91F0FD"/>
            </a:solidFill>
          </a:ln>
          <a:effectLst>
            <a:outerShdw blurRad="1651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2"/>
          <p:cNvSpPr txBox="1"/>
          <p:nvPr/>
        </p:nvSpPr>
        <p:spPr>
          <a:xfrm>
            <a:off x="3457109" y="202431"/>
            <a:ext cx="51571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6600" b="1" dirty="0">
                <a:solidFill>
                  <a:schemeClr val="bg1"/>
                </a:solidFill>
                <a:latin typeface="A3.BebasNeueBold-San" panose="020B0606020202050201" pitchFamily="34" charset="77"/>
                <a:ea typeface="微软雅黑" panose="020B0503020204020204" pitchFamily="34" charset="-122"/>
              </a:rPr>
              <a:t>II. QUY TẮC HOÁ TRỊ </a:t>
            </a:r>
            <a:endParaRPr lang="zh-CN" altLang="en-US" sz="6600" b="1" dirty="0">
              <a:solidFill>
                <a:schemeClr val="bg1"/>
              </a:solidFill>
              <a:latin typeface="A3.BebasNeueBold-San" panose="020B0606020202050201" pitchFamily="34" charset="77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14073" y="359083"/>
            <a:ext cx="1284558" cy="1284558"/>
            <a:chOff x="2132930" y="1035327"/>
            <a:chExt cx="1307248" cy="1307248"/>
          </a:xfrm>
        </p:grpSpPr>
        <p:grpSp>
          <p:nvGrpSpPr>
            <p:cNvPr id="13" name="组合 12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6" name="直接连接符 25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16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2" name="直接连接符 21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弧形 13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flipH="1">
            <a:off x="661789" y="705551"/>
            <a:ext cx="2279120" cy="1429457"/>
            <a:chOff x="594424" y="1153191"/>
            <a:chExt cx="2605976" cy="1634460"/>
          </a:xfrm>
        </p:grpSpPr>
        <p:sp>
          <p:nvSpPr>
            <p:cNvPr id="10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E04DCCE6-FBD8-004F-AF9D-0EC390E72E53}"/>
              </a:ext>
            </a:extLst>
          </p:cNvPr>
          <p:cNvSpPr/>
          <p:nvPr/>
        </p:nvSpPr>
        <p:spPr>
          <a:xfrm>
            <a:off x="905308" y="3786416"/>
            <a:ext cx="95830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vi-VN" sz="4400" b="1">
                <a:solidFill>
                  <a:srgbClr val="7030A0"/>
                </a:solidFill>
                <a:latin typeface="A3.AMPLESOFTMEDIUM-SAN" panose="02000000000000000000" pitchFamily="2" charset="77"/>
              </a:rPr>
              <a:t>+ Dạng 2: </a:t>
            </a:r>
            <a:r>
              <a:rPr lang="vi-VN" sz="4400">
                <a:solidFill>
                  <a:srgbClr val="7030A0"/>
                </a:solidFill>
                <a:latin typeface="A3.AmpleSoftMedium-San" panose="02000000000000000000" pitchFamily="2" charset="77"/>
              </a:rPr>
              <a:t>Lập công thức hóa học của hợp chất theo hóa trị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7E6A717-CC55-6B45-8E09-5540E33612BB}"/>
              </a:ext>
            </a:extLst>
          </p:cNvPr>
          <p:cNvSpPr/>
          <p:nvPr/>
        </p:nvSpPr>
        <p:spPr>
          <a:xfrm>
            <a:off x="905308" y="2596341"/>
            <a:ext cx="99549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>
              <a:buNone/>
            </a:pPr>
            <a:r>
              <a:rPr lang="vi-VN" sz="4400" b="1">
                <a:solidFill>
                  <a:srgbClr val="7030A0"/>
                </a:solidFill>
                <a:latin typeface="A3.AMPLESOFTMEDIUM-SAN" panose="02000000000000000000" pitchFamily="2" charset="77"/>
              </a:rPr>
              <a:t>+ Dạng 1: </a:t>
            </a:r>
            <a:r>
              <a:rPr lang="vi-VN" sz="4400">
                <a:solidFill>
                  <a:srgbClr val="7030A0"/>
                </a:solidFill>
                <a:latin typeface="A3.AmpleSoftMedium-San" panose="02000000000000000000" pitchFamily="2" charset="77"/>
              </a:rPr>
              <a:t>Tìm hóa trị của một nguyên tố</a:t>
            </a:r>
          </a:p>
        </p:txBody>
      </p:sp>
    </p:spTree>
    <p:extLst>
      <p:ext uri="{BB962C8B-B14F-4D97-AF65-F5344CB8AC3E}">
        <p14:creationId xmlns:p14="http://schemas.microsoft.com/office/powerpoint/2010/main" val="3400994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 p14:presetBounceEnd="50000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8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6" grpId="0" animBg="1"/>
          <p:bldP spid="4" grpId="0"/>
          <p:bldP spid="31" grpId="0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8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6" grpId="0" animBg="1"/>
          <p:bldP spid="4" grpId="0"/>
          <p:bldP spid="31" grpId="0"/>
          <p:bldP spid="32" grpId="0"/>
          <p:bldP spid="33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6302326"/>
            <a:ext cx="12192000" cy="67524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9" b="42760"/>
          <a:stretch/>
        </p:blipFill>
        <p:spPr>
          <a:xfrm flipH="1">
            <a:off x="5482009" y="5400580"/>
            <a:ext cx="5641661" cy="605481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717940" y="1270168"/>
            <a:ext cx="10812271" cy="4863054"/>
          </a:xfrm>
          <a:prstGeom prst="roundRect">
            <a:avLst>
              <a:gd name="adj" fmla="val 732"/>
            </a:avLst>
          </a:prstGeom>
          <a:solidFill>
            <a:schemeClr val="bg1">
              <a:alpha val="35000"/>
            </a:schemeClr>
          </a:solidFill>
          <a:ln w="12700">
            <a:solidFill>
              <a:srgbClr val="91F0FD"/>
            </a:solidFill>
          </a:ln>
          <a:effectLst>
            <a:outerShdw blurRad="1651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>
              <a:buFont typeface="Arial" panose="020B0604020202020204" pitchFamily="34" charset="0"/>
              <a:buNone/>
            </a:pPr>
            <a:endParaRPr lang="vi-VN"/>
          </a:p>
        </p:txBody>
      </p:sp>
      <p:grpSp>
        <p:nvGrpSpPr>
          <p:cNvPr id="12" name="组合 11"/>
          <p:cNvGrpSpPr/>
          <p:nvPr/>
        </p:nvGrpSpPr>
        <p:grpSpPr>
          <a:xfrm>
            <a:off x="614073" y="359083"/>
            <a:ext cx="1284558" cy="1284558"/>
            <a:chOff x="2132930" y="1035327"/>
            <a:chExt cx="1307248" cy="1307248"/>
          </a:xfrm>
        </p:grpSpPr>
        <p:grpSp>
          <p:nvGrpSpPr>
            <p:cNvPr id="13" name="组合 12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6" name="直接连接符 25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16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2" name="直接连接符 21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弧形 13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flipH="1">
            <a:off x="191406" y="702499"/>
            <a:ext cx="2279120" cy="1429457"/>
            <a:chOff x="594424" y="1153191"/>
            <a:chExt cx="2605976" cy="1634460"/>
          </a:xfrm>
        </p:grpSpPr>
        <p:sp>
          <p:nvSpPr>
            <p:cNvPr id="10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7E6A717-CC55-6B45-8E09-5540E33612BB}"/>
              </a:ext>
            </a:extLst>
          </p:cNvPr>
          <p:cNvSpPr/>
          <p:nvPr/>
        </p:nvSpPr>
        <p:spPr>
          <a:xfrm>
            <a:off x="2165750" y="496735"/>
            <a:ext cx="94997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>
              <a:buNone/>
            </a:pPr>
            <a:r>
              <a:rPr lang="vi-VN" sz="4400" b="1" u="sng">
                <a:solidFill>
                  <a:schemeClr val="bg1"/>
                </a:solidFill>
                <a:latin typeface="A3.AMPLESOFTMEDIUM-SAN" panose="02000000000000000000" pitchFamily="2" charset="77"/>
              </a:rPr>
              <a:t>Dạng 1:</a:t>
            </a:r>
            <a:r>
              <a:rPr lang="vi-VN" sz="4400" b="1">
                <a:solidFill>
                  <a:schemeClr val="bg1"/>
                </a:solidFill>
                <a:latin typeface="A3.AMPLESOFTMEDIUM-SAN" panose="02000000000000000000" pitchFamily="2" charset="77"/>
              </a:rPr>
              <a:t> </a:t>
            </a:r>
            <a:r>
              <a:rPr lang="vi-VN" sz="4400">
                <a:solidFill>
                  <a:schemeClr val="bg1"/>
                </a:solidFill>
                <a:latin typeface="A3.AmpleSoftMedium-San" panose="02000000000000000000" pitchFamily="2" charset="77"/>
              </a:rPr>
              <a:t>Tìm hóa trị của một nguyên tố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C121CB3D-8AC2-C942-A083-E92E5A856740}"/>
              </a:ext>
            </a:extLst>
          </p:cNvPr>
          <p:cNvSpPr txBox="1">
            <a:spLocks/>
          </p:cNvSpPr>
          <p:nvPr/>
        </p:nvSpPr>
        <p:spPr>
          <a:xfrm>
            <a:off x="2470526" y="1399174"/>
            <a:ext cx="8816166" cy="10787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vi-VN" sz="3200" b="1" u="sng">
                <a:latin typeface="A3.CABINREGULAR-SAN" pitchFamily="2" charset="77"/>
              </a:rPr>
              <a:t>Ví dụ 1:</a:t>
            </a:r>
            <a:r>
              <a:rPr lang="vi-VN" sz="3200">
                <a:latin typeface="A3.CabinRegular-San" pitchFamily="2" charset="77"/>
              </a:rPr>
              <a:t> Tính hóa trị của Fe trong hợp chất FeCl</a:t>
            </a:r>
            <a:r>
              <a:rPr lang="vi-VN" sz="3200" baseline="-25000">
                <a:latin typeface="A3.CabinRegular-San" pitchFamily="2" charset="77"/>
              </a:rPr>
              <a:t>3</a:t>
            </a:r>
            <a:r>
              <a:rPr lang="vi-VN" sz="3200">
                <a:latin typeface="A3.CabinRegular-San" pitchFamily="2" charset="77"/>
              </a:rPr>
              <a:t>, biết clo hóa trị I.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B24F5F-9F52-7347-9A94-79FE1B6248CA}"/>
              </a:ext>
            </a:extLst>
          </p:cNvPr>
          <p:cNvSpPr/>
          <p:nvPr/>
        </p:nvSpPr>
        <p:spPr>
          <a:xfrm>
            <a:off x="7416481" y="2498270"/>
            <a:ext cx="85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 algn="ctr">
              <a:buFont typeface="Arial" panose="020B0604020202020204" pitchFamily="34" charset="0"/>
              <a:buNone/>
            </a:pPr>
            <a:r>
              <a:rPr lang="vi-VN" sz="2800" b="1" i="1">
                <a:latin typeface="A3.AMPLESOFTMEDIUM-SAN" panose="02000000000000000000" pitchFamily="2" charset="77"/>
              </a:rPr>
              <a:t>Giải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4FEBA3-A557-3B45-8FF9-B3104831DB13}"/>
              </a:ext>
            </a:extLst>
          </p:cNvPr>
          <p:cNvSpPr/>
          <p:nvPr/>
        </p:nvSpPr>
        <p:spPr>
          <a:xfrm>
            <a:off x="4351954" y="3152428"/>
            <a:ext cx="43989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vi-VN" sz="3200">
                <a:latin typeface="A3.AmpleSoftMedium-San" panose="02000000000000000000" pitchFamily="2" charset="77"/>
              </a:rPr>
              <a:t> Gọi hóa trị của Fe là a.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ECFD48-F888-D248-810D-B11A5EFFC7DB}"/>
              </a:ext>
            </a:extLst>
          </p:cNvPr>
          <p:cNvSpPr/>
          <p:nvPr/>
        </p:nvSpPr>
        <p:spPr>
          <a:xfrm>
            <a:off x="4351954" y="3878280"/>
            <a:ext cx="6426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vi-VN" sz="3200">
                <a:latin typeface="A3.AmpleSoftMedium-San" panose="02000000000000000000" pitchFamily="2" charset="77"/>
              </a:rPr>
              <a:t> Theo qui tắc hóa trị, ta có: a.1 = I.3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3CC8FE-8957-5249-95FB-BC03FCD5B32D}"/>
              </a:ext>
            </a:extLst>
          </p:cNvPr>
          <p:cNvSpPr/>
          <p:nvPr/>
        </p:nvSpPr>
        <p:spPr>
          <a:xfrm>
            <a:off x="4351954" y="4588123"/>
            <a:ext cx="19543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>
              <a:buFont typeface="Arial" panose="020B0604020202020204" pitchFamily="34" charset="0"/>
              <a:buNone/>
            </a:pPr>
            <a:r>
              <a:rPr lang="vi-VN" sz="3200">
                <a:latin typeface="A3.AmpleSoftMedium-San" panose="02000000000000000000" pitchFamily="2" charset="77"/>
              </a:rPr>
              <a:t>=&gt; a = III. 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1912466-BBE9-A34A-813D-4DFC9D3C6E57}"/>
              </a:ext>
            </a:extLst>
          </p:cNvPr>
          <p:cNvCxnSpPr/>
          <p:nvPr/>
        </p:nvCxnSpPr>
        <p:spPr>
          <a:xfrm>
            <a:off x="4157472" y="2565868"/>
            <a:ext cx="0" cy="2914929"/>
          </a:xfrm>
          <a:prstGeom prst="line">
            <a:avLst/>
          </a:prstGeom>
          <a:ln w="57150">
            <a:solidFill>
              <a:srgbClr val="18B4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F86D1E9E-00D4-4847-B177-F1A4B9DA6DA0}"/>
              </a:ext>
            </a:extLst>
          </p:cNvPr>
          <p:cNvSpPr/>
          <p:nvPr/>
        </p:nvSpPr>
        <p:spPr>
          <a:xfrm>
            <a:off x="1454863" y="3355059"/>
            <a:ext cx="22397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600">
                <a:latin typeface="A3.AmpleSoftMedium-San" panose="02000000000000000000" pitchFamily="2" charset="77"/>
              </a:rPr>
              <a:t>Fe Cl</a:t>
            </a:r>
            <a:r>
              <a:rPr lang="vi-VN" sz="6600" baseline="-25000">
                <a:latin typeface="A3.AmpleSoftMedium-San" panose="02000000000000000000" pitchFamily="2" charset="77"/>
              </a:rPr>
              <a:t>3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36026B2-5CA4-6141-89C4-55A14433E98B}"/>
              </a:ext>
            </a:extLst>
          </p:cNvPr>
          <p:cNvSpPr/>
          <p:nvPr/>
        </p:nvSpPr>
        <p:spPr>
          <a:xfrm>
            <a:off x="1676139" y="3077647"/>
            <a:ext cx="3596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A3.AmpleSoftMedium-San" panose="02000000000000000000" pitchFamily="2" charset="77"/>
              </a:rPr>
              <a:t>a</a:t>
            </a:r>
            <a:endParaRPr lang="en-VN" sz="2000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928F4D5-215A-4249-B6D8-5D2D82FA4DE8}"/>
              </a:ext>
            </a:extLst>
          </p:cNvPr>
          <p:cNvSpPr/>
          <p:nvPr/>
        </p:nvSpPr>
        <p:spPr>
          <a:xfrm>
            <a:off x="2832936" y="3062002"/>
            <a:ext cx="2743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A3.AmpleSoftMedium-San" panose="02000000000000000000" pitchFamily="2" charset="77"/>
              </a:rPr>
              <a:t>I</a:t>
            </a:r>
            <a:endParaRPr lang="en-VN" sz="2000">
              <a:solidFill>
                <a:schemeClr val="bg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F05580D-6556-2641-9079-2FE5A492F7D6}"/>
              </a:ext>
            </a:extLst>
          </p:cNvPr>
          <p:cNvSpPr/>
          <p:nvPr/>
        </p:nvSpPr>
        <p:spPr>
          <a:xfrm>
            <a:off x="2336084" y="3942942"/>
            <a:ext cx="359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>
                <a:solidFill>
                  <a:schemeClr val="bg1"/>
                </a:solidFill>
                <a:latin typeface="A3.AmpleSoftMedium-San" panose="02000000000000000000" pitchFamily="2" charset="77"/>
              </a:rPr>
              <a:t>1</a:t>
            </a:r>
            <a:endParaRPr lang="en-VN" sz="2400">
              <a:solidFill>
                <a:schemeClr val="bg1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F3BF2AC-34D3-CD49-B81A-FCE402975417}"/>
              </a:ext>
            </a:extLst>
          </p:cNvPr>
          <p:cNvSpPr/>
          <p:nvPr/>
        </p:nvSpPr>
        <p:spPr>
          <a:xfrm>
            <a:off x="3310176" y="3942942"/>
            <a:ext cx="310716" cy="6241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F9208D5-F3BB-3241-B00A-081907D7AF31}"/>
              </a:ext>
            </a:extLst>
          </p:cNvPr>
          <p:cNvSpPr/>
          <p:nvPr/>
        </p:nvSpPr>
        <p:spPr>
          <a:xfrm>
            <a:off x="2394080" y="3977046"/>
            <a:ext cx="359686" cy="5748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8295D89-3C18-6942-8E64-50AC5318C4D9}"/>
              </a:ext>
            </a:extLst>
          </p:cNvPr>
          <p:cNvSpPr/>
          <p:nvPr/>
        </p:nvSpPr>
        <p:spPr>
          <a:xfrm>
            <a:off x="2753765" y="3099906"/>
            <a:ext cx="478586" cy="487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F07A54A-5417-8147-B82C-8B423F46C61C}"/>
              </a:ext>
            </a:extLst>
          </p:cNvPr>
          <p:cNvCxnSpPr>
            <a:cxnSpLocks/>
          </p:cNvCxnSpPr>
          <p:nvPr/>
        </p:nvCxnSpPr>
        <p:spPr>
          <a:xfrm flipH="1">
            <a:off x="2035826" y="2131956"/>
            <a:ext cx="358254" cy="9679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644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 p14:presetBounceEnd="50000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8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9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7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5" presetClass="entr" presetSubtype="1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8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8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9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9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34" presetClass="emph" presetSubtype="0" repeatCount="indefinite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.0 0.0 L 0.0 -0.07213" pathEditMode="relative" ptsTypes="">
                                          <p:cBhvr>
                                            <p:cTn id="99" dur="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Rot by="1500000">
                                          <p:cBhvr>
                                            <p:cTn id="100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01" dur="250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02" dur="25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103" dur="2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10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1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6" grpId="0" animBg="1"/>
          <p:bldP spid="32" grpId="1"/>
          <p:bldP spid="34" grpId="0" build="allAtOnce"/>
          <p:bldP spid="2" grpId="0"/>
          <p:bldP spid="3" grpId="0"/>
          <p:bldP spid="7" grpId="0"/>
          <p:bldP spid="8" grpId="0"/>
          <p:bldP spid="37" grpId="0"/>
          <p:bldP spid="38" grpId="0"/>
          <p:bldP spid="38" grpId="1"/>
          <p:bldP spid="39" grpId="0"/>
          <p:bldP spid="40" grpId="0"/>
          <p:bldP spid="41" grpId="0" animBg="1"/>
          <p:bldP spid="43" grpId="0" animBg="1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8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9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7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5" presetClass="entr" presetSubtype="1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8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8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9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9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34" presetClass="emph" presetSubtype="0" repeatCount="indefinite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.0 0.0 L 0.0 -0.07213" pathEditMode="relative" ptsTypes="">
                                          <p:cBhvr>
                                            <p:cTn id="99" dur="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Rot by="1500000">
                                          <p:cBhvr>
                                            <p:cTn id="100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01" dur="250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02" dur="25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103" dur="2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10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1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6" grpId="0" animBg="1"/>
          <p:bldP spid="32" grpId="1"/>
          <p:bldP spid="34" grpId="0" build="allAtOnce"/>
          <p:bldP spid="2" grpId="0"/>
          <p:bldP spid="3" grpId="0"/>
          <p:bldP spid="7" grpId="0"/>
          <p:bldP spid="8" grpId="0"/>
          <p:bldP spid="37" grpId="0"/>
          <p:bldP spid="38" grpId="0"/>
          <p:bldP spid="38" grpId="1"/>
          <p:bldP spid="39" grpId="0"/>
          <p:bldP spid="40" grpId="0"/>
          <p:bldP spid="41" grpId="0" animBg="1"/>
          <p:bldP spid="43" grpId="0" animBg="1"/>
          <p:bldP spid="44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-1" y="12675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7" name="图片 7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/>
        </p:blipFill>
        <p:spPr>
          <a:xfrm>
            <a:off x="1438427" y="4488891"/>
            <a:ext cx="435427" cy="442339"/>
          </a:xfrm>
          <a:prstGeom prst="rect">
            <a:avLst/>
          </a:prstGeom>
        </p:spPr>
      </p:pic>
      <p:sp>
        <p:nvSpPr>
          <p:cNvPr id="85" name="圆角矩形 84"/>
          <p:cNvSpPr/>
          <p:nvPr/>
        </p:nvSpPr>
        <p:spPr>
          <a:xfrm>
            <a:off x="1965416" y="1332570"/>
            <a:ext cx="8133348" cy="4523874"/>
          </a:xfrm>
          <a:prstGeom prst="roundRect">
            <a:avLst>
              <a:gd name="adj" fmla="val 732"/>
            </a:avLst>
          </a:prstGeom>
          <a:solidFill>
            <a:schemeClr val="bg1">
              <a:alpha val="35000"/>
            </a:schemeClr>
          </a:solidFill>
          <a:ln w="12700">
            <a:solidFill>
              <a:srgbClr val="91F0FD"/>
            </a:solidFill>
          </a:ln>
          <a:effectLst>
            <a:outerShdw blurRad="1651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8" name="图片 9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/>
        </p:blipFill>
        <p:spPr>
          <a:xfrm>
            <a:off x="10800716" y="3797593"/>
            <a:ext cx="435427" cy="442339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/>
        </p:blipFill>
        <p:spPr>
          <a:xfrm>
            <a:off x="8730712" y="6027308"/>
            <a:ext cx="329756" cy="334991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 rot="2224307">
            <a:off x="10894092" y="4435129"/>
            <a:ext cx="555837" cy="545616"/>
            <a:chOff x="10646778" y="4753862"/>
            <a:chExt cx="751521" cy="737702"/>
          </a:xfrm>
        </p:grpSpPr>
        <p:sp>
          <p:nvSpPr>
            <p:cNvPr id="38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40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45118" r="6692" b="27923"/>
          <a:stretch/>
        </p:blipFill>
        <p:spPr>
          <a:xfrm>
            <a:off x="3261225" y="177744"/>
            <a:ext cx="5867400" cy="102875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530573" y="1384244"/>
            <a:ext cx="53287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FFFF00"/>
                </a:solidFill>
                <a:latin typeface="Copperplate" panose="02000504000000020004" pitchFamily="2" charset="77"/>
                <a:ea typeface="微软雅黑" panose="020B0503020204020204" pitchFamily="34" charset="-122"/>
              </a:rPr>
              <a:t>NHANH TAY LẸ mắt</a:t>
            </a:r>
            <a:endParaRPr lang="zh-CN" altLang="en-US" sz="4000" b="1" dirty="0">
              <a:solidFill>
                <a:srgbClr val="FFFF00"/>
              </a:solidFill>
              <a:latin typeface="Copperplate" panose="02000504000000020004" pitchFamily="2" charset="77"/>
              <a:ea typeface="微软雅黑" panose="020B0503020204020204" pitchFamily="34" charset="-122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2" t="19496" r="20058" b="16370"/>
          <a:stretch/>
        </p:blipFill>
        <p:spPr>
          <a:xfrm>
            <a:off x="562708" y="3216714"/>
            <a:ext cx="1321220" cy="2897414"/>
          </a:xfrm>
          <a:prstGeom prst="rect">
            <a:avLst/>
          </a:prstGeom>
        </p:spPr>
      </p:pic>
      <p:grpSp>
        <p:nvGrpSpPr>
          <p:cNvPr id="74" name="组合 73"/>
          <p:cNvGrpSpPr/>
          <p:nvPr/>
        </p:nvGrpSpPr>
        <p:grpSpPr>
          <a:xfrm>
            <a:off x="0" y="4595446"/>
            <a:ext cx="6346925" cy="2262554"/>
            <a:chOff x="0" y="4595446"/>
            <a:chExt cx="6346925" cy="2262554"/>
          </a:xfrm>
        </p:grpSpPr>
        <p:sp>
          <p:nvSpPr>
            <p:cNvPr id="72" name="任意多边形 71"/>
            <p:cNvSpPr/>
            <p:nvPr/>
          </p:nvSpPr>
          <p:spPr>
            <a:xfrm>
              <a:off x="0" y="4611187"/>
              <a:ext cx="6302768" cy="2246813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blurRad="203200" dist="63500" dir="18900000" algn="bl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0" y="4595446"/>
              <a:ext cx="6346925" cy="2262554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757215" y="4369775"/>
            <a:ext cx="1148113" cy="1482591"/>
            <a:chOff x="0" y="0"/>
            <a:chExt cx="3604899" cy="4899660"/>
          </a:xfrm>
        </p:grpSpPr>
        <p:grpSp>
          <p:nvGrpSpPr>
            <p:cNvPr id="25" name="组合 24"/>
            <p:cNvGrpSpPr/>
            <p:nvPr/>
          </p:nvGrpSpPr>
          <p:grpSpPr>
            <a:xfrm>
              <a:off x="0" y="0"/>
              <a:ext cx="1007745" cy="4896486"/>
              <a:chOff x="0" y="0"/>
              <a:chExt cx="1008112" cy="4752528"/>
            </a:xfrm>
          </p:grpSpPr>
          <p:sp>
            <p:nvSpPr>
              <p:cNvPr id="53" name="矩形 52"/>
              <p:cNvSpPr/>
              <p:nvPr/>
            </p:nvSpPr>
            <p:spPr>
              <a:xfrm>
                <a:off x="0" y="1008113"/>
                <a:ext cx="407741" cy="3312368"/>
              </a:xfrm>
              <a:prstGeom prst="rect">
                <a:avLst/>
              </a:prstGeom>
              <a:solidFill>
                <a:srgbClr val="EF85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322827" y="1008114"/>
                <a:ext cx="647571" cy="3312368"/>
              </a:xfrm>
              <a:prstGeom prst="rect">
                <a:avLst/>
              </a:prstGeom>
              <a:solidFill>
                <a:srgbClr val="EB67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720081" y="1008112"/>
                <a:ext cx="288031" cy="3312369"/>
              </a:xfrm>
              <a:prstGeom prst="rect">
                <a:avLst/>
              </a:prstGeom>
              <a:solidFill>
                <a:srgbClr val="E74B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6" name="梯形 55"/>
              <p:cNvSpPr/>
              <p:nvPr/>
            </p:nvSpPr>
            <p:spPr>
              <a:xfrm>
                <a:off x="0" y="432048"/>
                <a:ext cx="1008112" cy="576064"/>
              </a:xfrm>
              <a:prstGeom prst="trapezoid">
                <a:avLst>
                  <a:gd name="adj" fmla="val 50196"/>
                </a:avLst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7" name="等腰三角形 56"/>
              <p:cNvSpPr/>
              <p:nvPr/>
            </p:nvSpPr>
            <p:spPr>
              <a:xfrm>
                <a:off x="288032" y="0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0" y="4320480"/>
                <a:ext cx="1008112" cy="216024"/>
              </a:xfrm>
              <a:prstGeom prst="rect">
                <a:avLst/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9" name="同侧圆角矩形 58"/>
              <p:cNvSpPr/>
              <p:nvPr/>
            </p:nvSpPr>
            <p:spPr>
              <a:xfrm flipV="1">
                <a:off x="0" y="4536504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1162050" y="1371600"/>
              <a:ext cx="1007745" cy="3528060"/>
              <a:chOff x="1152128" y="1368152"/>
              <a:chExt cx="1008112" cy="4752528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1152128" y="2376264"/>
                <a:ext cx="288032" cy="3312368"/>
              </a:xfrm>
              <a:prstGeom prst="rect">
                <a:avLst/>
              </a:prstGeom>
              <a:solidFill>
                <a:srgbClr val="EEAB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1359767" y="2376265"/>
                <a:ext cx="512440" cy="3312369"/>
              </a:xfrm>
              <a:prstGeom prst="rect">
                <a:avLst/>
              </a:prstGeom>
              <a:solidFill>
                <a:srgbClr val="F0B7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872208" y="2376264"/>
                <a:ext cx="288032" cy="3312368"/>
              </a:xfrm>
              <a:prstGeom prst="rect">
                <a:avLst/>
              </a:prstGeom>
              <a:solidFill>
                <a:srgbClr val="F4CA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9" name="梯形 48"/>
              <p:cNvSpPr/>
              <p:nvPr/>
            </p:nvSpPr>
            <p:spPr>
              <a:xfrm>
                <a:off x="1152128" y="1800200"/>
                <a:ext cx="1008112" cy="576064"/>
              </a:xfrm>
              <a:prstGeom prst="trapezoid">
                <a:avLst>
                  <a:gd name="adj" fmla="val 70558"/>
                </a:avLst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0" name="等腰三角形 49"/>
              <p:cNvSpPr/>
              <p:nvPr/>
            </p:nvSpPr>
            <p:spPr>
              <a:xfrm>
                <a:off x="1440160" y="1368152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1152128" y="5688632"/>
                <a:ext cx="1008112" cy="216024"/>
              </a:xfrm>
              <a:prstGeom prst="rect">
                <a:avLst/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2" name="同侧圆角矩形 51"/>
              <p:cNvSpPr/>
              <p:nvPr/>
            </p:nvSpPr>
            <p:spPr>
              <a:xfrm flipV="1">
                <a:off x="1152128" y="5904656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2381253" y="152400"/>
              <a:ext cx="1223646" cy="4738370"/>
              <a:chOff x="2376264" y="157967"/>
              <a:chExt cx="1008112" cy="4964224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2376264" y="1377775"/>
                <a:ext cx="288032" cy="3312368"/>
              </a:xfrm>
              <a:prstGeom prst="rect">
                <a:avLst/>
              </a:prstGeom>
              <a:solidFill>
                <a:srgbClr val="2DBD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664293" y="1377774"/>
                <a:ext cx="533596" cy="3312368"/>
              </a:xfrm>
              <a:prstGeom prst="rect">
                <a:avLst/>
              </a:prstGeom>
              <a:solidFill>
                <a:srgbClr val="58CB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3096344" y="1377775"/>
                <a:ext cx="288032" cy="3312368"/>
              </a:xfrm>
              <a:prstGeom prst="rect">
                <a:avLst/>
              </a:prstGeom>
              <a:solidFill>
                <a:srgbClr val="8DD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" name="梯形 30"/>
              <p:cNvSpPr/>
              <p:nvPr/>
            </p:nvSpPr>
            <p:spPr>
              <a:xfrm>
                <a:off x="2376264" y="671411"/>
                <a:ext cx="1008112" cy="706364"/>
              </a:xfrm>
              <a:prstGeom prst="trapezoid">
                <a:avLst>
                  <a:gd name="adj" fmla="val 48043"/>
                </a:avLst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" name="等腰三角形 31"/>
              <p:cNvSpPr/>
              <p:nvPr/>
            </p:nvSpPr>
            <p:spPr>
              <a:xfrm>
                <a:off x="2636910" y="157967"/>
                <a:ext cx="474406" cy="528838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2376264" y="4690143"/>
                <a:ext cx="1008112" cy="216024"/>
              </a:xfrm>
              <a:prstGeom prst="rect">
                <a:avLst/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" name="同侧圆角矩形 33"/>
              <p:cNvSpPr/>
              <p:nvPr/>
            </p:nvSpPr>
            <p:spPr>
              <a:xfrm flipV="1">
                <a:off x="2376264" y="4906167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86" name="组合 85"/>
          <p:cNvGrpSpPr/>
          <p:nvPr/>
        </p:nvGrpSpPr>
        <p:grpSpPr>
          <a:xfrm flipH="1">
            <a:off x="9564503" y="5215861"/>
            <a:ext cx="2230454" cy="1398934"/>
            <a:chOff x="594424" y="1153191"/>
            <a:chExt cx="2605976" cy="1634460"/>
          </a:xfrm>
        </p:grpSpPr>
        <p:sp>
          <p:nvSpPr>
            <p:cNvPr id="87" name="任意多边形 86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A00928D-2C3D-6F41-A936-7799562EF19C}"/>
              </a:ext>
            </a:extLst>
          </p:cNvPr>
          <p:cNvSpPr/>
          <p:nvPr/>
        </p:nvSpPr>
        <p:spPr>
          <a:xfrm rot="9668401">
            <a:off x="2715556" y="2410090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>
                <a:latin typeface="Bookman Old Style" panose="02050604050505020204" pitchFamily="18" charset="0"/>
              </a:rPr>
              <a:t>Na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2DE9C3B-BAB7-8349-A947-CC60744AB609}"/>
              </a:ext>
            </a:extLst>
          </p:cNvPr>
          <p:cNvSpPr/>
          <p:nvPr/>
        </p:nvSpPr>
        <p:spPr>
          <a:xfrm rot="9668401">
            <a:off x="5375082" y="2688588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>
                <a:latin typeface="Bookman Old Style" panose="02050604050505020204" pitchFamily="18" charset="0"/>
              </a:rPr>
              <a:t>K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F4AD637-C5EE-354C-A1D5-DCE3696BA1A8}"/>
              </a:ext>
            </a:extLst>
          </p:cNvPr>
          <p:cNvSpPr/>
          <p:nvPr/>
        </p:nvSpPr>
        <p:spPr>
          <a:xfrm rot="9668401">
            <a:off x="3724045" y="5608202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>
                <a:latin typeface="Bookman Old Style" panose="02050604050505020204" pitchFamily="18" charset="0"/>
              </a:rPr>
              <a:t>Cr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CD2C45E-F50B-4047-95D7-87757BED0EF4}"/>
              </a:ext>
            </a:extLst>
          </p:cNvPr>
          <p:cNvSpPr/>
          <p:nvPr/>
        </p:nvSpPr>
        <p:spPr>
          <a:xfrm rot="13989230">
            <a:off x="4904590" y="3723194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>
                <a:latin typeface="Bookman Old Style" panose="02050604050505020204" pitchFamily="18" charset="0"/>
              </a:rPr>
              <a:t>Al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205E692-2DCD-9849-87FC-1109CFA10FC7}"/>
              </a:ext>
            </a:extLst>
          </p:cNvPr>
          <p:cNvSpPr/>
          <p:nvPr/>
        </p:nvSpPr>
        <p:spPr>
          <a:xfrm rot="9668401">
            <a:off x="9548389" y="1094933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>
                <a:latin typeface="Bookman Old Style" panose="02050604050505020204" pitchFamily="18" charset="0"/>
              </a:rPr>
              <a:t>C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79F01A3-F902-124D-85D8-75490F7BF157}"/>
              </a:ext>
            </a:extLst>
          </p:cNvPr>
          <p:cNvSpPr/>
          <p:nvPr/>
        </p:nvSpPr>
        <p:spPr>
          <a:xfrm rot="5983500">
            <a:off x="6926169" y="3723193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>
                <a:latin typeface="Bookman Old Style" panose="02050604050505020204" pitchFamily="18" charset="0"/>
              </a:rPr>
              <a:t>Si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ECA1F59-49F1-D246-830E-D53C508B27AE}"/>
              </a:ext>
            </a:extLst>
          </p:cNvPr>
          <p:cNvSpPr/>
          <p:nvPr/>
        </p:nvSpPr>
        <p:spPr>
          <a:xfrm rot="9668401">
            <a:off x="3638107" y="583383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>
                <a:latin typeface="Bookman Old Style" panose="02050604050505020204" pitchFamily="18" charset="0"/>
              </a:rPr>
              <a:t>O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5399646-E784-2449-AA85-0D6B01877ED6}"/>
              </a:ext>
            </a:extLst>
          </p:cNvPr>
          <p:cNvSpPr/>
          <p:nvPr/>
        </p:nvSpPr>
        <p:spPr>
          <a:xfrm rot="9668401">
            <a:off x="6977984" y="103395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>
                <a:latin typeface="Bookman Old Style" panose="02050604050505020204" pitchFamily="18" charset="0"/>
              </a:rPr>
              <a:t>Ba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9E3EDF1-A010-1E49-98EB-B8F4D2908B57}"/>
              </a:ext>
            </a:extLst>
          </p:cNvPr>
          <p:cNvSpPr/>
          <p:nvPr/>
        </p:nvSpPr>
        <p:spPr>
          <a:xfrm rot="9668401">
            <a:off x="2029604" y="4160202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>
                <a:latin typeface="Bookman Old Style" panose="02050604050505020204" pitchFamily="18" charset="0"/>
              </a:rPr>
              <a:t>Na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920F975-C8EC-8443-AEEE-D3444FB910D6}"/>
              </a:ext>
            </a:extLst>
          </p:cNvPr>
          <p:cNvSpPr/>
          <p:nvPr/>
        </p:nvSpPr>
        <p:spPr>
          <a:xfrm rot="7134470">
            <a:off x="1479838" y="1948596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>
                <a:latin typeface="Bookman Old Style" panose="02050604050505020204" pitchFamily="18" charset="0"/>
              </a:rPr>
              <a:t>Mg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E287AB8-6446-7945-BF8D-DB9F376FD8B5}"/>
              </a:ext>
            </a:extLst>
          </p:cNvPr>
          <p:cNvSpPr/>
          <p:nvPr/>
        </p:nvSpPr>
        <p:spPr>
          <a:xfrm rot="9668401">
            <a:off x="8282168" y="2357495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>
                <a:latin typeface="Bookman Old Style" panose="02050604050505020204" pitchFamily="18" charset="0"/>
              </a:rPr>
              <a:t>Na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C77AFD9-DFFF-4E47-B95A-EC6B759644DA}"/>
              </a:ext>
            </a:extLst>
          </p:cNvPr>
          <p:cNvSpPr/>
          <p:nvPr/>
        </p:nvSpPr>
        <p:spPr>
          <a:xfrm rot="9668401">
            <a:off x="690888" y="856852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>
                <a:latin typeface="Bookman Old Style" panose="02050604050505020204" pitchFamily="18" charset="0"/>
              </a:rPr>
              <a:t>Li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C512945-14DB-F042-977C-27F013E83406}"/>
              </a:ext>
            </a:extLst>
          </p:cNvPr>
          <p:cNvSpPr/>
          <p:nvPr/>
        </p:nvSpPr>
        <p:spPr>
          <a:xfrm rot="9668401">
            <a:off x="6814098" y="2373269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>
                <a:latin typeface="Bookman Old Style" panose="02050604050505020204" pitchFamily="18" charset="0"/>
              </a:rPr>
              <a:t>H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04B189C-2FB3-394C-B2B9-2B8CDE53C827}"/>
              </a:ext>
            </a:extLst>
          </p:cNvPr>
          <p:cNvSpPr/>
          <p:nvPr/>
        </p:nvSpPr>
        <p:spPr>
          <a:xfrm rot="9668401">
            <a:off x="8361409" y="3322081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>
                <a:latin typeface="Bookman Old Style" panose="02050604050505020204" pitchFamily="18" charset="0"/>
              </a:rPr>
              <a:t>lC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E49109B-6F7F-C549-9F04-9F7232D0CDB0}"/>
              </a:ext>
            </a:extLst>
          </p:cNvPr>
          <p:cNvSpPr/>
          <p:nvPr/>
        </p:nvSpPr>
        <p:spPr>
          <a:xfrm rot="6102649">
            <a:off x="10439818" y="2221539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>
                <a:latin typeface="Bookman Old Style" panose="02050604050505020204" pitchFamily="18" charset="0"/>
              </a:rPr>
              <a:t>Na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0C2367C-8F06-0D46-A6AB-47E2428D33DF}"/>
              </a:ext>
            </a:extLst>
          </p:cNvPr>
          <p:cNvSpPr/>
          <p:nvPr/>
        </p:nvSpPr>
        <p:spPr>
          <a:xfrm rot="9668401">
            <a:off x="3764146" y="2248184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>
                <a:latin typeface="Bookman Old Style" panose="02050604050505020204" pitchFamily="18" charset="0"/>
              </a:rPr>
              <a:t>Br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346D084-D72A-F042-B29F-2176CA0E36E2}"/>
              </a:ext>
            </a:extLst>
          </p:cNvPr>
          <p:cNvSpPr/>
          <p:nvPr/>
        </p:nvSpPr>
        <p:spPr>
          <a:xfrm rot="9668401">
            <a:off x="1902089" y="403108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>
                <a:latin typeface="Bookman Old Style" panose="02050604050505020204" pitchFamily="18" charset="0"/>
              </a:rPr>
              <a:t>Hg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1668CEB-31CE-5148-986B-6D6327C3C2AE}"/>
              </a:ext>
            </a:extLst>
          </p:cNvPr>
          <p:cNvSpPr/>
          <p:nvPr/>
        </p:nvSpPr>
        <p:spPr>
          <a:xfrm rot="9668401">
            <a:off x="1152422" y="5319256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>
                <a:latin typeface="Bookman Old Style" panose="02050604050505020204" pitchFamily="18" charset="0"/>
              </a:rPr>
              <a:t>Cu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9E5E3CF-83AF-BF4D-9B79-F8C2E4C38A7F}"/>
              </a:ext>
            </a:extLst>
          </p:cNvPr>
          <p:cNvSpPr/>
          <p:nvPr/>
        </p:nvSpPr>
        <p:spPr>
          <a:xfrm rot="9668401">
            <a:off x="10398904" y="629120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>
                <a:latin typeface="Bookman Old Style" panose="02050604050505020204" pitchFamily="18" charset="0"/>
              </a:rPr>
              <a:t>Na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6BD0F3F-24FD-534F-958E-E1C78394340E}"/>
              </a:ext>
            </a:extLst>
          </p:cNvPr>
          <p:cNvSpPr/>
          <p:nvPr/>
        </p:nvSpPr>
        <p:spPr>
          <a:xfrm rot="9668401">
            <a:off x="8530466" y="281139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>
                <a:latin typeface="Bookman Old Style" panose="02050604050505020204" pitchFamily="18" charset="0"/>
              </a:rPr>
              <a:t>Na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67B0F0E-0A7F-9A42-908E-0BE6EF8DB5F6}"/>
              </a:ext>
            </a:extLst>
          </p:cNvPr>
          <p:cNvSpPr/>
          <p:nvPr/>
        </p:nvSpPr>
        <p:spPr>
          <a:xfrm rot="9668401">
            <a:off x="8422667" y="4765004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>
                <a:latin typeface="Bookman Old Style" panose="02050604050505020204" pitchFamily="18" charset="0"/>
              </a:rPr>
              <a:t>Ag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96C917C-A0A0-904B-AF9B-A9B42C058526}"/>
              </a:ext>
            </a:extLst>
          </p:cNvPr>
          <p:cNvSpPr/>
          <p:nvPr/>
        </p:nvSpPr>
        <p:spPr>
          <a:xfrm rot="9668401">
            <a:off x="7295613" y="5520014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>
                <a:latin typeface="Bookman Old Style" panose="02050604050505020204" pitchFamily="18" charset="0"/>
              </a:rPr>
              <a:t>Pb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23E5646-2F96-7C41-9252-D118A3DACF71}"/>
              </a:ext>
            </a:extLst>
          </p:cNvPr>
          <p:cNvSpPr/>
          <p:nvPr/>
        </p:nvSpPr>
        <p:spPr>
          <a:xfrm rot="9668401">
            <a:off x="4766187" y="5165189"/>
            <a:ext cx="1364297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>
                <a:latin typeface="Bookman Old Style" panose="02050604050505020204" pitchFamily="18" charset="0"/>
              </a:rPr>
              <a:t>OH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869570C-5826-EA40-B083-3BABA42DE274}"/>
              </a:ext>
            </a:extLst>
          </p:cNvPr>
          <p:cNvSpPr/>
          <p:nvPr/>
        </p:nvSpPr>
        <p:spPr>
          <a:xfrm rot="9668401">
            <a:off x="457482" y="2349455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>
                <a:latin typeface="Bookman Old Style" panose="02050604050505020204" pitchFamily="18" charset="0"/>
              </a:rPr>
              <a:t>N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AE80C14-F77A-1144-AB48-C6E90A763B90}"/>
              </a:ext>
            </a:extLst>
          </p:cNvPr>
          <p:cNvSpPr/>
          <p:nvPr/>
        </p:nvSpPr>
        <p:spPr>
          <a:xfrm rot="9668401">
            <a:off x="3498182" y="3670946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>
                <a:latin typeface="Bookman Old Style" panose="02050604050505020204" pitchFamily="18" charset="0"/>
              </a:rPr>
              <a:t>Cl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E5ED159-DE00-574F-84CC-D1D3667C6D33}"/>
              </a:ext>
            </a:extLst>
          </p:cNvPr>
          <p:cNvSpPr/>
          <p:nvPr/>
        </p:nvSpPr>
        <p:spPr>
          <a:xfrm rot="9668401">
            <a:off x="9663016" y="3089700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>
                <a:latin typeface="Bookman Old Style" panose="02050604050505020204" pitchFamily="18" charset="0"/>
              </a:rPr>
              <a:t>Na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6C892EA-0F81-9248-B010-8C7B1EE11E93}"/>
              </a:ext>
            </a:extLst>
          </p:cNvPr>
          <p:cNvSpPr/>
          <p:nvPr/>
        </p:nvSpPr>
        <p:spPr>
          <a:xfrm rot="9668401">
            <a:off x="9968842" y="4982478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>
                <a:latin typeface="Bookman Old Style" panose="02050604050505020204" pitchFamily="18" charset="0"/>
              </a:rPr>
              <a:t>Na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3287294-4DD4-AF48-87FA-AEDD7D4D9CED}"/>
              </a:ext>
            </a:extLst>
          </p:cNvPr>
          <p:cNvSpPr/>
          <p:nvPr/>
        </p:nvSpPr>
        <p:spPr>
          <a:xfrm rot="9668401">
            <a:off x="2395979" y="1275224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>
                <a:latin typeface="Bookman Old Style" panose="02050604050505020204" pitchFamily="18" charset="0"/>
              </a:rPr>
              <a:t>Na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C08698F-3959-8A4E-B79A-E54D61A0EA90}"/>
              </a:ext>
            </a:extLst>
          </p:cNvPr>
          <p:cNvSpPr/>
          <p:nvPr/>
        </p:nvSpPr>
        <p:spPr>
          <a:xfrm rot="5002709">
            <a:off x="1950266" y="3143844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>
                <a:latin typeface="Bookman Old Style" panose="02050604050505020204" pitchFamily="18" charset="0"/>
              </a:rPr>
              <a:t>Fe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D3FA93E-B959-4F43-96FE-77C72E6A020E}"/>
              </a:ext>
            </a:extLst>
          </p:cNvPr>
          <p:cNvSpPr/>
          <p:nvPr/>
        </p:nvSpPr>
        <p:spPr>
          <a:xfrm rot="19486638">
            <a:off x="6554070" y="4662946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>
                <a:latin typeface="Bookman Old Style" panose="02050604050505020204" pitchFamily="18" charset="0"/>
              </a:rPr>
              <a:t>Zn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9679B053-CD14-D74B-9C63-6578983E9F91}"/>
              </a:ext>
            </a:extLst>
          </p:cNvPr>
          <p:cNvSpPr/>
          <p:nvPr/>
        </p:nvSpPr>
        <p:spPr>
          <a:xfrm rot="1426989">
            <a:off x="11326205" y="3490166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>
                <a:latin typeface="Bookman Old Style" panose="02050604050505020204" pitchFamily="18" charset="0"/>
              </a:rPr>
              <a:t>Na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3317843-F405-154E-96E8-BAB41D59E59B}"/>
              </a:ext>
            </a:extLst>
          </p:cNvPr>
          <p:cNvSpPr/>
          <p:nvPr/>
        </p:nvSpPr>
        <p:spPr>
          <a:xfrm rot="15641812">
            <a:off x="46548" y="1488716"/>
            <a:ext cx="934702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>
                <a:latin typeface="Bookman Old Style" panose="02050604050505020204" pitchFamily="18" charset="0"/>
              </a:rPr>
              <a:t>NO</a:t>
            </a:r>
            <a:r>
              <a:rPr lang="en-VN" sz="2800" baseline="-25000">
                <a:latin typeface="Bookman Old Style" panose="02050604050505020204" pitchFamily="18" charset="0"/>
              </a:rPr>
              <a:t>3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41F8FD3-F02D-B24E-A592-EE9332036150}"/>
              </a:ext>
            </a:extLst>
          </p:cNvPr>
          <p:cNvSpPr/>
          <p:nvPr/>
        </p:nvSpPr>
        <p:spPr>
          <a:xfrm rot="16200000">
            <a:off x="10994627" y="1393301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>
                <a:latin typeface="Bookman Old Style" panose="02050604050505020204" pitchFamily="18" charset="0"/>
              </a:rPr>
              <a:t>Ca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DB25921-E80B-C945-8436-5D3F18068706}"/>
              </a:ext>
            </a:extLst>
          </p:cNvPr>
          <p:cNvSpPr/>
          <p:nvPr/>
        </p:nvSpPr>
        <p:spPr>
          <a:xfrm rot="9668401">
            <a:off x="240409" y="4221364"/>
            <a:ext cx="881443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>
                <a:latin typeface="Bookman Old Style" panose="02050604050505020204" pitchFamily="18" charset="0"/>
              </a:rPr>
              <a:t>Mn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3838ECE-00B4-184F-B303-07BFCD736B33}"/>
              </a:ext>
            </a:extLst>
          </p:cNvPr>
          <p:cNvSpPr/>
          <p:nvPr/>
        </p:nvSpPr>
        <p:spPr>
          <a:xfrm rot="5400000">
            <a:off x="4052059" y="4463827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>
                <a:latin typeface="Bookman Old Style" panose="02050604050505020204" pitchFamily="18" charset="0"/>
              </a:rPr>
              <a:t>F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29361C4A-F87B-5D43-921D-7EACB300F844}"/>
              </a:ext>
            </a:extLst>
          </p:cNvPr>
          <p:cNvSpPr/>
          <p:nvPr/>
        </p:nvSpPr>
        <p:spPr>
          <a:xfrm rot="18224399">
            <a:off x="76411" y="110550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>
                <a:latin typeface="Bookman Old Style" panose="02050604050505020204" pitchFamily="18" charset="0"/>
              </a:rPr>
              <a:t>Na</a:t>
            </a:r>
          </a:p>
        </p:txBody>
      </p:sp>
    </p:spTree>
    <p:extLst>
      <p:ext uri="{BB962C8B-B14F-4D97-AF65-F5344CB8AC3E}">
        <p14:creationId xmlns:p14="http://schemas.microsoft.com/office/powerpoint/2010/main" val="270638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7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52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52000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5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6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10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5" grpId="0" animBg="1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7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52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10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5" grpId="0" animBg="1"/>
          <p:bldP spid="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6302326"/>
            <a:ext cx="12192000" cy="67524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9" b="42760"/>
          <a:stretch/>
        </p:blipFill>
        <p:spPr>
          <a:xfrm flipH="1">
            <a:off x="5482009" y="5400580"/>
            <a:ext cx="5641661" cy="605481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717940" y="1270168"/>
            <a:ext cx="10812271" cy="4863054"/>
          </a:xfrm>
          <a:prstGeom prst="roundRect">
            <a:avLst>
              <a:gd name="adj" fmla="val 732"/>
            </a:avLst>
          </a:prstGeom>
          <a:solidFill>
            <a:schemeClr val="bg1">
              <a:alpha val="35000"/>
            </a:schemeClr>
          </a:solidFill>
          <a:ln w="12700">
            <a:solidFill>
              <a:srgbClr val="91F0FD"/>
            </a:solidFill>
          </a:ln>
          <a:effectLst>
            <a:outerShdw blurRad="1651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>
              <a:buFont typeface="Arial" panose="020B0604020202020204" pitchFamily="34" charset="0"/>
              <a:buNone/>
            </a:pPr>
            <a:endParaRPr lang="vi-VN"/>
          </a:p>
        </p:txBody>
      </p:sp>
      <p:grpSp>
        <p:nvGrpSpPr>
          <p:cNvPr id="12" name="组合 11"/>
          <p:cNvGrpSpPr/>
          <p:nvPr/>
        </p:nvGrpSpPr>
        <p:grpSpPr>
          <a:xfrm>
            <a:off x="614073" y="359083"/>
            <a:ext cx="1284558" cy="1284558"/>
            <a:chOff x="2132930" y="1035327"/>
            <a:chExt cx="1307248" cy="1307248"/>
          </a:xfrm>
        </p:grpSpPr>
        <p:grpSp>
          <p:nvGrpSpPr>
            <p:cNvPr id="13" name="组合 12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6" name="直接连接符 25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16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2" name="直接连接符 21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弧形 13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flipH="1">
            <a:off x="191406" y="702499"/>
            <a:ext cx="2279120" cy="1429457"/>
            <a:chOff x="594424" y="1153191"/>
            <a:chExt cx="2605976" cy="1634460"/>
          </a:xfrm>
        </p:grpSpPr>
        <p:sp>
          <p:nvSpPr>
            <p:cNvPr id="10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7E6A717-CC55-6B45-8E09-5540E33612BB}"/>
              </a:ext>
            </a:extLst>
          </p:cNvPr>
          <p:cNvSpPr/>
          <p:nvPr/>
        </p:nvSpPr>
        <p:spPr>
          <a:xfrm>
            <a:off x="2165750" y="496735"/>
            <a:ext cx="94997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>
              <a:buNone/>
            </a:pPr>
            <a:r>
              <a:rPr lang="vi-VN" sz="4400" b="1" u="sng">
                <a:solidFill>
                  <a:schemeClr val="bg1"/>
                </a:solidFill>
                <a:latin typeface="A3.AMPLESOFTMEDIUM-SAN" panose="02000000000000000000" pitchFamily="2" charset="77"/>
              </a:rPr>
              <a:t>Dạng 1:</a:t>
            </a:r>
            <a:r>
              <a:rPr lang="vi-VN" sz="4400" b="1">
                <a:solidFill>
                  <a:schemeClr val="bg1"/>
                </a:solidFill>
                <a:latin typeface="A3.AMPLESOFTMEDIUM-SAN" panose="02000000000000000000" pitchFamily="2" charset="77"/>
              </a:rPr>
              <a:t> </a:t>
            </a:r>
            <a:r>
              <a:rPr lang="vi-VN" sz="4400">
                <a:solidFill>
                  <a:schemeClr val="bg1"/>
                </a:solidFill>
                <a:latin typeface="A3.AmpleSoftMedium-San" panose="02000000000000000000" pitchFamily="2" charset="77"/>
              </a:rPr>
              <a:t>Tìm hóa trị của một nguyên tố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C121CB3D-8AC2-C942-A083-E92E5A856740}"/>
              </a:ext>
            </a:extLst>
          </p:cNvPr>
          <p:cNvSpPr txBox="1">
            <a:spLocks/>
          </p:cNvSpPr>
          <p:nvPr/>
        </p:nvSpPr>
        <p:spPr>
          <a:xfrm>
            <a:off x="2470526" y="1399174"/>
            <a:ext cx="8816166" cy="10787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vi-VN" sz="3200" b="1" u="sng">
                <a:latin typeface="A3.CABINREGULAR-SAN" pitchFamily="2" charset="77"/>
              </a:rPr>
              <a:t>Ví dụ 2:</a:t>
            </a:r>
            <a:r>
              <a:rPr lang="vi-VN" sz="3200">
                <a:latin typeface="A3.CabinRegular-San" pitchFamily="2" charset="77"/>
              </a:rPr>
              <a:t> Tính hóa trị của Ca trong hợp chất Ca</a:t>
            </a:r>
            <a:r>
              <a:rPr lang="vi-VN" sz="3200" baseline="-25000">
                <a:latin typeface="A3.CabinRegular-San" pitchFamily="2" charset="77"/>
              </a:rPr>
              <a:t>3</a:t>
            </a:r>
            <a:r>
              <a:rPr lang="vi-VN" sz="3200">
                <a:latin typeface="A3.CabinRegular-San" pitchFamily="2" charset="77"/>
              </a:rPr>
              <a:t>(PO</a:t>
            </a:r>
            <a:r>
              <a:rPr lang="vi-VN" sz="3200" baseline="-25000">
                <a:latin typeface="A3.CabinRegular-San" pitchFamily="2" charset="77"/>
              </a:rPr>
              <a:t>4</a:t>
            </a:r>
            <a:r>
              <a:rPr lang="vi-VN" sz="3200">
                <a:latin typeface="A3.CabinRegular-San" pitchFamily="2" charset="77"/>
              </a:rPr>
              <a:t>)</a:t>
            </a:r>
            <a:r>
              <a:rPr lang="vi-VN" sz="3200" baseline="-25000">
                <a:latin typeface="A3.CabinRegular-San" pitchFamily="2" charset="77"/>
              </a:rPr>
              <a:t>2</a:t>
            </a:r>
            <a:r>
              <a:rPr lang="vi-VN" sz="3200">
                <a:latin typeface="A3.CabinRegular-San" pitchFamily="2" charset="77"/>
              </a:rPr>
              <a:t>, biết nhóm (PO</a:t>
            </a:r>
            <a:r>
              <a:rPr lang="vi-VN" sz="3200" baseline="-25000">
                <a:latin typeface="A3.CabinRegular-San" pitchFamily="2" charset="77"/>
              </a:rPr>
              <a:t>4</a:t>
            </a:r>
            <a:r>
              <a:rPr lang="vi-VN" sz="3200">
                <a:latin typeface="A3.CabinRegular-San" pitchFamily="2" charset="77"/>
              </a:rPr>
              <a:t>) hóa trị III.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B24F5F-9F52-7347-9A94-79FE1B6248CA}"/>
              </a:ext>
            </a:extLst>
          </p:cNvPr>
          <p:cNvSpPr/>
          <p:nvPr/>
        </p:nvSpPr>
        <p:spPr>
          <a:xfrm>
            <a:off x="7416481" y="2498270"/>
            <a:ext cx="85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 algn="ctr">
              <a:buFont typeface="Arial" panose="020B0604020202020204" pitchFamily="34" charset="0"/>
              <a:buNone/>
            </a:pPr>
            <a:r>
              <a:rPr lang="vi-VN" sz="2800" b="1" i="1">
                <a:latin typeface="A3.AMPLESOFTMEDIUM-SAN" panose="02000000000000000000" pitchFamily="2" charset="77"/>
              </a:rPr>
              <a:t>Giải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4FEBA3-A557-3B45-8FF9-B3104831DB13}"/>
              </a:ext>
            </a:extLst>
          </p:cNvPr>
          <p:cNvSpPr/>
          <p:nvPr/>
        </p:nvSpPr>
        <p:spPr>
          <a:xfrm>
            <a:off x="4351954" y="3152428"/>
            <a:ext cx="43797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vi-VN" sz="3200">
                <a:latin typeface="A3.AmpleSoftMedium-San" panose="02000000000000000000" pitchFamily="2" charset="77"/>
              </a:rPr>
              <a:t> Gọi hóa trị của Ca là a.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ECFD48-F888-D248-810D-B11A5EFFC7DB}"/>
              </a:ext>
            </a:extLst>
          </p:cNvPr>
          <p:cNvSpPr/>
          <p:nvPr/>
        </p:nvSpPr>
        <p:spPr>
          <a:xfrm>
            <a:off x="4351954" y="3878280"/>
            <a:ext cx="67008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vi-VN" sz="3200">
                <a:latin typeface="A3.AmpleSoftMedium-San" panose="02000000000000000000" pitchFamily="2" charset="77"/>
              </a:rPr>
              <a:t> Theo qui tắc hóa trị, ta có: a.3 = III.2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3CC8FE-8957-5249-95FB-BC03FCD5B32D}"/>
              </a:ext>
            </a:extLst>
          </p:cNvPr>
          <p:cNvSpPr/>
          <p:nvPr/>
        </p:nvSpPr>
        <p:spPr>
          <a:xfrm>
            <a:off x="4351954" y="4588123"/>
            <a:ext cx="1845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>
              <a:buFont typeface="Arial" panose="020B0604020202020204" pitchFamily="34" charset="0"/>
              <a:buNone/>
            </a:pPr>
            <a:r>
              <a:rPr lang="vi-VN" sz="3200">
                <a:latin typeface="A3.AmpleSoftMedium-San" panose="02000000000000000000" pitchFamily="2" charset="77"/>
              </a:rPr>
              <a:t>=&gt; a = II. 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1912466-BBE9-A34A-813D-4DFC9D3C6E57}"/>
              </a:ext>
            </a:extLst>
          </p:cNvPr>
          <p:cNvCxnSpPr/>
          <p:nvPr/>
        </p:nvCxnSpPr>
        <p:spPr>
          <a:xfrm>
            <a:off x="4157472" y="2565868"/>
            <a:ext cx="0" cy="2914929"/>
          </a:xfrm>
          <a:prstGeom prst="line">
            <a:avLst/>
          </a:prstGeom>
          <a:ln w="57150">
            <a:solidFill>
              <a:srgbClr val="18B4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F86D1E9E-00D4-4847-B177-F1A4B9DA6DA0}"/>
              </a:ext>
            </a:extLst>
          </p:cNvPr>
          <p:cNvSpPr/>
          <p:nvPr/>
        </p:nvSpPr>
        <p:spPr>
          <a:xfrm>
            <a:off x="629476" y="3428166"/>
            <a:ext cx="357181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600">
                <a:latin typeface="A3.AmpleSoftMedium-San" panose="02000000000000000000" pitchFamily="2" charset="77"/>
              </a:rPr>
              <a:t>Ca</a:t>
            </a:r>
            <a:r>
              <a:rPr lang="vi-VN" sz="6600" baseline="-25000">
                <a:latin typeface="A3.AmpleSoftMedium-San" panose="02000000000000000000" pitchFamily="2" charset="77"/>
              </a:rPr>
              <a:t>3</a:t>
            </a:r>
            <a:r>
              <a:rPr lang="vi-VN" sz="6600">
                <a:latin typeface="A3.AmpleSoftMedium-San" panose="02000000000000000000" pitchFamily="2" charset="77"/>
              </a:rPr>
              <a:t>(PO</a:t>
            </a:r>
            <a:r>
              <a:rPr lang="vi-VN" sz="6600" baseline="-25000">
                <a:latin typeface="A3.AmpleSoftMedium-San" panose="02000000000000000000" pitchFamily="2" charset="77"/>
              </a:rPr>
              <a:t>4</a:t>
            </a:r>
            <a:r>
              <a:rPr lang="vi-VN" sz="6600">
                <a:latin typeface="A3.AmpleSoftMedium-San" panose="02000000000000000000" pitchFamily="2" charset="77"/>
              </a:rPr>
              <a:t>)</a:t>
            </a:r>
            <a:r>
              <a:rPr lang="vi-VN" sz="6600" baseline="-25000">
                <a:latin typeface="A3.AmpleSoftMedium-San" panose="02000000000000000000" pitchFamily="2" charset="77"/>
              </a:rPr>
              <a:t>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36026B2-5CA4-6141-89C4-55A14433E98B}"/>
              </a:ext>
            </a:extLst>
          </p:cNvPr>
          <p:cNvSpPr/>
          <p:nvPr/>
        </p:nvSpPr>
        <p:spPr>
          <a:xfrm>
            <a:off x="905308" y="3002606"/>
            <a:ext cx="3596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A3.AmpleSoftMedium-San" panose="02000000000000000000" pitchFamily="2" charset="77"/>
              </a:rPr>
              <a:t>a</a:t>
            </a:r>
            <a:endParaRPr lang="en-VN" sz="2000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928F4D5-215A-4249-B6D8-5D2D82FA4DE8}"/>
              </a:ext>
            </a:extLst>
          </p:cNvPr>
          <p:cNvSpPr/>
          <p:nvPr/>
        </p:nvSpPr>
        <p:spPr>
          <a:xfrm>
            <a:off x="2721729" y="3062087"/>
            <a:ext cx="704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A3.AmpleSoftMedium-San" panose="02000000000000000000" pitchFamily="2" charset="77"/>
              </a:rPr>
              <a:t>III</a:t>
            </a:r>
            <a:endParaRPr lang="en-VN" sz="2000">
              <a:solidFill>
                <a:schemeClr val="bg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F05580D-6556-2641-9079-2FE5A492F7D6}"/>
              </a:ext>
            </a:extLst>
          </p:cNvPr>
          <p:cNvSpPr/>
          <p:nvPr/>
        </p:nvSpPr>
        <p:spPr>
          <a:xfrm>
            <a:off x="2336084" y="3942942"/>
            <a:ext cx="359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VN" sz="2400">
              <a:solidFill>
                <a:schemeClr val="bg1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F3BF2AC-34D3-CD49-B81A-FCE402975417}"/>
              </a:ext>
            </a:extLst>
          </p:cNvPr>
          <p:cNvSpPr/>
          <p:nvPr/>
        </p:nvSpPr>
        <p:spPr>
          <a:xfrm flipH="1">
            <a:off x="3688494" y="3942942"/>
            <a:ext cx="468975" cy="6241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F9208D5-F3BB-3241-B00A-081907D7AF31}"/>
              </a:ext>
            </a:extLst>
          </p:cNvPr>
          <p:cNvSpPr/>
          <p:nvPr/>
        </p:nvSpPr>
        <p:spPr>
          <a:xfrm>
            <a:off x="1565418" y="3982164"/>
            <a:ext cx="359686" cy="5748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8295D89-3C18-6942-8E64-50AC5318C4D9}"/>
              </a:ext>
            </a:extLst>
          </p:cNvPr>
          <p:cNvSpPr/>
          <p:nvPr/>
        </p:nvSpPr>
        <p:spPr>
          <a:xfrm>
            <a:off x="2753765" y="3099906"/>
            <a:ext cx="478586" cy="487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F07A54A-5417-8147-B82C-8B423F46C61C}"/>
              </a:ext>
            </a:extLst>
          </p:cNvPr>
          <p:cNvCxnSpPr>
            <a:cxnSpLocks/>
          </p:cNvCxnSpPr>
          <p:nvPr/>
        </p:nvCxnSpPr>
        <p:spPr>
          <a:xfrm flipH="1">
            <a:off x="1207627" y="2131956"/>
            <a:ext cx="1186453" cy="9679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704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 p14:presetBounceEnd="50000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8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" presetClass="entr" presetSubtype="4" fill="hold" grpId="0" nodeType="click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2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7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5" presetClass="entr" presetSubtype="1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8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8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9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9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34" presetClass="emph" presetSubtype="0" repeatCount="indefinite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-2.29167E-6 -4.07407E-6 L -2.29167E-6 -0.07222 " pathEditMode="relative" rAng="0" ptsTypes="AA">
                                          <p:cBhvr>
                                            <p:cTn id="99" dur="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100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01" dur="250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02" dur="25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103" dur="2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10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1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6" grpId="0" animBg="1"/>
          <p:bldP spid="32" grpId="0"/>
          <p:bldP spid="34" grpId="0" build="allAtOnce"/>
          <p:bldP spid="2" grpId="0"/>
          <p:bldP spid="3" grpId="0"/>
          <p:bldP spid="7" grpId="0"/>
          <p:bldP spid="8" grpId="0"/>
          <p:bldP spid="37" grpId="0"/>
          <p:bldP spid="38" grpId="0"/>
          <p:bldP spid="38" grpId="1"/>
          <p:bldP spid="39" grpId="0"/>
          <p:bldP spid="40" grpId="0"/>
          <p:bldP spid="41" grpId="0" animBg="1"/>
          <p:bldP spid="43" grpId="0" animBg="1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8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" presetClass="entr" presetSubtype="4" fill="hold" grpId="0" nodeType="click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62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7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5" presetClass="entr" presetSubtype="1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8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3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8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9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9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34" presetClass="emph" presetSubtype="0" repeatCount="indefinite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-2.29167E-6 -4.07407E-6 L -2.29167E-6 -0.07222 " pathEditMode="relative" rAng="0" ptsTypes="AA">
                                          <p:cBhvr>
                                            <p:cTn id="99" dur="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100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01" dur="250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02" dur="25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103" dur="2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10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1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6" grpId="0" animBg="1"/>
          <p:bldP spid="32" grpId="0"/>
          <p:bldP spid="34" grpId="0" build="allAtOnce"/>
          <p:bldP spid="2" grpId="0"/>
          <p:bldP spid="3" grpId="0"/>
          <p:bldP spid="7" grpId="0"/>
          <p:bldP spid="8" grpId="0"/>
          <p:bldP spid="37" grpId="0"/>
          <p:bldP spid="38" grpId="0"/>
          <p:bldP spid="38" grpId="1"/>
          <p:bldP spid="39" grpId="0"/>
          <p:bldP spid="40" grpId="0"/>
          <p:bldP spid="41" grpId="0" animBg="1"/>
          <p:bldP spid="43" grpId="0" animBg="1"/>
          <p:bldP spid="44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413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6302326"/>
            <a:ext cx="12192000" cy="67524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9" b="42760"/>
          <a:stretch/>
        </p:blipFill>
        <p:spPr>
          <a:xfrm flipH="1">
            <a:off x="5939174" y="2334827"/>
            <a:ext cx="5641661" cy="605481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14073" y="359083"/>
            <a:ext cx="1284558" cy="1284558"/>
            <a:chOff x="2132930" y="1035327"/>
            <a:chExt cx="1307248" cy="1307248"/>
          </a:xfrm>
        </p:grpSpPr>
        <p:grpSp>
          <p:nvGrpSpPr>
            <p:cNvPr id="13" name="组合 12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6" name="直接连接符 25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16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2" name="直接连接符 21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弧形 13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flipH="1">
            <a:off x="191406" y="702499"/>
            <a:ext cx="2279120" cy="1429457"/>
            <a:chOff x="594424" y="1153191"/>
            <a:chExt cx="2605976" cy="1634460"/>
          </a:xfrm>
        </p:grpSpPr>
        <p:sp>
          <p:nvSpPr>
            <p:cNvPr id="10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7E6A717-CC55-6B45-8E09-5540E33612BB}"/>
              </a:ext>
            </a:extLst>
          </p:cNvPr>
          <p:cNvSpPr/>
          <p:nvPr/>
        </p:nvSpPr>
        <p:spPr>
          <a:xfrm>
            <a:off x="2165750" y="496735"/>
            <a:ext cx="77011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>
              <a:buNone/>
            </a:pPr>
            <a:r>
              <a:rPr lang="vi-VN" sz="4400" b="1" u="sng">
                <a:solidFill>
                  <a:schemeClr val="bg1"/>
                </a:solidFill>
                <a:latin typeface="A3.AMPLESOFTMEDIUM-SAN" panose="02000000000000000000" pitchFamily="2" charset="77"/>
              </a:rPr>
              <a:t>Dạng 2:</a:t>
            </a:r>
            <a:r>
              <a:rPr lang="vi-VN" sz="4400" b="1">
                <a:solidFill>
                  <a:schemeClr val="bg1"/>
                </a:solidFill>
                <a:latin typeface="A3.AMPLESOFTMEDIUM-SAN" panose="02000000000000000000" pitchFamily="2" charset="77"/>
              </a:rPr>
              <a:t> </a:t>
            </a:r>
            <a:r>
              <a:rPr lang="vi-VN" sz="4400">
                <a:solidFill>
                  <a:schemeClr val="bg1"/>
                </a:solidFill>
                <a:latin typeface="A3.AmpleSoftMedium-San" panose="02000000000000000000" pitchFamily="2" charset="77"/>
              </a:rPr>
              <a:t>Lập Công thức hoá học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C121CB3D-8AC2-C942-A083-E92E5A856740}"/>
              </a:ext>
            </a:extLst>
          </p:cNvPr>
          <p:cNvSpPr txBox="1">
            <a:spLocks/>
          </p:cNvSpPr>
          <p:nvPr/>
        </p:nvSpPr>
        <p:spPr>
          <a:xfrm>
            <a:off x="2421602" y="1399174"/>
            <a:ext cx="8865090" cy="1078745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vi-VN" sz="3200" b="1" u="sng">
                <a:latin typeface="A3.CABINREGULAR-SAN" pitchFamily="2" charset="77"/>
              </a:rPr>
              <a:t>Ví dụ 1:</a:t>
            </a:r>
            <a:r>
              <a:rPr lang="vi-VN" sz="3200">
                <a:latin typeface="A3.CabinRegular-San" pitchFamily="2" charset="77"/>
              </a:rPr>
              <a:t> Lập CTHH của hợp chất tạo bởi sulfur hóa trị VI và oxygen.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B24F5F-9F52-7347-9A94-79FE1B6248CA}"/>
              </a:ext>
            </a:extLst>
          </p:cNvPr>
          <p:cNvSpPr/>
          <p:nvPr/>
        </p:nvSpPr>
        <p:spPr>
          <a:xfrm>
            <a:off x="4546627" y="2572539"/>
            <a:ext cx="85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 algn="ctr">
              <a:buFont typeface="Arial" panose="020B0604020202020204" pitchFamily="34" charset="0"/>
              <a:buNone/>
            </a:pPr>
            <a:r>
              <a:rPr lang="vi-VN" sz="2800" b="1" i="1">
                <a:latin typeface="A3.AMPLESOFTMEDIUM-SAN" panose="02000000000000000000" pitchFamily="2" charset="77"/>
              </a:rPr>
              <a:t>Giải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4FEBA3-A557-3B45-8FF9-B3104831DB13}"/>
              </a:ext>
            </a:extLst>
          </p:cNvPr>
          <p:cNvSpPr/>
          <p:nvPr/>
        </p:nvSpPr>
        <p:spPr>
          <a:xfrm>
            <a:off x="2774508" y="3191014"/>
            <a:ext cx="45288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A3.AmpleSoftMedium-San" panose="02000000000000000000" pitchFamily="2" charset="77"/>
              </a:rPr>
              <a:t>- Công thức dạng chung: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ECFD48-F888-D248-810D-B11A5EFFC7DB}"/>
              </a:ext>
            </a:extLst>
          </p:cNvPr>
          <p:cNvSpPr/>
          <p:nvPr/>
        </p:nvSpPr>
        <p:spPr>
          <a:xfrm>
            <a:off x="2774508" y="3916866"/>
            <a:ext cx="71929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vi-VN" sz="3200">
                <a:solidFill>
                  <a:schemeClr val="bg1"/>
                </a:solidFill>
                <a:latin typeface="A3.AmpleSoftMedium-San" panose="02000000000000000000" pitchFamily="2" charset="77"/>
              </a:rPr>
              <a:t> Theo qui tắc hóa trị, ta có: </a:t>
            </a:r>
            <a:r>
              <a:rPr lang="vi-VN" sz="4000">
                <a:solidFill>
                  <a:srgbClr val="FF0000"/>
                </a:solidFill>
                <a:latin typeface="A3.AmpleSoftMedium-San" panose="02000000000000000000" pitchFamily="2" charset="77"/>
              </a:rPr>
              <a:t>VI</a:t>
            </a:r>
            <a:r>
              <a:rPr lang="vi-VN" sz="4000">
                <a:solidFill>
                  <a:schemeClr val="bg1"/>
                </a:solidFill>
                <a:latin typeface="A3.AmpleSoftMedium-San" panose="02000000000000000000" pitchFamily="2" charset="77"/>
              </a:rPr>
              <a:t>.</a:t>
            </a:r>
            <a:r>
              <a:rPr lang="vi-VN" sz="4000">
                <a:solidFill>
                  <a:srgbClr val="FF0000"/>
                </a:solidFill>
                <a:latin typeface="A3.AmpleSoftMedium-San" panose="02000000000000000000" pitchFamily="2" charset="77"/>
              </a:rPr>
              <a:t>x</a:t>
            </a:r>
            <a:r>
              <a:rPr lang="vi-VN" sz="4000">
                <a:solidFill>
                  <a:schemeClr val="bg1"/>
                </a:solidFill>
                <a:latin typeface="A3.AmpleSoftMedium-San" panose="02000000000000000000" pitchFamily="2" charset="77"/>
              </a:rPr>
              <a:t> = </a:t>
            </a:r>
            <a:r>
              <a:rPr lang="vi-VN" sz="4000">
                <a:solidFill>
                  <a:srgbClr val="FFFF00"/>
                </a:solidFill>
                <a:latin typeface="A3.AmpleSoftMedium-San" panose="02000000000000000000" pitchFamily="2" charset="77"/>
              </a:rPr>
              <a:t>II</a:t>
            </a:r>
            <a:r>
              <a:rPr lang="vi-VN" sz="4000">
                <a:solidFill>
                  <a:schemeClr val="bg1"/>
                </a:solidFill>
                <a:latin typeface="A3.AmpleSoftMedium-San" panose="02000000000000000000" pitchFamily="2" charset="77"/>
              </a:rPr>
              <a:t>.</a:t>
            </a:r>
            <a:r>
              <a:rPr lang="vi-VN" sz="4000">
                <a:solidFill>
                  <a:srgbClr val="FFFF00"/>
                </a:solidFill>
                <a:latin typeface="A3.AmpleSoftMedium-San" panose="02000000000000000000" pitchFamily="2" charset="77"/>
              </a:rPr>
              <a:t>y</a:t>
            </a:r>
            <a:endParaRPr lang="vi-VN" sz="3200">
              <a:solidFill>
                <a:srgbClr val="FFFF00"/>
              </a:solidFill>
              <a:latin typeface="A3.AmpleSoftMedium-San" panose="02000000000000000000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03CC8FE-8957-5249-95FB-BC03FCD5B32D}"/>
                  </a:ext>
                </a:extLst>
              </p:cNvPr>
              <p:cNvSpPr/>
              <p:nvPr/>
            </p:nvSpPr>
            <p:spPr>
              <a:xfrm>
                <a:off x="2636097" y="4607228"/>
                <a:ext cx="6193645" cy="1055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4300" indent="0">
                  <a:buFont typeface="Arial" panose="020B0604020202020204" pitchFamily="34" charset="0"/>
                  <a:buNone/>
                </a:pPr>
                <a:r>
                  <a:rPr lang="vi-VN" sz="3200">
                    <a:solidFill>
                      <a:schemeClr val="bg1"/>
                    </a:solidFill>
                    <a:latin typeface="A3.AmpleSoftMedium-San" panose="02000000000000000000" pitchFamily="2" charset="77"/>
                  </a:rPr>
                  <a:t>- Lập tỉ lệ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4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den>
                    </m:f>
                    <m:r>
                      <a:rPr lang="vi-VN" sz="40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4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II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VI</m:t>
                        </m:r>
                      </m:den>
                    </m:f>
                    <m:r>
                      <a:rPr lang="vi-VN" sz="40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000">
                    <a:solidFill>
                      <a:schemeClr val="bg1"/>
                    </a:solidFill>
                    <a:latin typeface="A3.AmpleSoftMedium-San" panose="02000000000000000000" pitchFamily="2" charset="77"/>
                  </a:rPr>
                  <a:t> </a:t>
                </a:r>
                <a:endParaRPr lang="vi-VN" sz="3200">
                  <a:solidFill>
                    <a:schemeClr val="bg1"/>
                  </a:solidFill>
                  <a:latin typeface="A3.AmpleSoftMedium-San" panose="02000000000000000000" pitchFamily="2" charset="77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03CC8FE-8957-5249-95FB-BC03FCD5B3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097" y="4607228"/>
                <a:ext cx="6193645" cy="1055674"/>
              </a:xfrm>
              <a:prstGeom prst="rect">
                <a:avLst/>
              </a:prstGeom>
              <a:blipFill>
                <a:blip r:embed="rId4"/>
                <a:stretch>
                  <a:fillRect l="-613" b="-714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1912466-BBE9-A34A-813D-4DFC9D3C6E57}"/>
              </a:ext>
            </a:extLst>
          </p:cNvPr>
          <p:cNvCxnSpPr/>
          <p:nvPr/>
        </p:nvCxnSpPr>
        <p:spPr>
          <a:xfrm>
            <a:off x="2580026" y="2604454"/>
            <a:ext cx="0" cy="2914929"/>
          </a:xfrm>
          <a:prstGeom prst="line">
            <a:avLst/>
          </a:prstGeom>
          <a:ln w="57150">
            <a:solidFill>
              <a:srgbClr val="18B4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11049983-DFCA-1149-B1B5-F50F2FC16012}"/>
              </a:ext>
            </a:extLst>
          </p:cNvPr>
          <p:cNvSpPr/>
          <p:nvPr/>
        </p:nvSpPr>
        <p:spPr>
          <a:xfrm>
            <a:off x="7303312" y="2966922"/>
            <a:ext cx="14927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5400">
                <a:solidFill>
                  <a:schemeClr val="bg1"/>
                </a:solidFill>
                <a:latin typeface="A3.AmpleSoftMedium-San" panose="02000000000000000000" pitchFamily="2" charset="77"/>
              </a:rPr>
              <a:t>S</a:t>
            </a:r>
            <a:r>
              <a:rPr lang="vi-VN" sz="5400" baseline="-25000">
                <a:solidFill>
                  <a:srgbClr val="FF0000"/>
                </a:solidFill>
                <a:latin typeface="A3.AmpleSoftMedium-San" panose="02000000000000000000" pitchFamily="2" charset="77"/>
              </a:rPr>
              <a:t>x</a:t>
            </a:r>
            <a:r>
              <a:rPr lang="vi-VN" sz="5400">
                <a:solidFill>
                  <a:schemeClr val="bg1"/>
                </a:solidFill>
                <a:latin typeface="A3.AmpleSoftMedium-San" panose="02000000000000000000" pitchFamily="2" charset="77"/>
              </a:rPr>
              <a:t>O</a:t>
            </a:r>
            <a:r>
              <a:rPr lang="vi-VN" sz="5400" baseline="-25000">
                <a:solidFill>
                  <a:srgbClr val="FFFF00"/>
                </a:solidFill>
                <a:latin typeface="A3.AmpleSoftMedium-San" panose="02000000000000000000" pitchFamily="2" charset="77"/>
              </a:rPr>
              <a:t>y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87507BC-1EDF-8944-8AF9-F34CD028D2F9}"/>
              </a:ext>
            </a:extLst>
          </p:cNvPr>
          <p:cNvSpPr/>
          <p:nvPr/>
        </p:nvSpPr>
        <p:spPr>
          <a:xfrm>
            <a:off x="2636097" y="5478199"/>
            <a:ext cx="6193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Font typeface="Arial" panose="020B0604020202020204" pitchFamily="34" charset="0"/>
              <a:buNone/>
            </a:pPr>
            <a:r>
              <a:rPr lang="vi-VN" sz="3200">
                <a:solidFill>
                  <a:schemeClr val="bg1"/>
                </a:solidFill>
                <a:latin typeface="A3.AmpleSoftMedium-San" panose="02000000000000000000" pitchFamily="2" charset="77"/>
              </a:rPr>
              <a:t>- Chọn x = 1, y = 3 =&gt; CTHH SO</a:t>
            </a:r>
            <a:r>
              <a:rPr lang="vi-VN" sz="3200" baseline="-25000">
                <a:solidFill>
                  <a:schemeClr val="bg1"/>
                </a:solidFill>
                <a:latin typeface="A3.AmpleSoftMedium-San" panose="02000000000000000000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49117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 p14:presetBounceEnd="50000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3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32" grpId="0"/>
          <p:bldP spid="34" grpId="0" build="allAtOnce"/>
          <p:bldP spid="2" grpId="0"/>
          <p:bldP spid="3" grpId="0"/>
          <p:bldP spid="7" grpId="0"/>
          <p:bldP spid="8" grpId="0"/>
          <p:bldP spid="42" grpId="0"/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3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32" grpId="0"/>
          <p:bldP spid="34" grpId="0" build="allAtOnce"/>
          <p:bldP spid="2" grpId="0"/>
          <p:bldP spid="3" grpId="0"/>
          <p:bldP spid="7" grpId="0"/>
          <p:bldP spid="8" grpId="0"/>
          <p:bldP spid="42" grpId="0"/>
          <p:bldP spid="45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413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6302326"/>
            <a:ext cx="12192000" cy="67524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9" b="42760"/>
          <a:stretch/>
        </p:blipFill>
        <p:spPr>
          <a:xfrm flipH="1">
            <a:off x="5939174" y="2334827"/>
            <a:ext cx="5641661" cy="605481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14073" y="359083"/>
            <a:ext cx="1284558" cy="1284558"/>
            <a:chOff x="2132930" y="1035327"/>
            <a:chExt cx="1307248" cy="1307248"/>
          </a:xfrm>
        </p:grpSpPr>
        <p:grpSp>
          <p:nvGrpSpPr>
            <p:cNvPr id="13" name="组合 12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6" name="直接连接符 25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16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2" name="直接连接符 21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弧形 13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flipH="1">
            <a:off x="191406" y="702499"/>
            <a:ext cx="2279120" cy="1429457"/>
            <a:chOff x="594424" y="1153191"/>
            <a:chExt cx="2605976" cy="1634460"/>
          </a:xfrm>
        </p:grpSpPr>
        <p:sp>
          <p:nvSpPr>
            <p:cNvPr id="10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7E6A717-CC55-6B45-8E09-5540E33612BB}"/>
              </a:ext>
            </a:extLst>
          </p:cNvPr>
          <p:cNvSpPr/>
          <p:nvPr/>
        </p:nvSpPr>
        <p:spPr>
          <a:xfrm>
            <a:off x="2165750" y="496735"/>
            <a:ext cx="77011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>
              <a:buNone/>
            </a:pPr>
            <a:r>
              <a:rPr lang="vi-VN" sz="4400" b="1" u="sng">
                <a:solidFill>
                  <a:schemeClr val="bg1"/>
                </a:solidFill>
                <a:latin typeface="A3.AMPLESOFTMEDIUM-SAN" panose="02000000000000000000" pitchFamily="2" charset="77"/>
              </a:rPr>
              <a:t>Dạng 2:</a:t>
            </a:r>
            <a:r>
              <a:rPr lang="vi-VN" sz="4400" b="1">
                <a:solidFill>
                  <a:schemeClr val="bg1"/>
                </a:solidFill>
                <a:latin typeface="A3.AMPLESOFTMEDIUM-SAN" panose="02000000000000000000" pitchFamily="2" charset="77"/>
              </a:rPr>
              <a:t> </a:t>
            </a:r>
            <a:r>
              <a:rPr lang="vi-VN" sz="4400">
                <a:solidFill>
                  <a:schemeClr val="bg1"/>
                </a:solidFill>
                <a:latin typeface="A3.AmpleSoftMedium-San" panose="02000000000000000000" pitchFamily="2" charset="77"/>
              </a:rPr>
              <a:t>Lập Công thức hoá học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C121CB3D-8AC2-C942-A083-E92E5A856740}"/>
              </a:ext>
            </a:extLst>
          </p:cNvPr>
          <p:cNvSpPr txBox="1">
            <a:spLocks/>
          </p:cNvSpPr>
          <p:nvPr/>
        </p:nvSpPr>
        <p:spPr>
          <a:xfrm>
            <a:off x="2421601" y="1399174"/>
            <a:ext cx="8978685" cy="1078745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vi-VN" sz="3200" b="1" u="sng">
                <a:latin typeface="A3.CABINREGULAR-SAN" pitchFamily="2" charset="77"/>
              </a:rPr>
              <a:t>Ví dụ 2:</a:t>
            </a:r>
            <a:r>
              <a:rPr lang="vi-VN" sz="3200">
                <a:latin typeface="A3.CabinRegular-San" pitchFamily="2" charset="77"/>
              </a:rPr>
              <a:t> Lập CTHH của hợp chất tạo bởi Sodium hóa trị I và PO</a:t>
            </a:r>
            <a:r>
              <a:rPr lang="vi-VN" sz="3200" baseline="-25000">
                <a:latin typeface="A3.CabinRegular-San" pitchFamily="2" charset="77"/>
              </a:rPr>
              <a:t>4 </a:t>
            </a:r>
            <a:r>
              <a:rPr lang="vi-VN" sz="3200">
                <a:latin typeface="A3.CabinRegular-San" pitchFamily="2" charset="77"/>
              </a:rPr>
              <a:t>hoá trị III.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B24F5F-9F52-7347-9A94-79FE1B6248CA}"/>
              </a:ext>
            </a:extLst>
          </p:cNvPr>
          <p:cNvSpPr/>
          <p:nvPr/>
        </p:nvSpPr>
        <p:spPr>
          <a:xfrm>
            <a:off x="4546627" y="2572539"/>
            <a:ext cx="85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 algn="ctr">
              <a:buFont typeface="Arial" panose="020B0604020202020204" pitchFamily="34" charset="0"/>
              <a:buNone/>
            </a:pPr>
            <a:r>
              <a:rPr lang="vi-VN" sz="2800" b="1" i="1">
                <a:latin typeface="A3.AMPLESOFTMEDIUM-SAN" panose="02000000000000000000" pitchFamily="2" charset="77"/>
              </a:rPr>
              <a:t>Giải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4FEBA3-A557-3B45-8FF9-B3104831DB13}"/>
              </a:ext>
            </a:extLst>
          </p:cNvPr>
          <p:cNvSpPr/>
          <p:nvPr/>
        </p:nvSpPr>
        <p:spPr>
          <a:xfrm>
            <a:off x="2774508" y="3191014"/>
            <a:ext cx="45288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A3.AmpleSoftMedium-San" panose="02000000000000000000" pitchFamily="2" charset="77"/>
              </a:rPr>
              <a:t>- Công thức dạng chung: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ECFD48-F888-D248-810D-B11A5EFFC7DB}"/>
              </a:ext>
            </a:extLst>
          </p:cNvPr>
          <p:cNvSpPr/>
          <p:nvPr/>
        </p:nvSpPr>
        <p:spPr>
          <a:xfrm>
            <a:off x="2774508" y="3916866"/>
            <a:ext cx="73821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vi-VN" sz="3200">
                <a:solidFill>
                  <a:schemeClr val="bg1"/>
                </a:solidFill>
                <a:latin typeface="A3.AmpleSoftMedium-San" panose="02000000000000000000" pitchFamily="2" charset="77"/>
              </a:rPr>
              <a:t> Theo qui tắc hóa trị, ta có: </a:t>
            </a:r>
            <a:r>
              <a:rPr lang="vi-VN" sz="4800">
                <a:solidFill>
                  <a:srgbClr val="FF0000"/>
                </a:solidFill>
                <a:latin typeface="A3.AmpleSoftMedium-San" panose="02000000000000000000" pitchFamily="2" charset="77"/>
              </a:rPr>
              <a:t>I</a:t>
            </a:r>
            <a:r>
              <a:rPr lang="vi-VN" sz="4800">
                <a:solidFill>
                  <a:schemeClr val="bg1"/>
                </a:solidFill>
                <a:latin typeface="A3.AmpleSoftMedium-San" panose="02000000000000000000" pitchFamily="2" charset="77"/>
              </a:rPr>
              <a:t>.</a:t>
            </a:r>
            <a:r>
              <a:rPr lang="vi-VN" sz="4800">
                <a:solidFill>
                  <a:srgbClr val="FF0000"/>
                </a:solidFill>
                <a:latin typeface="A3.AmpleSoftMedium-San" panose="02000000000000000000" pitchFamily="2" charset="77"/>
              </a:rPr>
              <a:t>x</a:t>
            </a:r>
            <a:r>
              <a:rPr lang="vi-VN" sz="4800">
                <a:solidFill>
                  <a:schemeClr val="bg1"/>
                </a:solidFill>
                <a:latin typeface="A3.AmpleSoftMedium-San" panose="02000000000000000000" pitchFamily="2" charset="77"/>
              </a:rPr>
              <a:t> = </a:t>
            </a:r>
            <a:r>
              <a:rPr lang="vi-VN" sz="4800">
                <a:solidFill>
                  <a:srgbClr val="FFFF00"/>
                </a:solidFill>
                <a:latin typeface="A3.AmpleSoftMedium-San" panose="02000000000000000000" pitchFamily="2" charset="77"/>
              </a:rPr>
              <a:t>III</a:t>
            </a:r>
            <a:r>
              <a:rPr lang="vi-VN" sz="4800">
                <a:solidFill>
                  <a:schemeClr val="bg1"/>
                </a:solidFill>
                <a:latin typeface="A3.AmpleSoftMedium-San" panose="02000000000000000000" pitchFamily="2" charset="77"/>
              </a:rPr>
              <a:t>.</a:t>
            </a:r>
            <a:r>
              <a:rPr lang="vi-VN" sz="4800">
                <a:solidFill>
                  <a:srgbClr val="FFFF00"/>
                </a:solidFill>
                <a:latin typeface="A3.AmpleSoftMedium-San" panose="02000000000000000000" pitchFamily="2" charset="77"/>
              </a:rPr>
              <a:t>y</a:t>
            </a:r>
            <a:endParaRPr lang="vi-VN" sz="3200">
              <a:solidFill>
                <a:srgbClr val="FFFF00"/>
              </a:solidFill>
              <a:latin typeface="A3.AmpleSoftMedium-San" panose="02000000000000000000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03CC8FE-8957-5249-95FB-BC03FCD5B32D}"/>
                  </a:ext>
                </a:extLst>
              </p:cNvPr>
              <p:cNvSpPr/>
              <p:nvPr/>
            </p:nvSpPr>
            <p:spPr>
              <a:xfrm>
                <a:off x="2636097" y="4607228"/>
                <a:ext cx="6193645" cy="1197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4300" indent="0">
                  <a:buFont typeface="Arial" panose="020B0604020202020204" pitchFamily="34" charset="0"/>
                  <a:buNone/>
                </a:pPr>
                <a:r>
                  <a:rPr lang="vi-VN" sz="3200">
                    <a:solidFill>
                      <a:schemeClr val="bg1"/>
                    </a:solidFill>
                    <a:latin typeface="A3.AmpleSoftMedium-San" panose="02000000000000000000" pitchFamily="2" charset="77"/>
                  </a:rPr>
                  <a:t>- Lập tỉ lệ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den>
                    </m:f>
                    <m:r>
                      <a:rPr lang="vi-VN" sz="4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III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den>
                    </m:f>
                    <m:r>
                      <a:rPr lang="vi-VN" sz="4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vi-VN" sz="4400">
                    <a:solidFill>
                      <a:schemeClr val="bg1"/>
                    </a:solidFill>
                    <a:latin typeface="A3.AmpleSoftMedium-San" panose="02000000000000000000" pitchFamily="2" charset="77"/>
                  </a:rPr>
                  <a:t> </a:t>
                </a:r>
                <a:endParaRPr lang="vi-VN" sz="3200">
                  <a:solidFill>
                    <a:schemeClr val="bg1"/>
                  </a:solidFill>
                  <a:latin typeface="A3.AmpleSoftMedium-San" panose="02000000000000000000" pitchFamily="2" charset="77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03CC8FE-8957-5249-95FB-BC03FCD5B3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097" y="4607228"/>
                <a:ext cx="6193645" cy="1197892"/>
              </a:xfrm>
              <a:prstGeom prst="rect">
                <a:avLst/>
              </a:prstGeom>
              <a:blipFill>
                <a:blip r:embed="rId4"/>
                <a:stretch>
                  <a:fillRect l="-613" b="-526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1912466-BBE9-A34A-813D-4DFC9D3C6E57}"/>
              </a:ext>
            </a:extLst>
          </p:cNvPr>
          <p:cNvCxnSpPr/>
          <p:nvPr/>
        </p:nvCxnSpPr>
        <p:spPr>
          <a:xfrm>
            <a:off x="2580026" y="2604454"/>
            <a:ext cx="0" cy="2914929"/>
          </a:xfrm>
          <a:prstGeom prst="line">
            <a:avLst/>
          </a:prstGeom>
          <a:ln w="57150">
            <a:solidFill>
              <a:srgbClr val="18B4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11049983-DFCA-1149-B1B5-F50F2FC16012}"/>
              </a:ext>
            </a:extLst>
          </p:cNvPr>
          <p:cNvSpPr/>
          <p:nvPr/>
        </p:nvSpPr>
        <p:spPr>
          <a:xfrm>
            <a:off x="7303312" y="2966922"/>
            <a:ext cx="3199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5400">
                <a:solidFill>
                  <a:schemeClr val="bg1"/>
                </a:solidFill>
                <a:latin typeface="A3.AmpleSoftMedium-San" panose="02000000000000000000" pitchFamily="2" charset="77"/>
              </a:rPr>
              <a:t>Na</a:t>
            </a:r>
            <a:r>
              <a:rPr lang="vi-VN" sz="5400" baseline="-25000">
                <a:solidFill>
                  <a:srgbClr val="FF0000"/>
                </a:solidFill>
                <a:latin typeface="A3.AmpleSoftMedium-San" panose="02000000000000000000" pitchFamily="2" charset="77"/>
              </a:rPr>
              <a:t>x</a:t>
            </a:r>
            <a:r>
              <a:rPr lang="vi-VN" sz="5400">
                <a:solidFill>
                  <a:schemeClr val="bg1"/>
                </a:solidFill>
                <a:latin typeface="A3.AmpleSoftMedium-San" panose="02000000000000000000" pitchFamily="2" charset="77"/>
              </a:rPr>
              <a:t>(PO</a:t>
            </a:r>
            <a:r>
              <a:rPr lang="vi-VN" sz="5400" baseline="-25000">
                <a:solidFill>
                  <a:schemeClr val="bg1"/>
                </a:solidFill>
                <a:latin typeface="A3.AmpleSoftMedium-San" panose="02000000000000000000" pitchFamily="2" charset="77"/>
              </a:rPr>
              <a:t>4</a:t>
            </a:r>
            <a:r>
              <a:rPr lang="vi-VN" sz="5400">
                <a:solidFill>
                  <a:schemeClr val="bg1"/>
                </a:solidFill>
                <a:latin typeface="A3.AmpleSoftMedium-San" panose="02000000000000000000" pitchFamily="2" charset="77"/>
              </a:rPr>
              <a:t>)</a:t>
            </a:r>
            <a:r>
              <a:rPr lang="vi-VN" sz="5400" baseline="-25000">
                <a:solidFill>
                  <a:srgbClr val="FFFF00"/>
                </a:solidFill>
                <a:latin typeface="A3.AmpleSoftMedium-San" panose="02000000000000000000" pitchFamily="2" charset="77"/>
              </a:rPr>
              <a:t>y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87507BC-1EDF-8944-8AF9-F34CD028D2F9}"/>
              </a:ext>
            </a:extLst>
          </p:cNvPr>
          <p:cNvSpPr/>
          <p:nvPr/>
        </p:nvSpPr>
        <p:spPr>
          <a:xfrm>
            <a:off x="2636097" y="5727173"/>
            <a:ext cx="723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Font typeface="Arial" panose="020B0604020202020204" pitchFamily="34" charset="0"/>
              <a:buNone/>
            </a:pPr>
            <a:r>
              <a:rPr lang="vi-VN" sz="3200">
                <a:solidFill>
                  <a:schemeClr val="bg1"/>
                </a:solidFill>
                <a:latin typeface="A3.AmpleSoftMedium-San" panose="02000000000000000000" pitchFamily="2" charset="77"/>
              </a:rPr>
              <a:t>- Chọn x = 3, y = 1 =&gt; CTHH Na</a:t>
            </a:r>
            <a:r>
              <a:rPr lang="vi-VN" sz="3200" baseline="-25000">
                <a:solidFill>
                  <a:schemeClr val="bg1"/>
                </a:solidFill>
                <a:latin typeface="A3.AmpleSoftMedium-San" panose="02000000000000000000" pitchFamily="2" charset="77"/>
              </a:rPr>
              <a:t>3</a:t>
            </a:r>
            <a:r>
              <a:rPr lang="vi-VN" sz="3200">
                <a:solidFill>
                  <a:schemeClr val="bg1"/>
                </a:solidFill>
                <a:latin typeface="A3.AmpleSoftMedium-San" panose="02000000000000000000" pitchFamily="2" charset="77"/>
              </a:rPr>
              <a:t>PO</a:t>
            </a:r>
            <a:r>
              <a:rPr lang="vi-VN" sz="3200" baseline="-25000">
                <a:solidFill>
                  <a:schemeClr val="bg1"/>
                </a:solidFill>
                <a:latin typeface="A3.AmpleSoftMedium-San" panose="02000000000000000000" pitchFamily="2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08920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 p14:presetBounceEnd="50000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3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32" grpId="0"/>
          <p:bldP spid="34" grpId="0" build="allAtOnce"/>
          <p:bldP spid="2" grpId="0"/>
          <p:bldP spid="3" grpId="0"/>
          <p:bldP spid="7" grpId="0"/>
          <p:bldP spid="8" grpId="0"/>
          <p:bldP spid="42" grpId="0"/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3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32" grpId="0"/>
          <p:bldP spid="34" grpId="0" build="allAtOnce"/>
          <p:bldP spid="2" grpId="0"/>
          <p:bldP spid="3" grpId="0"/>
          <p:bldP spid="7" grpId="0"/>
          <p:bldP spid="8" grpId="0"/>
          <p:bldP spid="42" grpId="0"/>
          <p:bldP spid="45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452788" y="5904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6302326"/>
            <a:ext cx="12192000" cy="67524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9" b="42760"/>
          <a:stretch/>
        </p:blipFill>
        <p:spPr>
          <a:xfrm flipH="1">
            <a:off x="191406" y="5775622"/>
            <a:ext cx="5641661" cy="605481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14073" y="359083"/>
            <a:ext cx="1284558" cy="1284558"/>
            <a:chOff x="2132930" y="1035327"/>
            <a:chExt cx="1307248" cy="1307248"/>
          </a:xfrm>
        </p:grpSpPr>
        <p:grpSp>
          <p:nvGrpSpPr>
            <p:cNvPr id="13" name="组合 12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6" name="直接连接符 25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16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2" name="直接连接符 21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弧形 13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flipH="1">
            <a:off x="191406" y="702499"/>
            <a:ext cx="2279120" cy="1429457"/>
            <a:chOff x="594424" y="1153191"/>
            <a:chExt cx="2605976" cy="1634460"/>
          </a:xfrm>
        </p:grpSpPr>
        <p:sp>
          <p:nvSpPr>
            <p:cNvPr id="10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7E6A717-CC55-6B45-8E09-5540E33612BB}"/>
              </a:ext>
            </a:extLst>
          </p:cNvPr>
          <p:cNvSpPr/>
          <p:nvPr/>
        </p:nvSpPr>
        <p:spPr>
          <a:xfrm>
            <a:off x="2165750" y="496735"/>
            <a:ext cx="77011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>
              <a:buNone/>
            </a:pPr>
            <a:r>
              <a:rPr lang="vi-VN" sz="4400" b="1" u="sng">
                <a:solidFill>
                  <a:schemeClr val="bg1"/>
                </a:solidFill>
                <a:latin typeface="A3.AMPLESOFTMEDIUM-SAN" panose="02000000000000000000" pitchFamily="2" charset="77"/>
              </a:rPr>
              <a:t>Dạng 2:</a:t>
            </a:r>
            <a:r>
              <a:rPr lang="vi-VN" sz="4400" b="1">
                <a:solidFill>
                  <a:schemeClr val="bg1"/>
                </a:solidFill>
                <a:latin typeface="A3.AMPLESOFTMEDIUM-SAN" panose="02000000000000000000" pitchFamily="2" charset="77"/>
              </a:rPr>
              <a:t> </a:t>
            </a:r>
            <a:r>
              <a:rPr lang="vi-VN" sz="4400">
                <a:solidFill>
                  <a:schemeClr val="bg1"/>
                </a:solidFill>
                <a:latin typeface="A3.AmpleSoftMedium-San" panose="02000000000000000000" pitchFamily="2" charset="77"/>
              </a:rPr>
              <a:t>Lập Công thức hoá học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4FEBA3-A557-3B45-8FF9-B3104831DB13}"/>
              </a:ext>
            </a:extLst>
          </p:cNvPr>
          <p:cNvSpPr/>
          <p:nvPr/>
        </p:nvSpPr>
        <p:spPr>
          <a:xfrm>
            <a:off x="1829046" y="2502919"/>
            <a:ext cx="45288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A3.AmpleSoftMedium-San" panose="02000000000000000000" pitchFamily="2" charset="77"/>
              </a:rPr>
              <a:t>- Công thức dạng chung: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ECFD48-F888-D248-810D-B11A5EFFC7DB}"/>
              </a:ext>
            </a:extLst>
          </p:cNvPr>
          <p:cNvSpPr/>
          <p:nvPr/>
        </p:nvSpPr>
        <p:spPr>
          <a:xfrm>
            <a:off x="1829046" y="3228771"/>
            <a:ext cx="75200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vi-VN" sz="3200">
                <a:solidFill>
                  <a:schemeClr val="bg1"/>
                </a:solidFill>
                <a:latin typeface="A3.AmpleSoftMedium-San" panose="02000000000000000000" pitchFamily="2" charset="77"/>
              </a:rPr>
              <a:t> Theo qui tắc hóa trị, ta có: </a:t>
            </a:r>
            <a:r>
              <a:rPr lang="vi-VN" sz="4800">
                <a:solidFill>
                  <a:srgbClr val="FF0000"/>
                </a:solidFill>
                <a:latin typeface="A3.AmpleSoftMedium-San" panose="02000000000000000000" pitchFamily="2" charset="77"/>
              </a:rPr>
              <a:t>a</a:t>
            </a:r>
            <a:r>
              <a:rPr lang="vi-VN" sz="4800">
                <a:solidFill>
                  <a:schemeClr val="bg1"/>
                </a:solidFill>
                <a:latin typeface="A3.AmpleSoftMedium-San" panose="02000000000000000000" pitchFamily="2" charset="77"/>
              </a:rPr>
              <a:t>.</a:t>
            </a:r>
            <a:r>
              <a:rPr lang="vi-VN" sz="4800">
                <a:solidFill>
                  <a:srgbClr val="FF0000"/>
                </a:solidFill>
                <a:latin typeface="A3.AmpleSoftMedium-San" panose="02000000000000000000" pitchFamily="2" charset="77"/>
              </a:rPr>
              <a:t>x</a:t>
            </a:r>
            <a:r>
              <a:rPr lang="vi-VN" sz="4800">
                <a:solidFill>
                  <a:schemeClr val="bg1"/>
                </a:solidFill>
                <a:latin typeface="A3.AmpleSoftMedium-San" panose="02000000000000000000" pitchFamily="2" charset="77"/>
              </a:rPr>
              <a:t> = </a:t>
            </a:r>
            <a:r>
              <a:rPr lang="vi-VN" sz="4800">
                <a:solidFill>
                  <a:srgbClr val="FFFF00"/>
                </a:solidFill>
                <a:latin typeface="A3.AmpleSoftMedium-San" panose="02000000000000000000" pitchFamily="2" charset="77"/>
              </a:rPr>
              <a:t>b</a:t>
            </a:r>
            <a:r>
              <a:rPr lang="vi-VN" sz="4800">
                <a:solidFill>
                  <a:schemeClr val="bg1"/>
                </a:solidFill>
                <a:latin typeface="A3.AmpleSoftMedium-San" panose="02000000000000000000" pitchFamily="2" charset="77"/>
              </a:rPr>
              <a:t>.</a:t>
            </a:r>
            <a:r>
              <a:rPr lang="vi-VN" sz="4800">
                <a:solidFill>
                  <a:srgbClr val="FFFF00"/>
                </a:solidFill>
                <a:latin typeface="A3.AmpleSoftMedium-San" panose="02000000000000000000" pitchFamily="2" charset="77"/>
              </a:rPr>
              <a:t>y</a:t>
            </a:r>
            <a:endParaRPr lang="vi-VN" sz="3200">
              <a:solidFill>
                <a:srgbClr val="FFFF00"/>
              </a:solidFill>
              <a:latin typeface="A3.AmpleSoftMedium-San" panose="02000000000000000000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03CC8FE-8957-5249-95FB-BC03FCD5B32D}"/>
                  </a:ext>
                </a:extLst>
              </p:cNvPr>
              <p:cNvSpPr/>
              <p:nvPr/>
            </p:nvSpPr>
            <p:spPr>
              <a:xfrm>
                <a:off x="1690635" y="3919133"/>
                <a:ext cx="6193645" cy="1197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4300" indent="0">
                  <a:buFont typeface="Arial" panose="020B0604020202020204" pitchFamily="34" charset="0"/>
                  <a:buNone/>
                </a:pPr>
                <a:r>
                  <a:rPr lang="vi-VN" sz="3200">
                    <a:solidFill>
                      <a:schemeClr val="bg1"/>
                    </a:solidFill>
                    <a:latin typeface="A3.AmpleSoftMedium-San" panose="02000000000000000000" pitchFamily="2" charset="77"/>
                  </a:rPr>
                  <a:t>- Lập tỉ lệ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den>
                    </m:f>
                    <m:r>
                      <a:rPr lang="vi-VN" sz="4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den>
                    </m:f>
                    <m:r>
                      <a:rPr lang="vi-VN" sz="4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vi-VN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vi-VN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vi-VN" sz="4400">
                    <a:solidFill>
                      <a:schemeClr val="bg1"/>
                    </a:solidFill>
                    <a:latin typeface="A3.AmpleSoftMedium-San" panose="02000000000000000000" pitchFamily="2" charset="77"/>
                  </a:rPr>
                  <a:t> </a:t>
                </a:r>
                <a:endParaRPr lang="vi-VN" sz="3200">
                  <a:solidFill>
                    <a:schemeClr val="bg1"/>
                  </a:solidFill>
                  <a:latin typeface="A3.AmpleSoftMedium-San" panose="02000000000000000000" pitchFamily="2" charset="77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03CC8FE-8957-5249-95FB-BC03FCD5B3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635" y="3919133"/>
                <a:ext cx="6193645" cy="1197892"/>
              </a:xfrm>
              <a:prstGeom prst="rect">
                <a:avLst/>
              </a:prstGeom>
              <a:blipFill>
                <a:blip r:embed="rId4"/>
                <a:stretch>
                  <a:fillRect l="-409" b="-631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11049983-DFCA-1149-B1B5-F50F2FC16012}"/>
              </a:ext>
            </a:extLst>
          </p:cNvPr>
          <p:cNvSpPr/>
          <p:nvPr/>
        </p:nvSpPr>
        <p:spPr>
          <a:xfrm>
            <a:off x="6357850" y="2278827"/>
            <a:ext cx="16946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>
                <a:solidFill>
                  <a:schemeClr val="bg1"/>
                </a:solidFill>
                <a:latin typeface="A3.AmpleSoftMedium-San" panose="02000000000000000000" pitchFamily="2" charset="77"/>
              </a:rPr>
              <a:t>A</a:t>
            </a:r>
            <a:r>
              <a:rPr lang="vi-VN" sz="6000" baseline="-25000">
                <a:solidFill>
                  <a:srgbClr val="FF0000"/>
                </a:solidFill>
                <a:latin typeface="A3.AmpleSoftMedium-San" panose="02000000000000000000" pitchFamily="2" charset="77"/>
              </a:rPr>
              <a:t>x</a:t>
            </a:r>
            <a:r>
              <a:rPr lang="vi-VN" sz="6000">
                <a:solidFill>
                  <a:schemeClr val="bg1"/>
                </a:solidFill>
                <a:latin typeface="A3.AmpleSoftMedium-San" panose="02000000000000000000" pitchFamily="2" charset="77"/>
              </a:rPr>
              <a:t>B</a:t>
            </a:r>
            <a:r>
              <a:rPr lang="vi-VN" sz="6000" baseline="-25000">
                <a:solidFill>
                  <a:srgbClr val="FFFF00"/>
                </a:solidFill>
                <a:latin typeface="A3.AmpleSoftMedium-San" panose="02000000000000000000" pitchFamily="2" charset="77"/>
              </a:rPr>
              <a:t>y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87507BC-1EDF-8944-8AF9-F34CD028D2F9}"/>
              </a:ext>
            </a:extLst>
          </p:cNvPr>
          <p:cNvSpPr/>
          <p:nvPr/>
        </p:nvSpPr>
        <p:spPr>
          <a:xfrm>
            <a:off x="1690635" y="5039078"/>
            <a:ext cx="723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Font typeface="Arial" panose="020B0604020202020204" pitchFamily="34" charset="0"/>
              <a:buNone/>
            </a:pPr>
            <a:r>
              <a:rPr lang="vi-VN" sz="3200">
                <a:solidFill>
                  <a:schemeClr val="bg1"/>
                </a:solidFill>
                <a:latin typeface="A3.AmpleSoftMedium-San" panose="02000000000000000000" pitchFamily="2" charset="77"/>
              </a:rPr>
              <a:t>- Viết CTHH đúng của hợp chất</a:t>
            </a:r>
            <a:endParaRPr lang="vi-VN" sz="3200" baseline="-25000">
              <a:solidFill>
                <a:schemeClr val="bg1"/>
              </a:solidFill>
              <a:latin typeface="A3.AmpleSoftMedium-San" panose="02000000000000000000" pitchFamily="2" charset="77"/>
            </a:endParaRPr>
          </a:p>
        </p:txBody>
      </p:sp>
      <p:sp>
        <p:nvSpPr>
          <p:cNvPr id="35" name="Text Box 51">
            <a:extLst>
              <a:ext uri="{FF2B5EF4-FFF2-40B4-BE49-F238E27FC236}">
                <a16:creationId xmlns:a16="http://schemas.microsoft.com/office/drawing/2014/main" id="{B504CABE-9C8B-724F-9E7F-9842A9F68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599" y="1899554"/>
            <a:ext cx="317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7" name="Text Box 51">
            <a:extLst>
              <a:ext uri="{FF2B5EF4-FFF2-40B4-BE49-F238E27FC236}">
                <a16:creationId xmlns:a16="http://schemas.microsoft.com/office/drawing/2014/main" id="{2B8261F4-0F52-5A46-8076-7E6285E9E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197" y="1899554"/>
            <a:ext cx="317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32161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 p14:presetBounceEnd="50000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3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3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32" grpId="0"/>
          <p:bldP spid="3" grpId="0"/>
          <p:bldP spid="7" grpId="0"/>
          <p:bldP spid="8" grpId="0"/>
          <p:bldP spid="42" grpId="0"/>
          <p:bldP spid="45" grpId="0"/>
          <p:bldP spid="35" grpId="0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3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3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32" grpId="0"/>
          <p:bldP spid="3" grpId="0"/>
          <p:bldP spid="7" grpId="0"/>
          <p:bldP spid="8" grpId="0"/>
          <p:bldP spid="42" grpId="0"/>
          <p:bldP spid="45" grpId="0"/>
          <p:bldP spid="35" grpId="0"/>
          <p:bldP spid="37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1473061" y="2498855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altLang="en-US" sz="4000" b="1" baseline="-25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z="4000" b="1" baseline="-25000">
                <a:latin typeface="Times New Roman" pitchFamily="18" charset="0"/>
                <a:cs typeface="Times New Roman" pitchFamily="18" charset="0"/>
              </a:rPr>
              <a:t>y</a:t>
            </a:r>
            <a:endParaRPr lang="en-US" alt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1876615" y="2237190"/>
            <a:ext cx="518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2669951" y="2244207"/>
            <a:ext cx="518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3157914" y="2528861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1344394" y="4287291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altLang="en-US" sz="4000" b="1" baseline="-25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4000" b="1" baseline="-25000">
                <a:latin typeface="Times New Roman" pitchFamily="18" charset="0"/>
                <a:cs typeface="Times New Roman" pitchFamily="18" charset="0"/>
              </a:rPr>
              <a:t>y</a:t>
            </a:r>
            <a:endParaRPr lang="en-US" alt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1699288" y="4039380"/>
            <a:ext cx="518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2501782" y="4056458"/>
            <a:ext cx="518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4861789" y="4287291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Cu</a:t>
            </a:r>
            <a:r>
              <a:rPr lang="en-US" altLang="en-US" sz="40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4000" b="1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8247664" y="4287291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Cu</a:t>
            </a: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41" name="任意多边形 28">
            <a:extLst>
              <a:ext uri="{FF2B5EF4-FFF2-40B4-BE49-F238E27FC236}">
                <a16:creationId xmlns:a16="http://schemas.microsoft.com/office/drawing/2014/main" id="{30E6FAE8-E368-8D4B-9226-6FC8F2DCA8D6}"/>
              </a:ext>
            </a:extLst>
          </p:cNvPr>
          <p:cNvSpPr/>
          <p:nvPr/>
        </p:nvSpPr>
        <p:spPr>
          <a:xfrm>
            <a:off x="0" y="6068219"/>
            <a:ext cx="12418394" cy="67524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任意多边形 29">
            <a:extLst>
              <a:ext uri="{FF2B5EF4-FFF2-40B4-BE49-F238E27FC236}">
                <a16:creationId xmlns:a16="http://schemas.microsoft.com/office/drawing/2014/main" id="{8FDCA8E3-1033-6D46-BA71-C5133D5696DD}"/>
              </a:ext>
            </a:extLst>
          </p:cNvPr>
          <p:cNvSpPr/>
          <p:nvPr/>
        </p:nvSpPr>
        <p:spPr>
          <a:xfrm flipH="1">
            <a:off x="-226394" y="6420331"/>
            <a:ext cx="12418394" cy="6260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任意多边形 28">
            <a:extLst>
              <a:ext uri="{FF2B5EF4-FFF2-40B4-BE49-F238E27FC236}">
                <a16:creationId xmlns:a16="http://schemas.microsoft.com/office/drawing/2014/main" id="{25A4D8DD-A74A-5848-B209-09B7E17D9877}"/>
              </a:ext>
            </a:extLst>
          </p:cNvPr>
          <p:cNvSpPr/>
          <p:nvPr/>
        </p:nvSpPr>
        <p:spPr>
          <a:xfrm rot="10800000">
            <a:off x="2574" y="-65534"/>
            <a:ext cx="12192000" cy="75249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任意多边形 29">
            <a:extLst>
              <a:ext uri="{FF2B5EF4-FFF2-40B4-BE49-F238E27FC236}">
                <a16:creationId xmlns:a16="http://schemas.microsoft.com/office/drawing/2014/main" id="{1DDE8255-D27D-AC48-A80F-5EEB4E66D48A}"/>
              </a:ext>
            </a:extLst>
          </p:cNvPr>
          <p:cNvSpPr/>
          <p:nvPr/>
        </p:nvSpPr>
        <p:spPr>
          <a:xfrm rot="10800000" flipH="1">
            <a:off x="-226394" y="290540"/>
            <a:ext cx="12192000" cy="697630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1773136" y="438528"/>
            <a:ext cx="943906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u="sng">
                <a:latin typeface="Times New Roman" pitchFamily="18" charset="0"/>
                <a:cs typeface="Times New Roman" pitchFamily="18" charset="0"/>
              </a:rPr>
              <a:t>Cách lập nhanh CTHH dựa vào hoá trị</a:t>
            </a: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(Qui tắc đường chéo)</a:t>
            </a:r>
            <a:endParaRPr lang="en-US" alt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31">
            <a:extLst>
              <a:ext uri="{FF2B5EF4-FFF2-40B4-BE49-F238E27FC236}">
                <a16:creationId xmlns:a16="http://schemas.microsoft.com/office/drawing/2014/main" id="{B7B7DAD8-0729-144C-A55F-D82E7CB50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215" y="2498855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altLang="en-US" sz="40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z="4000" b="1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31">
            <a:extLst>
              <a:ext uri="{FF2B5EF4-FFF2-40B4-BE49-F238E27FC236}">
                <a16:creationId xmlns:a16="http://schemas.microsoft.com/office/drawing/2014/main" id="{D9773637-1ED5-DC40-A1DE-730BBFFA0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7664" y="2498855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altLang="en-US" sz="40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50" name="Text Box 31">
            <a:extLst>
              <a:ext uri="{FF2B5EF4-FFF2-40B4-BE49-F238E27FC236}">
                <a16:creationId xmlns:a16="http://schemas.microsoft.com/office/drawing/2014/main" id="{058C655C-40CC-0740-B470-D7A8E4345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077" y="2560567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31">
            <a:extLst>
              <a:ext uri="{FF2B5EF4-FFF2-40B4-BE49-F238E27FC236}">
                <a16:creationId xmlns:a16="http://schemas.microsoft.com/office/drawing/2014/main" id="{E8C749C4-B267-424B-8FAF-2262D7B01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077" y="4287290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31">
            <a:extLst>
              <a:ext uri="{FF2B5EF4-FFF2-40B4-BE49-F238E27FC236}">
                <a16:creationId xmlns:a16="http://schemas.microsoft.com/office/drawing/2014/main" id="{CA879306-2F3D-374D-AEFB-F697DFB10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914" y="4287290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455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7" grpId="0"/>
      <p:bldP spid="38" grpId="0"/>
      <p:bldP spid="39" grpId="0"/>
      <p:bldP spid="40" grpId="0"/>
      <p:bldP spid="43" grpId="0"/>
      <p:bldP spid="48" grpId="0"/>
      <p:bldP spid="49" grpId="0"/>
      <p:bldP spid="50" grpId="0"/>
      <p:bldP spid="51" grpId="0"/>
      <p:bldP spid="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TRO NHANH NHU CHOP">
            <a:hlinkClick r:id="" action="ppaction://media"/>
            <a:extLst>
              <a:ext uri="{FF2B5EF4-FFF2-40B4-BE49-F238E27FC236}">
                <a16:creationId xmlns:a16="http://schemas.microsoft.com/office/drawing/2014/main" id="{570DD308-3F9B-4728-8A55-297E2832338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29D71A-7CCA-4F5F-8E07-DBDDFAEB1E3D}"/>
              </a:ext>
            </a:extLst>
          </p:cNvPr>
          <p:cNvSpPr/>
          <p:nvPr/>
        </p:nvSpPr>
        <p:spPr>
          <a:xfrm>
            <a:off x="3915752" y="4299118"/>
            <a:ext cx="43604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>
                <a:ln w="38100" cmpd="sng">
                  <a:solidFill>
                    <a:schemeClr val="bg1"/>
                  </a:solidFill>
                  <a:prstDash val="solid"/>
                </a:ln>
                <a:solidFill>
                  <a:srgbClr val="23710D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BẮT ĐẦU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2F226D-A470-4EB3-BDBB-258CD4816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866" y="1185626"/>
            <a:ext cx="5382263" cy="261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05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09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809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309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809"/>
                            </p:stCondLst>
                            <p:childTnLst>
                              <p:par>
                                <p:cTn id="2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repeatCount="20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Q1">
            <a:extLst>
              <a:ext uri="{FF2B5EF4-FFF2-40B4-BE49-F238E27FC236}">
                <a16:creationId xmlns:a16="http://schemas.microsoft.com/office/drawing/2014/main" id="{B3DB058A-7F39-4989-A89A-565B4C7702EB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 trị của S trong CT SO</a:t>
            </a:r>
            <a:r>
              <a:rPr kumimoji="0" lang="en-US" sz="2800" b="1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49" name="Q20">
            <a:extLst>
              <a:ext uri="{FF2B5EF4-FFF2-40B4-BE49-F238E27FC236}">
                <a16:creationId xmlns:a16="http://schemas.microsoft.com/office/drawing/2014/main" id="{FB917919-E7E0-404E-80D3-EEBACEA95975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Trong hợp chất FeO, hóa trị của Fe là bao nhiêu?</a:t>
            </a:r>
          </a:p>
        </p:txBody>
      </p:sp>
      <p:sp>
        <p:nvSpPr>
          <p:cNvPr id="410" name="Q2">
            <a:extLst>
              <a:ext uri="{FF2B5EF4-FFF2-40B4-BE49-F238E27FC236}">
                <a16:creationId xmlns:a16="http://schemas.microsoft.com/office/drawing/2014/main" id="{FDFBE095-7E10-4FD6-878E-C5E20FAD6656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có hoá trị II, nặng gấp 5/7 lần nguyên tử Fe 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1" name="Q3">
            <a:extLst>
              <a:ext uri="{FF2B5EF4-FFF2-40B4-BE49-F238E27FC236}">
                <a16:creationId xmlns:a16="http://schemas.microsoft.com/office/drawing/2014/main" id="{5A0C38EA-A0E3-400A-9442-B83F7A56B225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CTHH được tạo bởi Fe (III) và O?</a:t>
            </a:r>
          </a:p>
        </p:txBody>
      </p:sp>
      <p:sp>
        <p:nvSpPr>
          <p:cNvPr id="412" name="Q4">
            <a:extLst>
              <a:ext uri="{FF2B5EF4-FFF2-40B4-BE49-F238E27FC236}">
                <a16:creationId xmlns:a16="http://schemas.microsoft.com/office/drawing/2014/main" id="{AD832735-102C-46EB-BA98-B08D4A0D8454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CTHH được tạo bởi Si (IV) và O?</a:t>
            </a:r>
          </a:p>
        </p:txBody>
      </p:sp>
      <p:sp>
        <p:nvSpPr>
          <p:cNvPr id="413" name="Q5">
            <a:extLst>
              <a:ext uri="{FF2B5EF4-FFF2-40B4-BE49-F238E27FC236}">
                <a16:creationId xmlns:a16="http://schemas.microsoft.com/office/drawing/2014/main" id="{3583678D-71F4-4598-9CD7-E3303390264D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CTHH Fe</a:t>
            </a:r>
            <a:r>
              <a:rPr lang="en-US" sz="2800" b="1" baseline="-25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(SO</a:t>
            </a:r>
            <a:r>
              <a:rPr lang="en-US" sz="2800" b="1" baseline="-25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1" baseline="-25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x có giá trị là bao nhiêu?</a:t>
            </a:r>
            <a:endParaRPr kumimoji="0" lang="en-US" sz="2800" b="1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4" name="Q6">
            <a:extLst>
              <a:ext uri="{FF2B5EF4-FFF2-40B4-BE49-F238E27FC236}">
                <a16:creationId xmlns:a16="http://schemas.microsoft.com/office/drawing/2014/main" id="{C43BFAA6-060C-4768-A8C0-60E533310862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CTHH BaNO</a:t>
            </a:r>
            <a:r>
              <a:rPr kumimoji="0" lang="en-US" sz="2800" b="1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đúng hay sai?</a:t>
            </a:r>
            <a:endParaRPr kumimoji="0" lang="en-US" sz="2800" b="1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5" name="Q7">
            <a:extLst>
              <a:ext uri="{FF2B5EF4-FFF2-40B4-BE49-F238E27FC236}">
                <a16:creationId xmlns:a16="http://schemas.microsoft.com/office/drawing/2014/main" id="{D95E524B-BCEB-4127-9132-83A3A4FB2433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CTHH được tạo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bởi Ba (II) và Cl (I)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6" name="Q8">
            <a:extLst>
              <a:ext uri="{FF2B5EF4-FFF2-40B4-BE49-F238E27FC236}">
                <a16:creationId xmlns:a16="http://schemas.microsoft.com/office/drawing/2014/main" id="{9464EF76-0C7F-4D29-9282-174A4DF5822A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CTHH của hợp chất được tạo bởi Fe (II) và SO</a:t>
            </a:r>
            <a:r>
              <a:rPr lang="en-US" sz="2800" b="1" baseline="-25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(II)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7" name="Q9">
            <a:extLst>
              <a:ext uri="{FF2B5EF4-FFF2-40B4-BE49-F238E27FC236}">
                <a16:creationId xmlns:a16="http://schemas.microsoft.com/office/drawing/2014/main" id="{4D0FBCC3-BC73-43A6-AA80-7B53CC2E90CB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CTHH Cu</a:t>
            </a:r>
            <a:r>
              <a:rPr kumimoji="0" lang="en-US" sz="2800" b="1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(NO</a:t>
            </a:r>
            <a:r>
              <a:rPr kumimoji="0" lang="en-US" sz="2800" b="1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en-US" sz="2800" b="1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, x có giá trị là?</a:t>
            </a:r>
            <a:endParaRPr kumimoji="0" lang="en-US" sz="2800" b="1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8" name="Q10">
            <a:extLst>
              <a:ext uri="{FF2B5EF4-FFF2-40B4-BE49-F238E27FC236}">
                <a16:creationId xmlns:a16="http://schemas.microsoft.com/office/drawing/2014/main" id="{2FD38172-095B-4012-8805-D3EAB0E3B197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CTHH được tạo bởi H và PO</a:t>
            </a:r>
            <a:r>
              <a:rPr kumimoji="0" lang="en-US" sz="2800" b="1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(III)</a:t>
            </a:r>
            <a:endParaRPr kumimoji="0" lang="en-US" sz="2800" b="1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0" name="Q11">
            <a:extLst>
              <a:ext uri="{FF2B5EF4-FFF2-40B4-BE49-F238E27FC236}">
                <a16:creationId xmlns:a16="http://schemas.microsoft.com/office/drawing/2014/main" id="{8B0382CA-41B2-418A-A3C8-32198AE3C24C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CTHH của Mg (II) và OH (I)</a:t>
            </a:r>
          </a:p>
        </p:txBody>
      </p:sp>
      <p:sp>
        <p:nvSpPr>
          <p:cNvPr id="541" name="Q12">
            <a:extLst>
              <a:ext uri="{FF2B5EF4-FFF2-40B4-BE49-F238E27FC236}">
                <a16:creationId xmlns:a16="http://schemas.microsoft.com/office/drawing/2014/main" id="{8ABB5FD2-B207-4AC4-9E70-BB619822A909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CTHH được tạo bởi P (V) và O?</a:t>
            </a:r>
          </a:p>
        </p:txBody>
      </p:sp>
      <p:sp>
        <p:nvSpPr>
          <p:cNvPr id="542" name="Q13">
            <a:extLst>
              <a:ext uri="{FF2B5EF4-FFF2-40B4-BE49-F238E27FC236}">
                <a16:creationId xmlns:a16="http://schemas.microsoft.com/office/drawing/2014/main" id="{8C8D58F2-6D98-404F-A7D1-88F473981DFC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CTHH MgCl</a:t>
            </a:r>
            <a:r>
              <a:rPr kumimoji="0" lang="en-US" sz="2800" b="1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, x có giá trị là bao nhiêu?</a:t>
            </a:r>
            <a:endParaRPr kumimoji="0" lang="en-US" sz="2800" b="1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3" name="Q14">
            <a:extLst>
              <a:ext uri="{FF2B5EF4-FFF2-40B4-BE49-F238E27FC236}">
                <a16:creationId xmlns:a16="http://schemas.microsoft.com/office/drawing/2014/main" id="{C64C1200-E011-40CB-A64D-C40E0E262AB3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CTHH của hợp chất được tạo bởi Na (I) và SO</a:t>
            </a:r>
            <a:r>
              <a:rPr kumimoji="0" lang="en-US" sz="2800" b="1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(II)</a:t>
            </a:r>
            <a:endParaRPr kumimoji="0" lang="en-US" sz="2800" b="1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4" name="Q15">
            <a:extLst>
              <a:ext uri="{FF2B5EF4-FFF2-40B4-BE49-F238E27FC236}">
                <a16:creationId xmlns:a16="http://schemas.microsoft.com/office/drawing/2014/main" id="{164F3302-B370-400E-BF6C-9D36AC7697A6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CTHH của hợp chất gồm Fe(III) và S(II) là?</a:t>
            </a:r>
          </a:p>
        </p:txBody>
      </p:sp>
      <p:sp>
        <p:nvSpPr>
          <p:cNvPr id="545" name="Q16">
            <a:extLst>
              <a:ext uri="{FF2B5EF4-FFF2-40B4-BE49-F238E27FC236}">
                <a16:creationId xmlns:a16="http://schemas.microsoft.com/office/drawing/2014/main" id="{DA0F1C6B-AC3A-4ADF-BB1B-DCBDB74BA4E1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sau đúng hay sai? CuO</a:t>
            </a:r>
            <a:r>
              <a:rPr lang="en-US" sz="2800" b="1" baseline="-25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2800" b="1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6" name="Q17">
            <a:extLst>
              <a:ext uri="{FF2B5EF4-FFF2-40B4-BE49-F238E27FC236}">
                <a16:creationId xmlns:a16="http://schemas.microsoft.com/office/drawing/2014/main" id="{5AFAD2AC-4923-4B38-B870-5DC1B704692D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CTHH Al(OH)</a:t>
            </a:r>
            <a:r>
              <a:rPr lang="en-US" altLang="en-US" sz="2800" baseline="-25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 , x có giá trị là bao nhiêu?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7" name="Q18">
            <a:extLst>
              <a:ext uri="{FF2B5EF4-FFF2-40B4-BE49-F238E27FC236}">
                <a16:creationId xmlns:a16="http://schemas.microsoft.com/office/drawing/2014/main" id="{D1A382F1-791B-4EC9-9806-D901B6FD9A58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Al</a:t>
            </a:r>
            <a:r>
              <a:rPr lang="en-US" altLang="en-US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?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8" name="Q19">
            <a:extLst>
              <a:ext uri="{FF2B5EF4-FFF2-40B4-BE49-F238E27FC236}">
                <a16:creationId xmlns:a16="http://schemas.microsoft.com/office/drawing/2014/main" id="{D938CDE9-A7D7-4D6F-AE69-859F0A6786F4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CTHH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ZnCl</a:t>
            </a:r>
            <a:r>
              <a:rPr lang="en-US" altLang="en-US" sz="2800" baseline="-250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x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09" name="Next 2">
            <a:extLst>
              <a:ext uri="{FF2B5EF4-FFF2-40B4-BE49-F238E27FC236}">
                <a16:creationId xmlns:a16="http://schemas.microsoft.com/office/drawing/2014/main" id="{5D733F5F-CE2E-4BD1-A739-7E3366340811}"/>
              </a:ext>
            </a:extLst>
          </p:cNvPr>
          <p:cNvSpPr/>
          <p:nvPr/>
        </p:nvSpPr>
        <p:spPr>
          <a:xfrm>
            <a:off x="3059695" y="4179239"/>
            <a:ext cx="1291204" cy="583095"/>
          </a:xfrm>
          <a:prstGeom prst="homePlate">
            <a:avLst/>
          </a:prstGeom>
          <a:solidFill>
            <a:srgbClr val="217529"/>
          </a:solidFill>
          <a:ln w="76200">
            <a:solidFill>
              <a:srgbClr val="1C1E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0" name="Next 1">
            <a:extLst>
              <a:ext uri="{FF2B5EF4-FFF2-40B4-BE49-F238E27FC236}">
                <a16:creationId xmlns:a16="http://schemas.microsoft.com/office/drawing/2014/main" id="{09EA6259-5392-4068-A0AD-B7002EE24476}"/>
              </a:ext>
            </a:extLst>
          </p:cNvPr>
          <p:cNvSpPr/>
          <p:nvPr/>
        </p:nvSpPr>
        <p:spPr>
          <a:xfrm>
            <a:off x="3059695" y="4179238"/>
            <a:ext cx="1291204" cy="583095"/>
          </a:xfrm>
          <a:prstGeom prst="homePlate">
            <a:avLst/>
          </a:prstGeom>
          <a:solidFill>
            <a:srgbClr val="217529"/>
          </a:solidFill>
          <a:ln w="76200">
            <a:solidFill>
              <a:srgbClr val="1C1E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3885118-8270-4A66-8BCA-101ED2EFE6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1" y="4827105"/>
            <a:ext cx="2206943" cy="1737511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280ACEF3-42E3-4B86-BCFD-6353E5E13E57}"/>
              </a:ext>
            </a:extLst>
          </p:cNvPr>
          <p:cNvGrpSpPr/>
          <p:nvPr/>
        </p:nvGrpSpPr>
        <p:grpSpPr>
          <a:xfrm>
            <a:off x="107681" y="4433879"/>
            <a:ext cx="1012024" cy="786452"/>
            <a:chOff x="200956" y="3500706"/>
            <a:chExt cx="1012024" cy="786452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5A062DC-569E-49C5-B7FB-25F21FD71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56" y="3500706"/>
              <a:ext cx="1012024" cy="786452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9B2A67-F219-41BC-B62C-CC70D6941C78}"/>
                </a:ext>
              </a:extLst>
            </p:cNvPr>
            <p:cNvSpPr txBox="1"/>
            <p:nvPr/>
          </p:nvSpPr>
          <p:spPr>
            <a:xfrm>
              <a:off x="205191" y="3727851"/>
              <a:ext cx="7248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ĐỘI A</a:t>
              </a:r>
            </a:p>
          </p:txBody>
        </p:sp>
      </p:grpSp>
      <p:sp>
        <p:nvSpPr>
          <p:cNvPr id="405" name="0">
            <a:extLst>
              <a:ext uri="{FF2B5EF4-FFF2-40B4-BE49-F238E27FC236}">
                <a16:creationId xmlns:a16="http://schemas.microsoft.com/office/drawing/2014/main" id="{9D20E7DA-90EB-4A3C-9A16-044A46CC9F26}"/>
              </a:ext>
            </a:extLst>
          </p:cNvPr>
          <p:cNvSpPr/>
          <p:nvPr/>
        </p:nvSpPr>
        <p:spPr>
          <a:xfrm>
            <a:off x="1290947" y="4475097"/>
            <a:ext cx="505861" cy="583095"/>
          </a:xfrm>
          <a:prstGeom prst="flowChartMagneticDis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6" name="Oval 405">
            <a:extLst>
              <a:ext uri="{FF2B5EF4-FFF2-40B4-BE49-F238E27FC236}">
                <a16:creationId xmlns:a16="http://schemas.microsoft.com/office/drawing/2014/main" id="{D1D0B35C-7548-4C39-843E-4269EF840E20}"/>
              </a:ext>
            </a:extLst>
          </p:cNvPr>
          <p:cNvSpPr/>
          <p:nvPr/>
        </p:nvSpPr>
        <p:spPr>
          <a:xfrm>
            <a:off x="1204912" y="4415285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1">
            <a:extLst>
              <a:ext uri="{FF2B5EF4-FFF2-40B4-BE49-F238E27FC236}">
                <a16:creationId xmlns:a16="http://schemas.microsoft.com/office/drawing/2014/main" id="{03D9DE48-6FCB-4743-A44F-C4B93A9AD9D8}"/>
              </a:ext>
            </a:extLst>
          </p:cNvPr>
          <p:cNvSpPr/>
          <p:nvPr/>
        </p:nvSpPr>
        <p:spPr>
          <a:xfrm>
            <a:off x="1290947" y="4042959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766B8AE-0660-4EB6-B289-D2A1810AC650}"/>
              </a:ext>
            </a:extLst>
          </p:cNvPr>
          <p:cNvSpPr/>
          <p:nvPr/>
        </p:nvSpPr>
        <p:spPr>
          <a:xfrm>
            <a:off x="1204912" y="3983147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2">
            <a:extLst>
              <a:ext uri="{FF2B5EF4-FFF2-40B4-BE49-F238E27FC236}">
                <a16:creationId xmlns:a16="http://schemas.microsoft.com/office/drawing/2014/main" id="{C572263E-C9C9-496B-8F0A-4BEFF6970A6A}"/>
              </a:ext>
            </a:extLst>
          </p:cNvPr>
          <p:cNvSpPr/>
          <p:nvPr/>
        </p:nvSpPr>
        <p:spPr>
          <a:xfrm>
            <a:off x="1290947" y="3616774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E4F50B1-2915-46B3-BF90-4B122B837603}"/>
              </a:ext>
            </a:extLst>
          </p:cNvPr>
          <p:cNvSpPr/>
          <p:nvPr/>
        </p:nvSpPr>
        <p:spPr>
          <a:xfrm>
            <a:off x="1204912" y="3556962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3">
            <a:extLst>
              <a:ext uri="{FF2B5EF4-FFF2-40B4-BE49-F238E27FC236}">
                <a16:creationId xmlns:a16="http://schemas.microsoft.com/office/drawing/2014/main" id="{595A9014-B295-4A54-8A82-A4A81F8CD7C1}"/>
              </a:ext>
            </a:extLst>
          </p:cNvPr>
          <p:cNvSpPr/>
          <p:nvPr/>
        </p:nvSpPr>
        <p:spPr>
          <a:xfrm>
            <a:off x="1290947" y="3190589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89B4273-DA74-4547-8A12-E7B7D33C2CBF}"/>
              </a:ext>
            </a:extLst>
          </p:cNvPr>
          <p:cNvSpPr/>
          <p:nvPr/>
        </p:nvSpPr>
        <p:spPr>
          <a:xfrm>
            <a:off x="1204912" y="3130777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4">
            <a:extLst>
              <a:ext uri="{FF2B5EF4-FFF2-40B4-BE49-F238E27FC236}">
                <a16:creationId xmlns:a16="http://schemas.microsoft.com/office/drawing/2014/main" id="{6060A468-9A57-4B21-8CCA-1133D3440C47}"/>
              </a:ext>
            </a:extLst>
          </p:cNvPr>
          <p:cNvSpPr/>
          <p:nvPr/>
        </p:nvSpPr>
        <p:spPr>
          <a:xfrm>
            <a:off x="1290947" y="2764404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F99947C-DDA5-43B9-86A6-46EB14827643}"/>
              </a:ext>
            </a:extLst>
          </p:cNvPr>
          <p:cNvSpPr/>
          <p:nvPr/>
        </p:nvSpPr>
        <p:spPr>
          <a:xfrm>
            <a:off x="1204912" y="2704592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5">
            <a:extLst>
              <a:ext uri="{FF2B5EF4-FFF2-40B4-BE49-F238E27FC236}">
                <a16:creationId xmlns:a16="http://schemas.microsoft.com/office/drawing/2014/main" id="{3B9CD15F-920C-41F5-91F6-37672771D306}"/>
              </a:ext>
            </a:extLst>
          </p:cNvPr>
          <p:cNvSpPr/>
          <p:nvPr/>
        </p:nvSpPr>
        <p:spPr>
          <a:xfrm>
            <a:off x="1290947" y="2338219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19EEE63-2BCD-488D-803C-9EAC1648938D}"/>
              </a:ext>
            </a:extLst>
          </p:cNvPr>
          <p:cNvSpPr/>
          <p:nvPr/>
        </p:nvSpPr>
        <p:spPr>
          <a:xfrm>
            <a:off x="1204912" y="2278407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6">
            <a:extLst>
              <a:ext uri="{FF2B5EF4-FFF2-40B4-BE49-F238E27FC236}">
                <a16:creationId xmlns:a16="http://schemas.microsoft.com/office/drawing/2014/main" id="{A994FFD3-ADE0-4B93-9D03-AFE6C109C24C}"/>
              </a:ext>
            </a:extLst>
          </p:cNvPr>
          <p:cNvSpPr/>
          <p:nvPr/>
        </p:nvSpPr>
        <p:spPr>
          <a:xfrm>
            <a:off x="1290947" y="1912034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7F92663-3FC1-4F7B-BC96-2D9FE33BBA8E}"/>
              </a:ext>
            </a:extLst>
          </p:cNvPr>
          <p:cNvSpPr/>
          <p:nvPr/>
        </p:nvSpPr>
        <p:spPr>
          <a:xfrm>
            <a:off x="1204912" y="1852222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7">
            <a:extLst>
              <a:ext uri="{FF2B5EF4-FFF2-40B4-BE49-F238E27FC236}">
                <a16:creationId xmlns:a16="http://schemas.microsoft.com/office/drawing/2014/main" id="{6AF0003A-C889-4B28-A943-D916F84DE2A8}"/>
              </a:ext>
            </a:extLst>
          </p:cNvPr>
          <p:cNvSpPr/>
          <p:nvPr/>
        </p:nvSpPr>
        <p:spPr>
          <a:xfrm>
            <a:off x="1290947" y="1485849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0168E55-AFD0-4508-83BC-932E2EE7E7D1}"/>
              </a:ext>
            </a:extLst>
          </p:cNvPr>
          <p:cNvSpPr/>
          <p:nvPr/>
        </p:nvSpPr>
        <p:spPr>
          <a:xfrm>
            <a:off x="1204912" y="1426037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8">
            <a:extLst>
              <a:ext uri="{FF2B5EF4-FFF2-40B4-BE49-F238E27FC236}">
                <a16:creationId xmlns:a16="http://schemas.microsoft.com/office/drawing/2014/main" id="{023EF777-4A2C-4B79-9374-FA0D144CB5D8}"/>
              </a:ext>
            </a:extLst>
          </p:cNvPr>
          <p:cNvSpPr/>
          <p:nvPr/>
        </p:nvSpPr>
        <p:spPr>
          <a:xfrm>
            <a:off x="1290947" y="1059664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CCB4D8B2-CD1B-4650-9EDF-227B93EB2F3D}"/>
              </a:ext>
            </a:extLst>
          </p:cNvPr>
          <p:cNvSpPr/>
          <p:nvPr/>
        </p:nvSpPr>
        <p:spPr>
          <a:xfrm>
            <a:off x="1204912" y="999852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9">
            <a:extLst>
              <a:ext uri="{FF2B5EF4-FFF2-40B4-BE49-F238E27FC236}">
                <a16:creationId xmlns:a16="http://schemas.microsoft.com/office/drawing/2014/main" id="{DE844DEA-88D4-4DAA-9C80-08CB50CF6016}"/>
              </a:ext>
            </a:extLst>
          </p:cNvPr>
          <p:cNvSpPr/>
          <p:nvPr/>
        </p:nvSpPr>
        <p:spPr>
          <a:xfrm>
            <a:off x="1290947" y="633479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09A851F0-445F-429F-B271-28F926908E86}"/>
              </a:ext>
            </a:extLst>
          </p:cNvPr>
          <p:cNvSpPr/>
          <p:nvPr/>
        </p:nvSpPr>
        <p:spPr>
          <a:xfrm>
            <a:off x="1204912" y="573667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10">
            <a:extLst>
              <a:ext uri="{FF2B5EF4-FFF2-40B4-BE49-F238E27FC236}">
                <a16:creationId xmlns:a16="http://schemas.microsoft.com/office/drawing/2014/main" id="{89B9C977-9526-4C05-B9F9-9D7D437E2FE6}"/>
              </a:ext>
            </a:extLst>
          </p:cNvPr>
          <p:cNvSpPr/>
          <p:nvPr/>
        </p:nvSpPr>
        <p:spPr>
          <a:xfrm>
            <a:off x="1290947" y="207294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F4BEBF54-67F4-4483-86A3-5A501F7EFB7A}"/>
              </a:ext>
            </a:extLst>
          </p:cNvPr>
          <p:cNvSpPr/>
          <p:nvPr/>
        </p:nvSpPr>
        <p:spPr>
          <a:xfrm>
            <a:off x="1204912" y="165370"/>
            <a:ext cx="677103" cy="282126"/>
          </a:xfrm>
          <a:prstGeom prst="ellipse">
            <a:avLst/>
          </a:prstGeom>
          <a:solidFill>
            <a:srgbClr val="217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2" name="Picture 551">
            <a:extLst>
              <a:ext uri="{FF2B5EF4-FFF2-40B4-BE49-F238E27FC236}">
                <a16:creationId xmlns:a16="http://schemas.microsoft.com/office/drawing/2014/main" id="{F47B9726-2654-43B0-B366-4F0A837BB0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869" y="1435585"/>
            <a:ext cx="5382263" cy="261578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A5363FF-51D8-42D0-BDD9-EF97540DCD9C}"/>
              </a:ext>
            </a:extLst>
          </p:cNvPr>
          <p:cNvSpPr/>
          <p:nvPr/>
        </p:nvSpPr>
        <p:spPr>
          <a:xfrm>
            <a:off x="3082995" y="2181322"/>
            <a:ext cx="60260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 M</a:t>
            </a:r>
            <a:r>
              <a:rPr lang="en-US" sz="72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ỪNG</a:t>
            </a:r>
            <a:endParaRPr lang="en-US" sz="72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BA51D9D5-7EF5-442A-A927-AC101FE8A76D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>
              <a:gd name="adj" fmla="val 0"/>
            </a:avLst>
          </a:prstGeom>
          <a:solidFill>
            <a:srgbClr val="192E19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4" name="dong ho">
            <a:hlinkClick r:id="" action="ppaction://media"/>
            <a:extLst>
              <a:ext uri="{FF2B5EF4-FFF2-40B4-BE49-F238E27FC236}">
                <a16:creationId xmlns:a16="http://schemas.microsoft.com/office/drawing/2014/main" id="{E47FD64A-34AC-43C2-BACD-AEC5968FD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36893" y="4295774"/>
            <a:ext cx="1978819" cy="5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00013 -0.06088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6088 L -4.16667E-7 -0.12314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12314 L -0.00026 -0.18518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18518 L -4.16667E-7 -0.24745 " pathEditMode="relative" rAng="0" ptsTypes="AA">
                                      <p:cBhvr>
                                        <p:cTn id="4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24745 L -4.16667E-7 -0.30949 " pathEditMode="relative" rAng="0" ptsTypes="AA">
                                      <p:cBhvr>
                                        <p:cTn id="5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30949 L -4.16667E-7 -0.37152 " pathEditMode="relative" rAng="0" ptsTypes="AA">
                                      <p:cBhvr>
                                        <p:cTn id="6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37152 L -0.00026 -0.43379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43379 L 0.00013 -0.49583 " pathEditMode="relative" rAng="0" ptsTypes="AA">
                                      <p:cBhvr>
                                        <p:cTn id="8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49583 L 0.00039 -0.55787 " pathEditMode="relative" rAng="0" ptsTypes="AA">
                                      <p:cBhvr>
                                        <p:cTn id="9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55787 L 0.00065 -0.62014 " pathEditMode="relative" rAng="0" ptsTypes="AA">
                                      <p:cBhvr>
                                        <p:cTn id="10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4.44444E-6 L 0 -0.07223 " pathEditMode="relative" rAng="0" ptsTypes="AA">
                                      <p:cBhvr>
                                        <p:cTn id="10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E4E79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1" fill="hold"/>
                                        <p:tgtEl>
                                          <p:spTgt spid="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video>
              <p:cMediaNode vol="80000">
                <p:cTn id="231" fill="hold" display="0">
                  <p:stCondLst>
                    <p:cond delay="indefinite"/>
                  </p:stCondLst>
                </p:cTn>
                <p:tgtEl>
                  <p:spTgt spid="174"/>
                </p:tgtEl>
              </p:cMediaNode>
            </p:video>
          </p:childTnLst>
        </p:cTn>
      </p:par>
    </p:tnLst>
    <p:bldLst>
      <p:bldP spid="408" grpId="0" animBg="1"/>
      <p:bldP spid="54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50" grpId="0" animBg="1"/>
      <p:bldP spid="35" grpId="0"/>
      <p:bldP spid="3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组合 92"/>
          <p:cNvGrpSpPr/>
          <p:nvPr/>
        </p:nvGrpSpPr>
        <p:grpSpPr>
          <a:xfrm>
            <a:off x="620644" y="2886517"/>
            <a:ext cx="1640980" cy="2678485"/>
            <a:chOff x="2216634" y="1360170"/>
            <a:chExt cx="2583966" cy="4217670"/>
          </a:xfrm>
        </p:grpSpPr>
        <p:sp>
          <p:nvSpPr>
            <p:cNvPr id="98" name="矩形 97"/>
            <p:cNvSpPr/>
            <p:nvPr/>
          </p:nvSpPr>
          <p:spPr>
            <a:xfrm>
              <a:off x="2217420" y="4320540"/>
              <a:ext cx="1085850" cy="1257300"/>
            </a:xfrm>
            <a:prstGeom prst="rect">
              <a:avLst/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任意多边形 98"/>
            <p:cNvSpPr/>
            <p:nvPr/>
          </p:nvSpPr>
          <p:spPr>
            <a:xfrm>
              <a:off x="2216634" y="3771900"/>
              <a:ext cx="1082397" cy="541199"/>
            </a:xfrm>
            <a:custGeom>
              <a:avLst/>
              <a:gdLst>
                <a:gd name="connsiteX0" fmla="*/ 480060 w 960120"/>
                <a:gd name="connsiteY0" fmla="*/ 0 h 480060"/>
                <a:gd name="connsiteX1" fmla="*/ 960120 w 960120"/>
                <a:gd name="connsiteY1" fmla="*/ 480060 h 480060"/>
                <a:gd name="connsiteX2" fmla="*/ 0 w 960120"/>
                <a:gd name="connsiteY2" fmla="*/ 480060 h 480060"/>
                <a:gd name="connsiteX3" fmla="*/ 480060 w 960120"/>
                <a:gd name="connsiteY3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120" h="48006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圆角矩形 99"/>
            <p:cNvSpPr/>
            <p:nvPr/>
          </p:nvSpPr>
          <p:spPr>
            <a:xfrm>
              <a:off x="2621280" y="447294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梯形 100"/>
            <p:cNvSpPr/>
            <p:nvPr/>
          </p:nvSpPr>
          <p:spPr>
            <a:xfrm>
              <a:off x="3040380" y="3131820"/>
              <a:ext cx="1760220" cy="2446020"/>
            </a:xfrm>
            <a:prstGeom prst="trapezoid">
              <a:avLst>
                <a:gd name="adj" fmla="val 25000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矩形 101"/>
            <p:cNvSpPr/>
            <p:nvPr/>
          </p:nvSpPr>
          <p:spPr>
            <a:xfrm>
              <a:off x="3489403" y="2533222"/>
              <a:ext cx="871217" cy="495728"/>
            </a:xfrm>
            <a:prstGeom prst="rect">
              <a:avLst/>
            </a:prstGeom>
            <a:solidFill>
              <a:srgbClr val="FDDF03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矩形 102"/>
            <p:cNvSpPr/>
            <p:nvPr/>
          </p:nvSpPr>
          <p:spPr>
            <a:xfrm>
              <a:off x="3524250" y="2506552"/>
              <a:ext cx="121920" cy="495728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矩形 103"/>
            <p:cNvSpPr/>
            <p:nvPr/>
          </p:nvSpPr>
          <p:spPr>
            <a:xfrm>
              <a:off x="4011930" y="2548462"/>
              <a:ext cx="329640" cy="495728"/>
            </a:xfrm>
            <a:prstGeom prst="rect">
              <a:avLst/>
            </a:prstGeom>
            <a:solidFill>
              <a:srgbClr val="FFC000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任意多边形 104"/>
            <p:cNvSpPr/>
            <p:nvPr/>
          </p:nvSpPr>
          <p:spPr>
            <a:xfrm>
              <a:off x="3481554" y="1983806"/>
              <a:ext cx="879065" cy="439533"/>
            </a:xfrm>
            <a:custGeom>
              <a:avLst/>
              <a:gdLst>
                <a:gd name="connsiteX0" fmla="*/ 480060 w 960120"/>
                <a:gd name="connsiteY0" fmla="*/ 0 h 480060"/>
                <a:gd name="connsiteX1" fmla="*/ 960120 w 960120"/>
                <a:gd name="connsiteY1" fmla="*/ 480060 h 480060"/>
                <a:gd name="connsiteX2" fmla="*/ 0 w 960120"/>
                <a:gd name="connsiteY2" fmla="*/ 480060 h 480060"/>
                <a:gd name="connsiteX3" fmla="*/ 480060 w 960120"/>
                <a:gd name="connsiteY3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120" h="48006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圆角矩形 105"/>
            <p:cNvSpPr/>
            <p:nvPr/>
          </p:nvSpPr>
          <p:spPr>
            <a:xfrm>
              <a:off x="3426613" y="2384095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圆角矩形 106"/>
            <p:cNvSpPr/>
            <p:nvPr/>
          </p:nvSpPr>
          <p:spPr>
            <a:xfrm>
              <a:off x="3421380" y="2997933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任意多边形 107"/>
            <p:cNvSpPr/>
            <p:nvPr/>
          </p:nvSpPr>
          <p:spPr>
            <a:xfrm>
              <a:off x="3771900" y="5005819"/>
              <a:ext cx="308610" cy="572021"/>
            </a:xfrm>
            <a:custGeom>
              <a:avLst/>
              <a:gdLst>
                <a:gd name="connsiteX0" fmla="*/ 140458 w 308610"/>
                <a:gd name="connsiteY0" fmla="*/ 0 h 572021"/>
                <a:gd name="connsiteX1" fmla="*/ 168152 w 308610"/>
                <a:gd name="connsiteY1" fmla="*/ 0 h 572021"/>
                <a:gd name="connsiteX2" fmla="*/ 308610 w 308610"/>
                <a:gd name="connsiteY2" fmla="*/ 140458 h 572021"/>
                <a:gd name="connsiteX3" fmla="*/ 308610 w 308610"/>
                <a:gd name="connsiteY3" fmla="*/ 572021 h 572021"/>
                <a:gd name="connsiteX4" fmla="*/ 0 w 308610"/>
                <a:gd name="connsiteY4" fmla="*/ 572021 h 572021"/>
                <a:gd name="connsiteX5" fmla="*/ 0 w 308610"/>
                <a:gd name="connsiteY5" fmla="*/ 140458 h 572021"/>
                <a:gd name="connsiteX6" fmla="*/ 140458 w 308610"/>
                <a:gd name="connsiteY6" fmla="*/ 0 h 57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610" h="572021">
                  <a:moveTo>
                    <a:pt x="140458" y="0"/>
                  </a:moveTo>
                  <a:lnTo>
                    <a:pt x="168152" y="0"/>
                  </a:lnTo>
                  <a:cubicBezTo>
                    <a:pt x="245725" y="0"/>
                    <a:pt x="308610" y="62885"/>
                    <a:pt x="308610" y="140458"/>
                  </a:cubicBezTo>
                  <a:lnTo>
                    <a:pt x="308610" y="572021"/>
                  </a:lnTo>
                  <a:lnTo>
                    <a:pt x="0" y="572021"/>
                  </a:lnTo>
                  <a:lnTo>
                    <a:pt x="0" y="140458"/>
                  </a:lnTo>
                  <a:cubicBezTo>
                    <a:pt x="0" y="62885"/>
                    <a:pt x="62885" y="0"/>
                    <a:pt x="1404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圆角矩形 108"/>
            <p:cNvSpPr/>
            <p:nvPr/>
          </p:nvSpPr>
          <p:spPr>
            <a:xfrm>
              <a:off x="3802380" y="331089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0" name="直接连接符 109"/>
            <p:cNvCxnSpPr>
              <a:stCxn id="105" idx="0"/>
            </p:cNvCxnSpPr>
            <p:nvPr/>
          </p:nvCxnSpPr>
          <p:spPr>
            <a:xfrm flipH="1" flipV="1">
              <a:off x="3920490" y="1360170"/>
              <a:ext cx="597" cy="623636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平行四边形 113"/>
            <p:cNvSpPr/>
            <p:nvPr/>
          </p:nvSpPr>
          <p:spPr>
            <a:xfrm>
              <a:off x="3063240" y="3166110"/>
              <a:ext cx="537210" cy="2377440"/>
            </a:xfrm>
            <a:prstGeom prst="parallelogram">
              <a:avLst>
                <a:gd name="adj" fmla="val 833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任意多边形 114"/>
            <p:cNvSpPr/>
            <p:nvPr/>
          </p:nvSpPr>
          <p:spPr>
            <a:xfrm>
              <a:off x="3519654" y="2008585"/>
              <a:ext cx="366546" cy="372844"/>
            </a:xfrm>
            <a:custGeom>
              <a:avLst/>
              <a:gdLst>
                <a:gd name="connsiteX0" fmla="*/ 431292 w 431292"/>
                <a:gd name="connsiteY0" fmla="*/ 0 h 438702"/>
                <a:gd name="connsiteX1" fmla="*/ 377333 w 431292"/>
                <a:gd name="connsiteY1" fmla="*/ 16750 h 438702"/>
                <a:gd name="connsiteX2" fmla="*/ 82534 w 431292"/>
                <a:gd name="connsiteY2" fmla="*/ 376178 h 438702"/>
                <a:gd name="connsiteX3" fmla="*/ 76231 w 431292"/>
                <a:gd name="connsiteY3" fmla="*/ 438702 h 438702"/>
                <a:gd name="connsiteX4" fmla="*/ 0 w 431292"/>
                <a:gd name="connsiteY4" fmla="*/ 438702 h 438702"/>
                <a:gd name="connsiteX5" fmla="*/ 350952 w 431292"/>
                <a:gd name="connsiteY5" fmla="*/ 8099 h 43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1292" h="438702">
                  <a:moveTo>
                    <a:pt x="431292" y="0"/>
                  </a:moveTo>
                  <a:lnTo>
                    <a:pt x="377333" y="16750"/>
                  </a:lnTo>
                  <a:cubicBezTo>
                    <a:pt x="227998" y="79913"/>
                    <a:pt x="115789" y="213665"/>
                    <a:pt x="82534" y="376178"/>
                  </a:cubicBezTo>
                  <a:lnTo>
                    <a:pt x="76231" y="438702"/>
                  </a:lnTo>
                  <a:lnTo>
                    <a:pt x="0" y="438702"/>
                  </a:lnTo>
                  <a:cubicBezTo>
                    <a:pt x="0" y="226298"/>
                    <a:pt x="150664" y="49084"/>
                    <a:pt x="350952" y="8099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矩形 115"/>
            <p:cNvSpPr/>
            <p:nvPr/>
          </p:nvSpPr>
          <p:spPr>
            <a:xfrm>
              <a:off x="2244090" y="4347210"/>
              <a:ext cx="99060" cy="1196340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任意多边形 116"/>
            <p:cNvSpPr/>
            <p:nvPr/>
          </p:nvSpPr>
          <p:spPr>
            <a:xfrm>
              <a:off x="2243304" y="3806190"/>
              <a:ext cx="492191" cy="476429"/>
            </a:xfrm>
            <a:custGeom>
              <a:avLst/>
              <a:gdLst>
                <a:gd name="connsiteX0" fmla="*/ 492191 w 492191"/>
                <a:gd name="connsiteY0" fmla="*/ 0 h 536259"/>
                <a:gd name="connsiteX1" fmla="*/ 414360 w 492191"/>
                <a:gd name="connsiteY1" fmla="*/ 26542 h 536259"/>
                <a:gd name="connsiteX2" fmla="*/ 94815 w 492191"/>
                <a:gd name="connsiteY2" fmla="*/ 454539 h 536259"/>
                <a:gd name="connsiteX3" fmla="*/ 87316 w 492191"/>
                <a:gd name="connsiteY3" fmla="*/ 536259 h 536259"/>
                <a:gd name="connsiteX4" fmla="*/ 0 w 492191"/>
                <a:gd name="connsiteY4" fmla="*/ 536259 h 536259"/>
                <a:gd name="connsiteX5" fmla="*/ 432128 w 492191"/>
                <a:gd name="connsiteY5" fmla="*/ 6055 h 53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191" h="536259">
                  <a:moveTo>
                    <a:pt x="492191" y="0"/>
                  </a:moveTo>
                  <a:lnTo>
                    <a:pt x="414360" y="26542"/>
                  </a:lnTo>
                  <a:cubicBezTo>
                    <a:pt x="252489" y="101755"/>
                    <a:pt x="130862" y="261023"/>
                    <a:pt x="94815" y="454539"/>
                  </a:cubicBezTo>
                  <a:lnTo>
                    <a:pt x="87316" y="536259"/>
                  </a:lnTo>
                  <a:lnTo>
                    <a:pt x="0" y="536259"/>
                  </a:lnTo>
                  <a:cubicBezTo>
                    <a:pt x="0" y="274725"/>
                    <a:pt x="185513" y="56520"/>
                    <a:pt x="432128" y="6055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3" name="矩形 132"/>
          <p:cNvSpPr/>
          <p:nvPr/>
        </p:nvSpPr>
        <p:spPr>
          <a:xfrm>
            <a:off x="263769" y="5820508"/>
            <a:ext cx="2145323" cy="1178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8" name="组合 117"/>
          <p:cNvGrpSpPr/>
          <p:nvPr/>
        </p:nvGrpSpPr>
        <p:grpSpPr>
          <a:xfrm>
            <a:off x="7628709" y="-95794"/>
            <a:ext cx="4750527" cy="4484912"/>
            <a:chOff x="7628709" y="-95794"/>
            <a:chExt cx="4750527" cy="4484912"/>
          </a:xfrm>
        </p:grpSpPr>
        <p:grpSp>
          <p:nvGrpSpPr>
            <p:cNvPr id="119" name="组合 118"/>
            <p:cNvGrpSpPr/>
            <p:nvPr/>
          </p:nvGrpSpPr>
          <p:grpSpPr>
            <a:xfrm>
              <a:off x="7628709" y="-95794"/>
              <a:ext cx="4750527" cy="4484912"/>
              <a:chOff x="7628709" y="-95794"/>
              <a:chExt cx="4750527" cy="4484912"/>
            </a:xfrm>
          </p:grpSpPr>
          <p:grpSp>
            <p:nvGrpSpPr>
              <p:cNvPr id="122" name="组合 121"/>
              <p:cNvGrpSpPr/>
              <p:nvPr/>
            </p:nvGrpSpPr>
            <p:grpSpPr>
              <a:xfrm>
                <a:off x="8203475" y="-95794"/>
                <a:ext cx="4175761" cy="3570514"/>
                <a:chOff x="8203475" y="-95794"/>
                <a:chExt cx="4175761" cy="3570514"/>
              </a:xfrm>
            </p:grpSpPr>
            <p:sp>
              <p:nvSpPr>
                <p:cNvPr id="124" name="矩形 123"/>
                <p:cNvSpPr/>
                <p:nvPr/>
              </p:nvSpPr>
              <p:spPr>
                <a:xfrm>
                  <a:off x="8660674" y="0"/>
                  <a:ext cx="3531326" cy="2769326"/>
                </a:xfrm>
                <a:prstGeom prst="rect">
                  <a:avLst/>
                </a:prstGeom>
                <a:solidFill>
                  <a:srgbClr val="19B4C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5" name="任意多边形 124"/>
                <p:cNvSpPr/>
                <p:nvPr/>
              </p:nvSpPr>
              <p:spPr>
                <a:xfrm>
                  <a:off x="8212184" y="-95794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165100" dist="88900" algn="l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6" name="任意多边形 125"/>
                <p:cNvSpPr/>
                <p:nvPr/>
              </p:nvSpPr>
              <p:spPr>
                <a:xfrm>
                  <a:off x="8203475" y="-91440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innerShdw blurRad="444500" dist="50800" dir="18900000">
                    <a:srgbClr val="91F0FD">
                      <a:alpha val="5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3" name="任意多边形 122"/>
              <p:cNvSpPr/>
              <p:nvPr/>
            </p:nvSpPr>
            <p:spPr>
              <a:xfrm>
                <a:off x="7628709" y="-1"/>
                <a:ext cx="4563291" cy="4389119"/>
              </a:xfrm>
              <a:custGeom>
                <a:avLst/>
                <a:gdLst>
                  <a:gd name="connsiteX0" fmla="*/ 0 w 4563291"/>
                  <a:gd name="connsiteY0" fmla="*/ 0 h 4389119"/>
                  <a:gd name="connsiteX1" fmla="*/ 1195147 w 4563291"/>
                  <a:gd name="connsiteY1" fmla="*/ 0 h 4389119"/>
                  <a:gd name="connsiteX2" fmla="*/ 1195147 w 4563291"/>
                  <a:gd name="connsiteY2" fmla="*/ 1271847 h 4389119"/>
                  <a:gd name="connsiteX3" fmla="*/ 2160923 w 4563291"/>
                  <a:gd name="connsiteY3" fmla="*/ 1271847 h 4389119"/>
                  <a:gd name="connsiteX4" fmla="*/ 2160923 w 4563291"/>
                  <a:gd name="connsiteY4" fmla="*/ 1724298 h 4389119"/>
                  <a:gd name="connsiteX5" fmla="*/ 2586445 w 4563291"/>
                  <a:gd name="connsiteY5" fmla="*/ 1724298 h 4389119"/>
                  <a:gd name="connsiteX6" fmla="*/ 2586445 w 4563291"/>
                  <a:gd name="connsiteY6" fmla="*/ 2169621 h 4389119"/>
                  <a:gd name="connsiteX7" fmla="*/ 3078410 w 4563291"/>
                  <a:gd name="connsiteY7" fmla="*/ 2169621 h 4389119"/>
                  <a:gd name="connsiteX8" fmla="*/ 3078410 w 4563291"/>
                  <a:gd name="connsiteY8" fmla="*/ 2508070 h 4389119"/>
                  <a:gd name="connsiteX9" fmla="*/ 3866605 w 4563291"/>
                  <a:gd name="connsiteY9" fmla="*/ 2508070 h 4389119"/>
                  <a:gd name="connsiteX10" fmla="*/ 3866605 w 4563291"/>
                  <a:gd name="connsiteY10" fmla="*/ 2743200 h 4389119"/>
                  <a:gd name="connsiteX11" fmla="*/ 4563291 w 4563291"/>
                  <a:gd name="connsiteY11" fmla="*/ 2743200 h 4389119"/>
                  <a:gd name="connsiteX12" fmla="*/ 4563291 w 4563291"/>
                  <a:gd name="connsiteY12" fmla="*/ 4389119 h 4389119"/>
                  <a:gd name="connsiteX13" fmla="*/ 2595523 w 4563291"/>
                  <a:gd name="connsiteY13" fmla="*/ 4389119 h 4389119"/>
                  <a:gd name="connsiteX14" fmla="*/ 2595523 w 4563291"/>
                  <a:gd name="connsiteY14" fmla="*/ 3366654 h 4389119"/>
                  <a:gd name="connsiteX15" fmla="*/ 1690108 w 4563291"/>
                  <a:gd name="connsiteY15" fmla="*/ 3366654 h 4389119"/>
                  <a:gd name="connsiteX16" fmla="*/ 1690108 w 4563291"/>
                  <a:gd name="connsiteY16" fmla="*/ 2867890 h 4389119"/>
                  <a:gd name="connsiteX17" fmla="*/ 639826 w 4563291"/>
                  <a:gd name="connsiteY17" fmla="*/ 2867890 h 4389119"/>
                  <a:gd name="connsiteX18" fmla="*/ 639826 w 4563291"/>
                  <a:gd name="connsiteY18" fmla="*/ 2019992 h 4389119"/>
                  <a:gd name="connsiteX19" fmla="*/ 0 w 4563291"/>
                  <a:gd name="connsiteY19" fmla="*/ 2019992 h 438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63291" h="4389119">
                    <a:moveTo>
                      <a:pt x="0" y="0"/>
                    </a:moveTo>
                    <a:lnTo>
                      <a:pt x="1195147" y="0"/>
                    </a:lnTo>
                    <a:lnTo>
                      <a:pt x="1195147" y="1271847"/>
                    </a:lnTo>
                    <a:lnTo>
                      <a:pt x="2160923" y="1271847"/>
                    </a:lnTo>
                    <a:lnTo>
                      <a:pt x="2160923" y="1724298"/>
                    </a:lnTo>
                    <a:lnTo>
                      <a:pt x="2586445" y="1724298"/>
                    </a:lnTo>
                    <a:lnTo>
                      <a:pt x="2586445" y="2169621"/>
                    </a:lnTo>
                    <a:lnTo>
                      <a:pt x="3078410" y="2169621"/>
                    </a:lnTo>
                    <a:lnTo>
                      <a:pt x="3078410" y="2508070"/>
                    </a:lnTo>
                    <a:lnTo>
                      <a:pt x="3866605" y="2508070"/>
                    </a:lnTo>
                    <a:lnTo>
                      <a:pt x="3866605" y="2743200"/>
                    </a:lnTo>
                    <a:lnTo>
                      <a:pt x="4563291" y="2743200"/>
                    </a:lnTo>
                    <a:lnTo>
                      <a:pt x="4563291" y="4389119"/>
                    </a:lnTo>
                    <a:lnTo>
                      <a:pt x="2595523" y="4389119"/>
                    </a:lnTo>
                    <a:lnTo>
                      <a:pt x="2595523" y="3366654"/>
                    </a:lnTo>
                    <a:lnTo>
                      <a:pt x="1690108" y="3366654"/>
                    </a:lnTo>
                    <a:lnTo>
                      <a:pt x="1690108" y="2867890"/>
                    </a:lnTo>
                    <a:lnTo>
                      <a:pt x="639826" y="2867890"/>
                    </a:lnTo>
                    <a:lnTo>
                      <a:pt x="639826" y="2019992"/>
                    </a:lnTo>
                    <a:lnTo>
                      <a:pt x="0" y="20199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20" name="图片 1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47" t="36684" r="58009" b="33815"/>
            <a:stretch/>
          </p:blipFill>
          <p:spPr>
            <a:xfrm rot="19359801">
              <a:off x="11417829" y="883063"/>
              <a:ext cx="580572" cy="834573"/>
            </a:xfrm>
            <a:prstGeom prst="rect">
              <a:avLst/>
            </a:prstGeom>
          </p:spPr>
        </p:pic>
        <p:pic>
          <p:nvPicPr>
            <p:cNvPr id="121" name="图片 1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85" t="46432" r="65656" b="32019"/>
            <a:stretch/>
          </p:blipFill>
          <p:spPr>
            <a:xfrm rot="306661" flipH="1">
              <a:off x="10581726" y="130097"/>
              <a:ext cx="661782" cy="427613"/>
            </a:xfrm>
            <a:prstGeom prst="rect">
              <a:avLst/>
            </a:prstGeom>
          </p:spPr>
        </p:pic>
      </p:grpSp>
      <p:sp>
        <p:nvSpPr>
          <p:cNvPr id="39" name="任意多边形 38"/>
          <p:cNvSpPr/>
          <p:nvPr/>
        </p:nvSpPr>
        <p:spPr>
          <a:xfrm>
            <a:off x="-106321" y="3641689"/>
            <a:ext cx="12298321" cy="2948803"/>
          </a:xfrm>
          <a:custGeom>
            <a:avLst/>
            <a:gdLst>
              <a:gd name="connsiteX0" fmla="*/ 284873 w 12192000"/>
              <a:gd name="connsiteY0" fmla="*/ 442 h 3750841"/>
              <a:gd name="connsiteX1" fmla="*/ 5550878 w 12192000"/>
              <a:gd name="connsiteY1" fmla="*/ 1842978 h 3750841"/>
              <a:gd name="connsiteX2" fmla="*/ 12081561 w 12192000"/>
              <a:gd name="connsiteY2" fmla="*/ 1801114 h 3750841"/>
              <a:gd name="connsiteX3" fmla="*/ 12192000 w 12192000"/>
              <a:gd name="connsiteY3" fmla="*/ 1747221 h 3750841"/>
              <a:gd name="connsiteX4" fmla="*/ 12192000 w 12192000"/>
              <a:gd name="connsiteY4" fmla="*/ 2550059 h 3750841"/>
              <a:gd name="connsiteX5" fmla="*/ 12138352 w 12192000"/>
              <a:gd name="connsiteY5" fmla="*/ 2633905 h 3750841"/>
              <a:gd name="connsiteX6" fmla="*/ 5975843 w 12192000"/>
              <a:gd name="connsiteY6" fmla="*/ 3715748 h 3750841"/>
              <a:gd name="connsiteX7" fmla="*/ 576023 w 12192000"/>
              <a:gd name="connsiteY7" fmla="*/ 1348423 h 3750841"/>
              <a:gd name="connsiteX8" fmla="*/ 11829 w 12192000"/>
              <a:gd name="connsiteY8" fmla="*/ 1186252 h 3750841"/>
              <a:gd name="connsiteX9" fmla="*/ 0 w 12192000"/>
              <a:gd name="connsiteY9" fmla="*/ 1185199 h 3750841"/>
              <a:gd name="connsiteX10" fmla="*/ 0 w 12192000"/>
              <a:gd name="connsiteY10" fmla="*/ 52838 h 3750841"/>
              <a:gd name="connsiteX11" fmla="*/ 13926 w 12192000"/>
              <a:gd name="connsiteY11" fmla="*/ 49091 h 3750841"/>
              <a:gd name="connsiteX12" fmla="*/ 284873 w 12192000"/>
              <a:gd name="connsiteY12" fmla="*/ 442 h 3750841"/>
              <a:gd name="connsiteX0" fmla="*/ 336528 w 12243655"/>
              <a:gd name="connsiteY0" fmla="*/ 442 h 2793586"/>
              <a:gd name="connsiteX1" fmla="*/ 5602533 w 12243655"/>
              <a:gd name="connsiteY1" fmla="*/ 1842978 h 2793586"/>
              <a:gd name="connsiteX2" fmla="*/ 12133216 w 12243655"/>
              <a:gd name="connsiteY2" fmla="*/ 1801114 h 2793586"/>
              <a:gd name="connsiteX3" fmla="*/ 12243655 w 12243655"/>
              <a:gd name="connsiteY3" fmla="*/ 1747221 h 2793586"/>
              <a:gd name="connsiteX4" fmla="*/ 12243655 w 12243655"/>
              <a:gd name="connsiteY4" fmla="*/ 2550059 h 2793586"/>
              <a:gd name="connsiteX5" fmla="*/ 12190007 w 12243655"/>
              <a:gd name="connsiteY5" fmla="*/ 2633905 h 2793586"/>
              <a:gd name="connsiteX6" fmla="*/ 6326436 w 12243655"/>
              <a:gd name="connsiteY6" fmla="*/ 2168302 h 2793586"/>
              <a:gd name="connsiteX7" fmla="*/ 627678 w 12243655"/>
              <a:gd name="connsiteY7" fmla="*/ 1348423 h 2793586"/>
              <a:gd name="connsiteX8" fmla="*/ 63484 w 12243655"/>
              <a:gd name="connsiteY8" fmla="*/ 1186252 h 2793586"/>
              <a:gd name="connsiteX9" fmla="*/ 51655 w 12243655"/>
              <a:gd name="connsiteY9" fmla="*/ 1185199 h 2793586"/>
              <a:gd name="connsiteX10" fmla="*/ 51655 w 12243655"/>
              <a:gd name="connsiteY10" fmla="*/ 52838 h 2793586"/>
              <a:gd name="connsiteX11" fmla="*/ 65581 w 12243655"/>
              <a:gd name="connsiteY11" fmla="*/ 49091 h 2793586"/>
              <a:gd name="connsiteX12" fmla="*/ 336528 w 12243655"/>
              <a:gd name="connsiteY12" fmla="*/ 442 h 2793586"/>
              <a:gd name="connsiteX0" fmla="*/ 336528 w 12243655"/>
              <a:gd name="connsiteY0" fmla="*/ 442 h 2709994"/>
              <a:gd name="connsiteX1" fmla="*/ 5602533 w 12243655"/>
              <a:gd name="connsiteY1" fmla="*/ 1842978 h 2709994"/>
              <a:gd name="connsiteX2" fmla="*/ 12133216 w 12243655"/>
              <a:gd name="connsiteY2" fmla="*/ 1801114 h 2709994"/>
              <a:gd name="connsiteX3" fmla="*/ 12243655 w 12243655"/>
              <a:gd name="connsiteY3" fmla="*/ 1747221 h 2709994"/>
              <a:gd name="connsiteX4" fmla="*/ 12243655 w 12243655"/>
              <a:gd name="connsiteY4" fmla="*/ 2550059 h 2709994"/>
              <a:gd name="connsiteX5" fmla="*/ 12190007 w 12243655"/>
              <a:gd name="connsiteY5" fmla="*/ 2633905 h 2709994"/>
              <a:gd name="connsiteX6" fmla="*/ 6326436 w 12243655"/>
              <a:gd name="connsiteY6" fmla="*/ 2168302 h 2709994"/>
              <a:gd name="connsiteX7" fmla="*/ 627678 w 12243655"/>
              <a:gd name="connsiteY7" fmla="*/ 1348423 h 2709994"/>
              <a:gd name="connsiteX8" fmla="*/ 63484 w 12243655"/>
              <a:gd name="connsiteY8" fmla="*/ 1186252 h 2709994"/>
              <a:gd name="connsiteX9" fmla="*/ 51655 w 12243655"/>
              <a:gd name="connsiteY9" fmla="*/ 1185199 h 2709994"/>
              <a:gd name="connsiteX10" fmla="*/ 51655 w 12243655"/>
              <a:gd name="connsiteY10" fmla="*/ 52838 h 2709994"/>
              <a:gd name="connsiteX11" fmla="*/ 65581 w 12243655"/>
              <a:gd name="connsiteY11" fmla="*/ 49091 h 2709994"/>
              <a:gd name="connsiteX12" fmla="*/ 336528 w 12243655"/>
              <a:gd name="connsiteY12" fmla="*/ 442 h 2709994"/>
              <a:gd name="connsiteX0" fmla="*/ 336528 w 12243655"/>
              <a:gd name="connsiteY0" fmla="*/ 442 h 2746355"/>
              <a:gd name="connsiteX1" fmla="*/ 5602533 w 12243655"/>
              <a:gd name="connsiteY1" fmla="*/ 1842978 h 2746355"/>
              <a:gd name="connsiteX2" fmla="*/ 12133216 w 12243655"/>
              <a:gd name="connsiteY2" fmla="*/ 1801114 h 2746355"/>
              <a:gd name="connsiteX3" fmla="*/ 12243655 w 12243655"/>
              <a:gd name="connsiteY3" fmla="*/ 1747221 h 2746355"/>
              <a:gd name="connsiteX4" fmla="*/ 12243655 w 12243655"/>
              <a:gd name="connsiteY4" fmla="*/ 2550059 h 2746355"/>
              <a:gd name="connsiteX5" fmla="*/ 12190007 w 12243655"/>
              <a:gd name="connsiteY5" fmla="*/ 2633905 h 2746355"/>
              <a:gd name="connsiteX6" fmla="*/ 6326436 w 12243655"/>
              <a:gd name="connsiteY6" fmla="*/ 2168302 h 2746355"/>
              <a:gd name="connsiteX7" fmla="*/ 627678 w 12243655"/>
              <a:gd name="connsiteY7" fmla="*/ 1348423 h 2746355"/>
              <a:gd name="connsiteX8" fmla="*/ 63484 w 12243655"/>
              <a:gd name="connsiteY8" fmla="*/ 1186252 h 2746355"/>
              <a:gd name="connsiteX9" fmla="*/ 51655 w 12243655"/>
              <a:gd name="connsiteY9" fmla="*/ 1185199 h 2746355"/>
              <a:gd name="connsiteX10" fmla="*/ 51655 w 12243655"/>
              <a:gd name="connsiteY10" fmla="*/ 52838 h 2746355"/>
              <a:gd name="connsiteX11" fmla="*/ 65581 w 12243655"/>
              <a:gd name="connsiteY11" fmla="*/ 49091 h 2746355"/>
              <a:gd name="connsiteX12" fmla="*/ 336528 w 12243655"/>
              <a:gd name="connsiteY12" fmla="*/ 442 h 2746355"/>
              <a:gd name="connsiteX0" fmla="*/ 336528 w 12243655"/>
              <a:gd name="connsiteY0" fmla="*/ 442 h 3062767"/>
              <a:gd name="connsiteX1" fmla="*/ 5602533 w 12243655"/>
              <a:gd name="connsiteY1" fmla="*/ 1842978 h 3062767"/>
              <a:gd name="connsiteX2" fmla="*/ 12133216 w 12243655"/>
              <a:gd name="connsiteY2" fmla="*/ 1801114 h 3062767"/>
              <a:gd name="connsiteX3" fmla="*/ 12243655 w 12243655"/>
              <a:gd name="connsiteY3" fmla="*/ 1747221 h 3062767"/>
              <a:gd name="connsiteX4" fmla="*/ 12243655 w 12243655"/>
              <a:gd name="connsiteY4" fmla="*/ 2550059 h 3062767"/>
              <a:gd name="connsiteX5" fmla="*/ 12190007 w 12243655"/>
              <a:gd name="connsiteY5" fmla="*/ 2932843 h 3062767"/>
              <a:gd name="connsiteX6" fmla="*/ 6326436 w 12243655"/>
              <a:gd name="connsiteY6" fmla="*/ 2168302 h 3062767"/>
              <a:gd name="connsiteX7" fmla="*/ 627678 w 12243655"/>
              <a:gd name="connsiteY7" fmla="*/ 1348423 h 3062767"/>
              <a:gd name="connsiteX8" fmla="*/ 63484 w 12243655"/>
              <a:gd name="connsiteY8" fmla="*/ 1186252 h 3062767"/>
              <a:gd name="connsiteX9" fmla="*/ 51655 w 12243655"/>
              <a:gd name="connsiteY9" fmla="*/ 1185199 h 3062767"/>
              <a:gd name="connsiteX10" fmla="*/ 51655 w 12243655"/>
              <a:gd name="connsiteY10" fmla="*/ 52838 h 3062767"/>
              <a:gd name="connsiteX11" fmla="*/ 65581 w 12243655"/>
              <a:gd name="connsiteY11" fmla="*/ 49091 h 3062767"/>
              <a:gd name="connsiteX12" fmla="*/ 336528 w 12243655"/>
              <a:gd name="connsiteY12" fmla="*/ 442 h 3062767"/>
              <a:gd name="connsiteX0" fmla="*/ 336528 w 12243655"/>
              <a:gd name="connsiteY0" fmla="*/ 442 h 2945862"/>
              <a:gd name="connsiteX1" fmla="*/ 5602533 w 12243655"/>
              <a:gd name="connsiteY1" fmla="*/ 1842978 h 2945862"/>
              <a:gd name="connsiteX2" fmla="*/ 12133216 w 12243655"/>
              <a:gd name="connsiteY2" fmla="*/ 1801114 h 2945862"/>
              <a:gd name="connsiteX3" fmla="*/ 12243655 w 12243655"/>
              <a:gd name="connsiteY3" fmla="*/ 1747221 h 2945862"/>
              <a:gd name="connsiteX4" fmla="*/ 12243655 w 12243655"/>
              <a:gd name="connsiteY4" fmla="*/ 2550059 h 2945862"/>
              <a:gd name="connsiteX5" fmla="*/ 12190007 w 12243655"/>
              <a:gd name="connsiteY5" fmla="*/ 2932843 h 2945862"/>
              <a:gd name="connsiteX6" fmla="*/ 6326436 w 12243655"/>
              <a:gd name="connsiteY6" fmla="*/ 2168302 h 2945862"/>
              <a:gd name="connsiteX7" fmla="*/ 627678 w 12243655"/>
              <a:gd name="connsiteY7" fmla="*/ 1348423 h 2945862"/>
              <a:gd name="connsiteX8" fmla="*/ 63484 w 12243655"/>
              <a:gd name="connsiteY8" fmla="*/ 1186252 h 2945862"/>
              <a:gd name="connsiteX9" fmla="*/ 51655 w 12243655"/>
              <a:gd name="connsiteY9" fmla="*/ 1185199 h 2945862"/>
              <a:gd name="connsiteX10" fmla="*/ 51655 w 12243655"/>
              <a:gd name="connsiteY10" fmla="*/ 52838 h 2945862"/>
              <a:gd name="connsiteX11" fmla="*/ 65581 w 12243655"/>
              <a:gd name="connsiteY11" fmla="*/ 49091 h 2945862"/>
              <a:gd name="connsiteX12" fmla="*/ 336528 w 12243655"/>
              <a:gd name="connsiteY12" fmla="*/ 442 h 2945862"/>
              <a:gd name="connsiteX0" fmla="*/ 284873 w 12192000"/>
              <a:gd name="connsiteY0" fmla="*/ 442 h 3033575"/>
              <a:gd name="connsiteX1" fmla="*/ 5550878 w 12192000"/>
              <a:gd name="connsiteY1" fmla="*/ 1842978 h 3033575"/>
              <a:gd name="connsiteX2" fmla="*/ 12081561 w 12192000"/>
              <a:gd name="connsiteY2" fmla="*/ 1801114 h 3033575"/>
              <a:gd name="connsiteX3" fmla="*/ 12192000 w 12192000"/>
              <a:gd name="connsiteY3" fmla="*/ 1747221 h 3033575"/>
              <a:gd name="connsiteX4" fmla="*/ 12192000 w 12192000"/>
              <a:gd name="connsiteY4" fmla="*/ 2550059 h 3033575"/>
              <a:gd name="connsiteX5" fmla="*/ 12138352 w 12192000"/>
              <a:gd name="connsiteY5" fmla="*/ 2932843 h 3033575"/>
              <a:gd name="connsiteX6" fmla="*/ 4006366 w 12192000"/>
              <a:gd name="connsiteY6" fmla="*/ 2854102 h 3033575"/>
              <a:gd name="connsiteX7" fmla="*/ 576023 w 12192000"/>
              <a:gd name="connsiteY7" fmla="*/ 1348423 h 3033575"/>
              <a:gd name="connsiteX8" fmla="*/ 11829 w 12192000"/>
              <a:gd name="connsiteY8" fmla="*/ 1186252 h 3033575"/>
              <a:gd name="connsiteX9" fmla="*/ 0 w 12192000"/>
              <a:gd name="connsiteY9" fmla="*/ 1185199 h 3033575"/>
              <a:gd name="connsiteX10" fmla="*/ 0 w 12192000"/>
              <a:gd name="connsiteY10" fmla="*/ 52838 h 3033575"/>
              <a:gd name="connsiteX11" fmla="*/ 13926 w 12192000"/>
              <a:gd name="connsiteY11" fmla="*/ 49091 h 3033575"/>
              <a:gd name="connsiteX12" fmla="*/ 284873 w 12192000"/>
              <a:gd name="connsiteY12" fmla="*/ 442 h 3033575"/>
              <a:gd name="connsiteX0" fmla="*/ 284873 w 12192000"/>
              <a:gd name="connsiteY0" fmla="*/ 442 h 3157480"/>
              <a:gd name="connsiteX1" fmla="*/ 5550878 w 12192000"/>
              <a:gd name="connsiteY1" fmla="*/ 1842978 h 3157480"/>
              <a:gd name="connsiteX2" fmla="*/ 12081561 w 12192000"/>
              <a:gd name="connsiteY2" fmla="*/ 1801114 h 3157480"/>
              <a:gd name="connsiteX3" fmla="*/ 12192000 w 12192000"/>
              <a:gd name="connsiteY3" fmla="*/ 1747221 h 3157480"/>
              <a:gd name="connsiteX4" fmla="*/ 12192000 w 12192000"/>
              <a:gd name="connsiteY4" fmla="*/ 2550059 h 3157480"/>
              <a:gd name="connsiteX5" fmla="*/ 12138352 w 12192000"/>
              <a:gd name="connsiteY5" fmla="*/ 2932843 h 3157480"/>
              <a:gd name="connsiteX6" fmla="*/ 4006366 w 12192000"/>
              <a:gd name="connsiteY6" fmla="*/ 2854102 h 3157480"/>
              <a:gd name="connsiteX7" fmla="*/ 576023 w 12192000"/>
              <a:gd name="connsiteY7" fmla="*/ 1348423 h 3157480"/>
              <a:gd name="connsiteX8" fmla="*/ 11829 w 12192000"/>
              <a:gd name="connsiteY8" fmla="*/ 1186252 h 3157480"/>
              <a:gd name="connsiteX9" fmla="*/ 0 w 12192000"/>
              <a:gd name="connsiteY9" fmla="*/ 1185199 h 3157480"/>
              <a:gd name="connsiteX10" fmla="*/ 0 w 12192000"/>
              <a:gd name="connsiteY10" fmla="*/ 52838 h 3157480"/>
              <a:gd name="connsiteX11" fmla="*/ 13926 w 12192000"/>
              <a:gd name="connsiteY11" fmla="*/ 49091 h 3157480"/>
              <a:gd name="connsiteX12" fmla="*/ 284873 w 12192000"/>
              <a:gd name="connsiteY12" fmla="*/ 442 h 3157480"/>
              <a:gd name="connsiteX0" fmla="*/ 284873 w 12192000"/>
              <a:gd name="connsiteY0" fmla="*/ 442 h 3218445"/>
              <a:gd name="connsiteX1" fmla="*/ 5550878 w 12192000"/>
              <a:gd name="connsiteY1" fmla="*/ 1842978 h 3218445"/>
              <a:gd name="connsiteX2" fmla="*/ 12081561 w 12192000"/>
              <a:gd name="connsiteY2" fmla="*/ 1801114 h 3218445"/>
              <a:gd name="connsiteX3" fmla="*/ 12192000 w 12192000"/>
              <a:gd name="connsiteY3" fmla="*/ 1747221 h 3218445"/>
              <a:gd name="connsiteX4" fmla="*/ 12192000 w 12192000"/>
              <a:gd name="connsiteY4" fmla="*/ 2550059 h 3218445"/>
              <a:gd name="connsiteX5" fmla="*/ 12138352 w 12192000"/>
              <a:gd name="connsiteY5" fmla="*/ 2932843 h 3218445"/>
              <a:gd name="connsiteX6" fmla="*/ 5290043 w 12192000"/>
              <a:gd name="connsiteY6" fmla="*/ 2942025 h 3218445"/>
              <a:gd name="connsiteX7" fmla="*/ 576023 w 12192000"/>
              <a:gd name="connsiteY7" fmla="*/ 1348423 h 3218445"/>
              <a:gd name="connsiteX8" fmla="*/ 11829 w 12192000"/>
              <a:gd name="connsiteY8" fmla="*/ 1186252 h 3218445"/>
              <a:gd name="connsiteX9" fmla="*/ 0 w 12192000"/>
              <a:gd name="connsiteY9" fmla="*/ 1185199 h 3218445"/>
              <a:gd name="connsiteX10" fmla="*/ 0 w 12192000"/>
              <a:gd name="connsiteY10" fmla="*/ 52838 h 3218445"/>
              <a:gd name="connsiteX11" fmla="*/ 13926 w 12192000"/>
              <a:gd name="connsiteY11" fmla="*/ 49091 h 3218445"/>
              <a:gd name="connsiteX12" fmla="*/ 284873 w 12192000"/>
              <a:gd name="connsiteY12" fmla="*/ 442 h 3218445"/>
              <a:gd name="connsiteX0" fmla="*/ 328444 w 12235571"/>
              <a:gd name="connsiteY0" fmla="*/ 442 h 3040734"/>
              <a:gd name="connsiteX1" fmla="*/ 5594449 w 12235571"/>
              <a:gd name="connsiteY1" fmla="*/ 1842978 h 3040734"/>
              <a:gd name="connsiteX2" fmla="*/ 12125132 w 12235571"/>
              <a:gd name="connsiteY2" fmla="*/ 1801114 h 3040734"/>
              <a:gd name="connsiteX3" fmla="*/ 12235571 w 12235571"/>
              <a:gd name="connsiteY3" fmla="*/ 1747221 h 3040734"/>
              <a:gd name="connsiteX4" fmla="*/ 12235571 w 12235571"/>
              <a:gd name="connsiteY4" fmla="*/ 2550059 h 3040734"/>
              <a:gd name="connsiteX5" fmla="*/ 12181923 w 12235571"/>
              <a:gd name="connsiteY5" fmla="*/ 2932843 h 3040734"/>
              <a:gd name="connsiteX6" fmla="*/ 5333614 w 12235571"/>
              <a:gd name="connsiteY6" fmla="*/ 2942025 h 3040734"/>
              <a:gd name="connsiteX7" fmla="*/ 514086 w 12235571"/>
              <a:gd name="connsiteY7" fmla="*/ 1963884 h 3040734"/>
              <a:gd name="connsiteX8" fmla="*/ 55400 w 12235571"/>
              <a:gd name="connsiteY8" fmla="*/ 1186252 h 3040734"/>
              <a:gd name="connsiteX9" fmla="*/ 43571 w 12235571"/>
              <a:gd name="connsiteY9" fmla="*/ 1185199 h 3040734"/>
              <a:gd name="connsiteX10" fmla="*/ 43571 w 12235571"/>
              <a:gd name="connsiteY10" fmla="*/ 52838 h 3040734"/>
              <a:gd name="connsiteX11" fmla="*/ 57497 w 12235571"/>
              <a:gd name="connsiteY11" fmla="*/ 49091 h 3040734"/>
              <a:gd name="connsiteX12" fmla="*/ 328444 w 12235571"/>
              <a:gd name="connsiteY12" fmla="*/ 442 h 3040734"/>
              <a:gd name="connsiteX0" fmla="*/ 328444 w 12235571"/>
              <a:gd name="connsiteY0" fmla="*/ 442 h 3298259"/>
              <a:gd name="connsiteX1" fmla="*/ 5594449 w 12235571"/>
              <a:gd name="connsiteY1" fmla="*/ 1842978 h 3298259"/>
              <a:gd name="connsiteX2" fmla="*/ 12125132 w 12235571"/>
              <a:gd name="connsiteY2" fmla="*/ 1801114 h 3298259"/>
              <a:gd name="connsiteX3" fmla="*/ 12235571 w 12235571"/>
              <a:gd name="connsiteY3" fmla="*/ 1747221 h 3298259"/>
              <a:gd name="connsiteX4" fmla="*/ 12235571 w 12235571"/>
              <a:gd name="connsiteY4" fmla="*/ 2550059 h 3298259"/>
              <a:gd name="connsiteX5" fmla="*/ 12181923 w 12235571"/>
              <a:gd name="connsiteY5" fmla="*/ 2932843 h 3298259"/>
              <a:gd name="connsiteX6" fmla="*/ 5333614 w 12235571"/>
              <a:gd name="connsiteY6" fmla="*/ 2942025 h 3298259"/>
              <a:gd name="connsiteX7" fmla="*/ 514086 w 12235571"/>
              <a:gd name="connsiteY7" fmla="*/ 1963884 h 3298259"/>
              <a:gd name="connsiteX8" fmla="*/ 55400 w 12235571"/>
              <a:gd name="connsiteY8" fmla="*/ 1186252 h 3298259"/>
              <a:gd name="connsiteX9" fmla="*/ 43571 w 12235571"/>
              <a:gd name="connsiteY9" fmla="*/ 1185199 h 3298259"/>
              <a:gd name="connsiteX10" fmla="*/ 43571 w 12235571"/>
              <a:gd name="connsiteY10" fmla="*/ 52838 h 3298259"/>
              <a:gd name="connsiteX11" fmla="*/ 57497 w 12235571"/>
              <a:gd name="connsiteY11" fmla="*/ 49091 h 3298259"/>
              <a:gd name="connsiteX12" fmla="*/ 328444 w 12235571"/>
              <a:gd name="connsiteY12" fmla="*/ 442 h 3298259"/>
              <a:gd name="connsiteX0" fmla="*/ 391194 w 12298321"/>
              <a:gd name="connsiteY0" fmla="*/ 442 h 3052589"/>
              <a:gd name="connsiteX1" fmla="*/ 5657199 w 12298321"/>
              <a:gd name="connsiteY1" fmla="*/ 1842978 h 3052589"/>
              <a:gd name="connsiteX2" fmla="*/ 12187882 w 12298321"/>
              <a:gd name="connsiteY2" fmla="*/ 1801114 h 3052589"/>
              <a:gd name="connsiteX3" fmla="*/ 12298321 w 12298321"/>
              <a:gd name="connsiteY3" fmla="*/ 1747221 h 3052589"/>
              <a:gd name="connsiteX4" fmla="*/ 12298321 w 12298321"/>
              <a:gd name="connsiteY4" fmla="*/ 2550059 h 3052589"/>
              <a:gd name="connsiteX5" fmla="*/ 12244673 w 12298321"/>
              <a:gd name="connsiteY5" fmla="*/ 2932843 h 3052589"/>
              <a:gd name="connsiteX6" fmla="*/ 6328349 w 12298321"/>
              <a:gd name="connsiteY6" fmla="*/ 2660672 h 3052589"/>
              <a:gd name="connsiteX7" fmla="*/ 576836 w 12298321"/>
              <a:gd name="connsiteY7" fmla="*/ 1963884 h 3052589"/>
              <a:gd name="connsiteX8" fmla="*/ 118150 w 12298321"/>
              <a:gd name="connsiteY8" fmla="*/ 1186252 h 3052589"/>
              <a:gd name="connsiteX9" fmla="*/ 106321 w 12298321"/>
              <a:gd name="connsiteY9" fmla="*/ 1185199 h 3052589"/>
              <a:gd name="connsiteX10" fmla="*/ 106321 w 12298321"/>
              <a:gd name="connsiteY10" fmla="*/ 52838 h 3052589"/>
              <a:gd name="connsiteX11" fmla="*/ 120247 w 12298321"/>
              <a:gd name="connsiteY11" fmla="*/ 49091 h 3052589"/>
              <a:gd name="connsiteX12" fmla="*/ 391194 w 12298321"/>
              <a:gd name="connsiteY12" fmla="*/ 442 h 3052589"/>
              <a:gd name="connsiteX0" fmla="*/ 391194 w 12298321"/>
              <a:gd name="connsiteY0" fmla="*/ 442 h 2948803"/>
              <a:gd name="connsiteX1" fmla="*/ 5657199 w 12298321"/>
              <a:gd name="connsiteY1" fmla="*/ 1842978 h 2948803"/>
              <a:gd name="connsiteX2" fmla="*/ 12187882 w 12298321"/>
              <a:gd name="connsiteY2" fmla="*/ 1801114 h 2948803"/>
              <a:gd name="connsiteX3" fmla="*/ 12298321 w 12298321"/>
              <a:gd name="connsiteY3" fmla="*/ 1747221 h 2948803"/>
              <a:gd name="connsiteX4" fmla="*/ 12298321 w 12298321"/>
              <a:gd name="connsiteY4" fmla="*/ 2550059 h 2948803"/>
              <a:gd name="connsiteX5" fmla="*/ 12244673 w 12298321"/>
              <a:gd name="connsiteY5" fmla="*/ 2932843 h 2948803"/>
              <a:gd name="connsiteX6" fmla="*/ 6328349 w 12298321"/>
              <a:gd name="connsiteY6" fmla="*/ 2660672 h 2948803"/>
              <a:gd name="connsiteX7" fmla="*/ 576836 w 12298321"/>
              <a:gd name="connsiteY7" fmla="*/ 1963884 h 2948803"/>
              <a:gd name="connsiteX8" fmla="*/ 118150 w 12298321"/>
              <a:gd name="connsiteY8" fmla="*/ 1186252 h 2948803"/>
              <a:gd name="connsiteX9" fmla="*/ 106321 w 12298321"/>
              <a:gd name="connsiteY9" fmla="*/ 1185199 h 2948803"/>
              <a:gd name="connsiteX10" fmla="*/ 106321 w 12298321"/>
              <a:gd name="connsiteY10" fmla="*/ 52838 h 2948803"/>
              <a:gd name="connsiteX11" fmla="*/ 120247 w 12298321"/>
              <a:gd name="connsiteY11" fmla="*/ 49091 h 2948803"/>
              <a:gd name="connsiteX12" fmla="*/ 391194 w 12298321"/>
              <a:gd name="connsiteY12" fmla="*/ 442 h 294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98321" h="2948803">
                <a:moveTo>
                  <a:pt x="391194" y="442"/>
                </a:moveTo>
                <a:cubicBezTo>
                  <a:pt x="2776687" y="-30437"/>
                  <a:pt x="3645324" y="1565196"/>
                  <a:pt x="5657199" y="1842978"/>
                </a:cubicBezTo>
                <a:cubicBezTo>
                  <a:pt x="7543330" y="2103399"/>
                  <a:pt x="10699538" y="2408738"/>
                  <a:pt x="12187882" y="1801114"/>
                </a:cubicBezTo>
                <a:lnTo>
                  <a:pt x="12298321" y="1747221"/>
                </a:lnTo>
                <a:lnTo>
                  <a:pt x="12298321" y="2550059"/>
                </a:lnTo>
                <a:lnTo>
                  <a:pt x="12244673" y="2932843"/>
                </a:lnTo>
                <a:cubicBezTo>
                  <a:pt x="10437671" y="3042375"/>
                  <a:pt x="7938881" y="1802257"/>
                  <a:pt x="6328349" y="2660672"/>
                </a:cubicBezTo>
                <a:cubicBezTo>
                  <a:pt x="4717817" y="3519087"/>
                  <a:pt x="1611869" y="2209621"/>
                  <a:pt x="576836" y="1963884"/>
                </a:cubicBezTo>
                <a:cubicBezTo>
                  <a:pt x="-458197" y="1718147"/>
                  <a:pt x="240812" y="1203357"/>
                  <a:pt x="118150" y="1186252"/>
                </a:cubicBezTo>
                <a:lnTo>
                  <a:pt x="106321" y="1185199"/>
                </a:lnTo>
                <a:lnTo>
                  <a:pt x="106321" y="52838"/>
                </a:lnTo>
                <a:lnTo>
                  <a:pt x="120247" y="49091"/>
                </a:lnTo>
                <a:cubicBezTo>
                  <a:pt x="217013" y="23452"/>
                  <a:pt x="311678" y="1472"/>
                  <a:pt x="391194" y="442"/>
                </a:cubicBezTo>
                <a:close/>
              </a:path>
            </a:pathLst>
          </a:custGeom>
          <a:solidFill>
            <a:srgbClr val="20B6B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>
            <a:off x="8794" y="5324158"/>
            <a:ext cx="12642271" cy="2509328"/>
          </a:xfrm>
          <a:custGeom>
            <a:avLst/>
            <a:gdLst>
              <a:gd name="connsiteX0" fmla="*/ 501750 w 12642271"/>
              <a:gd name="connsiteY0" fmla="*/ 238 h 2083587"/>
              <a:gd name="connsiteX1" fmla="*/ 6207369 w 12642271"/>
              <a:gd name="connsiteY1" fmla="*/ 1121804 h 2083587"/>
              <a:gd name="connsiteX2" fmla="*/ 12625753 w 12642271"/>
              <a:gd name="connsiteY2" fmla="*/ 1315236 h 2083587"/>
              <a:gd name="connsiteX3" fmla="*/ 12642271 w 12642271"/>
              <a:gd name="connsiteY3" fmla="*/ 2021347 h 2083587"/>
              <a:gd name="connsiteX4" fmla="*/ 12513491 w 12642271"/>
              <a:gd name="connsiteY4" fmla="*/ 2053408 h 2083587"/>
              <a:gd name="connsiteX5" fmla="*/ 6350981 w 12642271"/>
              <a:gd name="connsiteY5" fmla="*/ 1710898 h 2083587"/>
              <a:gd name="connsiteX6" fmla="*/ 581885 w 12642271"/>
              <a:gd name="connsiteY6" fmla="*/ 539326 h 2083587"/>
              <a:gd name="connsiteX7" fmla="*/ 150102 w 12642271"/>
              <a:gd name="connsiteY7" fmla="*/ 597571 h 2083587"/>
              <a:gd name="connsiteX8" fmla="*/ 0 w 12642271"/>
              <a:gd name="connsiteY8" fmla="*/ 638237 h 2083587"/>
              <a:gd name="connsiteX9" fmla="*/ 0 w 12642271"/>
              <a:gd name="connsiteY9" fmla="*/ 49143 h 2083587"/>
              <a:gd name="connsiteX10" fmla="*/ 501750 w 12642271"/>
              <a:gd name="connsiteY10" fmla="*/ 238 h 2083587"/>
              <a:gd name="connsiteX0" fmla="*/ 501750 w 12642271"/>
              <a:gd name="connsiteY0" fmla="*/ 238 h 2134511"/>
              <a:gd name="connsiteX1" fmla="*/ 6207369 w 12642271"/>
              <a:gd name="connsiteY1" fmla="*/ 1121804 h 2134511"/>
              <a:gd name="connsiteX2" fmla="*/ 12625753 w 12642271"/>
              <a:gd name="connsiteY2" fmla="*/ 1315236 h 2134511"/>
              <a:gd name="connsiteX3" fmla="*/ 12642271 w 12642271"/>
              <a:gd name="connsiteY3" fmla="*/ 2021347 h 2134511"/>
              <a:gd name="connsiteX4" fmla="*/ 12513491 w 12642271"/>
              <a:gd name="connsiteY4" fmla="*/ 2053408 h 2134511"/>
              <a:gd name="connsiteX5" fmla="*/ 6350981 w 12642271"/>
              <a:gd name="connsiteY5" fmla="*/ 1710898 h 2134511"/>
              <a:gd name="connsiteX6" fmla="*/ 581885 w 12642271"/>
              <a:gd name="connsiteY6" fmla="*/ 539326 h 2134511"/>
              <a:gd name="connsiteX7" fmla="*/ 150102 w 12642271"/>
              <a:gd name="connsiteY7" fmla="*/ 597571 h 2134511"/>
              <a:gd name="connsiteX8" fmla="*/ 0 w 12642271"/>
              <a:gd name="connsiteY8" fmla="*/ 638237 h 2134511"/>
              <a:gd name="connsiteX9" fmla="*/ 0 w 12642271"/>
              <a:gd name="connsiteY9" fmla="*/ 49143 h 2134511"/>
              <a:gd name="connsiteX10" fmla="*/ 501750 w 12642271"/>
              <a:gd name="connsiteY10" fmla="*/ 238 h 2134511"/>
              <a:gd name="connsiteX0" fmla="*/ 501750 w 12642271"/>
              <a:gd name="connsiteY0" fmla="*/ 375055 h 2509328"/>
              <a:gd name="connsiteX1" fmla="*/ 6383216 w 12642271"/>
              <a:gd name="connsiteY1" fmla="*/ 564637 h 2509328"/>
              <a:gd name="connsiteX2" fmla="*/ 12625753 w 12642271"/>
              <a:gd name="connsiteY2" fmla="*/ 1690053 h 2509328"/>
              <a:gd name="connsiteX3" fmla="*/ 12642271 w 12642271"/>
              <a:gd name="connsiteY3" fmla="*/ 2396164 h 2509328"/>
              <a:gd name="connsiteX4" fmla="*/ 12513491 w 12642271"/>
              <a:gd name="connsiteY4" fmla="*/ 2428225 h 2509328"/>
              <a:gd name="connsiteX5" fmla="*/ 6350981 w 12642271"/>
              <a:gd name="connsiteY5" fmla="*/ 2085715 h 2509328"/>
              <a:gd name="connsiteX6" fmla="*/ 581885 w 12642271"/>
              <a:gd name="connsiteY6" fmla="*/ 914143 h 2509328"/>
              <a:gd name="connsiteX7" fmla="*/ 150102 w 12642271"/>
              <a:gd name="connsiteY7" fmla="*/ 972388 h 2509328"/>
              <a:gd name="connsiteX8" fmla="*/ 0 w 12642271"/>
              <a:gd name="connsiteY8" fmla="*/ 1013054 h 2509328"/>
              <a:gd name="connsiteX9" fmla="*/ 0 w 12642271"/>
              <a:gd name="connsiteY9" fmla="*/ 423960 h 2509328"/>
              <a:gd name="connsiteX10" fmla="*/ 501750 w 12642271"/>
              <a:gd name="connsiteY10" fmla="*/ 375055 h 250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42271" h="2509328">
                <a:moveTo>
                  <a:pt x="501750" y="375055"/>
                </a:moveTo>
                <a:cubicBezTo>
                  <a:pt x="2887243" y="344176"/>
                  <a:pt x="3685077" y="2411021"/>
                  <a:pt x="6383216" y="564637"/>
                </a:cubicBezTo>
                <a:cubicBezTo>
                  <a:pt x="9261231" y="-1404839"/>
                  <a:pt x="11289322" y="2472570"/>
                  <a:pt x="12625753" y="1690053"/>
                </a:cubicBezTo>
                <a:lnTo>
                  <a:pt x="12642271" y="2396164"/>
                </a:lnTo>
                <a:lnTo>
                  <a:pt x="12513491" y="2428225"/>
                </a:lnTo>
                <a:cubicBezTo>
                  <a:pt x="10407551" y="2907034"/>
                  <a:pt x="9149962" y="1065808"/>
                  <a:pt x="6350981" y="2085715"/>
                </a:cubicBezTo>
                <a:cubicBezTo>
                  <a:pt x="3552001" y="3105623"/>
                  <a:pt x="2383323" y="854406"/>
                  <a:pt x="581885" y="914143"/>
                </a:cubicBezTo>
                <a:cubicBezTo>
                  <a:pt x="442119" y="918778"/>
                  <a:pt x="298543" y="937324"/>
                  <a:pt x="150102" y="972388"/>
                </a:cubicBezTo>
                <a:lnTo>
                  <a:pt x="0" y="1013054"/>
                </a:lnTo>
                <a:lnTo>
                  <a:pt x="0" y="423960"/>
                </a:lnTo>
                <a:cubicBezTo>
                  <a:pt x="175846" y="392638"/>
                  <a:pt x="342717" y="377114"/>
                  <a:pt x="501750" y="375055"/>
                </a:cubicBezTo>
                <a:close/>
              </a:path>
            </a:pathLst>
          </a:custGeom>
          <a:solidFill>
            <a:srgbClr val="20B6BE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>
            <a:off x="1" y="4544570"/>
            <a:ext cx="12642271" cy="2134511"/>
          </a:xfrm>
          <a:custGeom>
            <a:avLst/>
            <a:gdLst>
              <a:gd name="connsiteX0" fmla="*/ 501750 w 12642271"/>
              <a:gd name="connsiteY0" fmla="*/ 238 h 2083587"/>
              <a:gd name="connsiteX1" fmla="*/ 6207369 w 12642271"/>
              <a:gd name="connsiteY1" fmla="*/ 1121804 h 2083587"/>
              <a:gd name="connsiteX2" fmla="*/ 12625753 w 12642271"/>
              <a:gd name="connsiteY2" fmla="*/ 1315236 h 2083587"/>
              <a:gd name="connsiteX3" fmla="*/ 12642271 w 12642271"/>
              <a:gd name="connsiteY3" fmla="*/ 2021347 h 2083587"/>
              <a:gd name="connsiteX4" fmla="*/ 12513491 w 12642271"/>
              <a:gd name="connsiteY4" fmla="*/ 2053408 h 2083587"/>
              <a:gd name="connsiteX5" fmla="*/ 6350981 w 12642271"/>
              <a:gd name="connsiteY5" fmla="*/ 1710898 h 2083587"/>
              <a:gd name="connsiteX6" fmla="*/ 581885 w 12642271"/>
              <a:gd name="connsiteY6" fmla="*/ 539326 h 2083587"/>
              <a:gd name="connsiteX7" fmla="*/ 150102 w 12642271"/>
              <a:gd name="connsiteY7" fmla="*/ 597571 h 2083587"/>
              <a:gd name="connsiteX8" fmla="*/ 0 w 12642271"/>
              <a:gd name="connsiteY8" fmla="*/ 638237 h 2083587"/>
              <a:gd name="connsiteX9" fmla="*/ 0 w 12642271"/>
              <a:gd name="connsiteY9" fmla="*/ 49143 h 2083587"/>
              <a:gd name="connsiteX10" fmla="*/ 501750 w 12642271"/>
              <a:gd name="connsiteY10" fmla="*/ 238 h 2083587"/>
              <a:gd name="connsiteX0" fmla="*/ 501750 w 12642271"/>
              <a:gd name="connsiteY0" fmla="*/ 238 h 2134511"/>
              <a:gd name="connsiteX1" fmla="*/ 6207369 w 12642271"/>
              <a:gd name="connsiteY1" fmla="*/ 1121804 h 2134511"/>
              <a:gd name="connsiteX2" fmla="*/ 12625753 w 12642271"/>
              <a:gd name="connsiteY2" fmla="*/ 1315236 h 2134511"/>
              <a:gd name="connsiteX3" fmla="*/ 12642271 w 12642271"/>
              <a:gd name="connsiteY3" fmla="*/ 2021347 h 2134511"/>
              <a:gd name="connsiteX4" fmla="*/ 12513491 w 12642271"/>
              <a:gd name="connsiteY4" fmla="*/ 2053408 h 2134511"/>
              <a:gd name="connsiteX5" fmla="*/ 6350981 w 12642271"/>
              <a:gd name="connsiteY5" fmla="*/ 1710898 h 2134511"/>
              <a:gd name="connsiteX6" fmla="*/ 581885 w 12642271"/>
              <a:gd name="connsiteY6" fmla="*/ 539326 h 2134511"/>
              <a:gd name="connsiteX7" fmla="*/ 150102 w 12642271"/>
              <a:gd name="connsiteY7" fmla="*/ 597571 h 2134511"/>
              <a:gd name="connsiteX8" fmla="*/ 0 w 12642271"/>
              <a:gd name="connsiteY8" fmla="*/ 638237 h 2134511"/>
              <a:gd name="connsiteX9" fmla="*/ 0 w 12642271"/>
              <a:gd name="connsiteY9" fmla="*/ 49143 h 2134511"/>
              <a:gd name="connsiteX10" fmla="*/ 501750 w 12642271"/>
              <a:gd name="connsiteY10" fmla="*/ 238 h 213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42271" h="2134511">
                <a:moveTo>
                  <a:pt x="501750" y="238"/>
                </a:moveTo>
                <a:cubicBezTo>
                  <a:pt x="2887243" y="-30641"/>
                  <a:pt x="3509230" y="2968188"/>
                  <a:pt x="6207369" y="1121804"/>
                </a:cubicBezTo>
                <a:cubicBezTo>
                  <a:pt x="9085384" y="-847672"/>
                  <a:pt x="11289322" y="2097753"/>
                  <a:pt x="12625753" y="1315236"/>
                </a:cubicBezTo>
                <a:lnTo>
                  <a:pt x="12642271" y="2021347"/>
                </a:lnTo>
                <a:lnTo>
                  <a:pt x="12513491" y="2053408"/>
                </a:lnTo>
                <a:cubicBezTo>
                  <a:pt x="10407551" y="2532217"/>
                  <a:pt x="9149962" y="690991"/>
                  <a:pt x="6350981" y="1710898"/>
                </a:cubicBezTo>
                <a:cubicBezTo>
                  <a:pt x="3552001" y="2730806"/>
                  <a:pt x="2383323" y="479589"/>
                  <a:pt x="581885" y="539326"/>
                </a:cubicBezTo>
                <a:cubicBezTo>
                  <a:pt x="442119" y="543961"/>
                  <a:pt x="298543" y="562507"/>
                  <a:pt x="150102" y="597571"/>
                </a:cubicBezTo>
                <a:lnTo>
                  <a:pt x="0" y="638237"/>
                </a:lnTo>
                <a:lnTo>
                  <a:pt x="0" y="49143"/>
                </a:lnTo>
                <a:cubicBezTo>
                  <a:pt x="175846" y="17821"/>
                  <a:pt x="342717" y="2297"/>
                  <a:pt x="501750" y="238"/>
                </a:cubicBezTo>
                <a:close/>
              </a:path>
            </a:pathLst>
          </a:custGeom>
          <a:solidFill>
            <a:srgbClr val="20B6BE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46"/>
          <p:cNvSpPr txBox="1"/>
          <p:nvPr/>
        </p:nvSpPr>
        <p:spPr>
          <a:xfrm>
            <a:off x="412524" y="1425387"/>
            <a:ext cx="2127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6000" b="1" dirty="0">
                <a:latin typeface="A3.BebasNeueBold-San" panose="020B0606020202050201" pitchFamily="34" charset="77"/>
                <a:ea typeface="微软雅黑" panose="020B0503020204020204" pitchFamily="34" charset="-122"/>
              </a:rPr>
              <a:t>Dặn dò</a:t>
            </a:r>
            <a:endParaRPr lang="zh-CN" altLang="en-US" sz="4800" dirty="0">
              <a:latin typeface="A3.BebasNeueBold-San" panose="020B0606020202050201" pitchFamily="34" charset="77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0" y="5008550"/>
            <a:ext cx="12537832" cy="1758355"/>
          </a:xfrm>
          <a:custGeom>
            <a:avLst/>
            <a:gdLst>
              <a:gd name="connsiteX0" fmla="*/ 568728 w 12632431"/>
              <a:gd name="connsiteY0" fmla="*/ 1170 h 1758355"/>
              <a:gd name="connsiteX1" fmla="*/ 6207369 w 12632431"/>
              <a:gd name="connsiteY1" fmla="*/ 1172742 h 1758355"/>
              <a:gd name="connsiteX2" fmla="*/ 12625753 w 12632431"/>
              <a:gd name="connsiteY2" fmla="*/ 1366174 h 1758355"/>
              <a:gd name="connsiteX3" fmla="*/ 12632431 w 12632431"/>
              <a:gd name="connsiteY3" fmla="*/ 1651634 h 1758355"/>
              <a:gd name="connsiteX4" fmla="*/ 12577416 w 12632431"/>
              <a:gd name="connsiteY4" fmla="*/ 1671706 h 1758355"/>
              <a:gd name="connsiteX5" fmla="*/ 6036725 w 12632431"/>
              <a:gd name="connsiteY5" fmla="*/ 1500989 h 1758355"/>
              <a:gd name="connsiteX6" fmla="*/ 43527 w 12632431"/>
              <a:gd name="connsiteY6" fmla="*/ 954701 h 1758355"/>
              <a:gd name="connsiteX7" fmla="*/ 0 w 12632431"/>
              <a:gd name="connsiteY7" fmla="*/ 966331 h 1758355"/>
              <a:gd name="connsiteX8" fmla="*/ 0 w 12632431"/>
              <a:gd name="connsiteY8" fmla="*/ 100081 h 1758355"/>
              <a:gd name="connsiteX9" fmla="*/ 568728 w 12632431"/>
              <a:gd name="connsiteY9" fmla="*/ 1170 h 175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32431" h="1758355">
                <a:moveTo>
                  <a:pt x="568728" y="1170"/>
                </a:moveTo>
                <a:cubicBezTo>
                  <a:pt x="2329430" y="-58567"/>
                  <a:pt x="3471681" y="2192650"/>
                  <a:pt x="6207369" y="1172742"/>
                </a:cubicBezTo>
                <a:cubicBezTo>
                  <a:pt x="9226060" y="47327"/>
                  <a:pt x="11289322" y="2148691"/>
                  <a:pt x="12625753" y="1366174"/>
                </a:cubicBezTo>
                <a:lnTo>
                  <a:pt x="12632431" y="1651634"/>
                </a:lnTo>
                <a:lnTo>
                  <a:pt x="12577416" y="1671706"/>
                </a:lnTo>
                <a:cubicBezTo>
                  <a:pt x="11110248" y="2124180"/>
                  <a:pt x="8366526" y="613516"/>
                  <a:pt x="6036725" y="1500989"/>
                </a:cubicBezTo>
                <a:cubicBezTo>
                  <a:pt x="3629264" y="2418045"/>
                  <a:pt x="2110499" y="477375"/>
                  <a:pt x="43527" y="954701"/>
                </a:cubicBezTo>
                <a:lnTo>
                  <a:pt x="0" y="966331"/>
                </a:lnTo>
                <a:lnTo>
                  <a:pt x="0" y="100081"/>
                </a:lnTo>
                <a:cubicBezTo>
                  <a:pt x="197827" y="38260"/>
                  <a:pt x="386587" y="7350"/>
                  <a:pt x="568728" y="1170"/>
                </a:cubicBezTo>
                <a:close/>
              </a:path>
            </a:pathLst>
          </a:custGeom>
          <a:solidFill>
            <a:srgbClr val="20B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2838115" y="2005661"/>
            <a:ext cx="1284558" cy="1284558"/>
            <a:chOff x="2132930" y="1035327"/>
            <a:chExt cx="1307248" cy="1307248"/>
          </a:xfrm>
        </p:grpSpPr>
        <p:grpSp>
          <p:nvGrpSpPr>
            <p:cNvPr id="47" name="组合 46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0" name="组合 49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60" name="直接连接符 59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组合 50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58" name="直接连接符 57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组合 51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56" name="直接连接符 55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组合 52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54" name="直接连接符 53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8" name="弧形 47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023781" y="2814062"/>
            <a:ext cx="1862063" cy="1142683"/>
            <a:chOff x="8726219" y="-661205"/>
            <a:chExt cx="2154936" cy="1322409"/>
          </a:xfrm>
        </p:grpSpPr>
        <p:sp>
          <p:nvSpPr>
            <p:cNvPr id="42" name="任意多边形 4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 rot="19652793">
            <a:off x="4085745" y="1713594"/>
            <a:ext cx="646818" cy="655654"/>
            <a:chOff x="2817684" y="410418"/>
            <a:chExt cx="604235" cy="612489"/>
          </a:xfrm>
        </p:grpSpPr>
        <p:grpSp>
          <p:nvGrpSpPr>
            <p:cNvPr id="63" name="组合 62"/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65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  <p:sp>
            <p:nvSpPr>
              <p:cNvPr id="66" name="五角星 2"/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>
                <a:solidFill>
                  <a:schemeClr val="bg1"/>
                </a:solidFill>
              </a:ln>
              <a:effectLst>
                <a:innerShdw blurRad="368300">
                  <a:srgbClr val="FF3B65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</p:grpSp>
        <p:sp>
          <p:nvSpPr>
            <p:cNvPr id="64" name="弧形 63"/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ln w="41275"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 rot="2224307">
            <a:off x="3342173" y="810008"/>
            <a:ext cx="592456" cy="581562"/>
            <a:chOff x="10646778" y="4753862"/>
            <a:chExt cx="751521" cy="737702"/>
          </a:xfrm>
        </p:grpSpPr>
        <p:sp>
          <p:nvSpPr>
            <p:cNvPr id="68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0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 rot="1562261">
            <a:off x="4807294" y="2592304"/>
            <a:ext cx="679899" cy="667396"/>
            <a:chOff x="10646778" y="4753862"/>
            <a:chExt cx="751521" cy="737702"/>
          </a:xfrm>
        </p:grpSpPr>
        <p:sp>
          <p:nvSpPr>
            <p:cNvPr id="74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6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 rot="920444">
            <a:off x="5492279" y="3476423"/>
            <a:ext cx="656902" cy="644823"/>
            <a:chOff x="10646778" y="4753862"/>
            <a:chExt cx="751521" cy="737702"/>
          </a:xfrm>
        </p:grpSpPr>
        <p:sp>
          <p:nvSpPr>
            <p:cNvPr id="80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82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28" name="组合 127"/>
          <p:cNvGrpSpPr/>
          <p:nvPr/>
        </p:nvGrpSpPr>
        <p:grpSpPr>
          <a:xfrm rot="19652793">
            <a:off x="6165128" y="4362930"/>
            <a:ext cx="601603" cy="609821"/>
            <a:chOff x="2817684" y="410418"/>
            <a:chExt cx="604235" cy="612489"/>
          </a:xfrm>
        </p:grpSpPr>
        <p:grpSp>
          <p:nvGrpSpPr>
            <p:cNvPr id="129" name="组合 128"/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131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  <p:sp>
            <p:nvSpPr>
              <p:cNvPr id="132" name="五角星 2"/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>
                <a:solidFill>
                  <a:schemeClr val="bg1"/>
                </a:solidFill>
              </a:ln>
              <a:effectLst>
                <a:innerShdw blurRad="368300">
                  <a:srgbClr val="FF3B65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</p:grpSp>
        <p:sp>
          <p:nvSpPr>
            <p:cNvPr id="130" name="弧形 129"/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ln w="41275"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940B19-8E07-184A-B2E1-0F2B44C0534D}"/>
              </a:ext>
            </a:extLst>
          </p:cNvPr>
          <p:cNvCxnSpPr/>
          <p:nvPr/>
        </p:nvCxnSpPr>
        <p:spPr>
          <a:xfrm flipV="1">
            <a:off x="4150241" y="1461876"/>
            <a:ext cx="57601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32F2C646-A094-7D42-9B43-76CE99D9E852}"/>
              </a:ext>
            </a:extLst>
          </p:cNvPr>
          <p:cNvCxnSpPr/>
          <p:nvPr/>
        </p:nvCxnSpPr>
        <p:spPr>
          <a:xfrm flipV="1">
            <a:off x="4579559" y="2488890"/>
            <a:ext cx="57601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B135B150-6C2F-0E4D-8F15-212EE0BCCCA7}"/>
              </a:ext>
            </a:extLst>
          </p:cNvPr>
          <p:cNvCxnSpPr/>
          <p:nvPr/>
        </p:nvCxnSpPr>
        <p:spPr>
          <a:xfrm flipV="1">
            <a:off x="5144733" y="3385403"/>
            <a:ext cx="57601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4565C39A-0505-7C44-884E-CE7AF190AC12}"/>
              </a:ext>
            </a:extLst>
          </p:cNvPr>
          <p:cNvCxnSpPr/>
          <p:nvPr/>
        </p:nvCxnSpPr>
        <p:spPr>
          <a:xfrm flipV="1">
            <a:off x="5929622" y="4195519"/>
            <a:ext cx="57601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0A065A57-BAE9-A547-8B0B-4DD1A53C7BA5}"/>
              </a:ext>
            </a:extLst>
          </p:cNvPr>
          <p:cNvCxnSpPr/>
          <p:nvPr/>
        </p:nvCxnSpPr>
        <p:spPr>
          <a:xfrm flipV="1">
            <a:off x="6174321" y="5116090"/>
            <a:ext cx="57601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E286242-F0EE-F449-B8A7-B1550EAAEF66}"/>
              </a:ext>
            </a:extLst>
          </p:cNvPr>
          <p:cNvSpPr/>
          <p:nvPr/>
        </p:nvSpPr>
        <p:spPr>
          <a:xfrm>
            <a:off x="4388517" y="96163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cs typeface="Arial" charset="0"/>
              </a:rPr>
              <a:t>Nắm được qui tắc hóa trị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69F024-6873-A340-8E35-C56178C91E5A}"/>
              </a:ext>
            </a:extLst>
          </p:cNvPr>
          <p:cNvSpPr/>
          <p:nvPr/>
        </p:nvSpPr>
        <p:spPr>
          <a:xfrm>
            <a:off x="4757426" y="162705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cs typeface="Arial" charset="0"/>
              </a:rPr>
              <a:t>Vận dụng tìm hóa trị nguyên tố và lập công thức hoá học dựa vào hoá trị.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DE9FA3-8FA6-2142-8334-B52554377425}"/>
              </a:ext>
            </a:extLst>
          </p:cNvPr>
          <p:cNvSpPr/>
          <p:nvPr/>
        </p:nvSpPr>
        <p:spPr>
          <a:xfrm>
            <a:off x="6485684" y="3627416"/>
            <a:ext cx="4979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ct val="50000"/>
              </a:spcBef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BTVN: 4; 5; 6; 7; 8 SGK trang 38.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B50C45-8C62-4748-BC69-B9D990FDFA11}"/>
              </a:ext>
            </a:extLst>
          </p:cNvPr>
          <p:cNvSpPr/>
          <p:nvPr/>
        </p:nvSpPr>
        <p:spPr>
          <a:xfrm>
            <a:off x="6968603" y="4541630"/>
            <a:ext cx="39901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ct val="50000"/>
              </a:spcBef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bài luyện tập 2.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9FBD35-4F34-2248-867C-3F8E1C7FD1AE}"/>
              </a:ext>
            </a:extLst>
          </p:cNvPr>
          <p:cNvSpPr/>
          <p:nvPr/>
        </p:nvSpPr>
        <p:spPr>
          <a:xfrm>
            <a:off x="5581994" y="2735035"/>
            <a:ext cx="5301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ct val="50000"/>
              </a:spcBef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Học thuộc hoá trị trang 42 – 43/SGK</a:t>
            </a:r>
          </a:p>
        </p:txBody>
      </p:sp>
    </p:spTree>
    <p:extLst>
      <p:ext uri="{BB962C8B-B14F-4D97-AF65-F5344CB8AC3E}">
        <p14:creationId xmlns:p14="http://schemas.microsoft.com/office/powerpoint/2010/main" val="1940622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 p14:presetBounceEnd="46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2" presetClass="path" presetSubtype="0" accel="50000" decel="5000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animMotion origin="layout" path="M -0.03789 0.06041 L -4.58333E-6 3.7037E-7 " pathEditMode="relative" rAng="0" ptsTypes="AA">
                                          <p:cBhvr>
                                            <p:cTn id="35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40" y="-30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fill="hold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37" dur="9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40" grpId="0" animBg="1"/>
          <p:bldP spid="34" grpId="0" animBg="1"/>
          <p:bldP spid="2" grpId="0"/>
          <p:bldP spid="2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2" presetClass="path" presetSubtype="0" accel="50000" decel="5000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animMotion origin="layout" path="M -0.03789 0.06041 L -4.58333E-6 3.7037E-7 " pathEditMode="relative" rAng="0" ptsTypes="AA">
                                          <p:cBhvr>
                                            <p:cTn id="35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40" y="-30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fill="hold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37" dur="9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40" grpId="0" animBg="1"/>
          <p:bldP spid="34" grpId="0" animBg="1"/>
          <p:bldP spid="2" grpId="0"/>
          <p:bldP spid="28" grpId="0" animBg="1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-152400"/>
            <a:ext cx="12192000" cy="70104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7" name="组合 86"/>
          <p:cNvGrpSpPr/>
          <p:nvPr/>
        </p:nvGrpSpPr>
        <p:grpSpPr>
          <a:xfrm rot="19781084">
            <a:off x="7110810" y="3657732"/>
            <a:ext cx="6400536" cy="6400536"/>
            <a:chOff x="2926928" y="1662109"/>
            <a:chExt cx="7213504" cy="7213504"/>
          </a:xfrm>
        </p:grpSpPr>
        <p:sp>
          <p:nvSpPr>
            <p:cNvPr id="88" name="弧形 87"/>
            <p:cNvSpPr/>
            <p:nvPr/>
          </p:nvSpPr>
          <p:spPr>
            <a:xfrm>
              <a:off x="3704970" y="2049511"/>
              <a:ext cx="5852160" cy="5852160"/>
            </a:xfrm>
            <a:prstGeom prst="arc">
              <a:avLst>
                <a:gd name="adj1" fmla="val 12896403"/>
                <a:gd name="adj2" fmla="val 10133"/>
              </a:avLst>
            </a:prstGeom>
            <a:ln w="254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弧形 88"/>
            <p:cNvSpPr/>
            <p:nvPr/>
          </p:nvSpPr>
          <p:spPr>
            <a:xfrm>
              <a:off x="3513852" y="1955556"/>
              <a:ext cx="6197699" cy="6197699"/>
            </a:xfrm>
            <a:prstGeom prst="arc">
              <a:avLst>
                <a:gd name="adj1" fmla="val 12978761"/>
                <a:gd name="adj2" fmla="val 20767141"/>
              </a:avLst>
            </a:prstGeom>
            <a:ln w="254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弧形 89"/>
            <p:cNvSpPr/>
            <p:nvPr/>
          </p:nvSpPr>
          <p:spPr>
            <a:xfrm>
              <a:off x="3334777" y="1872224"/>
              <a:ext cx="6525946" cy="6525946"/>
            </a:xfrm>
            <a:prstGeom prst="arc">
              <a:avLst>
                <a:gd name="adj1" fmla="val 12609225"/>
                <a:gd name="adj2" fmla="val 20865703"/>
              </a:avLst>
            </a:prstGeom>
            <a:ln w="25400">
              <a:solidFill>
                <a:srgbClr val="FFE28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弧形 90"/>
            <p:cNvSpPr/>
            <p:nvPr/>
          </p:nvSpPr>
          <p:spPr>
            <a:xfrm>
              <a:off x="3169038" y="1766080"/>
              <a:ext cx="6819023" cy="6819023"/>
            </a:xfrm>
            <a:prstGeom prst="arc">
              <a:avLst>
                <a:gd name="adj1" fmla="val 12702920"/>
                <a:gd name="adj2" fmla="val 20806087"/>
              </a:avLst>
            </a:prstGeom>
            <a:ln w="25400">
              <a:solidFill>
                <a:srgbClr val="FECFA8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弧形 91"/>
            <p:cNvSpPr/>
            <p:nvPr/>
          </p:nvSpPr>
          <p:spPr>
            <a:xfrm>
              <a:off x="2926928" y="1662109"/>
              <a:ext cx="7213504" cy="7213504"/>
            </a:xfrm>
            <a:prstGeom prst="arc">
              <a:avLst>
                <a:gd name="adj1" fmla="val 12760739"/>
                <a:gd name="adj2" fmla="val 20631879"/>
              </a:avLst>
            </a:prstGeom>
            <a:ln w="25400">
              <a:solidFill>
                <a:srgbClr val="FFB7C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7" t="42269" r="25874" b="19399"/>
          <a:stretch/>
        </p:blipFill>
        <p:spPr>
          <a:xfrm>
            <a:off x="8557845" y="2491528"/>
            <a:ext cx="2813538" cy="11074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" t="59567" r="183"/>
          <a:stretch/>
        </p:blipFill>
        <p:spPr>
          <a:xfrm>
            <a:off x="1008183" y="3962400"/>
            <a:ext cx="10631551" cy="2429313"/>
          </a:xfrm>
          <a:prstGeom prst="rect">
            <a:avLst/>
          </a:prstGeom>
          <a:effectLst>
            <a:outerShdw blurRad="165100" dir="16200000" rotWithShape="0">
              <a:schemeClr val="bg1">
                <a:alpha val="90000"/>
              </a:scheme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1384939" y="2932508"/>
            <a:ext cx="84425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solidFill>
                  <a:schemeClr val="bg1"/>
                </a:solidFill>
                <a:effectLst>
                  <a:reflection blurRad="177800" stA="60000" endA="900" endPos="58000" dist="76200" dir="5400000" sy="-100000" algn="bl" rotWithShape="0"/>
                </a:effectLst>
                <a:latin typeface="A3.BebasNeueBold-San" panose="020B0606020202050201" pitchFamily="34" charset="77"/>
                <a:ea typeface="微软雅黑" panose="020B0503020204020204" pitchFamily="34" charset="-122"/>
              </a:rPr>
              <a:t>CHÚC CÁC EM HỌC TỐT</a:t>
            </a:r>
            <a:endParaRPr lang="zh-CN" altLang="en-US" sz="8000" b="1" dirty="0">
              <a:solidFill>
                <a:schemeClr val="bg1"/>
              </a:solidFill>
              <a:effectLst>
                <a:reflection blurRad="177800" stA="60000" endA="900" endPos="58000" dist="76200" dir="5400000" sy="-100000" algn="bl" rotWithShape="0"/>
              </a:effectLst>
              <a:latin typeface="A3.BebasNeueBold-San" panose="020B0606020202050201" pitchFamily="34" charset="77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" y="4537569"/>
            <a:ext cx="12191999" cy="2326243"/>
            <a:chOff x="1" y="4546271"/>
            <a:chExt cx="12191999" cy="2326243"/>
          </a:xfrm>
        </p:grpSpPr>
        <p:sp>
          <p:nvSpPr>
            <p:cNvPr id="5" name="任意多边形 4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rot="19652793">
            <a:off x="3749988" y="1523812"/>
            <a:ext cx="601603" cy="609821"/>
            <a:chOff x="2817684" y="410418"/>
            <a:chExt cx="604235" cy="612489"/>
          </a:xfrm>
        </p:grpSpPr>
        <p:grpSp>
          <p:nvGrpSpPr>
            <p:cNvPr id="10" name="组合 9"/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12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  <p:sp>
            <p:nvSpPr>
              <p:cNvPr id="13" name="五角星 2"/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>
                <a:solidFill>
                  <a:schemeClr val="bg1"/>
                </a:solidFill>
              </a:ln>
              <a:effectLst>
                <a:innerShdw blurRad="368300">
                  <a:srgbClr val="FF3B65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</p:grpSp>
        <p:sp>
          <p:nvSpPr>
            <p:cNvPr id="11" name="弧形 10"/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ln w="41275"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69628" y="1606811"/>
            <a:ext cx="2230454" cy="1398934"/>
            <a:chOff x="594424" y="1153191"/>
            <a:chExt cx="2605976" cy="1634460"/>
          </a:xfrm>
        </p:grpSpPr>
        <p:sp>
          <p:nvSpPr>
            <p:cNvPr id="18" name="任意多边形 17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2224307">
            <a:off x="1360629" y="653724"/>
            <a:ext cx="379384" cy="372408"/>
            <a:chOff x="10646778" y="4753862"/>
            <a:chExt cx="751521" cy="737702"/>
          </a:xfrm>
        </p:grpSpPr>
        <p:sp>
          <p:nvSpPr>
            <p:cNvPr id="2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9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 rot="1562261">
            <a:off x="3348263" y="487904"/>
            <a:ext cx="466601" cy="458021"/>
            <a:chOff x="10646778" y="4753862"/>
            <a:chExt cx="751521" cy="737702"/>
          </a:xfrm>
        </p:grpSpPr>
        <p:sp>
          <p:nvSpPr>
            <p:cNvPr id="33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35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84" name="弧形 83"/>
          <p:cNvSpPr/>
          <p:nvPr/>
        </p:nvSpPr>
        <p:spPr>
          <a:xfrm rot="17645248">
            <a:off x="2670384" y="1769256"/>
            <a:ext cx="1905358" cy="1905358"/>
          </a:xfrm>
          <a:prstGeom prst="arc">
            <a:avLst>
              <a:gd name="adj1" fmla="val 17218111"/>
              <a:gd name="adj2" fmla="val 20438047"/>
            </a:avLst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弧形 84"/>
          <p:cNvSpPr/>
          <p:nvPr/>
        </p:nvSpPr>
        <p:spPr>
          <a:xfrm rot="6270057" flipH="1">
            <a:off x="922253" y="892771"/>
            <a:ext cx="993004" cy="993004"/>
          </a:xfrm>
          <a:prstGeom prst="arc">
            <a:avLst>
              <a:gd name="adj1" fmla="val 16200000"/>
              <a:gd name="adj2" fmla="val 20531645"/>
            </a:avLst>
          </a:prstGeom>
          <a:ln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弧形 85"/>
          <p:cNvSpPr/>
          <p:nvPr/>
        </p:nvSpPr>
        <p:spPr>
          <a:xfrm rot="18280354">
            <a:off x="1985689" y="1135306"/>
            <a:ext cx="2895013" cy="2009852"/>
          </a:xfrm>
          <a:prstGeom prst="arc">
            <a:avLst>
              <a:gd name="adj1" fmla="val 15659802"/>
              <a:gd name="adj2" fmla="val 18892968"/>
            </a:avLst>
          </a:prstGeom>
          <a:ln>
            <a:solidFill>
              <a:srgbClr val="64E4F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8" name="组合 77"/>
          <p:cNvGrpSpPr/>
          <p:nvPr/>
        </p:nvGrpSpPr>
        <p:grpSpPr>
          <a:xfrm rot="920444">
            <a:off x="8928545" y="3352533"/>
            <a:ext cx="577446" cy="566828"/>
            <a:chOff x="10646778" y="4753862"/>
            <a:chExt cx="751521" cy="737702"/>
          </a:xfrm>
        </p:grpSpPr>
        <p:sp>
          <p:nvSpPr>
            <p:cNvPr id="79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0" name="组合 79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81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6926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1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2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xit" presetSubtype="2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75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75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174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50000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grpId="0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6" presetClass="emph" presetSubtype="0" fill="hold" grpId="1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75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9" dur="375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8" presetClass="emph" presetSubtype="0" fill="hold" nodeType="withEffect">
                                      <p:stCondLst>
                                        <p:cond delay="117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66" dur="4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  <p:bldP spid="84" grpId="0" animBg="1"/>
          <p:bldP spid="85" grpId="0" animBg="1"/>
          <p:bldP spid="8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1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2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xit" presetSubtype="2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75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75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174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grpId="0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6" presetClass="emph" presetSubtype="0" fill="hold" grpId="1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75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9" dur="375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8" presetClass="emph" presetSubtype="0" fill="hold" nodeType="withEffect">
                                      <p:stCondLst>
                                        <p:cond delay="117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66" dur="4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  <p:bldP spid="84" grpId="0" animBg="1"/>
          <p:bldP spid="85" grpId="0" animBg="1"/>
          <p:bldP spid="86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-2112" y="210764"/>
            <a:ext cx="12192000" cy="6950242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746898" y="2446093"/>
            <a:ext cx="1643449" cy="1643449"/>
          </a:xfrm>
          <a:prstGeom prst="ellipse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2364368" y="3055690"/>
            <a:ext cx="1643449" cy="630195"/>
          </a:xfrm>
          <a:prstGeom prst="line">
            <a:avLst/>
          </a:prstGeom>
          <a:ln>
            <a:solidFill>
              <a:srgbClr val="22F1F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5394245" y="3389323"/>
            <a:ext cx="1492696" cy="402124"/>
          </a:xfrm>
          <a:prstGeom prst="line">
            <a:avLst/>
          </a:prstGeom>
          <a:ln>
            <a:solidFill>
              <a:srgbClr val="22F1F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3892817" y="4875975"/>
            <a:ext cx="1643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600" b="1" dirty="0">
                <a:solidFill>
                  <a:schemeClr val="bg1"/>
                </a:solidFill>
                <a:latin typeface="A3.BebasNeueBold-San" panose="020B0606020202050201" pitchFamily="34" charset="77"/>
                <a:ea typeface="微软雅黑" panose="020B0503020204020204" pitchFamily="34" charset="-122"/>
              </a:rPr>
              <a:t>QUY TẮC</a:t>
            </a:r>
            <a:endParaRPr lang="zh-CN" altLang="en-US" sz="3600" b="1" dirty="0">
              <a:solidFill>
                <a:schemeClr val="bg1"/>
              </a:solidFill>
              <a:latin typeface="A3.BebasNeueBold-San" panose="020B0606020202050201" pitchFamily="34" charset="77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655736" y="4354664"/>
            <a:ext cx="212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600" b="1" dirty="0">
                <a:solidFill>
                  <a:schemeClr val="bg1"/>
                </a:solidFill>
                <a:latin typeface="A3.BebasNeueBold-San" panose="020B0606020202050201" pitchFamily="34" charset="77"/>
                <a:ea typeface="微软雅黑" panose="020B0503020204020204" pitchFamily="34" charset="-122"/>
              </a:rPr>
              <a:t>VẬN DỤNG</a:t>
            </a:r>
            <a:endParaRPr lang="zh-CN" altLang="en-US" sz="3600" b="1" dirty="0">
              <a:solidFill>
                <a:schemeClr val="bg1"/>
              </a:solidFill>
              <a:latin typeface="A3.BebasNeueBold-San" panose="020B0606020202050201" pitchFamily="34" charset="77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92461" y="3731906"/>
            <a:ext cx="1810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600" b="1" dirty="0">
                <a:solidFill>
                  <a:schemeClr val="bg1"/>
                </a:solidFill>
                <a:latin typeface="A3.BebasNeueBold-San" panose="020B0606020202050201" pitchFamily="34" charset="77"/>
                <a:ea typeface="微软雅黑" panose="020B0503020204020204" pitchFamily="34" charset="-122"/>
              </a:rPr>
              <a:t>HOÁ TRỊ</a:t>
            </a:r>
            <a:endParaRPr lang="zh-CN" altLang="en-US" sz="3600" b="1" dirty="0">
              <a:latin typeface="A3.BebasNeueBold-San" panose="020B0606020202050201" pitchFamily="34" charset="77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674981" y="4668697"/>
            <a:ext cx="1758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600" b="1" dirty="0">
                <a:solidFill>
                  <a:schemeClr val="bg1"/>
                </a:solidFill>
                <a:latin typeface="A3.BebasNeueBold-San" panose="020B0606020202050201" pitchFamily="34" charset="77"/>
                <a:ea typeface="微软雅黑" panose="020B0503020204020204" pitchFamily="34" charset="-122"/>
              </a:rPr>
              <a:t>DẶN DÒ</a:t>
            </a:r>
            <a:endParaRPr lang="en-US" altLang="zh-CN" sz="3600" b="1" dirty="0">
              <a:solidFill>
                <a:schemeClr val="bg1"/>
              </a:solidFill>
              <a:latin typeface="A3.BebasNeueBold-San" panose="020B0606020202050201" pitchFamily="34" charset="77"/>
              <a:ea typeface="微软雅黑" panose="020B0503020204020204" pitchFamily="34" charset="-122"/>
            </a:endParaRPr>
          </a:p>
        </p:txBody>
      </p:sp>
      <p:sp>
        <p:nvSpPr>
          <p:cNvPr id="13" name="十字星 12"/>
          <p:cNvSpPr/>
          <p:nvPr/>
        </p:nvSpPr>
        <p:spPr>
          <a:xfrm>
            <a:off x="4928593" y="3031727"/>
            <a:ext cx="317500" cy="317500"/>
          </a:xfrm>
          <a:prstGeom prst="star4">
            <a:avLst/>
          </a:prstGeom>
          <a:solidFill>
            <a:srgbClr val="D6F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6F133"/>
              </a:solidFill>
            </a:endParaRPr>
          </a:p>
        </p:txBody>
      </p:sp>
      <p:sp>
        <p:nvSpPr>
          <p:cNvPr id="14" name="十字星 13"/>
          <p:cNvSpPr/>
          <p:nvPr/>
        </p:nvSpPr>
        <p:spPr>
          <a:xfrm>
            <a:off x="7898920" y="2458028"/>
            <a:ext cx="317500" cy="317500"/>
          </a:xfrm>
          <a:prstGeom prst="star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十字星 14"/>
          <p:cNvSpPr/>
          <p:nvPr/>
        </p:nvSpPr>
        <p:spPr>
          <a:xfrm rot="1004115">
            <a:off x="10998075" y="3056531"/>
            <a:ext cx="317500" cy="317500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1234394" y="2101417"/>
            <a:ext cx="1172591" cy="1179462"/>
            <a:chOff x="1267237" y="4149067"/>
            <a:chExt cx="1172591" cy="1179462"/>
          </a:xfrm>
        </p:grpSpPr>
        <p:sp>
          <p:nvSpPr>
            <p:cNvPr id="17" name="五角星 2"/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0BEEF9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496257" y="4521472"/>
              <a:ext cx="72968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n w="25400">
                    <a:solidFill>
                      <a:srgbClr val="FF8FA7"/>
                    </a:solidFill>
                  </a:ln>
                  <a:solidFill>
                    <a:schemeClr val="bg1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01</a:t>
              </a:r>
              <a:endParaRPr lang="zh-CN" altLang="en-US" sz="3200" dirty="0">
                <a:ln w="25400">
                  <a:solidFill>
                    <a:srgbClr val="FF8FA7"/>
                  </a:solidFill>
                </a:ln>
                <a:solidFill>
                  <a:schemeClr val="bg1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131336" y="3358256"/>
            <a:ext cx="1133041" cy="1139680"/>
            <a:chOff x="4287746" y="3033409"/>
            <a:chExt cx="1133041" cy="1139680"/>
          </a:xfrm>
        </p:grpSpPr>
        <p:sp>
          <p:nvSpPr>
            <p:cNvPr id="20" name="五角星 2"/>
            <p:cNvSpPr/>
            <p:nvPr/>
          </p:nvSpPr>
          <p:spPr>
            <a:xfrm rot="20712691">
              <a:off x="4287746" y="3033409"/>
              <a:ext cx="1133041" cy="1139680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85E80E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493999" y="3307130"/>
              <a:ext cx="72968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n w="25400">
                    <a:solidFill>
                      <a:schemeClr val="bg1"/>
                    </a:solidFill>
                  </a:ln>
                  <a:solidFill>
                    <a:srgbClr val="F5AF01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02</a:t>
              </a:r>
              <a:endParaRPr lang="zh-CN" altLang="en-US" sz="3200" dirty="0">
                <a:ln w="25400">
                  <a:solidFill>
                    <a:schemeClr val="bg1"/>
                  </a:solidFill>
                </a:ln>
                <a:solidFill>
                  <a:srgbClr val="F5AF01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947336" y="2636878"/>
            <a:ext cx="1172591" cy="1179462"/>
            <a:chOff x="7103746" y="2312031"/>
            <a:chExt cx="1172591" cy="1179462"/>
          </a:xfrm>
        </p:grpSpPr>
        <p:sp>
          <p:nvSpPr>
            <p:cNvPr id="23" name="五角星 2"/>
            <p:cNvSpPr/>
            <p:nvPr/>
          </p:nvSpPr>
          <p:spPr>
            <a:xfrm rot="21134272">
              <a:off x="7103746" y="2312031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FC000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342314" y="2649400"/>
              <a:ext cx="72968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n w="25400">
                    <a:solidFill>
                      <a:schemeClr val="bg1"/>
                    </a:solidFill>
                  </a:ln>
                  <a:solidFill>
                    <a:srgbClr val="76CE0C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03</a:t>
              </a:r>
              <a:endParaRPr lang="zh-CN" altLang="en-US" sz="3200" dirty="0">
                <a:ln w="25400">
                  <a:solidFill>
                    <a:schemeClr val="bg1"/>
                  </a:solidFill>
                </a:ln>
                <a:solidFill>
                  <a:srgbClr val="76CE0C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954148" y="3098195"/>
            <a:ext cx="1172591" cy="1179462"/>
            <a:chOff x="10110558" y="2773348"/>
            <a:chExt cx="1172591" cy="1179462"/>
          </a:xfrm>
        </p:grpSpPr>
        <p:sp>
          <p:nvSpPr>
            <p:cNvPr id="26" name="五角星 2"/>
            <p:cNvSpPr/>
            <p:nvPr/>
          </p:nvSpPr>
          <p:spPr>
            <a:xfrm rot="1517109">
              <a:off x="10110558" y="2773348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F5B76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>
              <a:bevelT w="438150" h="158750" prst="angle"/>
              <a:bevelB w="88900"/>
              <a:extrusionClr>
                <a:srgbClr val="FF798F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0315548" y="3143073"/>
              <a:ext cx="72968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n w="25400">
                    <a:solidFill>
                      <a:schemeClr val="bg1"/>
                    </a:solidFill>
                  </a:ln>
                  <a:solidFill>
                    <a:srgbClr val="19B4C9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04</a:t>
              </a:r>
              <a:endParaRPr lang="zh-CN" altLang="en-US" sz="3200" dirty="0">
                <a:ln w="25400">
                  <a:solidFill>
                    <a:schemeClr val="bg1"/>
                  </a:solidFill>
                </a:ln>
                <a:solidFill>
                  <a:srgbClr val="19B4C9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</p:grpSp>
      <p:sp>
        <p:nvSpPr>
          <p:cNvPr id="28" name="椭圆 27"/>
          <p:cNvSpPr/>
          <p:nvPr/>
        </p:nvSpPr>
        <p:spPr>
          <a:xfrm>
            <a:off x="1017481" y="1906513"/>
            <a:ext cx="1643449" cy="1643449"/>
          </a:xfrm>
          <a:prstGeom prst="ellipse">
            <a:avLst/>
          </a:prstGeom>
          <a:noFill/>
          <a:ln>
            <a:solidFill>
              <a:srgbClr val="22F1F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十字星 28"/>
          <p:cNvSpPr/>
          <p:nvPr/>
        </p:nvSpPr>
        <p:spPr>
          <a:xfrm rot="20953261">
            <a:off x="2208354" y="1920255"/>
            <a:ext cx="317500" cy="317500"/>
          </a:xfrm>
          <a:prstGeom prst="star4">
            <a:avLst/>
          </a:prstGeom>
          <a:solidFill>
            <a:srgbClr val="06E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3863654" y="3158665"/>
            <a:ext cx="1643449" cy="1643449"/>
          </a:xfrm>
          <a:prstGeom prst="ellipse">
            <a:avLst/>
          </a:prstGeom>
          <a:noFill/>
          <a:ln>
            <a:solidFill>
              <a:srgbClr val="D6F1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9667212" y="2882699"/>
            <a:ext cx="1643449" cy="1643449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直接连接符 32"/>
          <p:cNvCxnSpPr/>
          <p:nvPr/>
        </p:nvCxnSpPr>
        <p:spPr>
          <a:xfrm>
            <a:off x="8394188" y="3237473"/>
            <a:ext cx="1251563" cy="292326"/>
          </a:xfrm>
          <a:prstGeom prst="line">
            <a:avLst/>
          </a:prstGeom>
          <a:ln>
            <a:solidFill>
              <a:srgbClr val="22F1F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5481669" y="1309493"/>
            <a:ext cx="2712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4800" spc="300" dirty="0">
                <a:solidFill>
                  <a:srgbClr val="FFFF00"/>
                </a:solidFill>
                <a:latin typeface="A3.BebasNeueBold-San" panose="020B0606020202050201" pitchFamily="34" charset="77"/>
                <a:ea typeface="方正粗圆_GBK" panose="03000509000000000000" pitchFamily="65" charset="-122"/>
              </a:rPr>
              <a:t>Nội dung</a:t>
            </a:r>
            <a:endParaRPr lang="zh-CN" altLang="en-US" sz="4800" spc="300" dirty="0">
              <a:solidFill>
                <a:srgbClr val="FFFF00"/>
              </a:solidFill>
              <a:latin typeface="A3.BebasNeueBold-San" panose="020B0606020202050201" pitchFamily="34" charset="77"/>
              <a:ea typeface="方正粗圆_GBK" panose="03000509000000000000" pitchFamily="65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 flipV="1">
            <a:off x="-4224" y="-27605"/>
            <a:ext cx="12196224" cy="2669794"/>
            <a:chOff x="-4224" y="4546271"/>
            <a:chExt cx="12196224" cy="2669794"/>
          </a:xfrm>
        </p:grpSpPr>
        <p:sp>
          <p:nvSpPr>
            <p:cNvPr id="35" name="任意多边形 34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-4224" y="4904336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 rot="1845734">
            <a:off x="4115838" y="1178527"/>
            <a:ext cx="1270929" cy="938559"/>
            <a:chOff x="467955" y="825830"/>
            <a:chExt cx="1688486" cy="1246918"/>
          </a:xfrm>
        </p:grpSpPr>
        <p:sp>
          <p:nvSpPr>
            <p:cNvPr id="46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rgbClr val="19B4C9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7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48" name="组合 47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50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A3C4"/>
              </a:solidFill>
              <a:ln w="666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9" b="42760"/>
          <a:stretch/>
        </p:blipFill>
        <p:spPr>
          <a:xfrm>
            <a:off x="1084768" y="5872253"/>
            <a:ext cx="100584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71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1" nodeType="withEffect">
                                  <p:stCondLst>
                                    <p:cond delay="7250"/>
                                  </p:stCondLst>
                                  <p:childTnLst>
                                    <p:animRot by="21600000">
                                      <p:cBhvr>
                                        <p:cTn id="40" dur="1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grpId="1" nodeType="withEffect">
                                  <p:stCondLst>
                                    <p:cond delay="9750"/>
                                  </p:stCondLst>
                                  <p:childTnLst>
                                    <p:animRot by="21600000">
                                      <p:cBhvr>
                                        <p:cTn id="61" dur="9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grpId="1" nodeType="withEffect">
                                  <p:stCondLst>
                                    <p:cond delay="12250"/>
                                  </p:stCondLst>
                                  <p:childTnLst>
                                    <p:animRot by="10800000">
                                      <p:cBhvr>
                                        <p:cTn id="82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12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grpId="1" nodeType="withEffect">
                                  <p:stCondLst>
                                    <p:cond delay="14250"/>
                                  </p:stCondLst>
                                  <p:childTnLst>
                                    <p:animRot by="5400000">
                                      <p:cBhvr>
                                        <p:cTn id="103" dur="4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147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16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28" grpId="0" animBg="1"/>
      <p:bldP spid="28" grpId="1" animBg="1"/>
      <p:bldP spid="29" grpId="0" animBg="1"/>
      <p:bldP spid="30" grpId="0" animBg="1"/>
      <p:bldP spid="30" grpId="1" animBg="1"/>
      <p:bldP spid="31" grpId="0" animBg="1"/>
      <p:bldP spid="31" grpId="1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3724506" y="0"/>
            <a:ext cx="846749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3" name="组合 92"/>
          <p:cNvGrpSpPr/>
          <p:nvPr/>
        </p:nvGrpSpPr>
        <p:grpSpPr>
          <a:xfrm>
            <a:off x="1126073" y="936505"/>
            <a:ext cx="4817525" cy="4817525"/>
            <a:chOff x="3051715" y="1629522"/>
            <a:chExt cx="7107908" cy="7107908"/>
          </a:xfrm>
        </p:grpSpPr>
        <p:sp>
          <p:nvSpPr>
            <p:cNvPr id="94" name="弧形 93"/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弧形 94"/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弧形 95"/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弧形 96"/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弧形 97"/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3" name="任意多边形 82"/>
          <p:cNvSpPr/>
          <p:nvPr/>
        </p:nvSpPr>
        <p:spPr>
          <a:xfrm rot="5400000">
            <a:off x="1372052" y="935198"/>
            <a:ext cx="1975995" cy="4720095"/>
          </a:xfrm>
          <a:custGeom>
            <a:avLst/>
            <a:gdLst>
              <a:gd name="connsiteX0" fmla="*/ 0 w 1975995"/>
              <a:gd name="connsiteY0" fmla="*/ 1141593 h 4720095"/>
              <a:gd name="connsiteX1" fmla="*/ 0 w 1975995"/>
              <a:gd name="connsiteY1" fmla="*/ 987997 h 4720095"/>
              <a:gd name="connsiteX2" fmla="*/ 987997 w 1975995"/>
              <a:gd name="connsiteY2" fmla="*/ 0 h 4720095"/>
              <a:gd name="connsiteX3" fmla="*/ 1975994 w 1975995"/>
              <a:gd name="connsiteY3" fmla="*/ 987997 h 4720095"/>
              <a:gd name="connsiteX4" fmla="*/ 1975994 w 1975995"/>
              <a:gd name="connsiteY4" fmla="*/ 1095950 h 4720095"/>
              <a:gd name="connsiteX5" fmla="*/ 1975995 w 1975995"/>
              <a:gd name="connsiteY5" fmla="*/ 1095950 h 4720095"/>
              <a:gd name="connsiteX6" fmla="*/ 1975995 w 1975995"/>
              <a:gd name="connsiteY6" fmla="*/ 4720095 h 4720095"/>
              <a:gd name="connsiteX7" fmla="*/ 2815 w 1975995"/>
              <a:gd name="connsiteY7" fmla="*/ 4720095 h 4720095"/>
              <a:gd name="connsiteX8" fmla="*/ 2815 w 1975995"/>
              <a:gd name="connsiteY8" fmla="*/ 1197340 h 472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5995" h="4720095">
                <a:moveTo>
                  <a:pt x="0" y="1141593"/>
                </a:moveTo>
                <a:lnTo>
                  <a:pt x="0" y="987997"/>
                </a:lnTo>
                <a:cubicBezTo>
                  <a:pt x="0" y="442341"/>
                  <a:pt x="442341" y="0"/>
                  <a:pt x="987997" y="0"/>
                </a:cubicBezTo>
                <a:cubicBezTo>
                  <a:pt x="1533653" y="0"/>
                  <a:pt x="1975994" y="442341"/>
                  <a:pt x="1975994" y="987997"/>
                </a:cubicBezTo>
                <a:lnTo>
                  <a:pt x="1975994" y="1095950"/>
                </a:lnTo>
                <a:lnTo>
                  <a:pt x="1975995" y="1095950"/>
                </a:lnTo>
                <a:lnTo>
                  <a:pt x="1975995" y="4720095"/>
                </a:lnTo>
                <a:lnTo>
                  <a:pt x="2815" y="4720095"/>
                </a:lnTo>
                <a:lnTo>
                  <a:pt x="2815" y="1197340"/>
                </a:lnTo>
                <a:close/>
              </a:path>
            </a:pathLst>
          </a:custGeom>
          <a:solidFill>
            <a:srgbClr val="20B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110732" y="2662891"/>
            <a:ext cx="1172591" cy="1179462"/>
            <a:chOff x="1267237" y="4149067"/>
            <a:chExt cx="1172591" cy="1179462"/>
          </a:xfrm>
        </p:grpSpPr>
        <p:sp>
          <p:nvSpPr>
            <p:cNvPr id="4" name="五角星 2"/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0BEEF9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496257" y="4521472"/>
              <a:ext cx="72968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n w="25400">
                    <a:solidFill>
                      <a:srgbClr val="FF8FA7"/>
                    </a:solidFill>
                  </a:ln>
                  <a:solidFill>
                    <a:schemeClr val="bg1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01</a:t>
              </a:r>
              <a:endParaRPr lang="zh-CN" altLang="en-US" sz="3200" dirty="0">
                <a:ln w="25400">
                  <a:solidFill>
                    <a:srgbClr val="FF8FA7"/>
                  </a:solidFill>
                </a:ln>
                <a:solidFill>
                  <a:schemeClr val="bg1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</p:grpSp>
      <p:sp>
        <p:nvSpPr>
          <p:cNvPr id="6" name="椭圆 5"/>
          <p:cNvSpPr/>
          <p:nvPr/>
        </p:nvSpPr>
        <p:spPr>
          <a:xfrm>
            <a:off x="2893819" y="2467987"/>
            <a:ext cx="1643449" cy="1643449"/>
          </a:xfrm>
          <a:prstGeom prst="ellipse">
            <a:avLst/>
          </a:prstGeom>
          <a:noFill/>
          <a:ln>
            <a:solidFill>
              <a:srgbClr val="22F1F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十字星 6"/>
          <p:cNvSpPr/>
          <p:nvPr/>
        </p:nvSpPr>
        <p:spPr>
          <a:xfrm rot="20953261">
            <a:off x="5066377" y="689630"/>
            <a:ext cx="566841" cy="566841"/>
          </a:xfrm>
          <a:prstGeom prst="star4">
            <a:avLst/>
          </a:prstGeom>
          <a:solidFill>
            <a:srgbClr val="06E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565091" y="2299424"/>
            <a:ext cx="17544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6000" b="1" dirty="0">
                <a:solidFill>
                  <a:schemeClr val="bg1"/>
                </a:solidFill>
                <a:latin typeface="A3.BebasNeueBold-San" panose="020B0606020202050201" pitchFamily="34" charset="77"/>
                <a:ea typeface="微软雅黑" panose="020B0503020204020204" pitchFamily="34" charset="-122"/>
              </a:rPr>
              <a:t>HOÁ TRỊ</a:t>
            </a:r>
            <a:endParaRPr lang="zh-CN" altLang="en-US" sz="13800" b="1" dirty="0">
              <a:solidFill>
                <a:schemeClr val="bg1"/>
              </a:solidFill>
              <a:latin typeface="A3.BebasNeueBold-San" panose="020B0606020202050201" pitchFamily="34" charset="77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6625838" y="3650954"/>
            <a:ext cx="1177219" cy="1194956"/>
            <a:chOff x="9272337" y="-1404832"/>
            <a:chExt cx="1597009" cy="1621072"/>
          </a:xfrm>
        </p:grpSpPr>
        <p:sp>
          <p:nvSpPr>
            <p:cNvPr id="66" name="椭圆 65"/>
            <p:cNvSpPr/>
            <p:nvPr/>
          </p:nvSpPr>
          <p:spPr>
            <a:xfrm>
              <a:off x="9272337" y="-1377658"/>
              <a:ext cx="1593898" cy="1593898"/>
            </a:xfrm>
            <a:prstGeom prst="ellipse">
              <a:avLst/>
            </a:prstGeom>
            <a:solidFill>
              <a:srgbClr val="20B6BE"/>
            </a:solidFill>
            <a:ln>
              <a:noFill/>
            </a:ln>
            <a:effectLst>
              <a:outerShdw blurRad="254000" dist="635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9272337" y="-1404832"/>
              <a:ext cx="1597009" cy="1597009"/>
              <a:chOff x="9437178" y="1562958"/>
              <a:chExt cx="1597009" cy="1597009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9437178" y="1566069"/>
                <a:ext cx="1593898" cy="1593898"/>
              </a:xfrm>
              <a:prstGeom prst="ellipse">
                <a:avLst/>
              </a:prstGeom>
              <a:solidFill>
                <a:srgbClr val="22F1F6"/>
              </a:solidFill>
              <a:ln>
                <a:noFill/>
              </a:ln>
              <a:effectLst>
                <a:innerShdw blurRad="571500" dist="241300" dir="5400000">
                  <a:srgbClr val="20B6BE">
                    <a:alpha val="8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9440289" y="1562958"/>
                <a:ext cx="1593898" cy="1593898"/>
              </a:xfrm>
              <a:prstGeom prst="ellipse">
                <a:avLst/>
              </a:prstGeom>
              <a:gradFill flip="none" rotWithShape="1">
                <a:gsLst>
                  <a:gs pos="0">
                    <a:srgbClr val="22F1F6"/>
                  </a:gs>
                  <a:gs pos="40000">
                    <a:srgbClr val="22F1F6"/>
                  </a:gs>
                  <a:gs pos="100000">
                    <a:srgbClr val="20B6BE">
                      <a:alpha val="0"/>
                    </a:srgb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0">
                <a:solidFill>
                  <a:srgbClr val="22F1F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弧形 36"/>
              <p:cNvSpPr/>
              <p:nvPr/>
            </p:nvSpPr>
            <p:spPr>
              <a:xfrm rot="17150761">
                <a:off x="9589212" y="1706945"/>
                <a:ext cx="1382557" cy="1382557"/>
              </a:xfrm>
              <a:prstGeom prst="arc">
                <a:avLst>
                  <a:gd name="adj1" fmla="val 14257598"/>
                  <a:gd name="adj2" fmla="val 17991522"/>
                </a:avLst>
              </a:prstGeom>
              <a:ln w="127000" cap="rnd">
                <a:solidFill>
                  <a:schemeClr val="bg1">
                    <a:alpha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弧形 37"/>
              <p:cNvSpPr/>
              <p:nvPr/>
            </p:nvSpPr>
            <p:spPr>
              <a:xfrm rot="17283909">
                <a:off x="9629644" y="1685173"/>
                <a:ext cx="1382557" cy="1382557"/>
              </a:xfrm>
              <a:prstGeom prst="arc">
                <a:avLst>
                  <a:gd name="adj1" fmla="val 18582933"/>
                  <a:gd name="adj2" fmla="val 19067742"/>
                </a:avLst>
              </a:prstGeom>
              <a:ln w="127000" cap="rnd">
                <a:solidFill>
                  <a:schemeClr val="bg1">
                    <a:alpha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0" name="TextBox 1"/>
            <p:cNvSpPr txBox="1"/>
            <p:nvPr/>
          </p:nvSpPr>
          <p:spPr>
            <a:xfrm>
              <a:off x="9541021" y="-958976"/>
              <a:ext cx="1286735" cy="7097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vi-VN" altLang="zh-CN" sz="2800" b="1" dirty="0">
                  <a:solidFill>
                    <a:srgbClr val="FFFF00"/>
                  </a:solidFill>
                  <a:effectLst>
                    <a:outerShdw blurRad="177800" dist="50800" dir="16620000" sx="93000" sy="93000" rotWithShape="0">
                      <a:srgbClr val="20B6BE"/>
                    </a:outerShdw>
                  </a:effectLst>
                  <a:ea typeface="微软雅黑" panose="020B0503020204020204" pitchFamily="34" charset="-122"/>
                </a:rPr>
                <a:t>H</a:t>
              </a:r>
              <a:r>
                <a:rPr lang="vi-VN" altLang="zh-CN" sz="2800" b="1" baseline="-25000" dirty="0">
                  <a:solidFill>
                    <a:srgbClr val="FFFF00"/>
                  </a:solidFill>
                  <a:effectLst>
                    <a:outerShdw blurRad="177800" dist="50800" dir="16620000" sx="93000" sy="93000" rotWithShape="0">
                      <a:srgbClr val="20B6BE"/>
                    </a:outerShdw>
                  </a:effectLst>
                  <a:ea typeface="微软雅黑" panose="020B0503020204020204" pitchFamily="34" charset="-122"/>
                </a:rPr>
                <a:t>2</a:t>
              </a:r>
              <a:r>
                <a:rPr lang="vi-VN" altLang="zh-CN" sz="2800" b="1" dirty="0">
                  <a:solidFill>
                    <a:srgbClr val="FFFF00"/>
                  </a:solidFill>
                  <a:effectLst>
                    <a:outerShdw blurRad="177800" dist="50800" dir="16620000" sx="93000" sy="93000" rotWithShape="0">
                      <a:srgbClr val="20B6BE"/>
                    </a:outerShdw>
                  </a:effectLst>
                  <a:ea typeface="微软雅黑" panose="020B0503020204020204" pitchFamily="34" charset="-122"/>
                </a:rPr>
                <a:t>O</a:t>
              </a:r>
              <a:endParaRPr lang="zh-CN" altLang="en-US" sz="2800" dirty="0">
                <a:solidFill>
                  <a:srgbClr val="FFFF00"/>
                </a:solidFill>
                <a:effectLst>
                  <a:outerShdw blurRad="177800" dist="50800" dir="16620000" sx="93000" sy="93000" rotWithShape="0">
                    <a:srgbClr val="20B6BE"/>
                  </a:outerShdw>
                </a:effectLst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5970085" y="602166"/>
            <a:ext cx="1180837" cy="1183131"/>
            <a:chOff x="11934016" y="4450536"/>
            <a:chExt cx="1601919" cy="1605030"/>
          </a:xfrm>
        </p:grpSpPr>
        <p:sp>
          <p:nvSpPr>
            <p:cNvPr id="71" name="椭圆 70"/>
            <p:cNvSpPr/>
            <p:nvPr/>
          </p:nvSpPr>
          <p:spPr>
            <a:xfrm>
              <a:off x="11934016" y="4450536"/>
              <a:ext cx="1593898" cy="1593898"/>
            </a:xfrm>
            <a:prstGeom prst="ellipse">
              <a:avLst/>
            </a:prstGeom>
            <a:solidFill>
              <a:srgbClr val="FF97B8"/>
            </a:solidFill>
            <a:ln>
              <a:noFill/>
            </a:ln>
            <a:effectLst>
              <a:outerShdw blurRad="254000" dist="635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11938926" y="4458557"/>
              <a:ext cx="1597009" cy="1597009"/>
              <a:chOff x="9437178" y="1562958"/>
              <a:chExt cx="1597009" cy="1597009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9437178" y="1566069"/>
                <a:ext cx="1593898" cy="1593898"/>
              </a:xfrm>
              <a:prstGeom prst="ellipse">
                <a:avLst/>
              </a:prstGeom>
              <a:solidFill>
                <a:srgbClr val="22F1F6"/>
              </a:solidFill>
              <a:ln>
                <a:noFill/>
              </a:ln>
              <a:effectLst>
                <a:innerShdw blurRad="571500" dist="241300" dir="5400000">
                  <a:srgbClr val="20B6BE">
                    <a:alpha val="8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9440289" y="1562958"/>
                <a:ext cx="1593898" cy="159389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0000">
                    <a:srgbClr val="FFA3C4"/>
                  </a:gs>
                  <a:gs pos="100000">
                    <a:srgbClr val="FF7593"/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0">
                <a:solidFill>
                  <a:srgbClr val="FFD1E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弧形 43"/>
              <p:cNvSpPr/>
              <p:nvPr/>
            </p:nvSpPr>
            <p:spPr>
              <a:xfrm rot="17150761">
                <a:off x="9589212" y="1706945"/>
                <a:ext cx="1382557" cy="1382557"/>
              </a:xfrm>
              <a:prstGeom prst="arc">
                <a:avLst>
                  <a:gd name="adj1" fmla="val 14257598"/>
                  <a:gd name="adj2" fmla="val 17991522"/>
                </a:avLst>
              </a:prstGeom>
              <a:ln w="127000" cap="rnd">
                <a:solidFill>
                  <a:schemeClr val="bg1">
                    <a:alpha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弧形 44"/>
              <p:cNvSpPr/>
              <p:nvPr/>
            </p:nvSpPr>
            <p:spPr>
              <a:xfrm rot="17283909">
                <a:off x="9629644" y="1685173"/>
                <a:ext cx="1382557" cy="1382557"/>
              </a:xfrm>
              <a:prstGeom prst="arc">
                <a:avLst>
                  <a:gd name="adj1" fmla="val 18582933"/>
                  <a:gd name="adj2" fmla="val 19067742"/>
                </a:avLst>
              </a:prstGeom>
              <a:ln w="127000" cap="rnd">
                <a:solidFill>
                  <a:schemeClr val="bg1">
                    <a:alpha val="8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TextBox 10"/>
            <p:cNvSpPr txBox="1"/>
            <p:nvPr/>
          </p:nvSpPr>
          <p:spPr>
            <a:xfrm>
              <a:off x="12461693" y="4879361"/>
              <a:ext cx="650649" cy="709798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  <a:outerShdw blurRad="152400" dist="152400" sx="102000" sy="102000" algn="ctr" rotWithShape="0">
                <a:prstClr val="black">
                  <a:alpha val="53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altLang="zh-CN" sz="2800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H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5541020" y="4998095"/>
            <a:ext cx="1228174" cy="1177946"/>
            <a:chOff x="7953284" y="6299301"/>
            <a:chExt cx="1666136" cy="1597996"/>
          </a:xfrm>
        </p:grpSpPr>
        <p:sp>
          <p:nvSpPr>
            <p:cNvPr id="72" name="椭圆 71"/>
            <p:cNvSpPr/>
            <p:nvPr/>
          </p:nvSpPr>
          <p:spPr>
            <a:xfrm>
              <a:off x="7963595" y="6303399"/>
              <a:ext cx="1593898" cy="159389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254000" dist="635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7953284" y="6299301"/>
              <a:ext cx="1666136" cy="1597009"/>
              <a:chOff x="8402463" y="4859938"/>
              <a:chExt cx="1666136" cy="1597009"/>
            </a:xfrm>
          </p:grpSpPr>
          <p:grpSp>
            <p:nvGrpSpPr>
              <p:cNvPr id="54" name="组合 53"/>
              <p:cNvGrpSpPr/>
              <p:nvPr/>
            </p:nvGrpSpPr>
            <p:grpSpPr>
              <a:xfrm>
                <a:off x="8402463" y="4859938"/>
                <a:ext cx="1597009" cy="1597009"/>
                <a:chOff x="9437178" y="1562958"/>
                <a:chExt cx="1597009" cy="1597009"/>
              </a:xfrm>
            </p:grpSpPr>
            <p:sp>
              <p:nvSpPr>
                <p:cNvPr id="55" name="椭圆 54"/>
                <p:cNvSpPr/>
                <p:nvPr/>
              </p:nvSpPr>
              <p:spPr>
                <a:xfrm>
                  <a:off x="9437178" y="1566069"/>
                  <a:ext cx="1593898" cy="1593898"/>
                </a:xfrm>
                <a:prstGeom prst="ellipse">
                  <a:avLst/>
                </a:prstGeom>
                <a:solidFill>
                  <a:srgbClr val="22F1F6"/>
                </a:solidFill>
                <a:ln>
                  <a:noFill/>
                </a:ln>
                <a:effectLst>
                  <a:innerShdw blurRad="571500" dist="241300" dir="5400000">
                    <a:srgbClr val="20B6BE">
                      <a:alpha val="8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9440289" y="1562958"/>
                  <a:ext cx="1593898" cy="1593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/>
                    </a:gs>
                    <a:gs pos="40000">
                      <a:srgbClr val="FFFF00"/>
                    </a:gs>
                    <a:gs pos="96000">
                      <a:srgbClr val="FFC000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0">
                  <a:solidFill>
                    <a:srgbClr val="FFFF0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弧形 56"/>
                <p:cNvSpPr/>
                <p:nvPr/>
              </p:nvSpPr>
              <p:spPr>
                <a:xfrm rot="17150761">
                  <a:off x="9589212" y="1706945"/>
                  <a:ext cx="1382557" cy="1382557"/>
                </a:xfrm>
                <a:prstGeom prst="arc">
                  <a:avLst>
                    <a:gd name="adj1" fmla="val 14257598"/>
                    <a:gd name="adj2" fmla="val 1799152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" name="弧形 57"/>
                <p:cNvSpPr/>
                <p:nvPr/>
              </p:nvSpPr>
              <p:spPr>
                <a:xfrm rot="17283909">
                  <a:off x="9629644" y="1685173"/>
                  <a:ext cx="1382557" cy="1382557"/>
                </a:xfrm>
                <a:prstGeom prst="arc">
                  <a:avLst>
                    <a:gd name="adj1" fmla="val 18582933"/>
                    <a:gd name="adj2" fmla="val 1906774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0" name="矩形 59"/>
              <p:cNvSpPr/>
              <p:nvPr/>
            </p:nvSpPr>
            <p:spPr>
              <a:xfrm>
                <a:off x="8632828" y="5300903"/>
                <a:ext cx="1435771" cy="709798"/>
              </a:xfrm>
              <a:prstGeom prst="rect">
                <a:avLst/>
              </a:prstGeom>
              <a:effectLst>
                <a:outerShdw blurRad="50800" dist="38100" dir="5400000" algn="t" rotWithShape="0">
                  <a:srgbClr val="F9A601">
                    <a:alpha val="92941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vi-VN" altLang="zh-CN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NH</a:t>
                </a:r>
                <a:r>
                  <a:rPr lang="vi-VN" altLang="zh-CN" sz="2800" b="1" baseline="-25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2800" baseline="-25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6782602" y="2006281"/>
            <a:ext cx="1177219" cy="1183132"/>
            <a:chOff x="6204695" y="728767"/>
            <a:chExt cx="1597009" cy="1605031"/>
          </a:xfrm>
        </p:grpSpPr>
        <p:sp>
          <p:nvSpPr>
            <p:cNvPr id="75" name="椭圆 74"/>
            <p:cNvSpPr/>
            <p:nvPr/>
          </p:nvSpPr>
          <p:spPr>
            <a:xfrm>
              <a:off x="6206985" y="728767"/>
              <a:ext cx="1593898" cy="1593898"/>
            </a:xfrm>
            <a:prstGeom prst="ellipse">
              <a:avLst/>
            </a:prstGeom>
            <a:solidFill>
              <a:srgbClr val="9FB70D"/>
            </a:solidFill>
            <a:ln>
              <a:noFill/>
            </a:ln>
            <a:effectLst>
              <a:outerShdw blurRad="254000" dist="635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6204695" y="736789"/>
              <a:ext cx="1597009" cy="1597009"/>
              <a:chOff x="6092400" y="4779400"/>
              <a:chExt cx="1597009" cy="1597009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6092400" y="4779400"/>
                <a:ext cx="1597009" cy="1597009"/>
                <a:chOff x="9437178" y="1562958"/>
                <a:chExt cx="1597009" cy="1597009"/>
              </a:xfrm>
            </p:grpSpPr>
            <p:sp>
              <p:nvSpPr>
                <p:cNvPr id="50" name="椭圆 49"/>
                <p:cNvSpPr/>
                <p:nvPr/>
              </p:nvSpPr>
              <p:spPr>
                <a:xfrm>
                  <a:off x="9437178" y="1566069"/>
                  <a:ext cx="1593898" cy="1593898"/>
                </a:xfrm>
                <a:prstGeom prst="ellipse">
                  <a:avLst/>
                </a:prstGeom>
                <a:solidFill>
                  <a:srgbClr val="22F1F6"/>
                </a:solidFill>
                <a:ln>
                  <a:noFill/>
                </a:ln>
                <a:effectLst>
                  <a:innerShdw blurRad="571500" dist="241300" dir="5400000">
                    <a:srgbClr val="20B6BE">
                      <a:alpha val="8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>
                  <a:off x="9440289" y="1562958"/>
                  <a:ext cx="1593898" cy="1593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3"/>
                    </a:gs>
                    <a:gs pos="40000">
                      <a:srgbClr val="D6F133"/>
                    </a:gs>
                    <a:gs pos="100000">
                      <a:srgbClr val="92D050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0">
                  <a:solidFill>
                    <a:srgbClr val="D6F13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" name="弧形 51"/>
                <p:cNvSpPr/>
                <p:nvPr/>
              </p:nvSpPr>
              <p:spPr>
                <a:xfrm rot="17150761">
                  <a:off x="9589212" y="1706945"/>
                  <a:ext cx="1382557" cy="1382557"/>
                </a:xfrm>
                <a:prstGeom prst="arc">
                  <a:avLst>
                    <a:gd name="adj1" fmla="val 14257598"/>
                    <a:gd name="adj2" fmla="val 1799152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弧形 52"/>
                <p:cNvSpPr/>
                <p:nvPr/>
              </p:nvSpPr>
              <p:spPr>
                <a:xfrm rot="17283909">
                  <a:off x="9629644" y="1685173"/>
                  <a:ext cx="1382557" cy="1382557"/>
                </a:xfrm>
                <a:prstGeom prst="arc">
                  <a:avLst>
                    <a:gd name="adj1" fmla="val 18582933"/>
                    <a:gd name="adj2" fmla="val 1906774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1" name="TextBox 322"/>
              <p:cNvSpPr txBox="1"/>
              <p:nvPr/>
            </p:nvSpPr>
            <p:spPr>
              <a:xfrm>
                <a:off x="6313571" y="5198646"/>
                <a:ext cx="1362874" cy="709797"/>
              </a:xfrm>
              <a:prstGeom prst="rect">
                <a:avLst/>
              </a:prstGeom>
              <a:effectLst>
                <a:outerShdw blurRad="50800" dist="38100" dir="5400000" algn="t" rotWithShape="0">
                  <a:srgbClr val="9FB70D">
                    <a:alpha val="93000"/>
                  </a:srgbClr>
                </a:outerShdw>
              </a:effec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4000" b="1">
                    <a:solidFill>
                      <a:srgbClr val="22F1F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vi-VN" altLang="zh-CN" sz="2800" dirty="0">
                    <a:solidFill>
                      <a:schemeClr val="bg1"/>
                    </a:solidFill>
                  </a:rPr>
                  <a:t>HCl</a:t>
                </a:r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5" t="15027" r="49282" b="11253"/>
          <a:stretch/>
        </p:blipFill>
        <p:spPr>
          <a:xfrm>
            <a:off x="3951658" y="2159656"/>
            <a:ext cx="749431" cy="129901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flipH="1">
            <a:off x="3874544" y="2968474"/>
            <a:ext cx="2414421" cy="1514317"/>
            <a:chOff x="594424" y="1153191"/>
            <a:chExt cx="2605976" cy="1634460"/>
          </a:xfrm>
        </p:grpSpPr>
        <p:sp>
          <p:nvSpPr>
            <p:cNvPr id="10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2" name="TextBox 3"/>
          <p:cNvSpPr txBox="1"/>
          <p:nvPr/>
        </p:nvSpPr>
        <p:spPr>
          <a:xfrm>
            <a:off x="-13727" y="4423872"/>
            <a:ext cx="3819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2800" dirty="0">
                <a:solidFill>
                  <a:srgbClr val="20B6BE"/>
                </a:solidFill>
                <a:effectLst/>
                <a:latin typeface="A4.SFUGLYTUSBOLD-SERIF" pitchFamily="2" charset="77"/>
                <a:ea typeface="微软雅黑" panose="020B0503020204020204" pitchFamily="34" charset="-122"/>
              </a:rPr>
              <a:t>1. CÁCH XÁC ĐỊNH</a:t>
            </a:r>
            <a:endParaRPr lang="zh-CN" altLang="en-US" sz="2800" dirty="0">
              <a:solidFill>
                <a:srgbClr val="20B6BE"/>
              </a:solidFill>
              <a:effectLst>
                <a:reflection blurRad="6350" stA="25000" endPos="66000" dist="63500" dir="5400000" sy="-100000" algn="bl" rotWithShape="0"/>
              </a:effectLst>
              <a:latin typeface="A4.SFUGLYTUSBOLD-SERIF" pitchFamily="2" charset="77"/>
              <a:ea typeface="微软雅黑" panose="020B0503020204020204" pitchFamily="34" charset="-122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7599409" y="787722"/>
            <a:ext cx="3974198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2800" dirty="0">
                <a:solidFill>
                  <a:schemeClr val="bg2">
                    <a:lumMod val="50000"/>
                  </a:schemeClr>
                </a:solidFill>
                <a:latin typeface="A3.MONTSERRATBOLD-SAN" pitchFamily="2" charset="77"/>
                <a:ea typeface="微软雅黑" panose="020B0503020204020204" pitchFamily="34" charset="-122"/>
              </a:rPr>
              <a:t>HIĐRO CÓ HOÁ TRỊ I</a:t>
            </a:r>
            <a:endParaRPr lang="en-US" altLang="zh-CN" sz="2800" dirty="0">
              <a:solidFill>
                <a:schemeClr val="bg2">
                  <a:lumMod val="50000"/>
                </a:schemeClr>
              </a:solidFill>
              <a:latin typeface="A3.MONTSERRATBOLD-SAN" pitchFamily="2" charset="77"/>
              <a:ea typeface="微软雅黑" panose="020B0503020204020204" pitchFamily="34" charset="-122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8386130" y="2224607"/>
            <a:ext cx="3400709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2800" dirty="0">
                <a:solidFill>
                  <a:schemeClr val="bg2">
                    <a:lumMod val="50000"/>
                  </a:schemeClr>
                </a:solidFill>
                <a:latin typeface="A3.MONTSERRATBOLD-SAN" pitchFamily="2" charset="77"/>
                <a:ea typeface="微软雅黑" panose="020B0503020204020204" pitchFamily="34" charset="-122"/>
              </a:rPr>
              <a:t>CLO CÓ HOÁ TRỊ I</a:t>
            </a:r>
            <a:endParaRPr lang="en-US" altLang="zh-CN" sz="2800" dirty="0">
              <a:solidFill>
                <a:schemeClr val="bg2">
                  <a:lumMod val="50000"/>
                </a:schemeClr>
              </a:solidFill>
              <a:latin typeface="A3.MONTSERRATBOLD-SAN" pitchFamily="2" charset="77"/>
              <a:ea typeface="微软雅黑" panose="020B0503020204020204" pitchFamily="34" charset="-122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8420883" y="3819735"/>
            <a:ext cx="3484354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2800" dirty="0">
                <a:solidFill>
                  <a:schemeClr val="bg2">
                    <a:lumMod val="50000"/>
                  </a:schemeClr>
                </a:solidFill>
                <a:latin typeface="A3.MONTSERRATBOLD-SAN" pitchFamily="2" charset="77"/>
                <a:ea typeface="微软雅黑" panose="020B0503020204020204" pitchFamily="34" charset="-122"/>
              </a:rPr>
              <a:t>OXI CÓ HOÁ TRỊ II</a:t>
            </a:r>
            <a:endParaRPr lang="en-US" altLang="zh-CN" sz="2800" dirty="0">
              <a:solidFill>
                <a:schemeClr val="bg2">
                  <a:lumMod val="50000"/>
                </a:schemeClr>
              </a:solidFill>
              <a:latin typeface="A3.MONTSERRATBOLD-SAN" pitchFamily="2" charset="77"/>
              <a:ea typeface="微软雅黑" panose="020B0503020204020204" pitchFamily="34" charset="-122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7140084" y="5328043"/>
            <a:ext cx="3807385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2800" dirty="0">
                <a:solidFill>
                  <a:schemeClr val="bg2">
                    <a:lumMod val="50000"/>
                  </a:schemeClr>
                </a:solidFill>
                <a:latin typeface="A3.MONTSERRATBOLD-SAN" pitchFamily="2" charset="77"/>
                <a:ea typeface="微软雅黑" panose="020B0503020204020204" pitchFamily="34" charset="-122"/>
              </a:rPr>
              <a:t>NITƠ CÓ HOÁ TRỊ III</a:t>
            </a:r>
            <a:endParaRPr lang="en-US" altLang="zh-CN" sz="2800" dirty="0">
              <a:solidFill>
                <a:schemeClr val="bg2">
                  <a:lumMod val="50000"/>
                </a:schemeClr>
              </a:solidFill>
              <a:latin typeface="A3.MONTSERRATBOLD-SAN" pitchFamily="2" charset="77"/>
              <a:ea typeface="微软雅黑" panose="020B0503020204020204" pitchFamily="34" charset="-122"/>
            </a:endParaRPr>
          </a:p>
        </p:txBody>
      </p:sp>
      <p:grpSp>
        <p:nvGrpSpPr>
          <p:cNvPr id="103" name="组合 102"/>
          <p:cNvGrpSpPr/>
          <p:nvPr/>
        </p:nvGrpSpPr>
        <p:grpSpPr>
          <a:xfrm>
            <a:off x="10308590" y="4880210"/>
            <a:ext cx="1478249" cy="1616398"/>
            <a:chOff x="9886950" y="4535871"/>
            <a:chExt cx="1834461" cy="2005899"/>
          </a:xfrm>
        </p:grpSpPr>
        <p:sp>
          <p:nvSpPr>
            <p:cNvPr id="104" name="圆角矩形 103"/>
            <p:cNvSpPr/>
            <p:nvPr/>
          </p:nvSpPr>
          <p:spPr>
            <a:xfrm>
              <a:off x="10526487" y="5428190"/>
              <a:ext cx="328183" cy="134639"/>
            </a:xfrm>
            <a:prstGeom prst="roundRect">
              <a:avLst/>
            </a:prstGeom>
            <a:solidFill>
              <a:srgbClr val="C87404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圆角矩形 104"/>
            <p:cNvSpPr/>
            <p:nvPr/>
          </p:nvSpPr>
          <p:spPr>
            <a:xfrm rot="1452078">
              <a:off x="10593807" y="5007442"/>
              <a:ext cx="286109" cy="48806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6" name="组合 105"/>
            <p:cNvGrpSpPr/>
            <p:nvPr/>
          </p:nvGrpSpPr>
          <p:grpSpPr>
            <a:xfrm rot="17559220">
              <a:off x="10526211" y="4117280"/>
              <a:ext cx="611597" cy="1772498"/>
              <a:chOff x="2994660" y="1680210"/>
              <a:chExt cx="1234440" cy="3577590"/>
            </a:xfrm>
            <a:solidFill>
              <a:srgbClr val="FFC000"/>
            </a:solidFill>
          </p:grpSpPr>
          <p:sp>
            <p:nvSpPr>
              <p:cNvPr id="118" name="椭圆 117"/>
              <p:cNvSpPr/>
              <p:nvPr/>
            </p:nvSpPr>
            <p:spPr>
              <a:xfrm>
                <a:off x="3080385" y="168021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矩形 118"/>
              <p:cNvSpPr/>
              <p:nvPr/>
            </p:nvSpPr>
            <p:spPr>
              <a:xfrm>
                <a:off x="3423285" y="4983480"/>
                <a:ext cx="377190" cy="27432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矩形 119"/>
              <p:cNvSpPr/>
              <p:nvPr/>
            </p:nvSpPr>
            <p:spPr>
              <a:xfrm>
                <a:off x="3314700" y="4297680"/>
                <a:ext cx="594360" cy="74295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3177540" y="2514600"/>
                <a:ext cx="868680" cy="1874520"/>
              </a:xfrm>
              <a:prstGeom prst="rect">
                <a:avLst/>
              </a:prstGeom>
              <a:grpFill/>
              <a:ln w="635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梯形 121"/>
              <p:cNvSpPr/>
              <p:nvPr/>
            </p:nvSpPr>
            <p:spPr>
              <a:xfrm>
                <a:off x="2994660" y="2137410"/>
                <a:ext cx="1234440" cy="457200"/>
              </a:xfrm>
              <a:prstGeom prst="trapezoid">
                <a:avLst>
                  <a:gd name="adj" fmla="val 4323"/>
                </a:avLst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7" name="椭圆 106"/>
            <p:cNvSpPr/>
            <p:nvPr/>
          </p:nvSpPr>
          <p:spPr>
            <a:xfrm>
              <a:off x="10644296" y="5276721"/>
              <a:ext cx="100980" cy="1009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8" name="直接连接符 107"/>
            <p:cNvCxnSpPr>
              <a:stCxn id="104" idx="2"/>
            </p:cNvCxnSpPr>
            <p:nvPr/>
          </p:nvCxnSpPr>
          <p:spPr>
            <a:xfrm flipH="1">
              <a:off x="10686371" y="5562830"/>
              <a:ext cx="4207" cy="95089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H="1">
              <a:off x="10274038" y="5565635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>
              <a:off x="10806985" y="5551610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>
              <a:off x="10080494" y="6530550"/>
              <a:ext cx="1489448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>
              <a:off x="9886950" y="6541770"/>
              <a:ext cx="103784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>
              <a:off x="11665311" y="6527745"/>
              <a:ext cx="56100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矩形 113"/>
            <p:cNvSpPr/>
            <p:nvPr/>
          </p:nvSpPr>
          <p:spPr>
            <a:xfrm rot="17559220">
              <a:off x="10853495" y="4455518"/>
              <a:ext cx="79608" cy="824798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矩形 114"/>
            <p:cNvSpPr/>
            <p:nvPr/>
          </p:nvSpPr>
          <p:spPr>
            <a:xfrm rot="17559220">
              <a:off x="10743004" y="4722219"/>
              <a:ext cx="79608" cy="824798"/>
            </a:xfrm>
            <a:prstGeom prst="rect">
              <a:avLst/>
            </a:prstGeom>
            <a:solidFill>
              <a:srgbClr val="FC9204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矩形 115"/>
            <p:cNvSpPr/>
            <p:nvPr/>
          </p:nvSpPr>
          <p:spPr>
            <a:xfrm rot="17559220">
              <a:off x="10372657" y="4488927"/>
              <a:ext cx="84972" cy="178859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矩形 116"/>
            <p:cNvSpPr/>
            <p:nvPr/>
          </p:nvSpPr>
          <p:spPr>
            <a:xfrm rot="17559220">
              <a:off x="11189014" y="5155725"/>
              <a:ext cx="256730" cy="87380"/>
            </a:xfrm>
            <a:prstGeom prst="rect">
              <a:avLst/>
            </a:prstGeom>
            <a:solidFill>
              <a:schemeClr val="tx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9352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0" dur="1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2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125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2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31" presetClass="entr" presetSubtype="0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7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7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" presetClass="entr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9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9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3" presetClass="emph" presetSubtype="0" repeatCount="indefinite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74" dur="500" fill="hold"/>
                                            <p:tgtEl>
                                              <p:spTgt spid="9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10842353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75" dur="500" fill="hold"/>
                                            <p:tgtEl>
                                              <p:spTgt spid="9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10842353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76" dur="500" fill="hold"/>
                                            <p:tgtEl>
                                              <p:spTgt spid="9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10842353" s="0" l="0"/>
                                          </p:by>
                                        </p:animClr>
                                        <p:set>
                                          <p:cBhvr>
                                            <p:cTn id="77" dur="500" fill="hold"/>
                                            <p:tgtEl>
                                              <p:spTgt spid="9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2" presetClass="entr" presetSubtype="2" fill="hold" grpId="0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82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3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" presetClass="entr" presetSubtype="2" fill="hold" grpId="0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88" dur="75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9" dur="75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2" presetClass="entr" presetSubtype="2" fill="hold" grpId="0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94" dur="7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95" dur="7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10" presetClass="entr" presetSubtype="0" fill="hold" nodeType="withEffect">
                                      <p:stCondLst>
                                        <p:cond delay="1325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75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3" grpId="0" animBg="1"/>
          <p:bldP spid="6" grpId="0" animBg="1"/>
          <p:bldP spid="6" grpId="1" animBg="1"/>
          <p:bldP spid="7" grpId="0" animBg="1"/>
          <p:bldP spid="2" grpId="0"/>
          <p:bldP spid="82" grpId="0"/>
          <p:bldP spid="99" grpId="1" build="allAtOnce"/>
          <p:bldP spid="100" grpId="0"/>
          <p:bldP spid="101" grpId="0"/>
          <p:bldP spid="10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0" dur="1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2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125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2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31" presetClass="entr" presetSubtype="0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7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7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" presetClass="entr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9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9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3" presetClass="emph" presetSubtype="0" repeatCount="indefinite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74" dur="500" fill="hold"/>
                                            <p:tgtEl>
                                              <p:spTgt spid="9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10842353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75" dur="500" fill="hold"/>
                                            <p:tgtEl>
                                              <p:spTgt spid="9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10842353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76" dur="500" fill="hold"/>
                                            <p:tgtEl>
                                              <p:spTgt spid="9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10842353" s="0" l="0"/>
                                          </p:by>
                                        </p:animClr>
                                        <p:set>
                                          <p:cBhvr>
                                            <p:cTn id="77" dur="500" fill="hold"/>
                                            <p:tgtEl>
                                              <p:spTgt spid="9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75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75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7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7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10" presetClass="entr" presetSubtype="0" fill="hold" nodeType="withEffect">
                                      <p:stCondLst>
                                        <p:cond delay="1325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75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3" grpId="0" animBg="1"/>
          <p:bldP spid="6" grpId="0" animBg="1"/>
          <p:bldP spid="6" grpId="1" animBg="1"/>
          <p:bldP spid="7" grpId="0" animBg="1"/>
          <p:bldP spid="2" grpId="0"/>
          <p:bldP spid="82" grpId="0"/>
          <p:bldP spid="99" grpId="1" build="allAtOnce"/>
          <p:bldP spid="100" grpId="0"/>
          <p:bldP spid="101" grpId="0"/>
          <p:bldP spid="10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组合 93"/>
          <p:cNvGrpSpPr/>
          <p:nvPr/>
        </p:nvGrpSpPr>
        <p:grpSpPr>
          <a:xfrm flipH="1">
            <a:off x="-180444" y="-108857"/>
            <a:ext cx="4759233" cy="4497976"/>
            <a:chOff x="7620003" y="-95794"/>
            <a:chExt cx="4759233" cy="4497976"/>
          </a:xfrm>
        </p:grpSpPr>
        <p:grpSp>
          <p:nvGrpSpPr>
            <p:cNvPr id="95" name="组合 94"/>
            <p:cNvGrpSpPr/>
            <p:nvPr/>
          </p:nvGrpSpPr>
          <p:grpSpPr>
            <a:xfrm>
              <a:off x="8203475" y="-95794"/>
              <a:ext cx="4175761" cy="3570514"/>
              <a:chOff x="8203475" y="-95794"/>
              <a:chExt cx="4175761" cy="3570514"/>
            </a:xfrm>
          </p:grpSpPr>
          <p:sp>
            <p:nvSpPr>
              <p:cNvPr id="97" name="矩形 96"/>
              <p:cNvSpPr/>
              <p:nvPr/>
            </p:nvSpPr>
            <p:spPr>
              <a:xfrm>
                <a:off x="8660674" y="0"/>
                <a:ext cx="3531326" cy="2769326"/>
              </a:xfrm>
              <a:prstGeom prst="rect">
                <a:avLst/>
              </a:prstGeom>
              <a:solidFill>
                <a:srgbClr val="19B4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任意多边形 97"/>
              <p:cNvSpPr/>
              <p:nvPr/>
            </p:nvSpPr>
            <p:spPr>
              <a:xfrm>
                <a:off x="8212184" y="-95794"/>
                <a:ext cx="4167052" cy="3566160"/>
              </a:xfrm>
              <a:custGeom>
                <a:avLst/>
                <a:gdLst>
                  <a:gd name="connsiteX0" fmla="*/ 66171 w 3897085"/>
                  <a:gd name="connsiteY0" fmla="*/ 0 h 3474720"/>
                  <a:gd name="connsiteX1" fmla="*/ 913544 w 3897085"/>
                  <a:gd name="connsiteY1" fmla="*/ 0 h 3474720"/>
                  <a:gd name="connsiteX2" fmla="*/ 941219 w 3897085"/>
                  <a:gd name="connsiteY2" fmla="*/ 50987 h 3474720"/>
                  <a:gd name="connsiteX3" fmla="*/ 979714 w 3897085"/>
                  <a:gd name="connsiteY3" fmla="*/ 241662 h 3474720"/>
                  <a:gd name="connsiteX4" fmla="*/ 941219 w 3897085"/>
                  <a:gd name="connsiteY4" fmla="*/ 432337 h 3474720"/>
                  <a:gd name="connsiteX5" fmla="*/ 940094 w 3897085"/>
                  <a:gd name="connsiteY5" fmla="*/ 434410 h 3474720"/>
                  <a:gd name="connsiteX6" fmla="*/ 973181 w 3897085"/>
                  <a:gd name="connsiteY6" fmla="*/ 431074 h 3474720"/>
                  <a:gd name="connsiteX7" fmla="*/ 1508797 w 3897085"/>
                  <a:gd name="connsiteY7" fmla="*/ 786104 h 3474720"/>
                  <a:gd name="connsiteX8" fmla="*/ 1526368 w 3897085"/>
                  <a:gd name="connsiteY8" fmla="*/ 842708 h 3474720"/>
                  <a:gd name="connsiteX9" fmla="*/ 1579016 w 3897085"/>
                  <a:gd name="connsiteY9" fmla="*/ 799269 h 3474720"/>
                  <a:gd name="connsiteX10" fmla="*/ 2057400 w 3897085"/>
                  <a:gd name="connsiteY10" fmla="*/ 653143 h 3474720"/>
                  <a:gd name="connsiteX11" fmla="*/ 2913018 w 3897085"/>
                  <a:gd name="connsiteY11" fmla="*/ 1508761 h 3474720"/>
                  <a:gd name="connsiteX12" fmla="*/ 2845779 w 3897085"/>
                  <a:gd name="connsiteY12" fmla="*/ 1841806 h 3474720"/>
                  <a:gd name="connsiteX13" fmla="*/ 2789968 w 3897085"/>
                  <a:gd name="connsiteY13" fmla="*/ 1944631 h 3474720"/>
                  <a:gd name="connsiteX14" fmla="*/ 2857646 w 3897085"/>
                  <a:gd name="connsiteY14" fmla="*/ 1965639 h 3474720"/>
                  <a:gd name="connsiteX15" fmla="*/ 3038685 w 3897085"/>
                  <a:gd name="connsiteY15" fmla="*/ 2114721 h 3474720"/>
                  <a:gd name="connsiteX16" fmla="*/ 3070970 w 3897085"/>
                  <a:gd name="connsiteY16" fmla="*/ 2174202 h 3474720"/>
                  <a:gd name="connsiteX17" fmla="*/ 3120278 w 3897085"/>
                  <a:gd name="connsiteY17" fmla="*/ 2114440 h 3474720"/>
                  <a:gd name="connsiteX18" fmla="*/ 3683725 w 3897085"/>
                  <a:gd name="connsiteY18" fmla="*/ 1881052 h 3474720"/>
                  <a:gd name="connsiteX19" fmla="*/ 3844315 w 3897085"/>
                  <a:gd name="connsiteY19" fmla="*/ 1897241 h 3474720"/>
                  <a:gd name="connsiteX20" fmla="*/ 3897085 w 3897085"/>
                  <a:gd name="connsiteY20" fmla="*/ 1910810 h 3474720"/>
                  <a:gd name="connsiteX21" fmla="*/ 3897085 w 3897085"/>
                  <a:gd name="connsiteY21" fmla="*/ 3444963 h 3474720"/>
                  <a:gd name="connsiteX22" fmla="*/ 3844315 w 3897085"/>
                  <a:gd name="connsiteY22" fmla="*/ 3458531 h 3474720"/>
                  <a:gd name="connsiteX23" fmla="*/ 3683725 w 3897085"/>
                  <a:gd name="connsiteY23" fmla="*/ 3474720 h 3474720"/>
                  <a:gd name="connsiteX24" fmla="*/ 2903080 w 3897085"/>
                  <a:gd name="connsiteY24" fmla="*/ 2838476 h 3474720"/>
                  <a:gd name="connsiteX25" fmla="*/ 2889774 w 3897085"/>
                  <a:gd name="connsiteY25" fmla="*/ 2706488 h 3474720"/>
                  <a:gd name="connsiteX26" fmla="*/ 2857646 w 3897085"/>
                  <a:gd name="connsiteY26" fmla="*/ 2723927 h 3474720"/>
                  <a:gd name="connsiteX27" fmla="*/ 2697479 w 3897085"/>
                  <a:gd name="connsiteY27" fmla="*/ 2756263 h 3474720"/>
                  <a:gd name="connsiteX28" fmla="*/ 2285999 w 3897085"/>
                  <a:gd name="connsiteY28" fmla="*/ 2344783 h 3474720"/>
                  <a:gd name="connsiteX29" fmla="*/ 2287265 w 3897085"/>
                  <a:gd name="connsiteY29" fmla="*/ 2332230 h 3474720"/>
                  <a:gd name="connsiteX30" fmla="*/ 2229837 w 3897085"/>
                  <a:gd name="connsiteY30" fmla="*/ 2346996 h 3474720"/>
                  <a:gd name="connsiteX31" fmla="*/ 2057400 w 3897085"/>
                  <a:gd name="connsiteY31" fmla="*/ 2364379 h 3474720"/>
                  <a:gd name="connsiteX32" fmla="*/ 1219165 w 3897085"/>
                  <a:gd name="connsiteY32" fmla="*/ 1681198 h 3474720"/>
                  <a:gd name="connsiteX33" fmla="*/ 1205410 w 3897085"/>
                  <a:gd name="connsiteY33" fmla="*/ 1544751 h 3474720"/>
                  <a:gd name="connsiteX34" fmla="*/ 1199448 w 3897085"/>
                  <a:gd name="connsiteY34" fmla="*/ 1547987 h 3474720"/>
                  <a:gd name="connsiteX35" fmla="*/ 973181 w 3897085"/>
                  <a:gd name="connsiteY35" fmla="*/ 1593668 h 3474720"/>
                  <a:gd name="connsiteX36" fmla="*/ 391884 w 3897085"/>
                  <a:gd name="connsiteY36" fmla="*/ 1012371 h 3474720"/>
                  <a:gd name="connsiteX37" fmla="*/ 437565 w 3897085"/>
                  <a:gd name="connsiteY37" fmla="*/ 786104 h 3474720"/>
                  <a:gd name="connsiteX38" fmla="*/ 468369 w 3897085"/>
                  <a:gd name="connsiteY38" fmla="*/ 729353 h 3474720"/>
                  <a:gd name="connsiteX39" fmla="*/ 391134 w 3897085"/>
                  <a:gd name="connsiteY39" fmla="*/ 721567 h 3474720"/>
                  <a:gd name="connsiteX40" fmla="*/ 0 w 3897085"/>
                  <a:gd name="connsiteY40" fmla="*/ 241662 h 3474720"/>
                  <a:gd name="connsiteX41" fmla="*/ 38496 w 3897085"/>
                  <a:gd name="connsiteY41" fmla="*/ 50987 h 347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97085" h="3474720">
                    <a:moveTo>
                      <a:pt x="66171" y="0"/>
                    </a:moveTo>
                    <a:lnTo>
                      <a:pt x="913544" y="0"/>
                    </a:lnTo>
                    <a:lnTo>
                      <a:pt x="941219" y="50987"/>
                    </a:lnTo>
                    <a:cubicBezTo>
                      <a:pt x="966007" y="109593"/>
                      <a:pt x="979714" y="174027"/>
                      <a:pt x="979714" y="241662"/>
                    </a:cubicBezTo>
                    <a:cubicBezTo>
                      <a:pt x="979714" y="309297"/>
                      <a:pt x="966007" y="373731"/>
                      <a:pt x="941219" y="432337"/>
                    </a:cubicBezTo>
                    <a:lnTo>
                      <a:pt x="940094" y="434410"/>
                    </a:lnTo>
                    <a:lnTo>
                      <a:pt x="973181" y="431074"/>
                    </a:lnTo>
                    <a:cubicBezTo>
                      <a:pt x="1213962" y="431074"/>
                      <a:pt x="1420551" y="577468"/>
                      <a:pt x="1508797" y="786104"/>
                    </a:cubicBezTo>
                    <a:lnTo>
                      <a:pt x="1526368" y="842708"/>
                    </a:lnTo>
                    <a:lnTo>
                      <a:pt x="1579016" y="799269"/>
                    </a:lnTo>
                    <a:cubicBezTo>
                      <a:pt x="1715573" y="707013"/>
                      <a:pt x="1880196" y="653143"/>
                      <a:pt x="2057400" y="653143"/>
                    </a:cubicBezTo>
                    <a:cubicBezTo>
                      <a:pt x="2529945" y="653143"/>
                      <a:pt x="2913018" y="1036216"/>
                      <a:pt x="2913018" y="1508761"/>
                    </a:cubicBezTo>
                    <a:cubicBezTo>
                      <a:pt x="2913018" y="1626897"/>
                      <a:pt x="2889076" y="1739442"/>
                      <a:pt x="2845779" y="1841806"/>
                    </a:cubicBezTo>
                    <a:lnTo>
                      <a:pt x="2789968" y="1944631"/>
                    </a:lnTo>
                    <a:lnTo>
                      <a:pt x="2857646" y="1965639"/>
                    </a:lnTo>
                    <a:cubicBezTo>
                      <a:pt x="2931489" y="1996872"/>
                      <a:pt x="2994317" y="2049048"/>
                      <a:pt x="3038685" y="2114721"/>
                    </a:cubicBezTo>
                    <a:lnTo>
                      <a:pt x="3070970" y="2174202"/>
                    </a:lnTo>
                    <a:lnTo>
                      <a:pt x="3120278" y="2114440"/>
                    </a:lnTo>
                    <a:cubicBezTo>
                      <a:pt x="3264477" y="1970241"/>
                      <a:pt x="3463685" y="1881052"/>
                      <a:pt x="3683725" y="1881052"/>
                    </a:cubicBezTo>
                    <a:cubicBezTo>
                      <a:pt x="3738735" y="1881052"/>
                      <a:pt x="3792443" y="1886626"/>
                      <a:pt x="3844315" y="1897241"/>
                    </a:cubicBezTo>
                    <a:lnTo>
                      <a:pt x="3897085" y="1910810"/>
                    </a:lnTo>
                    <a:lnTo>
                      <a:pt x="3897085" y="3444963"/>
                    </a:lnTo>
                    <a:lnTo>
                      <a:pt x="3844315" y="3458531"/>
                    </a:lnTo>
                    <a:cubicBezTo>
                      <a:pt x="3792443" y="3469146"/>
                      <a:pt x="3738735" y="3474720"/>
                      <a:pt x="3683725" y="3474720"/>
                    </a:cubicBezTo>
                    <a:cubicBezTo>
                      <a:pt x="3298656" y="3474720"/>
                      <a:pt x="2977382" y="3201580"/>
                      <a:pt x="2903080" y="2838476"/>
                    </a:cubicBezTo>
                    <a:lnTo>
                      <a:pt x="2889774" y="2706488"/>
                    </a:lnTo>
                    <a:lnTo>
                      <a:pt x="2857646" y="2723927"/>
                    </a:lnTo>
                    <a:cubicBezTo>
                      <a:pt x="2808417" y="2744749"/>
                      <a:pt x="2754293" y="2756263"/>
                      <a:pt x="2697479" y="2756263"/>
                    </a:cubicBezTo>
                    <a:cubicBezTo>
                      <a:pt x="2470225" y="2756263"/>
                      <a:pt x="2285999" y="2572037"/>
                      <a:pt x="2285999" y="2344783"/>
                    </a:cubicBezTo>
                    <a:lnTo>
                      <a:pt x="2287265" y="2332230"/>
                    </a:lnTo>
                    <a:lnTo>
                      <a:pt x="2229837" y="2346996"/>
                    </a:lnTo>
                    <a:cubicBezTo>
                      <a:pt x="2174138" y="2358394"/>
                      <a:pt x="2116468" y="2364379"/>
                      <a:pt x="2057400" y="2364379"/>
                    </a:cubicBezTo>
                    <a:cubicBezTo>
                      <a:pt x="1643923" y="2364379"/>
                      <a:pt x="1298948" y="2071089"/>
                      <a:pt x="1219165" y="1681198"/>
                    </a:cubicBezTo>
                    <a:lnTo>
                      <a:pt x="1205410" y="1544751"/>
                    </a:lnTo>
                    <a:lnTo>
                      <a:pt x="1199448" y="1547987"/>
                    </a:lnTo>
                    <a:cubicBezTo>
                      <a:pt x="1129903" y="1577402"/>
                      <a:pt x="1053441" y="1593668"/>
                      <a:pt x="973181" y="1593668"/>
                    </a:cubicBezTo>
                    <a:cubicBezTo>
                      <a:pt x="652140" y="1593668"/>
                      <a:pt x="391884" y="1333412"/>
                      <a:pt x="391884" y="1012371"/>
                    </a:cubicBezTo>
                    <a:cubicBezTo>
                      <a:pt x="391884" y="932111"/>
                      <a:pt x="408150" y="855650"/>
                      <a:pt x="437565" y="786104"/>
                    </a:cubicBezTo>
                    <a:lnTo>
                      <a:pt x="468369" y="729353"/>
                    </a:lnTo>
                    <a:lnTo>
                      <a:pt x="391134" y="721567"/>
                    </a:lnTo>
                    <a:cubicBezTo>
                      <a:pt x="167914" y="675890"/>
                      <a:pt x="0" y="478385"/>
                      <a:pt x="0" y="241662"/>
                    </a:cubicBezTo>
                    <a:cubicBezTo>
                      <a:pt x="0" y="174027"/>
                      <a:pt x="13708" y="109593"/>
                      <a:pt x="38496" y="5098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65100" dist="88900" algn="l" rotWithShape="0">
                  <a:prstClr val="black">
                    <a:alpha val="1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任意多边形 98"/>
              <p:cNvSpPr/>
              <p:nvPr/>
            </p:nvSpPr>
            <p:spPr>
              <a:xfrm>
                <a:off x="8203475" y="-91440"/>
                <a:ext cx="4167052" cy="3566160"/>
              </a:xfrm>
              <a:custGeom>
                <a:avLst/>
                <a:gdLst>
                  <a:gd name="connsiteX0" fmla="*/ 66171 w 3897085"/>
                  <a:gd name="connsiteY0" fmla="*/ 0 h 3474720"/>
                  <a:gd name="connsiteX1" fmla="*/ 913544 w 3897085"/>
                  <a:gd name="connsiteY1" fmla="*/ 0 h 3474720"/>
                  <a:gd name="connsiteX2" fmla="*/ 941219 w 3897085"/>
                  <a:gd name="connsiteY2" fmla="*/ 50987 h 3474720"/>
                  <a:gd name="connsiteX3" fmla="*/ 979714 w 3897085"/>
                  <a:gd name="connsiteY3" fmla="*/ 241662 h 3474720"/>
                  <a:gd name="connsiteX4" fmla="*/ 941219 w 3897085"/>
                  <a:gd name="connsiteY4" fmla="*/ 432337 h 3474720"/>
                  <a:gd name="connsiteX5" fmla="*/ 940094 w 3897085"/>
                  <a:gd name="connsiteY5" fmla="*/ 434410 h 3474720"/>
                  <a:gd name="connsiteX6" fmla="*/ 973181 w 3897085"/>
                  <a:gd name="connsiteY6" fmla="*/ 431074 h 3474720"/>
                  <a:gd name="connsiteX7" fmla="*/ 1508797 w 3897085"/>
                  <a:gd name="connsiteY7" fmla="*/ 786104 h 3474720"/>
                  <a:gd name="connsiteX8" fmla="*/ 1526368 w 3897085"/>
                  <a:gd name="connsiteY8" fmla="*/ 842708 h 3474720"/>
                  <a:gd name="connsiteX9" fmla="*/ 1579016 w 3897085"/>
                  <a:gd name="connsiteY9" fmla="*/ 799269 h 3474720"/>
                  <a:gd name="connsiteX10" fmla="*/ 2057400 w 3897085"/>
                  <a:gd name="connsiteY10" fmla="*/ 653143 h 3474720"/>
                  <a:gd name="connsiteX11" fmla="*/ 2913018 w 3897085"/>
                  <a:gd name="connsiteY11" fmla="*/ 1508761 h 3474720"/>
                  <a:gd name="connsiteX12" fmla="*/ 2845779 w 3897085"/>
                  <a:gd name="connsiteY12" fmla="*/ 1841806 h 3474720"/>
                  <a:gd name="connsiteX13" fmla="*/ 2789968 w 3897085"/>
                  <a:gd name="connsiteY13" fmla="*/ 1944631 h 3474720"/>
                  <a:gd name="connsiteX14" fmla="*/ 2857646 w 3897085"/>
                  <a:gd name="connsiteY14" fmla="*/ 1965639 h 3474720"/>
                  <a:gd name="connsiteX15" fmla="*/ 3038685 w 3897085"/>
                  <a:gd name="connsiteY15" fmla="*/ 2114721 h 3474720"/>
                  <a:gd name="connsiteX16" fmla="*/ 3070970 w 3897085"/>
                  <a:gd name="connsiteY16" fmla="*/ 2174202 h 3474720"/>
                  <a:gd name="connsiteX17" fmla="*/ 3120278 w 3897085"/>
                  <a:gd name="connsiteY17" fmla="*/ 2114440 h 3474720"/>
                  <a:gd name="connsiteX18" fmla="*/ 3683725 w 3897085"/>
                  <a:gd name="connsiteY18" fmla="*/ 1881052 h 3474720"/>
                  <a:gd name="connsiteX19" fmla="*/ 3844315 w 3897085"/>
                  <a:gd name="connsiteY19" fmla="*/ 1897241 h 3474720"/>
                  <a:gd name="connsiteX20" fmla="*/ 3897085 w 3897085"/>
                  <a:gd name="connsiteY20" fmla="*/ 1910810 h 3474720"/>
                  <a:gd name="connsiteX21" fmla="*/ 3897085 w 3897085"/>
                  <a:gd name="connsiteY21" fmla="*/ 3444963 h 3474720"/>
                  <a:gd name="connsiteX22" fmla="*/ 3844315 w 3897085"/>
                  <a:gd name="connsiteY22" fmla="*/ 3458531 h 3474720"/>
                  <a:gd name="connsiteX23" fmla="*/ 3683725 w 3897085"/>
                  <a:gd name="connsiteY23" fmla="*/ 3474720 h 3474720"/>
                  <a:gd name="connsiteX24" fmla="*/ 2903080 w 3897085"/>
                  <a:gd name="connsiteY24" fmla="*/ 2838476 h 3474720"/>
                  <a:gd name="connsiteX25" fmla="*/ 2889774 w 3897085"/>
                  <a:gd name="connsiteY25" fmla="*/ 2706488 h 3474720"/>
                  <a:gd name="connsiteX26" fmla="*/ 2857646 w 3897085"/>
                  <a:gd name="connsiteY26" fmla="*/ 2723927 h 3474720"/>
                  <a:gd name="connsiteX27" fmla="*/ 2697479 w 3897085"/>
                  <a:gd name="connsiteY27" fmla="*/ 2756263 h 3474720"/>
                  <a:gd name="connsiteX28" fmla="*/ 2285999 w 3897085"/>
                  <a:gd name="connsiteY28" fmla="*/ 2344783 h 3474720"/>
                  <a:gd name="connsiteX29" fmla="*/ 2287265 w 3897085"/>
                  <a:gd name="connsiteY29" fmla="*/ 2332230 h 3474720"/>
                  <a:gd name="connsiteX30" fmla="*/ 2229837 w 3897085"/>
                  <a:gd name="connsiteY30" fmla="*/ 2346996 h 3474720"/>
                  <a:gd name="connsiteX31" fmla="*/ 2057400 w 3897085"/>
                  <a:gd name="connsiteY31" fmla="*/ 2364379 h 3474720"/>
                  <a:gd name="connsiteX32" fmla="*/ 1219165 w 3897085"/>
                  <a:gd name="connsiteY32" fmla="*/ 1681198 h 3474720"/>
                  <a:gd name="connsiteX33" fmla="*/ 1205410 w 3897085"/>
                  <a:gd name="connsiteY33" fmla="*/ 1544751 h 3474720"/>
                  <a:gd name="connsiteX34" fmla="*/ 1199448 w 3897085"/>
                  <a:gd name="connsiteY34" fmla="*/ 1547987 h 3474720"/>
                  <a:gd name="connsiteX35" fmla="*/ 973181 w 3897085"/>
                  <a:gd name="connsiteY35" fmla="*/ 1593668 h 3474720"/>
                  <a:gd name="connsiteX36" fmla="*/ 391884 w 3897085"/>
                  <a:gd name="connsiteY36" fmla="*/ 1012371 h 3474720"/>
                  <a:gd name="connsiteX37" fmla="*/ 437565 w 3897085"/>
                  <a:gd name="connsiteY37" fmla="*/ 786104 h 3474720"/>
                  <a:gd name="connsiteX38" fmla="*/ 468369 w 3897085"/>
                  <a:gd name="connsiteY38" fmla="*/ 729353 h 3474720"/>
                  <a:gd name="connsiteX39" fmla="*/ 391134 w 3897085"/>
                  <a:gd name="connsiteY39" fmla="*/ 721567 h 3474720"/>
                  <a:gd name="connsiteX40" fmla="*/ 0 w 3897085"/>
                  <a:gd name="connsiteY40" fmla="*/ 241662 h 3474720"/>
                  <a:gd name="connsiteX41" fmla="*/ 38496 w 3897085"/>
                  <a:gd name="connsiteY41" fmla="*/ 50987 h 347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97085" h="3474720">
                    <a:moveTo>
                      <a:pt x="66171" y="0"/>
                    </a:moveTo>
                    <a:lnTo>
                      <a:pt x="913544" y="0"/>
                    </a:lnTo>
                    <a:lnTo>
                      <a:pt x="941219" y="50987"/>
                    </a:lnTo>
                    <a:cubicBezTo>
                      <a:pt x="966007" y="109593"/>
                      <a:pt x="979714" y="174027"/>
                      <a:pt x="979714" y="241662"/>
                    </a:cubicBezTo>
                    <a:cubicBezTo>
                      <a:pt x="979714" y="309297"/>
                      <a:pt x="966007" y="373731"/>
                      <a:pt x="941219" y="432337"/>
                    </a:cubicBezTo>
                    <a:lnTo>
                      <a:pt x="940094" y="434410"/>
                    </a:lnTo>
                    <a:lnTo>
                      <a:pt x="973181" y="431074"/>
                    </a:lnTo>
                    <a:cubicBezTo>
                      <a:pt x="1213962" y="431074"/>
                      <a:pt x="1420551" y="577468"/>
                      <a:pt x="1508797" y="786104"/>
                    </a:cubicBezTo>
                    <a:lnTo>
                      <a:pt x="1526368" y="842708"/>
                    </a:lnTo>
                    <a:lnTo>
                      <a:pt x="1579016" y="799269"/>
                    </a:lnTo>
                    <a:cubicBezTo>
                      <a:pt x="1715573" y="707013"/>
                      <a:pt x="1880196" y="653143"/>
                      <a:pt x="2057400" y="653143"/>
                    </a:cubicBezTo>
                    <a:cubicBezTo>
                      <a:pt x="2529945" y="653143"/>
                      <a:pt x="2913018" y="1036216"/>
                      <a:pt x="2913018" y="1508761"/>
                    </a:cubicBezTo>
                    <a:cubicBezTo>
                      <a:pt x="2913018" y="1626897"/>
                      <a:pt x="2889076" y="1739442"/>
                      <a:pt x="2845779" y="1841806"/>
                    </a:cubicBezTo>
                    <a:lnTo>
                      <a:pt x="2789968" y="1944631"/>
                    </a:lnTo>
                    <a:lnTo>
                      <a:pt x="2857646" y="1965639"/>
                    </a:lnTo>
                    <a:cubicBezTo>
                      <a:pt x="2931489" y="1996872"/>
                      <a:pt x="2994317" y="2049048"/>
                      <a:pt x="3038685" y="2114721"/>
                    </a:cubicBezTo>
                    <a:lnTo>
                      <a:pt x="3070970" y="2174202"/>
                    </a:lnTo>
                    <a:lnTo>
                      <a:pt x="3120278" y="2114440"/>
                    </a:lnTo>
                    <a:cubicBezTo>
                      <a:pt x="3264477" y="1970241"/>
                      <a:pt x="3463685" y="1881052"/>
                      <a:pt x="3683725" y="1881052"/>
                    </a:cubicBezTo>
                    <a:cubicBezTo>
                      <a:pt x="3738735" y="1881052"/>
                      <a:pt x="3792443" y="1886626"/>
                      <a:pt x="3844315" y="1897241"/>
                    </a:cubicBezTo>
                    <a:lnTo>
                      <a:pt x="3897085" y="1910810"/>
                    </a:lnTo>
                    <a:lnTo>
                      <a:pt x="3897085" y="3444963"/>
                    </a:lnTo>
                    <a:lnTo>
                      <a:pt x="3844315" y="3458531"/>
                    </a:lnTo>
                    <a:cubicBezTo>
                      <a:pt x="3792443" y="3469146"/>
                      <a:pt x="3738735" y="3474720"/>
                      <a:pt x="3683725" y="3474720"/>
                    </a:cubicBezTo>
                    <a:cubicBezTo>
                      <a:pt x="3298656" y="3474720"/>
                      <a:pt x="2977382" y="3201580"/>
                      <a:pt x="2903080" y="2838476"/>
                    </a:cubicBezTo>
                    <a:lnTo>
                      <a:pt x="2889774" y="2706488"/>
                    </a:lnTo>
                    <a:lnTo>
                      <a:pt x="2857646" y="2723927"/>
                    </a:lnTo>
                    <a:cubicBezTo>
                      <a:pt x="2808417" y="2744749"/>
                      <a:pt x="2754293" y="2756263"/>
                      <a:pt x="2697479" y="2756263"/>
                    </a:cubicBezTo>
                    <a:cubicBezTo>
                      <a:pt x="2470225" y="2756263"/>
                      <a:pt x="2285999" y="2572037"/>
                      <a:pt x="2285999" y="2344783"/>
                    </a:cubicBezTo>
                    <a:lnTo>
                      <a:pt x="2287265" y="2332230"/>
                    </a:lnTo>
                    <a:lnTo>
                      <a:pt x="2229837" y="2346996"/>
                    </a:lnTo>
                    <a:cubicBezTo>
                      <a:pt x="2174138" y="2358394"/>
                      <a:pt x="2116468" y="2364379"/>
                      <a:pt x="2057400" y="2364379"/>
                    </a:cubicBezTo>
                    <a:cubicBezTo>
                      <a:pt x="1643923" y="2364379"/>
                      <a:pt x="1298948" y="2071089"/>
                      <a:pt x="1219165" y="1681198"/>
                    </a:cubicBezTo>
                    <a:lnTo>
                      <a:pt x="1205410" y="1544751"/>
                    </a:lnTo>
                    <a:lnTo>
                      <a:pt x="1199448" y="1547987"/>
                    </a:lnTo>
                    <a:cubicBezTo>
                      <a:pt x="1129903" y="1577402"/>
                      <a:pt x="1053441" y="1593668"/>
                      <a:pt x="973181" y="1593668"/>
                    </a:cubicBezTo>
                    <a:cubicBezTo>
                      <a:pt x="652140" y="1593668"/>
                      <a:pt x="391884" y="1333412"/>
                      <a:pt x="391884" y="1012371"/>
                    </a:cubicBezTo>
                    <a:cubicBezTo>
                      <a:pt x="391884" y="932111"/>
                      <a:pt x="408150" y="855650"/>
                      <a:pt x="437565" y="786104"/>
                    </a:cubicBezTo>
                    <a:lnTo>
                      <a:pt x="468369" y="729353"/>
                    </a:lnTo>
                    <a:lnTo>
                      <a:pt x="391134" y="721567"/>
                    </a:lnTo>
                    <a:cubicBezTo>
                      <a:pt x="167914" y="675890"/>
                      <a:pt x="0" y="478385"/>
                      <a:pt x="0" y="241662"/>
                    </a:cubicBezTo>
                    <a:cubicBezTo>
                      <a:pt x="0" y="174027"/>
                      <a:pt x="13708" y="109593"/>
                      <a:pt x="38496" y="5098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444500" dist="50800" dir="18900000">
                  <a:srgbClr val="91F0FD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6" name="任意多边形 95"/>
            <p:cNvSpPr/>
            <p:nvPr/>
          </p:nvSpPr>
          <p:spPr>
            <a:xfrm>
              <a:off x="7620003" y="13063"/>
              <a:ext cx="4563291" cy="4389119"/>
            </a:xfrm>
            <a:custGeom>
              <a:avLst/>
              <a:gdLst>
                <a:gd name="connsiteX0" fmla="*/ 0 w 4563291"/>
                <a:gd name="connsiteY0" fmla="*/ 0 h 4389119"/>
                <a:gd name="connsiteX1" fmla="*/ 1195147 w 4563291"/>
                <a:gd name="connsiteY1" fmla="*/ 0 h 4389119"/>
                <a:gd name="connsiteX2" fmla="*/ 1195147 w 4563291"/>
                <a:gd name="connsiteY2" fmla="*/ 1271847 h 4389119"/>
                <a:gd name="connsiteX3" fmla="*/ 2160923 w 4563291"/>
                <a:gd name="connsiteY3" fmla="*/ 1271847 h 4389119"/>
                <a:gd name="connsiteX4" fmla="*/ 2160923 w 4563291"/>
                <a:gd name="connsiteY4" fmla="*/ 1724298 h 4389119"/>
                <a:gd name="connsiteX5" fmla="*/ 2586445 w 4563291"/>
                <a:gd name="connsiteY5" fmla="*/ 1724298 h 4389119"/>
                <a:gd name="connsiteX6" fmla="*/ 2586445 w 4563291"/>
                <a:gd name="connsiteY6" fmla="*/ 2169621 h 4389119"/>
                <a:gd name="connsiteX7" fmla="*/ 3078410 w 4563291"/>
                <a:gd name="connsiteY7" fmla="*/ 2169621 h 4389119"/>
                <a:gd name="connsiteX8" fmla="*/ 3078410 w 4563291"/>
                <a:gd name="connsiteY8" fmla="*/ 2508070 h 4389119"/>
                <a:gd name="connsiteX9" fmla="*/ 3866605 w 4563291"/>
                <a:gd name="connsiteY9" fmla="*/ 2508070 h 4389119"/>
                <a:gd name="connsiteX10" fmla="*/ 3866605 w 4563291"/>
                <a:gd name="connsiteY10" fmla="*/ 2743200 h 4389119"/>
                <a:gd name="connsiteX11" fmla="*/ 4563291 w 4563291"/>
                <a:gd name="connsiteY11" fmla="*/ 2743200 h 4389119"/>
                <a:gd name="connsiteX12" fmla="*/ 4563291 w 4563291"/>
                <a:gd name="connsiteY12" fmla="*/ 4389119 h 4389119"/>
                <a:gd name="connsiteX13" fmla="*/ 2595523 w 4563291"/>
                <a:gd name="connsiteY13" fmla="*/ 4389119 h 4389119"/>
                <a:gd name="connsiteX14" fmla="*/ 2595523 w 4563291"/>
                <a:gd name="connsiteY14" fmla="*/ 3366654 h 4389119"/>
                <a:gd name="connsiteX15" fmla="*/ 1690108 w 4563291"/>
                <a:gd name="connsiteY15" fmla="*/ 3366654 h 4389119"/>
                <a:gd name="connsiteX16" fmla="*/ 1690108 w 4563291"/>
                <a:gd name="connsiteY16" fmla="*/ 2867890 h 4389119"/>
                <a:gd name="connsiteX17" fmla="*/ 639826 w 4563291"/>
                <a:gd name="connsiteY17" fmla="*/ 2867890 h 4389119"/>
                <a:gd name="connsiteX18" fmla="*/ 639826 w 4563291"/>
                <a:gd name="connsiteY18" fmla="*/ 2019992 h 4389119"/>
                <a:gd name="connsiteX19" fmla="*/ 0 w 4563291"/>
                <a:gd name="connsiteY19" fmla="*/ 2019992 h 438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63291" h="4389119">
                  <a:moveTo>
                    <a:pt x="0" y="0"/>
                  </a:moveTo>
                  <a:lnTo>
                    <a:pt x="1195147" y="0"/>
                  </a:lnTo>
                  <a:lnTo>
                    <a:pt x="1195147" y="1271847"/>
                  </a:lnTo>
                  <a:lnTo>
                    <a:pt x="2160923" y="1271847"/>
                  </a:lnTo>
                  <a:lnTo>
                    <a:pt x="2160923" y="1724298"/>
                  </a:lnTo>
                  <a:lnTo>
                    <a:pt x="2586445" y="1724298"/>
                  </a:lnTo>
                  <a:lnTo>
                    <a:pt x="2586445" y="2169621"/>
                  </a:lnTo>
                  <a:lnTo>
                    <a:pt x="3078410" y="2169621"/>
                  </a:lnTo>
                  <a:lnTo>
                    <a:pt x="3078410" y="2508070"/>
                  </a:lnTo>
                  <a:lnTo>
                    <a:pt x="3866605" y="2508070"/>
                  </a:lnTo>
                  <a:lnTo>
                    <a:pt x="3866605" y="2743200"/>
                  </a:lnTo>
                  <a:lnTo>
                    <a:pt x="4563291" y="2743200"/>
                  </a:lnTo>
                  <a:lnTo>
                    <a:pt x="4563291" y="4389119"/>
                  </a:lnTo>
                  <a:lnTo>
                    <a:pt x="2595523" y="4389119"/>
                  </a:lnTo>
                  <a:lnTo>
                    <a:pt x="2595523" y="3366654"/>
                  </a:lnTo>
                  <a:lnTo>
                    <a:pt x="1690108" y="3366654"/>
                  </a:lnTo>
                  <a:lnTo>
                    <a:pt x="1690108" y="2867890"/>
                  </a:lnTo>
                  <a:lnTo>
                    <a:pt x="639826" y="2867890"/>
                  </a:lnTo>
                  <a:lnTo>
                    <a:pt x="639826" y="2019992"/>
                  </a:lnTo>
                  <a:lnTo>
                    <a:pt x="0" y="20199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7" name="任意多边形 116"/>
          <p:cNvSpPr/>
          <p:nvPr/>
        </p:nvSpPr>
        <p:spPr>
          <a:xfrm>
            <a:off x="3325181" y="1378251"/>
            <a:ext cx="5470189" cy="4094335"/>
          </a:xfrm>
          <a:custGeom>
            <a:avLst/>
            <a:gdLst>
              <a:gd name="connsiteX0" fmla="*/ 2766801 w 5470189"/>
              <a:gd name="connsiteY0" fmla="*/ 0 h 4094335"/>
              <a:gd name="connsiteX1" fmla="*/ 3728208 w 5470189"/>
              <a:gd name="connsiteY1" fmla="*/ 398228 h 4094335"/>
              <a:gd name="connsiteX2" fmla="*/ 3793514 w 5470189"/>
              <a:gd name="connsiteY2" fmla="*/ 470083 h 4094335"/>
              <a:gd name="connsiteX3" fmla="*/ 4324261 w 5470189"/>
              <a:gd name="connsiteY3" fmla="*/ 373949 h 4094335"/>
              <a:gd name="connsiteX4" fmla="*/ 4029838 w 5470189"/>
              <a:gd name="connsiteY4" fmla="*/ 858408 h 4094335"/>
              <a:gd name="connsiteX5" fmla="*/ 4065309 w 5470189"/>
              <a:gd name="connsiteY5" fmla="*/ 955321 h 4094335"/>
              <a:gd name="connsiteX6" fmla="*/ 4126435 w 5470189"/>
              <a:gd name="connsiteY6" fmla="*/ 1359635 h 4094335"/>
              <a:gd name="connsiteX7" fmla="*/ 4123488 w 5470189"/>
              <a:gd name="connsiteY7" fmla="*/ 1417999 h 4094335"/>
              <a:gd name="connsiteX8" fmla="*/ 4165905 w 5470189"/>
              <a:gd name="connsiteY8" fmla="*/ 1428906 h 4094335"/>
              <a:gd name="connsiteX9" fmla="*/ 4164354 w 5470189"/>
              <a:gd name="connsiteY9" fmla="*/ 1439069 h 4094335"/>
              <a:gd name="connsiteX10" fmla="*/ 4213113 w 5470189"/>
              <a:gd name="connsiteY10" fmla="*/ 1456408 h 4094335"/>
              <a:gd name="connsiteX11" fmla="*/ 5064764 w 5470189"/>
              <a:gd name="connsiteY11" fmla="*/ 2716106 h 4094335"/>
              <a:gd name="connsiteX12" fmla="*/ 5057759 w 5470189"/>
              <a:gd name="connsiteY12" fmla="*/ 2854839 h 4094335"/>
              <a:gd name="connsiteX13" fmla="*/ 5048361 w 5470189"/>
              <a:gd name="connsiteY13" fmla="*/ 2916420 h 4094335"/>
              <a:gd name="connsiteX14" fmla="*/ 5470189 w 5470189"/>
              <a:gd name="connsiteY14" fmla="*/ 3286875 h 4094335"/>
              <a:gd name="connsiteX15" fmla="*/ 4922738 w 5470189"/>
              <a:gd name="connsiteY15" fmla="*/ 3317741 h 4094335"/>
              <a:gd name="connsiteX16" fmla="*/ 4900997 w 5470189"/>
              <a:gd name="connsiteY16" fmla="*/ 3362874 h 4094335"/>
              <a:gd name="connsiteX17" fmla="*/ 3707889 w 5470189"/>
              <a:gd name="connsiteY17" fmla="*/ 4072981 h 4094335"/>
              <a:gd name="connsiteX18" fmla="*/ 2844791 w 5470189"/>
              <a:gd name="connsiteY18" fmla="*/ 3763137 h 4094335"/>
              <a:gd name="connsiteX19" fmla="*/ 2783265 w 5470189"/>
              <a:gd name="connsiteY19" fmla="*/ 3707219 h 4094335"/>
              <a:gd name="connsiteX20" fmla="*/ 2703970 w 5470189"/>
              <a:gd name="connsiteY20" fmla="*/ 3779288 h 4094335"/>
              <a:gd name="connsiteX21" fmla="*/ 1826375 w 5470189"/>
              <a:gd name="connsiteY21" fmla="*/ 4094335 h 4094335"/>
              <a:gd name="connsiteX22" fmla="*/ 446711 w 5470189"/>
              <a:gd name="connsiteY22" fmla="*/ 2714671 h 4094335"/>
              <a:gd name="connsiteX23" fmla="*/ 457584 w 5470189"/>
              <a:gd name="connsiteY23" fmla="*/ 2581990 h 4094335"/>
              <a:gd name="connsiteX24" fmla="*/ 0 w 5470189"/>
              <a:gd name="connsiteY24" fmla="*/ 2213080 h 4094335"/>
              <a:gd name="connsiteX25" fmla="*/ 576384 w 5470189"/>
              <a:gd name="connsiteY25" fmla="*/ 2139144 h 4094335"/>
              <a:gd name="connsiteX26" fmla="*/ 605351 w 5470189"/>
              <a:gd name="connsiteY26" fmla="*/ 2071756 h 4094335"/>
              <a:gd name="connsiteX27" fmla="*/ 1312666 w 5470189"/>
              <a:gd name="connsiteY27" fmla="*/ 1433816 h 4094335"/>
              <a:gd name="connsiteX28" fmla="*/ 1409179 w 5470189"/>
              <a:gd name="connsiteY28" fmla="*/ 1399497 h 4094335"/>
              <a:gd name="connsiteX29" fmla="*/ 1407166 w 5470189"/>
              <a:gd name="connsiteY29" fmla="*/ 1359635 h 4094335"/>
              <a:gd name="connsiteX30" fmla="*/ 2766801 w 5470189"/>
              <a:gd name="connsiteY30" fmla="*/ 0 h 4094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470189" h="4094335">
                <a:moveTo>
                  <a:pt x="2766801" y="0"/>
                </a:moveTo>
                <a:cubicBezTo>
                  <a:pt x="3142253" y="0"/>
                  <a:pt x="3482162" y="152182"/>
                  <a:pt x="3728208" y="398228"/>
                </a:cubicBezTo>
                <a:lnTo>
                  <a:pt x="3793514" y="470083"/>
                </a:lnTo>
                <a:lnTo>
                  <a:pt x="4324261" y="373949"/>
                </a:lnTo>
                <a:lnTo>
                  <a:pt x="4029838" y="858408"/>
                </a:lnTo>
                <a:lnTo>
                  <a:pt x="4065309" y="955321"/>
                </a:lnTo>
                <a:cubicBezTo>
                  <a:pt x="4105035" y="1083043"/>
                  <a:pt x="4126435" y="1218840"/>
                  <a:pt x="4126435" y="1359635"/>
                </a:cubicBezTo>
                <a:lnTo>
                  <a:pt x="4123488" y="1417999"/>
                </a:lnTo>
                <a:lnTo>
                  <a:pt x="4165905" y="1428906"/>
                </a:lnTo>
                <a:lnTo>
                  <a:pt x="4164354" y="1439069"/>
                </a:lnTo>
                <a:lnTo>
                  <a:pt x="4213113" y="1456408"/>
                </a:lnTo>
                <a:cubicBezTo>
                  <a:pt x="4712287" y="1656795"/>
                  <a:pt x="5064764" y="2145288"/>
                  <a:pt x="5064764" y="2716106"/>
                </a:cubicBezTo>
                <a:cubicBezTo>
                  <a:pt x="5064764" y="2762943"/>
                  <a:pt x="5062391" y="2809225"/>
                  <a:pt x="5057759" y="2854839"/>
                </a:cubicBezTo>
                <a:lnTo>
                  <a:pt x="5048361" y="2916420"/>
                </a:lnTo>
                <a:lnTo>
                  <a:pt x="5470189" y="3286875"/>
                </a:lnTo>
                <a:lnTo>
                  <a:pt x="4922738" y="3317741"/>
                </a:lnTo>
                <a:lnTo>
                  <a:pt x="4900997" y="3362874"/>
                </a:lnTo>
                <a:cubicBezTo>
                  <a:pt x="4671225" y="3785846"/>
                  <a:pt x="4223089" y="4072981"/>
                  <a:pt x="3707889" y="4072981"/>
                </a:cubicBezTo>
                <a:cubicBezTo>
                  <a:pt x="3380034" y="4072981"/>
                  <a:pt x="3079339" y="3956703"/>
                  <a:pt x="2844791" y="3763137"/>
                </a:cubicBezTo>
                <a:lnTo>
                  <a:pt x="2783265" y="3707219"/>
                </a:lnTo>
                <a:lnTo>
                  <a:pt x="2703970" y="3779288"/>
                </a:lnTo>
                <a:cubicBezTo>
                  <a:pt x="2465482" y="3976104"/>
                  <a:pt x="2159736" y="4094335"/>
                  <a:pt x="1826375" y="4094335"/>
                </a:cubicBezTo>
                <a:cubicBezTo>
                  <a:pt x="1064407" y="4094335"/>
                  <a:pt x="446711" y="3476639"/>
                  <a:pt x="446711" y="2714671"/>
                </a:cubicBezTo>
                <a:lnTo>
                  <a:pt x="457584" y="2581990"/>
                </a:lnTo>
                <a:lnTo>
                  <a:pt x="0" y="2213080"/>
                </a:lnTo>
                <a:lnTo>
                  <a:pt x="576384" y="2139144"/>
                </a:lnTo>
                <a:lnTo>
                  <a:pt x="605351" y="2071756"/>
                </a:lnTo>
                <a:cubicBezTo>
                  <a:pt x="757294" y="1783779"/>
                  <a:pt x="1008131" y="1556068"/>
                  <a:pt x="1312666" y="1433816"/>
                </a:cubicBezTo>
                <a:lnTo>
                  <a:pt x="1409179" y="1399497"/>
                </a:lnTo>
                <a:lnTo>
                  <a:pt x="1407166" y="1359635"/>
                </a:lnTo>
                <a:cubicBezTo>
                  <a:pt x="1407166" y="608729"/>
                  <a:pt x="2015895" y="0"/>
                  <a:pt x="2766801" y="0"/>
                </a:cubicBezTo>
                <a:close/>
              </a:path>
            </a:pathLst>
          </a:custGeom>
          <a:noFill/>
          <a:ln w="25400">
            <a:solidFill>
              <a:srgbClr val="1CD8E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2305544" y="1036991"/>
            <a:ext cx="2587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vi-VN" altLang="zh-CN" sz="4400" b="1" dirty="0">
                <a:solidFill>
                  <a:srgbClr val="19B4C9"/>
                </a:solidFill>
                <a:latin typeface="A3.MontserratBold-San" pitchFamily="2" charset="77"/>
                <a:ea typeface="微软雅黑" panose="020B0503020204020204" pitchFamily="34" charset="-122"/>
              </a:rPr>
              <a:t>Ngoài ra</a:t>
            </a:r>
            <a:endParaRPr lang="zh-CN" altLang="en-US" sz="4400" b="1" dirty="0">
              <a:solidFill>
                <a:srgbClr val="19B4C9"/>
              </a:solidFill>
              <a:latin typeface="A3.MontserratBold-San" pitchFamily="2" charset="77"/>
              <a:ea typeface="微软雅黑" panose="020B0503020204020204" pitchFamily="34" charset="-122"/>
            </a:endParaRPr>
          </a:p>
        </p:txBody>
      </p:sp>
      <p:sp>
        <p:nvSpPr>
          <p:cNvPr id="55" name="任意多边形 54"/>
          <p:cNvSpPr/>
          <p:nvPr/>
        </p:nvSpPr>
        <p:spPr>
          <a:xfrm>
            <a:off x="5776195" y="3244991"/>
            <a:ext cx="636454" cy="753836"/>
          </a:xfrm>
          <a:custGeom>
            <a:avLst/>
            <a:gdLst>
              <a:gd name="connsiteX0" fmla="*/ 318132 w 636454"/>
              <a:gd name="connsiteY0" fmla="*/ 0 h 753836"/>
              <a:gd name="connsiteX1" fmla="*/ 355922 w 636454"/>
              <a:gd name="connsiteY1" fmla="*/ 41579 h 753836"/>
              <a:gd name="connsiteX2" fmla="*/ 617484 w 636454"/>
              <a:gd name="connsiteY2" fmla="*/ 587949 h 753836"/>
              <a:gd name="connsiteX3" fmla="*/ 636454 w 636454"/>
              <a:gd name="connsiteY3" fmla="*/ 712242 h 753836"/>
              <a:gd name="connsiteX4" fmla="*/ 574034 w 636454"/>
              <a:gd name="connsiteY4" fmla="*/ 728292 h 753836"/>
              <a:gd name="connsiteX5" fmla="*/ 320644 w 636454"/>
              <a:gd name="connsiteY5" fmla="*/ 753836 h 753836"/>
              <a:gd name="connsiteX6" fmla="*/ 67254 w 636454"/>
              <a:gd name="connsiteY6" fmla="*/ 728292 h 753836"/>
              <a:gd name="connsiteX7" fmla="*/ 0 w 636454"/>
              <a:gd name="connsiteY7" fmla="*/ 710999 h 753836"/>
              <a:gd name="connsiteX8" fmla="*/ 18780 w 636454"/>
              <a:gd name="connsiteY8" fmla="*/ 587949 h 753836"/>
              <a:gd name="connsiteX9" fmla="*/ 280342 w 636454"/>
              <a:gd name="connsiteY9" fmla="*/ 41579 h 753836"/>
              <a:gd name="connsiteX10" fmla="*/ 318132 w 636454"/>
              <a:gd name="connsiteY10" fmla="*/ 0 h 75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6454" h="753836">
                <a:moveTo>
                  <a:pt x="318132" y="0"/>
                </a:moveTo>
                <a:lnTo>
                  <a:pt x="355922" y="41579"/>
                </a:lnTo>
                <a:cubicBezTo>
                  <a:pt x="484037" y="196819"/>
                  <a:pt x="575614" y="383331"/>
                  <a:pt x="617484" y="587949"/>
                </a:cubicBezTo>
                <a:lnTo>
                  <a:pt x="636454" y="712242"/>
                </a:lnTo>
                <a:lnTo>
                  <a:pt x="574034" y="728292"/>
                </a:lnTo>
                <a:cubicBezTo>
                  <a:pt x="492187" y="745041"/>
                  <a:pt x="407443" y="753836"/>
                  <a:pt x="320644" y="753836"/>
                </a:cubicBezTo>
                <a:cubicBezTo>
                  <a:pt x="233846" y="753836"/>
                  <a:pt x="149102" y="745041"/>
                  <a:pt x="67254" y="728292"/>
                </a:cubicBezTo>
                <a:lnTo>
                  <a:pt x="0" y="710999"/>
                </a:lnTo>
                <a:lnTo>
                  <a:pt x="18780" y="587949"/>
                </a:lnTo>
                <a:cubicBezTo>
                  <a:pt x="60651" y="383331"/>
                  <a:pt x="152227" y="196819"/>
                  <a:pt x="280342" y="41579"/>
                </a:cubicBezTo>
                <a:lnTo>
                  <a:pt x="31813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4817865" y="1362261"/>
            <a:ext cx="2775515" cy="2593729"/>
            <a:chOff x="4817865" y="1362261"/>
            <a:chExt cx="2775515" cy="2593729"/>
          </a:xfrm>
        </p:grpSpPr>
        <p:sp>
          <p:nvSpPr>
            <p:cNvPr id="49" name="任意多边形 48"/>
            <p:cNvSpPr/>
            <p:nvPr/>
          </p:nvSpPr>
          <p:spPr>
            <a:xfrm>
              <a:off x="4846113" y="2829030"/>
              <a:ext cx="1248214" cy="1126960"/>
            </a:xfrm>
            <a:custGeom>
              <a:avLst/>
              <a:gdLst>
                <a:gd name="connsiteX0" fmla="*/ 315810 w 1248214"/>
                <a:gd name="connsiteY0" fmla="*/ 0 h 1126960"/>
                <a:gd name="connsiteX1" fmla="*/ 1204856 w 1248214"/>
                <a:gd name="connsiteY1" fmla="*/ 368255 h 1126960"/>
                <a:gd name="connsiteX2" fmla="*/ 1248214 w 1248214"/>
                <a:gd name="connsiteY2" fmla="*/ 415961 h 1126960"/>
                <a:gd name="connsiteX3" fmla="*/ 1210424 w 1248214"/>
                <a:gd name="connsiteY3" fmla="*/ 457540 h 1126960"/>
                <a:gd name="connsiteX4" fmla="*/ 948862 w 1248214"/>
                <a:gd name="connsiteY4" fmla="*/ 1003910 h 1126960"/>
                <a:gd name="connsiteX5" fmla="*/ 930082 w 1248214"/>
                <a:gd name="connsiteY5" fmla="*/ 1126960 h 1126960"/>
                <a:gd name="connsiteX6" fmla="*/ 876843 w 1248214"/>
                <a:gd name="connsiteY6" fmla="*/ 1113271 h 1126960"/>
                <a:gd name="connsiteX7" fmla="*/ 18970 w 1248214"/>
                <a:gd name="connsiteY7" fmla="*/ 165887 h 1126960"/>
                <a:gd name="connsiteX8" fmla="*/ 0 w 1248214"/>
                <a:gd name="connsiteY8" fmla="*/ 41594 h 1126960"/>
                <a:gd name="connsiteX9" fmla="*/ 62420 w 1248214"/>
                <a:gd name="connsiteY9" fmla="*/ 25544 h 1126960"/>
                <a:gd name="connsiteX10" fmla="*/ 315810 w 1248214"/>
                <a:gd name="connsiteY10" fmla="*/ 0 h 1126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8214" h="1126960">
                  <a:moveTo>
                    <a:pt x="315810" y="0"/>
                  </a:moveTo>
                  <a:cubicBezTo>
                    <a:pt x="663004" y="0"/>
                    <a:pt x="977329" y="140728"/>
                    <a:pt x="1204856" y="368255"/>
                  </a:cubicBezTo>
                  <a:lnTo>
                    <a:pt x="1248214" y="415961"/>
                  </a:lnTo>
                  <a:lnTo>
                    <a:pt x="1210424" y="457540"/>
                  </a:lnTo>
                  <a:cubicBezTo>
                    <a:pt x="1082309" y="612780"/>
                    <a:pt x="990733" y="799292"/>
                    <a:pt x="948862" y="1003910"/>
                  </a:cubicBezTo>
                  <a:lnTo>
                    <a:pt x="930082" y="1126960"/>
                  </a:lnTo>
                  <a:lnTo>
                    <a:pt x="876843" y="1113271"/>
                  </a:lnTo>
                  <a:cubicBezTo>
                    <a:pt x="443776" y="978573"/>
                    <a:pt x="111086" y="616047"/>
                    <a:pt x="18970" y="165887"/>
                  </a:cubicBezTo>
                  <a:lnTo>
                    <a:pt x="0" y="41594"/>
                  </a:lnTo>
                  <a:lnTo>
                    <a:pt x="62420" y="25544"/>
                  </a:lnTo>
                  <a:cubicBezTo>
                    <a:pt x="144268" y="8796"/>
                    <a:pt x="229012" y="0"/>
                    <a:pt x="31581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任意多边形 113"/>
            <p:cNvSpPr/>
            <p:nvPr/>
          </p:nvSpPr>
          <p:spPr>
            <a:xfrm rot="3330657">
              <a:off x="5169142" y="1010984"/>
              <a:ext cx="2072962" cy="2775515"/>
            </a:xfrm>
            <a:custGeom>
              <a:avLst/>
              <a:gdLst>
                <a:gd name="connsiteX0" fmla="*/ 221107 w 2072962"/>
                <a:gd name="connsiteY0" fmla="*/ 959578 h 2775515"/>
                <a:gd name="connsiteX1" fmla="*/ 1147599 w 2072962"/>
                <a:gd name="connsiteY1" fmla="*/ 418992 h 2775515"/>
                <a:gd name="connsiteX2" fmla="*/ 1163448 w 2072962"/>
                <a:gd name="connsiteY2" fmla="*/ 418356 h 2775515"/>
                <a:gd name="connsiteX3" fmla="*/ 1320332 w 2072962"/>
                <a:gd name="connsiteY3" fmla="*/ 0 h 2775515"/>
                <a:gd name="connsiteX4" fmla="*/ 1484135 w 2072962"/>
                <a:gd name="connsiteY4" fmla="*/ 436809 h 2775515"/>
                <a:gd name="connsiteX5" fmla="*/ 1510035 w 2072962"/>
                <a:gd name="connsiteY5" fmla="*/ 439530 h 2775515"/>
                <a:gd name="connsiteX6" fmla="*/ 1969362 w 2072962"/>
                <a:gd name="connsiteY6" fmla="*/ 635213 h 2775515"/>
                <a:gd name="connsiteX7" fmla="*/ 2071643 w 2072962"/>
                <a:gd name="connsiteY7" fmla="*/ 713355 h 2775515"/>
                <a:gd name="connsiteX8" fmla="*/ 2072962 w 2072962"/>
                <a:gd name="connsiteY8" fmla="*/ 714593 h 2775515"/>
                <a:gd name="connsiteX9" fmla="*/ 2020626 w 2072962"/>
                <a:gd name="connsiteY9" fmla="*/ 760234 h 2775515"/>
                <a:gd name="connsiteX10" fmla="*/ 1856090 w 2072962"/>
                <a:gd name="connsiteY10" fmla="*/ 954622 h 2775515"/>
                <a:gd name="connsiteX11" fmla="*/ 1656198 w 2072962"/>
                <a:gd name="connsiteY11" fmla="*/ 1895928 h 2775515"/>
                <a:gd name="connsiteX12" fmla="*/ 1670967 w 2072962"/>
                <a:gd name="connsiteY12" fmla="*/ 1958679 h 2775515"/>
                <a:gd name="connsiteX13" fmla="*/ 1607095 w 2072962"/>
                <a:gd name="connsiteY13" fmla="*/ 1967403 h 2775515"/>
                <a:gd name="connsiteX14" fmla="*/ 800145 w 2072962"/>
                <a:gd name="connsiteY14" fmla="*/ 2491661 h 2775515"/>
                <a:gd name="connsiteX15" fmla="*/ 677717 w 2072962"/>
                <a:gd name="connsiteY15" fmla="*/ 2714978 h 2775515"/>
                <a:gd name="connsiteX16" fmla="*/ 655601 w 2072962"/>
                <a:gd name="connsiteY16" fmla="*/ 2775515 h 2775515"/>
                <a:gd name="connsiteX17" fmla="*/ 655105 w 2072962"/>
                <a:gd name="connsiteY17" fmla="*/ 2775275 h 2775515"/>
                <a:gd name="connsiteX18" fmla="*/ 545472 w 2072962"/>
                <a:gd name="connsiteY18" fmla="*/ 2707833 h 2775515"/>
                <a:gd name="connsiteX19" fmla="*/ 221107 w 2072962"/>
                <a:gd name="connsiteY19" fmla="*/ 959578 h 277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72962" h="2775515">
                  <a:moveTo>
                    <a:pt x="221107" y="959578"/>
                  </a:moveTo>
                  <a:cubicBezTo>
                    <a:pt x="442280" y="637638"/>
                    <a:pt x="786700" y="450839"/>
                    <a:pt x="1147599" y="418992"/>
                  </a:cubicBezTo>
                  <a:lnTo>
                    <a:pt x="1163448" y="418356"/>
                  </a:lnTo>
                  <a:lnTo>
                    <a:pt x="1320332" y="0"/>
                  </a:lnTo>
                  <a:lnTo>
                    <a:pt x="1484135" y="436809"/>
                  </a:lnTo>
                  <a:lnTo>
                    <a:pt x="1510035" y="439530"/>
                  </a:lnTo>
                  <a:cubicBezTo>
                    <a:pt x="1670044" y="472266"/>
                    <a:pt x="1826277" y="536914"/>
                    <a:pt x="1969362" y="635213"/>
                  </a:cubicBezTo>
                  <a:cubicBezTo>
                    <a:pt x="2005133" y="659787"/>
                    <a:pt x="2039235" y="685884"/>
                    <a:pt x="2071643" y="713355"/>
                  </a:cubicBezTo>
                  <a:lnTo>
                    <a:pt x="2072962" y="714593"/>
                  </a:lnTo>
                  <a:lnTo>
                    <a:pt x="2020626" y="760234"/>
                  </a:lnTo>
                  <a:cubicBezTo>
                    <a:pt x="1960476" y="818211"/>
                    <a:pt x="1905240" y="883079"/>
                    <a:pt x="1856090" y="954622"/>
                  </a:cubicBezTo>
                  <a:cubicBezTo>
                    <a:pt x="1659492" y="1240791"/>
                    <a:pt x="1597499" y="1579556"/>
                    <a:pt x="1656198" y="1895928"/>
                  </a:cubicBezTo>
                  <a:lnTo>
                    <a:pt x="1670967" y="1958679"/>
                  </a:lnTo>
                  <a:lnTo>
                    <a:pt x="1607095" y="1967403"/>
                  </a:lnTo>
                  <a:cubicBezTo>
                    <a:pt x="1290722" y="2026101"/>
                    <a:pt x="996743" y="2205492"/>
                    <a:pt x="800145" y="2491661"/>
                  </a:cubicBezTo>
                  <a:cubicBezTo>
                    <a:pt x="750996" y="2563203"/>
                    <a:pt x="710260" y="2638033"/>
                    <a:pt x="677717" y="2714978"/>
                  </a:cubicBezTo>
                  <a:lnTo>
                    <a:pt x="655601" y="2775515"/>
                  </a:lnTo>
                  <a:lnTo>
                    <a:pt x="655105" y="2775275"/>
                  </a:lnTo>
                  <a:cubicBezTo>
                    <a:pt x="617837" y="2754879"/>
                    <a:pt x="581243" y="2732407"/>
                    <a:pt x="545472" y="2707833"/>
                  </a:cubicBezTo>
                  <a:cubicBezTo>
                    <a:pt x="-26866" y="2314636"/>
                    <a:pt x="-172089" y="1531917"/>
                    <a:pt x="221107" y="959578"/>
                  </a:cubicBezTo>
                  <a:close/>
                </a:path>
              </a:pathLst>
            </a:custGeom>
            <a:solidFill>
              <a:srgbClr val="FF85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094327" y="2829031"/>
            <a:ext cx="2537345" cy="2514600"/>
            <a:chOff x="6094327" y="2829031"/>
            <a:chExt cx="2537345" cy="2514600"/>
          </a:xfrm>
        </p:grpSpPr>
        <p:sp>
          <p:nvSpPr>
            <p:cNvPr id="50" name="任意多边形 49"/>
            <p:cNvSpPr/>
            <p:nvPr/>
          </p:nvSpPr>
          <p:spPr>
            <a:xfrm>
              <a:off x="6094327" y="2829031"/>
              <a:ext cx="1253048" cy="1128203"/>
            </a:xfrm>
            <a:custGeom>
              <a:avLst/>
              <a:gdLst>
                <a:gd name="connsiteX0" fmla="*/ 932404 w 1253048"/>
                <a:gd name="connsiteY0" fmla="*/ 0 h 1128203"/>
                <a:gd name="connsiteX1" fmla="*/ 1185794 w 1253048"/>
                <a:gd name="connsiteY1" fmla="*/ 25544 h 1128203"/>
                <a:gd name="connsiteX2" fmla="*/ 1253048 w 1253048"/>
                <a:gd name="connsiteY2" fmla="*/ 42837 h 1128203"/>
                <a:gd name="connsiteX3" fmla="*/ 1234268 w 1253048"/>
                <a:gd name="connsiteY3" fmla="*/ 165887 h 1128203"/>
                <a:gd name="connsiteX4" fmla="*/ 376395 w 1253048"/>
                <a:gd name="connsiteY4" fmla="*/ 1113271 h 1128203"/>
                <a:gd name="connsiteX5" fmla="*/ 318322 w 1253048"/>
                <a:gd name="connsiteY5" fmla="*/ 1128203 h 1128203"/>
                <a:gd name="connsiteX6" fmla="*/ 299352 w 1253048"/>
                <a:gd name="connsiteY6" fmla="*/ 1003910 h 1128203"/>
                <a:gd name="connsiteX7" fmla="*/ 37790 w 1253048"/>
                <a:gd name="connsiteY7" fmla="*/ 457540 h 1128203"/>
                <a:gd name="connsiteX8" fmla="*/ 0 w 1253048"/>
                <a:gd name="connsiteY8" fmla="*/ 415961 h 1128203"/>
                <a:gd name="connsiteX9" fmla="*/ 43359 w 1253048"/>
                <a:gd name="connsiteY9" fmla="*/ 368255 h 1128203"/>
                <a:gd name="connsiteX10" fmla="*/ 932404 w 1253048"/>
                <a:gd name="connsiteY10" fmla="*/ 0 h 112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3048" h="1128203">
                  <a:moveTo>
                    <a:pt x="932404" y="0"/>
                  </a:moveTo>
                  <a:cubicBezTo>
                    <a:pt x="1019203" y="0"/>
                    <a:pt x="1103947" y="8796"/>
                    <a:pt x="1185794" y="25544"/>
                  </a:cubicBezTo>
                  <a:lnTo>
                    <a:pt x="1253048" y="42837"/>
                  </a:lnTo>
                  <a:lnTo>
                    <a:pt x="1234268" y="165887"/>
                  </a:lnTo>
                  <a:cubicBezTo>
                    <a:pt x="1142152" y="616047"/>
                    <a:pt x="809463" y="978573"/>
                    <a:pt x="376395" y="1113271"/>
                  </a:cubicBezTo>
                  <a:lnTo>
                    <a:pt x="318322" y="1128203"/>
                  </a:lnTo>
                  <a:lnTo>
                    <a:pt x="299352" y="1003910"/>
                  </a:lnTo>
                  <a:cubicBezTo>
                    <a:pt x="257482" y="799292"/>
                    <a:pt x="165905" y="612780"/>
                    <a:pt x="37790" y="457540"/>
                  </a:cubicBezTo>
                  <a:lnTo>
                    <a:pt x="0" y="415961"/>
                  </a:lnTo>
                  <a:lnTo>
                    <a:pt x="43359" y="368255"/>
                  </a:lnTo>
                  <a:cubicBezTo>
                    <a:pt x="270885" y="140728"/>
                    <a:pt x="585210" y="0"/>
                    <a:pt x="932404" y="0"/>
                  </a:cubicBezTo>
                  <a:close/>
                </a:path>
              </a:pathLst>
            </a:custGeom>
            <a:solidFill>
              <a:srgbClr val="13CC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任意多边形 112"/>
            <p:cNvSpPr/>
            <p:nvPr/>
          </p:nvSpPr>
          <p:spPr>
            <a:xfrm>
              <a:off x="6094327" y="2871868"/>
              <a:ext cx="2537345" cy="2471763"/>
            </a:xfrm>
            <a:custGeom>
              <a:avLst/>
              <a:gdLst>
                <a:gd name="connsiteX0" fmla="*/ 1253048 w 2537345"/>
                <a:gd name="connsiteY0" fmla="*/ 0 h 2471763"/>
                <a:gd name="connsiteX1" fmla="*/ 1306287 w 2537345"/>
                <a:gd name="connsiteY1" fmla="*/ 13689 h 2471763"/>
                <a:gd name="connsiteX2" fmla="*/ 2189704 w 2537345"/>
                <a:gd name="connsiteY2" fmla="*/ 1214463 h 2471763"/>
                <a:gd name="connsiteX3" fmla="*/ 2183213 w 2537345"/>
                <a:gd name="connsiteY3" fmla="*/ 1343015 h 2471763"/>
                <a:gd name="connsiteX4" fmla="*/ 2169459 w 2537345"/>
                <a:gd name="connsiteY4" fmla="*/ 1433136 h 2471763"/>
                <a:gd name="connsiteX5" fmla="*/ 2537345 w 2537345"/>
                <a:gd name="connsiteY5" fmla="*/ 1737344 h 2471763"/>
                <a:gd name="connsiteX6" fmla="*/ 2068763 w 2537345"/>
                <a:gd name="connsiteY6" fmla="*/ 1749814 h 2471763"/>
                <a:gd name="connsiteX7" fmla="*/ 2037955 w 2537345"/>
                <a:gd name="connsiteY7" fmla="*/ 1813767 h 2471763"/>
                <a:gd name="connsiteX8" fmla="*/ 932404 w 2537345"/>
                <a:gd name="connsiteY8" fmla="*/ 2471763 h 2471763"/>
                <a:gd name="connsiteX9" fmla="*/ 43359 w 2537345"/>
                <a:gd name="connsiteY9" fmla="*/ 2103509 h 2471763"/>
                <a:gd name="connsiteX10" fmla="*/ 0 w 2537345"/>
                <a:gd name="connsiteY10" fmla="*/ 2055803 h 2471763"/>
                <a:gd name="connsiteX11" fmla="*/ 37790 w 2537345"/>
                <a:gd name="connsiteY11" fmla="*/ 2014223 h 2471763"/>
                <a:gd name="connsiteX12" fmla="*/ 324896 w 2537345"/>
                <a:gd name="connsiteY12" fmla="*/ 1214463 h 2471763"/>
                <a:gd name="connsiteX13" fmla="*/ 318405 w 2537345"/>
                <a:gd name="connsiteY13" fmla="*/ 1085911 h 2471763"/>
                <a:gd name="connsiteX14" fmla="*/ 318322 w 2537345"/>
                <a:gd name="connsiteY14" fmla="*/ 1085366 h 2471763"/>
                <a:gd name="connsiteX15" fmla="*/ 376395 w 2537345"/>
                <a:gd name="connsiteY15" fmla="*/ 1070434 h 2471763"/>
                <a:gd name="connsiteX16" fmla="*/ 1234268 w 2537345"/>
                <a:gd name="connsiteY16" fmla="*/ 123050 h 247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37345" h="2471763">
                  <a:moveTo>
                    <a:pt x="1253048" y="0"/>
                  </a:moveTo>
                  <a:lnTo>
                    <a:pt x="1306287" y="13689"/>
                  </a:lnTo>
                  <a:cubicBezTo>
                    <a:pt x="1818094" y="172877"/>
                    <a:pt x="2189704" y="650273"/>
                    <a:pt x="2189704" y="1214463"/>
                  </a:cubicBezTo>
                  <a:cubicBezTo>
                    <a:pt x="2189704" y="1257862"/>
                    <a:pt x="2187505" y="1300748"/>
                    <a:pt x="2183213" y="1343015"/>
                  </a:cubicBezTo>
                  <a:lnTo>
                    <a:pt x="2169459" y="1433136"/>
                  </a:lnTo>
                  <a:lnTo>
                    <a:pt x="2537345" y="1737344"/>
                  </a:lnTo>
                  <a:lnTo>
                    <a:pt x="2068763" y="1749814"/>
                  </a:lnTo>
                  <a:lnTo>
                    <a:pt x="2037955" y="1813767"/>
                  </a:lnTo>
                  <a:cubicBezTo>
                    <a:pt x="1825045" y="2205699"/>
                    <a:pt x="1409796" y="2471763"/>
                    <a:pt x="932404" y="2471763"/>
                  </a:cubicBezTo>
                  <a:cubicBezTo>
                    <a:pt x="585210" y="2471763"/>
                    <a:pt x="270885" y="2331035"/>
                    <a:pt x="43359" y="2103509"/>
                  </a:cubicBezTo>
                  <a:lnTo>
                    <a:pt x="0" y="2055803"/>
                  </a:lnTo>
                  <a:lnTo>
                    <a:pt x="37790" y="2014223"/>
                  </a:lnTo>
                  <a:cubicBezTo>
                    <a:pt x="217151" y="1796887"/>
                    <a:pt x="324896" y="1518258"/>
                    <a:pt x="324896" y="1214463"/>
                  </a:cubicBezTo>
                  <a:cubicBezTo>
                    <a:pt x="324896" y="1171064"/>
                    <a:pt x="322697" y="1128178"/>
                    <a:pt x="318405" y="1085911"/>
                  </a:cubicBezTo>
                  <a:lnTo>
                    <a:pt x="318322" y="1085366"/>
                  </a:lnTo>
                  <a:lnTo>
                    <a:pt x="376395" y="1070434"/>
                  </a:lnTo>
                  <a:cubicBezTo>
                    <a:pt x="809463" y="935736"/>
                    <a:pt x="1142152" y="573210"/>
                    <a:pt x="1234268" y="123050"/>
                  </a:cubicBezTo>
                  <a:close/>
                </a:path>
              </a:pathLst>
            </a:custGeom>
            <a:solidFill>
              <a:srgbClr val="1CD8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 rot="1261464">
            <a:off x="7879357" y="764212"/>
            <a:ext cx="861895" cy="703794"/>
            <a:chOff x="7698101" y="3670924"/>
            <a:chExt cx="507093" cy="414075"/>
          </a:xfrm>
        </p:grpSpPr>
        <p:sp>
          <p:nvSpPr>
            <p:cNvPr id="72" name="五角星 2"/>
            <p:cNvSpPr/>
            <p:nvPr/>
          </p:nvSpPr>
          <p:spPr>
            <a:xfrm rot="20074394" flipH="1">
              <a:off x="7698101" y="3670924"/>
              <a:ext cx="411662" cy="41407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F8599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文本框 72"/>
            <p:cNvSpPr txBox="1"/>
            <p:nvPr/>
          </p:nvSpPr>
          <p:spPr>
            <a:xfrm rot="20550900">
              <a:off x="7762364" y="3726872"/>
              <a:ext cx="442830" cy="2716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n w="25400">
                    <a:noFill/>
                  </a:ln>
                  <a:solidFill>
                    <a:schemeClr val="bg1"/>
                  </a:solidFill>
                  <a:latin typeface="Impact" panose="020B0806030902050204" pitchFamily="34" charset="0"/>
                  <a:ea typeface="方正超粗黑简体" panose="03000509000000000000" pitchFamily="65" charset="-122"/>
                </a:rPr>
                <a:t>01</a:t>
              </a:r>
              <a:endParaRPr lang="zh-CN" altLang="en-US" sz="2400" dirty="0">
                <a:ln w="2540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方正超粗黑简体" panose="03000509000000000000" pitchFamily="65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 rot="20774763">
            <a:off x="555587" y="3603116"/>
            <a:ext cx="899322" cy="726841"/>
            <a:chOff x="9618107" y="2489824"/>
            <a:chExt cx="512336" cy="414075"/>
          </a:xfrm>
        </p:grpSpPr>
        <p:sp>
          <p:nvSpPr>
            <p:cNvPr id="75" name="五角星 2"/>
            <p:cNvSpPr/>
            <p:nvPr/>
          </p:nvSpPr>
          <p:spPr>
            <a:xfrm rot="425293" flipH="1">
              <a:off x="9618107" y="2489824"/>
              <a:ext cx="411662" cy="41407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文本框 75"/>
            <p:cNvSpPr txBox="1"/>
            <p:nvPr/>
          </p:nvSpPr>
          <p:spPr>
            <a:xfrm rot="825237">
              <a:off x="9687613" y="2607438"/>
              <a:ext cx="442830" cy="2630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n w="25400">
                    <a:noFill/>
                  </a:ln>
                  <a:solidFill>
                    <a:schemeClr val="bg1"/>
                  </a:solidFill>
                  <a:latin typeface="Impact" panose="020B0806030902050204" pitchFamily="34" charset="0"/>
                  <a:ea typeface="方正超粗黑简体" panose="03000509000000000000" pitchFamily="65" charset="-122"/>
                </a:rPr>
                <a:t>02</a:t>
              </a:r>
              <a:endParaRPr lang="zh-CN" altLang="en-US" sz="2400" dirty="0">
                <a:ln w="2540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方正超粗黑简体" panose="03000509000000000000" pitchFamily="65" charset="-122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 rot="1261464">
            <a:off x="8850154" y="3663934"/>
            <a:ext cx="861895" cy="703794"/>
            <a:chOff x="7698101" y="3670924"/>
            <a:chExt cx="507093" cy="414075"/>
          </a:xfrm>
        </p:grpSpPr>
        <p:sp>
          <p:nvSpPr>
            <p:cNvPr id="78" name="五角星 2"/>
            <p:cNvSpPr/>
            <p:nvPr/>
          </p:nvSpPr>
          <p:spPr>
            <a:xfrm rot="20074394" flipH="1">
              <a:off x="7698101" y="3670924"/>
              <a:ext cx="411662" cy="41407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1CD8EC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文本框 78"/>
            <p:cNvSpPr txBox="1"/>
            <p:nvPr/>
          </p:nvSpPr>
          <p:spPr>
            <a:xfrm rot="20160459">
              <a:off x="7762364" y="3726872"/>
              <a:ext cx="442830" cy="2716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n w="25400">
                    <a:noFill/>
                  </a:ln>
                  <a:solidFill>
                    <a:schemeClr val="bg1"/>
                  </a:solidFill>
                  <a:latin typeface="Impact" panose="020B0806030902050204" pitchFamily="34" charset="0"/>
                  <a:ea typeface="方正超粗黑简体" panose="03000509000000000000" pitchFamily="65" charset="-122"/>
                </a:rPr>
                <a:t>03</a:t>
              </a:r>
              <a:endParaRPr lang="zh-CN" altLang="en-US" sz="2400" dirty="0">
                <a:ln w="2540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方正超粗黑简体" panose="03000509000000000000" pitchFamily="65" charset="-122"/>
              </a:endParaRPr>
            </a:p>
          </p:txBody>
        </p:sp>
      </p:grpSp>
      <p:sp>
        <p:nvSpPr>
          <p:cNvPr id="80" name="矩形 79"/>
          <p:cNvSpPr/>
          <p:nvPr/>
        </p:nvSpPr>
        <p:spPr>
          <a:xfrm>
            <a:off x="786014" y="4492526"/>
            <a:ext cx="3200594" cy="111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2400" dirty="0">
                <a:solidFill>
                  <a:schemeClr val="bg2">
                    <a:lumMod val="50000"/>
                  </a:schemeClr>
                </a:solidFill>
                <a:latin typeface="A4.SFUGLYTUSBOLD-SERIF" pitchFamily="2" charset="77"/>
                <a:ea typeface="微软雅黑" panose="020B0503020204020204" pitchFamily="34" charset="-122"/>
              </a:rPr>
              <a:t>Ca có khả năng liên kết như O</a:t>
            </a:r>
            <a:endParaRPr lang="en-US" altLang="zh-CN" sz="2400" dirty="0">
              <a:solidFill>
                <a:schemeClr val="bg2">
                  <a:lumMod val="50000"/>
                </a:schemeClr>
              </a:solidFill>
              <a:latin typeface="A4.SFUGLYTUSBOLD-SERIF" pitchFamily="2" charset="77"/>
              <a:ea typeface="微软雅黑" panose="020B0503020204020204" pitchFamily="34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1316852" y="3929661"/>
            <a:ext cx="229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2800" b="1" dirty="0">
                <a:solidFill>
                  <a:srgbClr val="20B6BE"/>
                </a:solidFill>
                <a:latin typeface="A3.MontserratBold-San" pitchFamily="2" charset="77"/>
                <a:ea typeface="微软雅黑" panose="020B0503020204020204" pitchFamily="34" charset="-122"/>
              </a:rPr>
              <a:t>Ca hoá trị II</a:t>
            </a:r>
            <a:endParaRPr lang="zh-CN" altLang="en-US" sz="2800" b="1" dirty="0">
              <a:solidFill>
                <a:srgbClr val="20B6BE"/>
              </a:solidFill>
              <a:latin typeface="A3.MontserratBold-San" pitchFamily="2" charset="77"/>
              <a:ea typeface="微软雅黑" panose="020B0503020204020204" pitchFamily="34" charset="-122"/>
            </a:endParaRPr>
          </a:p>
        </p:txBody>
      </p:sp>
      <p:cxnSp>
        <p:nvCxnSpPr>
          <p:cNvPr id="82" name="直接连接符 81"/>
          <p:cNvCxnSpPr/>
          <p:nvPr/>
        </p:nvCxnSpPr>
        <p:spPr>
          <a:xfrm>
            <a:off x="1204962" y="4368255"/>
            <a:ext cx="1805940" cy="0"/>
          </a:xfrm>
          <a:prstGeom prst="line">
            <a:avLst/>
          </a:prstGeom>
          <a:ln>
            <a:solidFill>
              <a:srgbClr val="13CF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矩形 82"/>
          <p:cNvSpPr/>
          <p:nvPr/>
        </p:nvSpPr>
        <p:spPr>
          <a:xfrm>
            <a:off x="8496945" y="1414743"/>
            <a:ext cx="3578412" cy="1673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2400" dirty="0">
                <a:solidFill>
                  <a:schemeClr val="bg2">
                    <a:lumMod val="50000"/>
                  </a:schemeClr>
                </a:solidFill>
                <a:latin typeface="A4.SFUGLYTUSBOLD-SERIF" pitchFamily="2" charset="77"/>
                <a:ea typeface="微软雅黑" panose="020B0503020204020204" pitchFamily="34" charset="-122"/>
              </a:rPr>
              <a:t>Cần 2 nguyên tử Na mới có khả năng liên kết như O</a:t>
            </a:r>
            <a:endParaRPr lang="en-US" altLang="zh-CN" sz="2400" dirty="0">
              <a:solidFill>
                <a:schemeClr val="bg2">
                  <a:lumMod val="50000"/>
                </a:schemeClr>
              </a:solidFill>
              <a:latin typeface="A4.SFUGLYTUSBOLD-SERIF" pitchFamily="2" charset="77"/>
              <a:ea typeface="微软雅黑" panose="020B0503020204020204" pitchFamily="34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8609183" y="926220"/>
            <a:ext cx="2386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2800" b="1" dirty="0">
                <a:solidFill>
                  <a:srgbClr val="20B6BE"/>
                </a:solidFill>
                <a:latin typeface="A3.MontserratBold-San" pitchFamily="2" charset="77"/>
                <a:ea typeface="微软雅黑" panose="020B0503020204020204" pitchFamily="34" charset="-122"/>
              </a:rPr>
              <a:t>Na hoá trị I</a:t>
            </a:r>
            <a:endParaRPr lang="zh-CN" altLang="en-US" sz="2800" b="1" dirty="0">
              <a:solidFill>
                <a:srgbClr val="20B6BE"/>
              </a:solidFill>
              <a:latin typeface="A3.MontserratBold-San" pitchFamily="2" charset="77"/>
              <a:ea typeface="微软雅黑" panose="020B0503020204020204" pitchFamily="34" charset="-122"/>
            </a:endParaRPr>
          </a:p>
        </p:txBody>
      </p:sp>
      <p:cxnSp>
        <p:nvCxnSpPr>
          <p:cNvPr id="85" name="直接连接符 84"/>
          <p:cNvCxnSpPr/>
          <p:nvPr/>
        </p:nvCxnSpPr>
        <p:spPr>
          <a:xfrm>
            <a:off x="8614869" y="1356637"/>
            <a:ext cx="1805940" cy="0"/>
          </a:xfrm>
          <a:prstGeom prst="line">
            <a:avLst/>
          </a:prstGeom>
          <a:ln>
            <a:solidFill>
              <a:srgbClr val="13CF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矩形 85"/>
          <p:cNvSpPr/>
          <p:nvPr/>
        </p:nvSpPr>
        <p:spPr>
          <a:xfrm>
            <a:off x="8963650" y="4443416"/>
            <a:ext cx="3228349" cy="111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2400" dirty="0">
                <a:solidFill>
                  <a:schemeClr val="bg2">
                    <a:lumMod val="50000"/>
                  </a:schemeClr>
                </a:solidFill>
                <a:latin typeface="A4.SFUGLYTUSBOLD-SERIF" pitchFamily="2" charset="77"/>
                <a:ea typeface="微软雅黑" panose="020B0503020204020204" pitchFamily="34" charset="-122"/>
              </a:rPr>
              <a:t>C có khả năng liên kết như 2 O</a:t>
            </a:r>
            <a:endParaRPr lang="en-US" altLang="zh-CN" sz="2400" dirty="0">
              <a:solidFill>
                <a:schemeClr val="bg2">
                  <a:lumMod val="50000"/>
                </a:schemeClr>
              </a:solidFill>
              <a:latin typeface="A4.SFUGLYTUSBOLD-SERIF" pitchFamily="2" charset="77"/>
              <a:ea typeface="微软雅黑" panose="020B0503020204020204" pitchFamily="34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9522305" y="3884317"/>
            <a:ext cx="22550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vi-VN" altLang="zh-CN" sz="2800" b="1" dirty="0">
                <a:solidFill>
                  <a:srgbClr val="20B6BE"/>
                </a:solidFill>
                <a:latin typeface="A3.MontserratBold-San" pitchFamily="2" charset="77"/>
                <a:ea typeface="微软雅黑" panose="020B0503020204020204" pitchFamily="34" charset="-122"/>
              </a:rPr>
              <a:t>C hoá trị IV</a:t>
            </a:r>
            <a:endParaRPr lang="en-US" altLang="zh-CN" sz="2800" b="1" dirty="0">
              <a:solidFill>
                <a:srgbClr val="20B6BE"/>
              </a:solidFill>
              <a:latin typeface="A3.MontserratBold-San" pitchFamily="2" charset="77"/>
              <a:ea typeface="微软雅黑" panose="020B0503020204020204" pitchFamily="34" charset="-122"/>
            </a:endParaRPr>
          </a:p>
        </p:txBody>
      </p:sp>
      <p:cxnSp>
        <p:nvCxnSpPr>
          <p:cNvPr id="88" name="直接连接符 87"/>
          <p:cNvCxnSpPr/>
          <p:nvPr/>
        </p:nvCxnSpPr>
        <p:spPr>
          <a:xfrm>
            <a:off x="9562221" y="4361864"/>
            <a:ext cx="1805940" cy="0"/>
          </a:xfrm>
          <a:prstGeom prst="line">
            <a:avLst/>
          </a:prstGeom>
          <a:ln>
            <a:solidFill>
              <a:srgbClr val="13CF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矩形 88"/>
          <p:cNvSpPr/>
          <p:nvPr/>
        </p:nvSpPr>
        <p:spPr>
          <a:xfrm>
            <a:off x="693407" y="1808288"/>
            <a:ext cx="3686678" cy="871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4000" dirty="0">
                <a:latin typeface="A3.BebasNeueBold-San" panose="020B0606020202050201" pitchFamily="34" charset="77"/>
                <a:ea typeface="微软雅黑" panose="020B0503020204020204" pitchFamily="34" charset="-122"/>
              </a:rPr>
              <a:t>Oxygen CÓ HOÁ TRỊ II</a:t>
            </a:r>
            <a:endParaRPr lang="zh-CN" altLang="en-US" sz="4000" dirty="0">
              <a:latin typeface="A3.BebasNeueBold-San" panose="020B0606020202050201" pitchFamily="34" charset="77"/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4100053" y="2843882"/>
            <a:ext cx="322472" cy="340588"/>
          </a:xfrm>
          <a:prstGeom prst="ellipse">
            <a:avLst/>
          </a:prstGeom>
          <a:solidFill>
            <a:schemeClr val="bg1">
              <a:alpha val="60000"/>
            </a:schemeClr>
          </a:solidFill>
          <a:ln w="508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>
            <a:off x="8014704" y="4858276"/>
            <a:ext cx="270428" cy="285620"/>
          </a:xfrm>
          <a:prstGeom prst="ellipse">
            <a:avLst/>
          </a:prstGeom>
          <a:solidFill>
            <a:schemeClr val="bg1">
              <a:alpha val="60000"/>
            </a:schemeClr>
          </a:solidFill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>
            <a:off x="7614407" y="5378074"/>
            <a:ext cx="348124" cy="367681"/>
          </a:xfrm>
          <a:prstGeom prst="ellipse">
            <a:avLst/>
          </a:prstGeom>
          <a:solidFill>
            <a:schemeClr val="bg1">
              <a:alpha val="60000"/>
            </a:schemeClr>
          </a:solidFill>
          <a:ln w="50800">
            <a:solidFill>
              <a:srgbClr val="13CC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6767060" y="1214933"/>
            <a:ext cx="253779" cy="268036"/>
          </a:xfrm>
          <a:prstGeom prst="ellipse">
            <a:avLst/>
          </a:prstGeom>
          <a:solidFill>
            <a:schemeClr val="bg1">
              <a:alpha val="60000"/>
            </a:schemeClr>
          </a:solidFill>
          <a:ln w="50800">
            <a:solidFill>
              <a:srgbClr val="84F6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0" name="图片 9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7" t="36684" r="58009" b="33815"/>
          <a:stretch/>
        </p:blipFill>
        <p:spPr>
          <a:xfrm rot="15295563">
            <a:off x="935004" y="-96484"/>
            <a:ext cx="580572" cy="83457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rot="1845734">
            <a:off x="741167" y="673739"/>
            <a:ext cx="1361125" cy="1005168"/>
            <a:chOff x="467955" y="825830"/>
            <a:chExt cx="1688486" cy="1246918"/>
          </a:xfrm>
        </p:grpSpPr>
        <p:sp>
          <p:nvSpPr>
            <p:cNvPr id="102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03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104" name="组合 103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105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>
                <a:solidFill>
                  <a:srgbClr val="19B4C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5391320" y="2051153"/>
            <a:ext cx="14093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</a:t>
            </a:r>
            <a:r>
              <a:rPr lang="vi-VN" altLang="zh-CN" sz="3600" b="1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vi-VN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BFECF11-04A9-8146-8E08-CFA04482C9EA}"/>
              </a:ext>
            </a:extLst>
          </p:cNvPr>
          <p:cNvGrpSpPr/>
          <p:nvPr/>
        </p:nvGrpSpPr>
        <p:grpSpPr>
          <a:xfrm>
            <a:off x="3520786" y="2870624"/>
            <a:ext cx="2898437" cy="2473006"/>
            <a:chOff x="3520786" y="2870624"/>
            <a:chExt cx="2898437" cy="2473006"/>
          </a:xfrm>
        </p:grpSpPr>
        <p:grpSp>
          <p:nvGrpSpPr>
            <p:cNvPr id="6" name="组合 5"/>
            <p:cNvGrpSpPr/>
            <p:nvPr/>
          </p:nvGrpSpPr>
          <p:grpSpPr>
            <a:xfrm>
              <a:off x="3520786" y="2870624"/>
              <a:ext cx="2898437" cy="2473006"/>
              <a:chOff x="3520786" y="2870624"/>
              <a:chExt cx="2898437" cy="2473006"/>
            </a:xfrm>
          </p:grpSpPr>
          <p:sp>
            <p:nvSpPr>
              <p:cNvPr id="51" name="任意多边形 50"/>
              <p:cNvSpPr/>
              <p:nvPr/>
            </p:nvSpPr>
            <p:spPr>
              <a:xfrm>
                <a:off x="5769431" y="3955990"/>
                <a:ext cx="649792" cy="971680"/>
              </a:xfrm>
              <a:custGeom>
                <a:avLst/>
                <a:gdLst>
                  <a:gd name="connsiteX0" fmla="*/ 6764 w 649792"/>
                  <a:gd name="connsiteY0" fmla="*/ 0 h 971680"/>
                  <a:gd name="connsiteX1" fmla="*/ 74018 w 649792"/>
                  <a:gd name="connsiteY1" fmla="*/ 17293 h 971680"/>
                  <a:gd name="connsiteX2" fmla="*/ 327408 w 649792"/>
                  <a:gd name="connsiteY2" fmla="*/ 42837 h 971680"/>
                  <a:gd name="connsiteX3" fmla="*/ 580798 w 649792"/>
                  <a:gd name="connsiteY3" fmla="*/ 17293 h 971680"/>
                  <a:gd name="connsiteX4" fmla="*/ 643218 w 649792"/>
                  <a:gd name="connsiteY4" fmla="*/ 1243 h 971680"/>
                  <a:gd name="connsiteX5" fmla="*/ 643301 w 649792"/>
                  <a:gd name="connsiteY5" fmla="*/ 1788 h 971680"/>
                  <a:gd name="connsiteX6" fmla="*/ 649792 w 649792"/>
                  <a:gd name="connsiteY6" fmla="*/ 130340 h 971680"/>
                  <a:gd name="connsiteX7" fmla="*/ 362686 w 649792"/>
                  <a:gd name="connsiteY7" fmla="*/ 930100 h 971680"/>
                  <a:gd name="connsiteX8" fmla="*/ 324896 w 649792"/>
                  <a:gd name="connsiteY8" fmla="*/ 971680 h 971680"/>
                  <a:gd name="connsiteX9" fmla="*/ 287106 w 649792"/>
                  <a:gd name="connsiteY9" fmla="*/ 930100 h 971680"/>
                  <a:gd name="connsiteX10" fmla="*/ 0 w 649792"/>
                  <a:gd name="connsiteY10" fmla="*/ 130340 h 971680"/>
                  <a:gd name="connsiteX11" fmla="*/ 6491 w 649792"/>
                  <a:gd name="connsiteY11" fmla="*/ 1788 h 971680"/>
                  <a:gd name="connsiteX12" fmla="*/ 6764 w 649792"/>
                  <a:gd name="connsiteY12" fmla="*/ 0 h 97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9792" h="971680">
                    <a:moveTo>
                      <a:pt x="6764" y="0"/>
                    </a:moveTo>
                    <a:lnTo>
                      <a:pt x="74018" y="17293"/>
                    </a:lnTo>
                    <a:cubicBezTo>
                      <a:pt x="155866" y="34042"/>
                      <a:pt x="240610" y="42837"/>
                      <a:pt x="327408" y="42837"/>
                    </a:cubicBezTo>
                    <a:cubicBezTo>
                      <a:pt x="414207" y="42837"/>
                      <a:pt x="498951" y="34042"/>
                      <a:pt x="580798" y="17293"/>
                    </a:cubicBezTo>
                    <a:lnTo>
                      <a:pt x="643218" y="1243"/>
                    </a:lnTo>
                    <a:lnTo>
                      <a:pt x="643301" y="1788"/>
                    </a:lnTo>
                    <a:cubicBezTo>
                      <a:pt x="647593" y="44055"/>
                      <a:pt x="649792" y="86941"/>
                      <a:pt x="649792" y="130340"/>
                    </a:cubicBezTo>
                    <a:cubicBezTo>
                      <a:pt x="649792" y="434135"/>
                      <a:pt x="542047" y="712764"/>
                      <a:pt x="362686" y="930100"/>
                    </a:cubicBezTo>
                    <a:lnTo>
                      <a:pt x="324896" y="971680"/>
                    </a:lnTo>
                    <a:lnTo>
                      <a:pt x="287106" y="930100"/>
                    </a:lnTo>
                    <a:cubicBezTo>
                      <a:pt x="107745" y="712764"/>
                      <a:pt x="0" y="434135"/>
                      <a:pt x="0" y="130340"/>
                    </a:cubicBezTo>
                    <a:cubicBezTo>
                      <a:pt x="0" y="86941"/>
                      <a:pt x="2199" y="44055"/>
                      <a:pt x="6491" y="1788"/>
                    </a:cubicBezTo>
                    <a:lnTo>
                      <a:pt x="6764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任意多边形 115"/>
              <p:cNvSpPr/>
              <p:nvPr/>
            </p:nvSpPr>
            <p:spPr>
              <a:xfrm>
                <a:off x="3520786" y="2870624"/>
                <a:ext cx="2573541" cy="2473006"/>
              </a:xfrm>
              <a:custGeom>
                <a:avLst/>
                <a:gdLst>
                  <a:gd name="connsiteX0" fmla="*/ 1325327 w 2573541"/>
                  <a:gd name="connsiteY0" fmla="*/ 0 h 2473006"/>
                  <a:gd name="connsiteX1" fmla="*/ 1344297 w 2573541"/>
                  <a:gd name="connsiteY1" fmla="*/ 124293 h 2473006"/>
                  <a:gd name="connsiteX2" fmla="*/ 2202170 w 2573541"/>
                  <a:gd name="connsiteY2" fmla="*/ 1071677 h 2473006"/>
                  <a:gd name="connsiteX3" fmla="*/ 2255409 w 2573541"/>
                  <a:gd name="connsiteY3" fmla="*/ 1085366 h 2473006"/>
                  <a:gd name="connsiteX4" fmla="*/ 2255136 w 2573541"/>
                  <a:gd name="connsiteY4" fmla="*/ 1087154 h 2473006"/>
                  <a:gd name="connsiteX5" fmla="*/ 2248645 w 2573541"/>
                  <a:gd name="connsiteY5" fmla="*/ 1215706 h 2473006"/>
                  <a:gd name="connsiteX6" fmla="*/ 2535751 w 2573541"/>
                  <a:gd name="connsiteY6" fmla="*/ 2015466 h 2473006"/>
                  <a:gd name="connsiteX7" fmla="*/ 2573541 w 2573541"/>
                  <a:gd name="connsiteY7" fmla="*/ 2057046 h 2473006"/>
                  <a:gd name="connsiteX8" fmla="*/ 2530183 w 2573541"/>
                  <a:gd name="connsiteY8" fmla="*/ 2104752 h 2473006"/>
                  <a:gd name="connsiteX9" fmla="*/ 1641137 w 2573541"/>
                  <a:gd name="connsiteY9" fmla="*/ 2473006 h 2473006"/>
                  <a:gd name="connsiteX10" fmla="*/ 383837 w 2573541"/>
                  <a:gd name="connsiteY10" fmla="*/ 1215706 h 2473006"/>
                  <a:gd name="connsiteX11" fmla="*/ 388135 w 2573541"/>
                  <a:gd name="connsiteY11" fmla="*/ 1110994 h 2473006"/>
                  <a:gd name="connsiteX12" fmla="*/ 393811 w 2573541"/>
                  <a:gd name="connsiteY12" fmla="*/ 1065144 h 2473006"/>
                  <a:gd name="connsiteX13" fmla="*/ 0 w 2573541"/>
                  <a:gd name="connsiteY13" fmla="*/ 775445 h 2473006"/>
                  <a:gd name="connsiteX14" fmla="*/ 483146 w 2573541"/>
                  <a:gd name="connsiteY14" fmla="*/ 735105 h 2473006"/>
                  <a:gd name="connsiteX15" fmla="*/ 528407 w 2573541"/>
                  <a:gd name="connsiteY15" fmla="*/ 629812 h 2473006"/>
                  <a:gd name="connsiteX16" fmla="*/ 1267254 w 2573541"/>
                  <a:gd name="connsiteY16" fmla="*/ 14932 h 2473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73541" h="2473006">
                    <a:moveTo>
                      <a:pt x="1325327" y="0"/>
                    </a:moveTo>
                    <a:lnTo>
                      <a:pt x="1344297" y="124293"/>
                    </a:lnTo>
                    <a:cubicBezTo>
                      <a:pt x="1436413" y="574453"/>
                      <a:pt x="1769103" y="936979"/>
                      <a:pt x="2202170" y="1071677"/>
                    </a:cubicBezTo>
                    <a:lnTo>
                      <a:pt x="2255409" y="1085366"/>
                    </a:lnTo>
                    <a:lnTo>
                      <a:pt x="2255136" y="1087154"/>
                    </a:lnTo>
                    <a:cubicBezTo>
                      <a:pt x="2250844" y="1129421"/>
                      <a:pt x="2248645" y="1172307"/>
                      <a:pt x="2248645" y="1215706"/>
                    </a:cubicBezTo>
                    <a:cubicBezTo>
                      <a:pt x="2248645" y="1519501"/>
                      <a:pt x="2356390" y="1798130"/>
                      <a:pt x="2535751" y="2015466"/>
                    </a:cubicBezTo>
                    <a:lnTo>
                      <a:pt x="2573541" y="2057046"/>
                    </a:lnTo>
                    <a:lnTo>
                      <a:pt x="2530183" y="2104752"/>
                    </a:lnTo>
                    <a:cubicBezTo>
                      <a:pt x="2302656" y="2332278"/>
                      <a:pt x="1988331" y="2473006"/>
                      <a:pt x="1641137" y="2473006"/>
                    </a:cubicBezTo>
                    <a:cubicBezTo>
                      <a:pt x="946749" y="2473006"/>
                      <a:pt x="383837" y="1910094"/>
                      <a:pt x="383837" y="1215706"/>
                    </a:cubicBezTo>
                    <a:cubicBezTo>
                      <a:pt x="383837" y="1180444"/>
                      <a:pt x="385289" y="1145521"/>
                      <a:pt x="388135" y="1110994"/>
                    </a:cubicBezTo>
                    <a:lnTo>
                      <a:pt x="393811" y="1065144"/>
                    </a:lnTo>
                    <a:lnTo>
                      <a:pt x="0" y="775445"/>
                    </a:lnTo>
                    <a:lnTo>
                      <a:pt x="483146" y="735105"/>
                    </a:lnTo>
                    <a:lnTo>
                      <a:pt x="528407" y="629812"/>
                    </a:lnTo>
                    <a:cubicBezTo>
                      <a:pt x="682260" y="338217"/>
                      <a:pt x="947375" y="114425"/>
                      <a:pt x="1267254" y="14932"/>
                    </a:cubicBezTo>
                    <a:close/>
                  </a:path>
                </a:pathLst>
              </a:custGeom>
              <a:solidFill>
                <a:srgbClr val="FEE0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4433152" y="3801895"/>
              <a:ext cx="114005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altLang="zh-CN" sz="3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CaO</a:t>
              </a:r>
              <a:endParaRPr lang="zh-CN" altLang="en-US" sz="3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6638006" y="3723837"/>
            <a:ext cx="1057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</a:t>
            </a:r>
            <a:r>
              <a:rPr lang="vi-VN" altLang="zh-CN" sz="3600" b="1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 b="1" baseline="-2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1179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47" grpId="0"/>
      <p:bldP spid="80" grpId="0"/>
      <p:bldP spid="81" grpId="0"/>
      <p:bldP spid="83" grpId="0"/>
      <p:bldP spid="84" grpId="0"/>
      <p:bldP spid="86" grpId="0"/>
      <p:bldP spid="87" grpId="0"/>
      <p:bldP spid="89" grpId="0"/>
      <p:bldP spid="90" grpId="0" animBg="1"/>
      <p:bldP spid="91" grpId="0" animBg="1"/>
      <p:bldP spid="92" grpId="0" animBg="1"/>
      <p:bldP spid="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6302326"/>
            <a:ext cx="12192000" cy="67524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9" b="42760"/>
          <a:stretch/>
        </p:blipFill>
        <p:spPr>
          <a:xfrm flipH="1">
            <a:off x="1927653" y="679622"/>
            <a:ext cx="5641661" cy="605481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717940" y="1270168"/>
            <a:ext cx="10812271" cy="4863054"/>
          </a:xfrm>
          <a:prstGeom prst="roundRect">
            <a:avLst>
              <a:gd name="adj" fmla="val 732"/>
            </a:avLst>
          </a:prstGeom>
          <a:solidFill>
            <a:schemeClr val="bg1">
              <a:alpha val="35000"/>
            </a:schemeClr>
          </a:solidFill>
          <a:ln w="12700">
            <a:solidFill>
              <a:srgbClr val="91F0FD"/>
            </a:solidFill>
          </a:ln>
          <a:effectLst>
            <a:outerShdw blurRad="1651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3"/>
          <p:cNvSpPr txBox="1"/>
          <p:nvPr/>
        </p:nvSpPr>
        <p:spPr>
          <a:xfrm>
            <a:off x="816085" y="2823827"/>
            <a:ext cx="107141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defRPr/>
            </a:pPr>
            <a:r>
              <a:rPr lang="en-US" altLang="vi-VN" sz="3600" b="1">
                <a:latin typeface="A3.AMPLESOFTMEDIUM-SAN" panose="02000000000000000000" pitchFamily="2" charset="77"/>
              </a:rPr>
              <a:t>Hóa trị: con số biểu thị khả năng liên kết giữa nguyên tử nguyên tố này với nguyên tử nguyên tố khác.</a:t>
            </a:r>
          </a:p>
          <a:p>
            <a:pPr marL="274320" indent="-274320">
              <a:defRPr/>
            </a:pPr>
            <a:r>
              <a:rPr lang="en-US" altLang="vi-VN" sz="3600" b="1">
                <a:latin typeface="A3.AMPLESOFTMEDIUM-SAN" panose="02000000000000000000" pitchFamily="2" charset="77"/>
              </a:rPr>
              <a:t>     Quy ước:</a:t>
            </a:r>
          </a:p>
          <a:p>
            <a:pPr>
              <a:defRPr/>
            </a:pPr>
            <a:r>
              <a:rPr lang="en-US" altLang="vi-VN" sz="3600" b="1">
                <a:latin typeface="A3.AMPLESOFTMEDIUM-SAN" panose="02000000000000000000" pitchFamily="2" charset="77"/>
              </a:rPr>
              <a:t>          + Hydrogen hóa trị I</a:t>
            </a:r>
          </a:p>
          <a:p>
            <a:pPr>
              <a:defRPr/>
            </a:pPr>
            <a:r>
              <a:rPr lang="en-US" altLang="vi-VN" sz="3600" b="1">
                <a:latin typeface="A3.AMPLESOFTMEDIUM-SAN" panose="02000000000000000000" pitchFamily="2" charset="77"/>
              </a:rPr>
              <a:t>          + Oxygen hóa trị II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4475204" y="1429893"/>
            <a:ext cx="32415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6600" b="1" dirty="0">
                <a:solidFill>
                  <a:schemeClr val="bg1"/>
                </a:solidFill>
                <a:latin typeface="A3.BebasNeueBold-San" panose="020B0606020202050201" pitchFamily="34" charset="77"/>
                <a:ea typeface="微软雅黑" panose="020B0503020204020204" pitchFamily="34" charset="-122"/>
              </a:rPr>
              <a:t>2. KẾT LUẬN</a:t>
            </a:r>
            <a:endParaRPr lang="zh-CN" altLang="en-US" sz="6600" b="1" dirty="0">
              <a:solidFill>
                <a:schemeClr val="bg1"/>
              </a:solidFill>
              <a:latin typeface="A3.BebasNeueBold-San" panose="020B0606020202050201" pitchFamily="34" charset="77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14073" y="359083"/>
            <a:ext cx="1284558" cy="1284558"/>
            <a:chOff x="2132930" y="1035327"/>
            <a:chExt cx="1307248" cy="1307248"/>
          </a:xfrm>
        </p:grpSpPr>
        <p:grpSp>
          <p:nvGrpSpPr>
            <p:cNvPr id="13" name="组合 12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6" name="直接连接符 25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16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2" name="直接连接符 21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弧形 13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flipH="1">
            <a:off x="661789" y="705551"/>
            <a:ext cx="2279120" cy="1429457"/>
            <a:chOff x="594424" y="1153191"/>
            <a:chExt cx="2605976" cy="1634460"/>
          </a:xfrm>
        </p:grpSpPr>
        <p:sp>
          <p:nvSpPr>
            <p:cNvPr id="10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9553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 p14:presetBounceEnd="50000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8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1" fill="hold" grpId="0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2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6" grpId="0" animBg="1"/>
          <p:bldP spid="2" grpId="0"/>
          <p:bldP spid="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8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1" fill="hold" grpId="0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2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6" grpId="0" animBg="1"/>
          <p:bldP spid="2" grpId="0"/>
          <p:bldP spid="4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组合 92"/>
          <p:cNvGrpSpPr/>
          <p:nvPr/>
        </p:nvGrpSpPr>
        <p:grpSpPr>
          <a:xfrm>
            <a:off x="620644" y="2886517"/>
            <a:ext cx="1640980" cy="2678485"/>
            <a:chOff x="2216634" y="1360170"/>
            <a:chExt cx="2583966" cy="4217670"/>
          </a:xfrm>
        </p:grpSpPr>
        <p:sp>
          <p:nvSpPr>
            <p:cNvPr id="98" name="矩形 97"/>
            <p:cNvSpPr/>
            <p:nvPr/>
          </p:nvSpPr>
          <p:spPr>
            <a:xfrm>
              <a:off x="2217420" y="4320540"/>
              <a:ext cx="1085850" cy="1257300"/>
            </a:xfrm>
            <a:prstGeom prst="rect">
              <a:avLst/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任意多边形 98"/>
            <p:cNvSpPr/>
            <p:nvPr/>
          </p:nvSpPr>
          <p:spPr>
            <a:xfrm>
              <a:off x="2216634" y="3771900"/>
              <a:ext cx="1082397" cy="541199"/>
            </a:xfrm>
            <a:custGeom>
              <a:avLst/>
              <a:gdLst>
                <a:gd name="connsiteX0" fmla="*/ 480060 w 960120"/>
                <a:gd name="connsiteY0" fmla="*/ 0 h 480060"/>
                <a:gd name="connsiteX1" fmla="*/ 960120 w 960120"/>
                <a:gd name="connsiteY1" fmla="*/ 480060 h 480060"/>
                <a:gd name="connsiteX2" fmla="*/ 0 w 960120"/>
                <a:gd name="connsiteY2" fmla="*/ 480060 h 480060"/>
                <a:gd name="connsiteX3" fmla="*/ 480060 w 960120"/>
                <a:gd name="connsiteY3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120" h="48006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圆角矩形 99"/>
            <p:cNvSpPr/>
            <p:nvPr/>
          </p:nvSpPr>
          <p:spPr>
            <a:xfrm>
              <a:off x="2621280" y="447294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梯形 100"/>
            <p:cNvSpPr/>
            <p:nvPr/>
          </p:nvSpPr>
          <p:spPr>
            <a:xfrm>
              <a:off x="3040380" y="3131820"/>
              <a:ext cx="1760220" cy="2446020"/>
            </a:xfrm>
            <a:prstGeom prst="trapezoid">
              <a:avLst>
                <a:gd name="adj" fmla="val 25000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矩形 101"/>
            <p:cNvSpPr/>
            <p:nvPr/>
          </p:nvSpPr>
          <p:spPr>
            <a:xfrm>
              <a:off x="3489403" y="2533222"/>
              <a:ext cx="871217" cy="495728"/>
            </a:xfrm>
            <a:prstGeom prst="rect">
              <a:avLst/>
            </a:prstGeom>
            <a:solidFill>
              <a:srgbClr val="FDDF03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矩形 102"/>
            <p:cNvSpPr/>
            <p:nvPr/>
          </p:nvSpPr>
          <p:spPr>
            <a:xfrm>
              <a:off x="3524250" y="2506552"/>
              <a:ext cx="121920" cy="495728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矩形 103"/>
            <p:cNvSpPr/>
            <p:nvPr/>
          </p:nvSpPr>
          <p:spPr>
            <a:xfrm>
              <a:off x="4011930" y="2548462"/>
              <a:ext cx="329640" cy="495728"/>
            </a:xfrm>
            <a:prstGeom prst="rect">
              <a:avLst/>
            </a:prstGeom>
            <a:solidFill>
              <a:srgbClr val="FFC000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任意多边形 104"/>
            <p:cNvSpPr/>
            <p:nvPr/>
          </p:nvSpPr>
          <p:spPr>
            <a:xfrm>
              <a:off x="3481554" y="1983806"/>
              <a:ext cx="879065" cy="439533"/>
            </a:xfrm>
            <a:custGeom>
              <a:avLst/>
              <a:gdLst>
                <a:gd name="connsiteX0" fmla="*/ 480060 w 960120"/>
                <a:gd name="connsiteY0" fmla="*/ 0 h 480060"/>
                <a:gd name="connsiteX1" fmla="*/ 960120 w 960120"/>
                <a:gd name="connsiteY1" fmla="*/ 480060 h 480060"/>
                <a:gd name="connsiteX2" fmla="*/ 0 w 960120"/>
                <a:gd name="connsiteY2" fmla="*/ 480060 h 480060"/>
                <a:gd name="connsiteX3" fmla="*/ 480060 w 960120"/>
                <a:gd name="connsiteY3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120" h="48006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圆角矩形 105"/>
            <p:cNvSpPr/>
            <p:nvPr/>
          </p:nvSpPr>
          <p:spPr>
            <a:xfrm>
              <a:off x="3426613" y="2384095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圆角矩形 106"/>
            <p:cNvSpPr/>
            <p:nvPr/>
          </p:nvSpPr>
          <p:spPr>
            <a:xfrm>
              <a:off x="3421380" y="2997933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任意多边形 107"/>
            <p:cNvSpPr/>
            <p:nvPr/>
          </p:nvSpPr>
          <p:spPr>
            <a:xfrm>
              <a:off x="3771900" y="5005819"/>
              <a:ext cx="308610" cy="572021"/>
            </a:xfrm>
            <a:custGeom>
              <a:avLst/>
              <a:gdLst>
                <a:gd name="connsiteX0" fmla="*/ 140458 w 308610"/>
                <a:gd name="connsiteY0" fmla="*/ 0 h 572021"/>
                <a:gd name="connsiteX1" fmla="*/ 168152 w 308610"/>
                <a:gd name="connsiteY1" fmla="*/ 0 h 572021"/>
                <a:gd name="connsiteX2" fmla="*/ 308610 w 308610"/>
                <a:gd name="connsiteY2" fmla="*/ 140458 h 572021"/>
                <a:gd name="connsiteX3" fmla="*/ 308610 w 308610"/>
                <a:gd name="connsiteY3" fmla="*/ 572021 h 572021"/>
                <a:gd name="connsiteX4" fmla="*/ 0 w 308610"/>
                <a:gd name="connsiteY4" fmla="*/ 572021 h 572021"/>
                <a:gd name="connsiteX5" fmla="*/ 0 w 308610"/>
                <a:gd name="connsiteY5" fmla="*/ 140458 h 572021"/>
                <a:gd name="connsiteX6" fmla="*/ 140458 w 308610"/>
                <a:gd name="connsiteY6" fmla="*/ 0 h 57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610" h="572021">
                  <a:moveTo>
                    <a:pt x="140458" y="0"/>
                  </a:moveTo>
                  <a:lnTo>
                    <a:pt x="168152" y="0"/>
                  </a:lnTo>
                  <a:cubicBezTo>
                    <a:pt x="245725" y="0"/>
                    <a:pt x="308610" y="62885"/>
                    <a:pt x="308610" y="140458"/>
                  </a:cubicBezTo>
                  <a:lnTo>
                    <a:pt x="308610" y="572021"/>
                  </a:lnTo>
                  <a:lnTo>
                    <a:pt x="0" y="572021"/>
                  </a:lnTo>
                  <a:lnTo>
                    <a:pt x="0" y="140458"/>
                  </a:lnTo>
                  <a:cubicBezTo>
                    <a:pt x="0" y="62885"/>
                    <a:pt x="62885" y="0"/>
                    <a:pt x="1404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圆角矩形 108"/>
            <p:cNvSpPr/>
            <p:nvPr/>
          </p:nvSpPr>
          <p:spPr>
            <a:xfrm>
              <a:off x="3802380" y="331089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0" name="直接连接符 109"/>
            <p:cNvCxnSpPr>
              <a:stCxn id="105" idx="0"/>
            </p:cNvCxnSpPr>
            <p:nvPr/>
          </p:nvCxnSpPr>
          <p:spPr>
            <a:xfrm flipH="1" flipV="1">
              <a:off x="3920490" y="1360170"/>
              <a:ext cx="597" cy="623636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平行四边形 113"/>
            <p:cNvSpPr/>
            <p:nvPr/>
          </p:nvSpPr>
          <p:spPr>
            <a:xfrm>
              <a:off x="3063240" y="3166110"/>
              <a:ext cx="537210" cy="2377440"/>
            </a:xfrm>
            <a:prstGeom prst="parallelogram">
              <a:avLst>
                <a:gd name="adj" fmla="val 833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任意多边形 114"/>
            <p:cNvSpPr/>
            <p:nvPr/>
          </p:nvSpPr>
          <p:spPr>
            <a:xfrm>
              <a:off x="3519654" y="2008585"/>
              <a:ext cx="366546" cy="372844"/>
            </a:xfrm>
            <a:custGeom>
              <a:avLst/>
              <a:gdLst>
                <a:gd name="connsiteX0" fmla="*/ 431292 w 431292"/>
                <a:gd name="connsiteY0" fmla="*/ 0 h 438702"/>
                <a:gd name="connsiteX1" fmla="*/ 377333 w 431292"/>
                <a:gd name="connsiteY1" fmla="*/ 16750 h 438702"/>
                <a:gd name="connsiteX2" fmla="*/ 82534 w 431292"/>
                <a:gd name="connsiteY2" fmla="*/ 376178 h 438702"/>
                <a:gd name="connsiteX3" fmla="*/ 76231 w 431292"/>
                <a:gd name="connsiteY3" fmla="*/ 438702 h 438702"/>
                <a:gd name="connsiteX4" fmla="*/ 0 w 431292"/>
                <a:gd name="connsiteY4" fmla="*/ 438702 h 438702"/>
                <a:gd name="connsiteX5" fmla="*/ 350952 w 431292"/>
                <a:gd name="connsiteY5" fmla="*/ 8099 h 43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1292" h="438702">
                  <a:moveTo>
                    <a:pt x="431292" y="0"/>
                  </a:moveTo>
                  <a:lnTo>
                    <a:pt x="377333" y="16750"/>
                  </a:lnTo>
                  <a:cubicBezTo>
                    <a:pt x="227998" y="79913"/>
                    <a:pt x="115789" y="213665"/>
                    <a:pt x="82534" y="376178"/>
                  </a:cubicBezTo>
                  <a:lnTo>
                    <a:pt x="76231" y="438702"/>
                  </a:lnTo>
                  <a:lnTo>
                    <a:pt x="0" y="438702"/>
                  </a:lnTo>
                  <a:cubicBezTo>
                    <a:pt x="0" y="226298"/>
                    <a:pt x="150664" y="49084"/>
                    <a:pt x="350952" y="8099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矩形 115"/>
            <p:cNvSpPr/>
            <p:nvPr/>
          </p:nvSpPr>
          <p:spPr>
            <a:xfrm>
              <a:off x="2244090" y="4347210"/>
              <a:ext cx="99060" cy="1196340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任意多边形 116"/>
            <p:cNvSpPr/>
            <p:nvPr/>
          </p:nvSpPr>
          <p:spPr>
            <a:xfrm>
              <a:off x="2243304" y="3806190"/>
              <a:ext cx="492191" cy="476429"/>
            </a:xfrm>
            <a:custGeom>
              <a:avLst/>
              <a:gdLst>
                <a:gd name="connsiteX0" fmla="*/ 492191 w 492191"/>
                <a:gd name="connsiteY0" fmla="*/ 0 h 536259"/>
                <a:gd name="connsiteX1" fmla="*/ 414360 w 492191"/>
                <a:gd name="connsiteY1" fmla="*/ 26542 h 536259"/>
                <a:gd name="connsiteX2" fmla="*/ 94815 w 492191"/>
                <a:gd name="connsiteY2" fmla="*/ 454539 h 536259"/>
                <a:gd name="connsiteX3" fmla="*/ 87316 w 492191"/>
                <a:gd name="connsiteY3" fmla="*/ 536259 h 536259"/>
                <a:gd name="connsiteX4" fmla="*/ 0 w 492191"/>
                <a:gd name="connsiteY4" fmla="*/ 536259 h 536259"/>
                <a:gd name="connsiteX5" fmla="*/ 432128 w 492191"/>
                <a:gd name="connsiteY5" fmla="*/ 6055 h 53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191" h="536259">
                  <a:moveTo>
                    <a:pt x="492191" y="0"/>
                  </a:moveTo>
                  <a:lnTo>
                    <a:pt x="414360" y="26542"/>
                  </a:lnTo>
                  <a:cubicBezTo>
                    <a:pt x="252489" y="101755"/>
                    <a:pt x="130862" y="261023"/>
                    <a:pt x="94815" y="454539"/>
                  </a:cubicBezTo>
                  <a:lnTo>
                    <a:pt x="87316" y="536259"/>
                  </a:lnTo>
                  <a:lnTo>
                    <a:pt x="0" y="536259"/>
                  </a:lnTo>
                  <a:cubicBezTo>
                    <a:pt x="0" y="274725"/>
                    <a:pt x="185513" y="56520"/>
                    <a:pt x="432128" y="6055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3" name="矩形 132"/>
          <p:cNvSpPr/>
          <p:nvPr/>
        </p:nvSpPr>
        <p:spPr>
          <a:xfrm>
            <a:off x="263769" y="5820508"/>
            <a:ext cx="2145323" cy="1178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8" name="组合 117"/>
          <p:cNvGrpSpPr/>
          <p:nvPr/>
        </p:nvGrpSpPr>
        <p:grpSpPr>
          <a:xfrm>
            <a:off x="7628709" y="-95794"/>
            <a:ext cx="4750527" cy="4484912"/>
            <a:chOff x="7628709" y="-95794"/>
            <a:chExt cx="4750527" cy="4484912"/>
          </a:xfrm>
        </p:grpSpPr>
        <p:grpSp>
          <p:nvGrpSpPr>
            <p:cNvPr id="119" name="组合 118"/>
            <p:cNvGrpSpPr/>
            <p:nvPr/>
          </p:nvGrpSpPr>
          <p:grpSpPr>
            <a:xfrm>
              <a:off x="7628709" y="-95794"/>
              <a:ext cx="4750527" cy="4484912"/>
              <a:chOff x="7628709" y="-95794"/>
              <a:chExt cx="4750527" cy="4484912"/>
            </a:xfrm>
          </p:grpSpPr>
          <p:grpSp>
            <p:nvGrpSpPr>
              <p:cNvPr id="122" name="组合 121"/>
              <p:cNvGrpSpPr/>
              <p:nvPr/>
            </p:nvGrpSpPr>
            <p:grpSpPr>
              <a:xfrm>
                <a:off x="8203475" y="-95794"/>
                <a:ext cx="4175761" cy="3570514"/>
                <a:chOff x="8203475" y="-95794"/>
                <a:chExt cx="4175761" cy="3570514"/>
              </a:xfrm>
            </p:grpSpPr>
            <p:sp>
              <p:nvSpPr>
                <p:cNvPr id="124" name="矩形 123"/>
                <p:cNvSpPr/>
                <p:nvPr/>
              </p:nvSpPr>
              <p:spPr>
                <a:xfrm>
                  <a:off x="8660674" y="0"/>
                  <a:ext cx="3531326" cy="2769326"/>
                </a:xfrm>
                <a:prstGeom prst="rect">
                  <a:avLst/>
                </a:prstGeom>
                <a:solidFill>
                  <a:srgbClr val="19B4C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5" name="任意多边形 124"/>
                <p:cNvSpPr/>
                <p:nvPr/>
              </p:nvSpPr>
              <p:spPr>
                <a:xfrm>
                  <a:off x="8212184" y="-95794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165100" dist="88900" algn="l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6" name="任意多边形 125"/>
                <p:cNvSpPr/>
                <p:nvPr/>
              </p:nvSpPr>
              <p:spPr>
                <a:xfrm>
                  <a:off x="8203475" y="-91440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innerShdw blurRad="444500" dist="50800" dir="18900000">
                    <a:srgbClr val="91F0FD">
                      <a:alpha val="5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3" name="任意多边形 122"/>
              <p:cNvSpPr/>
              <p:nvPr/>
            </p:nvSpPr>
            <p:spPr>
              <a:xfrm>
                <a:off x="7628709" y="-1"/>
                <a:ext cx="4563291" cy="4389119"/>
              </a:xfrm>
              <a:custGeom>
                <a:avLst/>
                <a:gdLst>
                  <a:gd name="connsiteX0" fmla="*/ 0 w 4563291"/>
                  <a:gd name="connsiteY0" fmla="*/ 0 h 4389119"/>
                  <a:gd name="connsiteX1" fmla="*/ 1195147 w 4563291"/>
                  <a:gd name="connsiteY1" fmla="*/ 0 h 4389119"/>
                  <a:gd name="connsiteX2" fmla="*/ 1195147 w 4563291"/>
                  <a:gd name="connsiteY2" fmla="*/ 1271847 h 4389119"/>
                  <a:gd name="connsiteX3" fmla="*/ 2160923 w 4563291"/>
                  <a:gd name="connsiteY3" fmla="*/ 1271847 h 4389119"/>
                  <a:gd name="connsiteX4" fmla="*/ 2160923 w 4563291"/>
                  <a:gd name="connsiteY4" fmla="*/ 1724298 h 4389119"/>
                  <a:gd name="connsiteX5" fmla="*/ 2586445 w 4563291"/>
                  <a:gd name="connsiteY5" fmla="*/ 1724298 h 4389119"/>
                  <a:gd name="connsiteX6" fmla="*/ 2586445 w 4563291"/>
                  <a:gd name="connsiteY6" fmla="*/ 2169621 h 4389119"/>
                  <a:gd name="connsiteX7" fmla="*/ 3078410 w 4563291"/>
                  <a:gd name="connsiteY7" fmla="*/ 2169621 h 4389119"/>
                  <a:gd name="connsiteX8" fmla="*/ 3078410 w 4563291"/>
                  <a:gd name="connsiteY8" fmla="*/ 2508070 h 4389119"/>
                  <a:gd name="connsiteX9" fmla="*/ 3866605 w 4563291"/>
                  <a:gd name="connsiteY9" fmla="*/ 2508070 h 4389119"/>
                  <a:gd name="connsiteX10" fmla="*/ 3866605 w 4563291"/>
                  <a:gd name="connsiteY10" fmla="*/ 2743200 h 4389119"/>
                  <a:gd name="connsiteX11" fmla="*/ 4563291 w 4563291"/>
                  <a:gd name="connsiteY11" fmla="*/ 2743200 h 4389119"/>
                  <a:gd name="connsiteX12" fmla="*/ 4563291 w 4563291"/>
                  <a:gd name="connsiteY12" fmla="*/ 4389119 h 4389119"/>
                  <a:gd name="connsiteX13" fmla="*/ 2595523 w 4563291"/>
                  <a:gd name="connsiteY13" fmla="*/ 4389119 h 4389119"/>
                  <a:gd name="connsiteX14" fmla="*/ 2595523 w 4563291"/>
                  <a:gd name="connsiteY14" fmla="*/ 3366654 h 4389119"/>
                  <a:gd name="connsiteX15" fmla="*/ 1690108 w 4563291"/>
                  <a:gd name="connsiteY15" fmla="*/ 3366654 h 4389119"/>
                  <a:gd name="connsiteX16" fmla="*/ 1690108 w 4563291"/>
                  <a:gd name="connsiteY16" fmla="*/ 2867890 h 4389119"/>
                  <a:gd name="connsiteX17" fmla="*/ 639826 w 4563291"/>
                  <a:gd name="connsiteY17" fmla="*/ 2867890 h 4389119"/>
                  <a:gd name="connsiteX18" fmla="*/ 639826 w 4563291"/>
                  <a:gd name="connsiteY18" fmla="*/ 2019992 h 4389119"/>
                  <a:gd name="connsiteX19" fmla="*/ 0 w 4563291"/>
                  <a:gd name="connsiteY19" fmla="*/ 2019992 h 438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63291" h="4389119">
                    <a:moveTo>
                      <a:pt x="0" y="0"/>
                    </a:moveTo>
                    <a:lnTo>
                      <a:pt x="1195147" y="0"/>
                    </a:lnTo>
                    <a:lnTo>
                      <a:pt x="1195147" y="1271847"/>
                    </a:lnTo>
                    <a:lnTo>
                      <a:pt x="2160923" y="1271847"/>
                    </a:lnTo>
                    <a:lnTo>
                      <a:pt x="2160923" y="1724298"/>
                    </a:lnTo>
                    <a:lnTo>
                      <a:pt x="2586445" y="1724298"/>
                    </a:lnTo>
                    <a:lnTo>
                      <a:pt x="2586445" y="2169621"/>
                    </a:lnTo>
                    <a:lnTo>
                      <a:pt x="3078410" y="2169621"/>
                    </a:lnTo>
                    <a:lnTo>
                      <a:pt x="3078410" y="2508070"/>
                    </a:lnTo>
                    <a:lnTo>
                      <a:pt x="3866605" y="2508070"/>
                    </a:lnTo>
                    <a:lnTo>
                      <a:pt x="3866605" y="2743200"/>
                    </a:lnTo>
                    <a:lnTo>
                      <a:pt x="4563291" y="2743200"/>
                    </a:lnTo>
                    <a:lnTo>
                      <a:pt x="4563291" y="4389119"/>
                    </a:lnTo>
                    <a:lnTo>
                      <a:pt x="2595523" y="4389119"/>
                    </a:lnTo>
                    <a:lnTo>
                      <a:pt x="2595523" y="3366654"/>
                    </a:lnTo>
                    <a:lnTo>
                      <a:pt x="1690108" y="3366654"/>
                    </a:lnTo>
                    <a:lnTo>
                      <a:pt x="1690108" y="2867890"/>
                    </a:lnTo>
                    <a:lnTo>
                      <a:pt x="639826" y="2867890"/>
                    </a:lnTo>
                    <a:lnTo>
                      <a:pt x="639826" y="2019992"/>
                    </a:lnTo>
                    <a:lnTo>
                      <a:pt x="0" y="20199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20" name="图片 1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47" t="36684" r="58009" b="33815"/>
            <a:stretch/>
          </p:blipFill>
          <p:spPr>
            <a:xfrm rot="19359801">
              <a:off x="11417829" y="883063"/>
              <a:ext cx="580572" cy="834573"/>
            </a:xfrm>
            <a:prstGeom prst="rect">
              <a:avLst/>
            </a:prstGeom>
          </p:spPr>
        </p:pic>
        <p:pic>
          <p:nvPicPr>
            <p:cNvPr id="121" name="图片 1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85" t="46432" r="65656" b="32019"/>
            <a:stretch/>
          </p:blipFill>
          <p:spPr>
            <a:xfrm rot="306661" flipH="1">
              <a:off x="10581726" y="130097"/>
              <a:ext cx="661782" cy="427613"/>
            </a:xfrm>
            <a:prstGeom prst="rect">
              <a:avLst/>
            </a:prstGeom>
          </p:spPr>
        </p:pic>
      </p:grpSp>
      <p:sp>
        <p:nvSpPr>
          <p:cNvPr id="39" name="任意多边形 38"/>
          <p:cNvSpPr/>
          <p:nvPr/>
        </p:nvSpPr>
        <p:spPr>
          <a:xfrm>
            <a:off x="-106321" y="3641689"/>
            <a:ext cx="12298321" cy="2948803"/>
          </a:xfrm>
          <a:custGeom>
            <a:avLst/>
            <a:gdLst>
              <a:gd name="connsiteX0" fmla="*/ 284873 w 12192000"/>
              <a:gd name="connsiteY0" fmla="*/ 442 h 3750841"/>
              <a:gd name="connsiteX1" fmla="*/ 5550878 w 12192000"/>
              <a:gd name="connsiteY1" fmla="*/ 1842978 h 3750841"/>
              <a:gd name="connsiteX2" fmla="*/ 12081561 w 12192000"/>
              <a:gd name="connsiteY2" fmla="*/ 1801114 h 3750841"/>
              <a:gd name="connsiteX3" fmla="*/ 12192000 w 12192000"/>
              <a:gd name="connsiteY3" fmla="*/ 1747221 h 3750841"/>
              <a:gd name="connsiteX4" fmla="*/ 12192000 w 12192000"/>
              <a:gd name="connsiteY4" fmla="*/ 2550059 h 3750841"/>
              <a:gd name="connsiteX5" fmla="*/ 12138352 w 12192000"/>
              <a:gd name="connsiteY5" fmla="*/ 2633905 h 3750841"/>
              <a:gd name="connsiteX6" fmla="*/ 5975843 w 12192000"/>
              <a:gd name="connsiteY6" fmla="*/ 3715748 h 3750841"/>
              <a:gd name="connsiteX7" fmla="*/ 576023 w 12192000"/>
              <a:gd name="connsiteY7" fmla="*/ 1348423 h 3750841"/>
              <a:gd name="connsiteX8" fmla="*/ 11829 w 12192000"/>
              <a:gd name="connsiteY8" fmla="*/ 1186252 h 3750841"/>
              <a:gd name="connsiteX9" fmla="*/ 0 w 12192000"/>
              <a:gd name="connsiteY9" fmla="*/ 1185199 h 3750841"/>
              <a:gd name="connsiteX10" fmla="*/ 0 w 12192000"/>
              <a:gd name="connsiteY10" fmla="*/ 52838 h 3750841"/>
              <a:gd name="connsiteX11" fmla="*/ 13926 w 12192000"/>
              <a:gd name="connsiteY11" fmla="*/ 49091 h 3750841"/>
              <a:gd name="connsiteX12" fmla="*/ 284873 w 12192000"/>
              <a:gd name="connsiteY12" fmla="*/ 442 h 3750841"/>
              <a:gd name="connsiteX0" fmla="*/ 336528 w 12243655"/>
              <a:gd name="connsiteY0" fmla="*/ 442 h 2793586"/>
              <a:gd name="connsiteX1" fmla="*/ 5602533 w 12243655"/>
              <a:gd name="connsiteY1" fmla="*/ 1842978 h 2793586"/>
              <a:gd name="connsiteX2" fmla="*/ 12133216 w 12243655"/>
              <a:gd name="connsiteY2" fmla="*/ 1801114 h 2793586"/>
              <a:gd name="connsiteX3" fmla="*/ 12243655 w 12243655"/>
              <a:gd name="connsiteY3" fmla="*/ 1747221 h 2793586"/>
              <a:gd name="connsiteX4" fmla="*/ 12243655 w 12243655"/>
              <a:gd name="connsiteY4" fmla="*/ 2550059 h 2793586"/>
              <a:gd name="connsiteX5" fmla="*/ 12190007 w 12243655"/>
              <a:gd name="connsiteY5" fmla="*/ 2633905 h 2793586"/>
              <a:gd name="connsiteX6" fmla="*/ 6326436 w 12243655"/>
              <a:gd name="connsiteY6" fmla="*/ 2168302 h 2793586"/>
              <a:gd name="connsiteX7" fmla="*/ 627678 w 12243655"/>
              <a:gd name="connsiteY7" fmla="*/ 1348423 h 2793586"/>
              <a:gd name="connsiteX8" fmla="*/ 63484 w 12243655"/>
              <a:gd name="connsiteY8" fmla="*/ 1186252 h 2793586"/>
              <a:gd name="connsiteX9" fmla="*/ 51655 w 12243655"/>
              <a:gd name="connsiteY9" fmla="*/ 1185199 h 2793586"/>
              <a:gd name="connsiteX10" fmla="*/ 51655 w 12243655"/>
              <a:gd name="connsiteY10" fmla="*/ 52838 h 2793586"/>
              <a:gd name="connsiteX11" fmla="*/ 65581 w 12243655"/>
              <a:gd name="connsiteY11" fmla="*/ 49091 h 2793586"/>
              <a:gd name="connsiteX12" fmla="*/ 336528 w 12243655"/>
              <a:gd name="connsiteY12" fmla="*/ 442 h 2793586"/>
              <a:gd name="connsiteX0" fmla="*/ 336528 w 12243655"/>
              <a:gd name="connsiteY0" fmla="*/ 442 h 2709994"/>
              <a:gd name="connsiteX1" fmla="*/ 5602533 w 12243655"/>
              <a:gd name="connsiteY1" fmla="*/ 1842978 h 2709994"/>
              <a:gd name="connsiteX2" fmla="*/ 12133216 w 12243655"/>
              <a:gd name="connsiteY2" fmla="*/ 1801114 h 2709994"/>
              <a:gd name="connsiteX3" fmla="*/ 12243655 w 12243655"/>
              <a:gd name="connsiteY3" fmla="*/ 1747221 h 2709994"/>
              <a:gd name="connsiteX4" fmla="*/ 12243655 w 12243655"/>
              <a:gd name="connsiteY4" fmla="*/ 2550059 h 2709994"/>
              <a:gd name="connsiteX5" fmla="*/ 12190007 w 12243655"/>
              <a:gd name="connsiteY5" fmla="*/ 2633905 h 2709994"/>
              <a:gd name="connsiteX6" fmla="*/ 6326436 w 12243655"/>
              <a:gd name="connsiteY6" fmla="*/ 2168302 h 2709994"/>
              <a:gd name="connsiteX7" fmla="*/ 627678 w 12243655"/>
              <a:gd name="connsiteY7" fmla="*/ 1348423 h 2709994"/>
              <a:gd name="connsiteX8" fmla="*/ 63484 w 12243655"/>
              <a:gd name="connsiteY8" fmla="*/ 1186252 h 2709994"/>
              <a:gd name="connsiteX9" fmla="*/ 51655 w 12243655"/>
              <a:gd name="connsiteY9" fmla="*/ 1185199 h 2709994"/>
              <a:gd name="connsiteX10" fmla="*/ 51655 w 12243655"/>
              <a:gd name="connsiteY10" fmla="*/ 52838 h 2709994"/>
              <a:gd name="connsiteX11" fmla="*/ 65581 w 12243655"/>
              <a:gd name="connsiteY11" fmla="*/ 49091 h 2709994"/>
              <a:gd name="connsiteX12" fmla="*/ 336528 w 12243655"/>
              <a:gd name="connsiteY12" fmla="*/ 442 h 2709994"/>
              <a:gd name="connsiteX0" fmla="*/ 336528 w 12243655"/>
              <a:gd name="connsiteY0" fmla="*/ 442 h 2746355"/>
              <a:gd name="connsiteX1" fmla="*/ 5602533 w 12243655"/>
              <a:gd name="connsiteY1" fmla="*/ 1842978 h 2746355"/>
              <a:gd name="connsiteX2" fmla="*/ 12133216 w 12243655"/>
              <a:gd name="connsiteY2" fmla="*/ 1801114 h 2746355"/>
              <a:gd name="connsiteX3" fmla="*/ 12243655 w 12243655"/>
              <a:gd name="connsiteY3" fmla="*/ 1747221 h 2746355"/>
              <a:gd name="connsiteX4" fmla="*/ 12243655 w 12243655"/>
              <a:gd name="connsiteY4" fmla="*/ 2550059 h 2746355"/>
              <a:gd name="connsiteX5" fmla="*/ 12190007 w 12243655"/>
              <a:gd name="connsiteY5" fmla="*/ 2633905 h 2746355"/>
              <a:gd name="connsiteX6" fmla="*/ 6326436 w 12243655"/>
              <a:gd name="connsiteY6" fmla="*/ 2168302 h 2746355"/>
              <a:gd name="connsiteX7" fmla="*/ 627678 w 12243655"/>
              <a:gd name="connsiteY7" fmla="*/ 1348423 h 2746355"/>
              <a:gd name="connsiteX8" fmla="*/ 63484 w 12243655"/>
              <a:gd name="connsiteY8" fmla="*/ 1186252 h 2746355"/>
              <a:gd name="connsiteX9" fmla="*/ 51655 w 12243655"/>
              <a:gd name="connsiteY9" fmla="*/ 1185199 h 2746355"/>
              <a:gd name="connsiteX10" fmla="*/ 51655 w 12243655"/>
              <a:gd name="connsiteY10" fmla="*/ 52838 h 2746355"/>
              <a:gd name="connsiteX11" fmla="*/ 65581 w 12243655"/>
              <a:gd name="connsiteY11" fmla="*/ 49091 h 2746355"/>
              <a:gd name="connsiteX12" fmla="*/ 336528 w 12243655"/>
              <a:gd name="connsiteY12" fmla="*/ 442 h 2746355"/>
              <a:gd name="connsiteX0" fmla="*/ 336528 w 12243655"/>
              <a:gd name="connsiteY0" fmla="*/ 442 h 3062767"/>
              <a:gd name="connsiteX1" fmla="*/ 5602533 w 12243655"/>
              <a:gd name="connsiteY1" fmla="*/ 1842978 h 3062767"/>
              <a:gd name="connsiteX2" fmla="*/ 12133216 w 12243655"/>
              <a:gd name="connsiteY2" fmla="*/ 1801114 h 3062767"/>
              <a:gd name="connsiteX3" fmla="*/ 12243655 w 12243655"/>
              <a:gd name="connsiteY3" fmla="*/ 1747221 h 3062767"/>
              <a:gd name="connsiteX4" fmla="*/ 12243655 w 12243655"/>
              <a:gd name="connsiteY4" fmla="*/ 2550059 h 3062767"/>
              <a:gd name="connsiteX5" fmla="*/ 12190007 w 12243655"/>
              <a:gd name="connsiteY5" fmla="*/ 2932843 h 3062767"/>
              <a:gd name="connsiteX6" fmla="*/ 6326436 w 12243655"/>
              <a:gd name="connsiteY6" fmla="*/ 2168302 h 3062767"/>
              <a:gd name="connsiteX7" fmla="*/ 627678 w 12243655"/>
              <a:gd name="connsiteY7" fmla="*/ 1348423 h 3062767"/>
              <a:gd name="connsiteX8" fmla="*/ 63484 w 12243655"/>
              <a:gd name="connsiteY8" fmla="*/ 1186252 h 3062767"/>
              <a:gd name="connsiteX9" fmla="*/ 51655 w 12243655"/>
              <a:gd name="connsiteY9" fmla="*/ 1185199 h 3062767"/>
              <a:gd name="connsiteX10" fmla="*/ 51655 w 12243655"/>
              <a:gd name="connsiteY10" fmla="*/ 52838 h 3062767"/>
              <a:gd name="connsiteX11" fmla="*/ 65581 w 12243655"/>
              <a:gd name="connsiteY11" fmla="*/ 49091 h 3062767"/>
              <a:gd name="connsiteX12" fmla="*/ 336528 w 12243655"/>
              <a:gd name="connsiteY12" fmla="*/ 442 h 3062767"/>
              <a:gd name="connsiteX0" fmla="*/ 336528 w 12243655"/>
              <a:gd name="connsiteY0" fmla="*/ 442 h 2945862"/>
              <a:gd name="connsiteX1" fmla="*/ 5602533 w 12243655"/>
              <a:gd name="connsiteY1" fmla="*/ 1842978 h 2945862"/>
              <a:gd name="connsiteX2" fmla="*/ 12133216 w 12243655"/>
              <a:gd name="connsiteY2" fmla="*/ 1801114 h 2945862"/>
              <a:gd name="connsiteX3" fmla="*/ 12243655 w 12243655"/>
              <a:gd name="connsiteY3" fmla="*/ 1747221 h 2945862"/>
              <a:gd name="connsiteX4" fmla="*/ 12243655 w 12243655"/>
              <a:gd name="connsiteY4" fmla="*/ 2550059 h 2945862"/>
              <a:gd name="connsiteX5" fmla="*/ 12190007 w 12243655"/>
              <a:gd name="connsiteY5" fmla="*/ 2932843 h 2945862"/>
              <a:gd name="connsiteX6" fmla="*/ 6326436 w 12243655"/>
              <a:gd name="connsiteY6" fmla="*/ 2168302 h 2945862"/>
              <a:gd name="connsiteX7" fmla="*/ 627678 w 12243655"/>
              <a:gd name="connsiteY7" fmla="*/ 1348423 h 2945862"/>
              <a:gd name="connsiteX8" fmla="*/ 63484 w 12243655"/>
              <a:gd name="connsiteY8" fmla="*/ 1186252 h 2945862"/>
              <a:gd name="connsiteX9" fmla="*/ 51655 w 12243655"/>
              <a:gd name="connsiteY9" fmla="*/ 1185199 h 2945862"/>
              <a:gd name="connsiteX10" fmla="*/ 51655 w 12243655"/>
              <a:gd name="connsiteY10" fmla="*/ 52838 h 2945862"/>
              <a:gd name="connsiteX11" fmla="*/ 65581 w 12243655"/>
              <a:gd name="connsiteY11" fmla="*/ 49091 h 2945862"/>
              <a:gd name="connsiteX12" fmla="*/ 336528 w 12243655"/>
              <a:gd name="connsiteY12" fmla="*/ 442 h 2945862"/>
              <a:gd name="connsiteX0" fmla="*/ 284873 w 12192000"/>
              <a:gd name="connsiteY0" fmla="*/ 442 h 3033575"/>
              <a:gd name="connsiteX1" fmla="*/ 5550878 w 12192000"/>
              <a:gd name="connsiteY1" fmla="*/ 1842978 h 3033575"/>
              <a:gd name="connsiteX2" fmla="*/ 12081561 w 12192000"/>
              <a:gd name="connsiteY2" fmla="*/ 1801114 h 3033575"/>
              <a:gd name="connsiteX3" fmla="*/ 12192000 w 12192000"/>
              <a:gd name="connsiteY3" fmla="*/ 1747221 h 3033575"/>
              <a:gd name="connsiteX4" fmla="*/ 12192000 w 12192000"/>
              <a:gd name="connsiteY4" fmla="*/ 2550059 h 3033575"/>
              <a:gd name="connsiteX5" fmla="*/ 12138352 w 12192000"/>
              <a:gd name="connsiteY5" fmla="*/ 2932843 h 3033575"/>
              <a:gd name="connsiteX6" fmla="*/ 4006366 w 12192000"/>
              <a:gd name="connsiteY6" fmla="*/ 2854102 h 3033575"/>
              <a:gd name="connsiteX7" fmla="*/ 576023 w 12192000"/>
              <a:gd name="connsiteY7" fmla="*/ 1348423 h 3033575"/>
              <a:gd name="connsiteX8" fmla="*/ 11829 w 12192000"/>
              <a:gd name="connsiteY8" fmla="*/ 1186252 h 3033575"/>
              <a:gd name="connsiteX9" fmla="*/ 0 w 12192000"/>
              <a:gd name="connsiteY9" fmla="*/ 1185199 h 3033575"/>
              <a:gd name="connsiteX10" fmla="*/ 0 w 12192000"/>
              <a:gd name="connsiteY10" fmla="*/ 52838 h 3033575"/>
              <a:gd name="connsiteX11" fmla="*/ 13926 w 12192000"/>
              <a:gd name="connsiteY11" fmla="*/ 49091 h 3033575"/>
              <a:gd name="connsiteX12" fmla="*/ 284873 w 12192000"/>
              <a:gd name="connsiteY12" fmla="*/ 442 h 3033575"/>
              <a:gd name="connsiteX0" fmla="*/ 284873 w 12192000"/>
              <a:gd name="connsiteY0" fmla="*/ 442 h 3157480"/>
              <a:gd name="connsiteX1" fmla="*/ 5550878 w 12192000"/>
              <a:gd name="connsiteY1" fmla="*/ 1842978 h 3157480"/>
              <a:gd name="connsiteX2" fmla="*/ 12081561 w 12192000"/>
              <a:gd name="connsiteY2" fmla="*/ 1801114 h 3157480"/>
              <a:gd name="connsiteX3" fmla="*/ 12192000 w 12192000"/>
              <a:gd name="connsiteY3" fmla="*/ 1747221 h 3157480"/>
              <a:gd name="connsiteX4" fmla="*/ 12192000 w 12192000"/>
              <a:gd name="connsiteY4" fmla="*/ 2550059 h 3157480"/>
              <a:gd name="connsiteX5" fmla="*/ 12138352 w 12192000"/>
              <a:gd name="connsiteY5" fmla="*/ 2932843 h 3157480"/>
              <a:gd name="connsiteX6" fmla="*/ 4006366 w 12192000"/>
              <a:gd name="connsiteY6" fmla="*/ 2854102 h 3157480"/>
              <a:gd name="connsiteX7" fmla="*/ 576023 w 12192000"/>
              <a:gd name="connsiteY7" fmla="*/ 1348423 h 3157480"/>
              <a:gd name="connsiteX8" fmla="*/ 11829 w 12192000"/>
              <a:gd name="connsiteY8" fmla="*/ 1186252 h 3157480"/>
              <a:gd name="connsiteX9" fmla="*/ 0 w 12192000"/>
              <a:gd name="connsiteY9" fmla="*/ 1185199 h 3157480"/>
              <a:gd name="connsiteX10" fmla="*/ 0 w 12192000"/>
              <a:gd name="connsiteY10" fmla="*/ 52838 h 3157480"/>
              <a:gd name="connsiteX11" fmla="*/ 13926 w 12192000"/>
              <a:gd name="connsiteY11" fmla="*/ 49091 h 3157480"/>
              <a:gd name="connsiteX12" fmla="*/ 284873 w 12192000"/>
              <a:gd name="connsiteY12" fmla="*/ 442 h 3157480"/>
              <a:gd name="connsiteX0" fmla="*/ 284873 w 12192000"/>
              <a:gd name="connsiteY0" fmla="*/ 442 h 3218445"/>
              <a:gd name="connsiteX1" fmla="*/ 5550878 w 12192000"/>
              <a:gd name="connsiteY1" fmla="*/ 1842978 h 3218445"/>
              <a:gd name="connsiteX2" fmla="*/ 12081561 w 12192000"/>
              <a:gd name="connsiteY2" fmla="*/ 1801114 h 3218445"/>
              <a:gd name="connsiteX3" fmla="*/ 12192000 w 12192000"/>
              <a:gd name="connsiteY3" fmla="*/ 1747221 h 3218445"/>
              <a:gd name="connsiteX4" fmla="*/ 12192000 w 12192000"/>
              <a:gd name="connsiteY4" fmla="*/ 2550059 h 3218445"/>
              <a:gd name="connsiteX5" fmla="*/ 12138352 w 12192000"/>
              <a:gd name="connsiteY5" fmla="*/ 2932843 h 3218445"/>
              <a:gd name="connsiteX6" fmla="*/ 5290043 w 12192000"/>
              <a:gd name="connsiteY6" fmla="*/ 2942025 h 3218445"/>
              <a:gd name="connsiteX7" fmla="*/ 576023 w 12192000"/>
              <a:gd name="connsiteY7" fmla="*/ 1348423 h 3218445"/>
              <a:gd name="connsiteX8" fmla="*/ 11829 w 12192000"/>
              <a:gd name="connsiteY8" fmla="*/ 1186252 h 3218445"/>
              <a:gd name="connsiteX9" fmla="*/ 0 w 12192000"/>
              <a:gd name="connsiteY9" fmla="*/ 1185199 h 3218445"/>
              <a:gd name="connsiteX10" fmla="*/ 0 w 12192000"/>
              <a:gd name="connsiteY10" fmla="*/ 52838 h 3218445"/>
              <a:gd name="connsiteX11" fmla="*/ 13926 w 12192000"/>
              <a:gd name="connsiteY11" fmla="*/ 49091 h 3218445"/>
              <a:gd name="connsiteX12" fmla="*/ 284873 w 12192000"/>
              <a:gd name="connsiteY12" fmla="*/ 442 h 3218445"/>
              <a:gd name="connsiteX0" fmla="*/ 328444 w 12235571"/>
              <a:gd name="connsiteY0" fmla="*/ 442 h 3040734"/>
              <a:gd name="connsiteX1" fmla="*/ 5594449 w 12235571"/>
              <a:gd name="connsiteY1" fmla="*/ 1842978 h 3040734"/>
              <a:gd name="connsiteX2" fmla="*/ 12125132 w 12235571"/>
              <a:gd name="connsiteY2" fmla="*/ 1801114 h 3040734"/>
              <a:gd name="connsiteX3" fmla="*/ 12235571 w 12235571"/>
              <a:gd name="connsiteY3" fmla="*/ 1747221 h 3040734"/>
              <a:gd name="connsiteX4" fmla="*/ 12235571 w 12235571"/>
              <a:gd name="connsiteY4" fmla="*/ 2550059 h 3040734"/>
              <a:gd name="connsiteX5" fmla="*/ 12181923 w 12235571"/>
              <a:gd name="connsiteY5" fmla="*/ 2932843 h 3040734"/>
              <a:gd name="connsiteX6" fmla="*/ 5333614 w 12235571"/>
              <a:gd name="connsiteY6" fmla="*/ 2942025 h 3040734"/>
              <a:gd name="connsiteX7" fmla="*/ 514086 w 12235571"/>
              <a:gd name="connsiteY7" fmla="*/ 1963884 h 3040734"/>
              <a:gd name="connsiteX8" fmla="*/ 55400 w 12235571"/>
              <a:gd name="connsiteY8" fmla="*/ 1186252 h 3040734"/>
              <a:gd name="connsiteX9" fmla="*/ 43571 w 12235571"/>
              <a:gd name="connsiteY9" fmla="*/ 1185199 h 3040734"/>
              <a:gd name="connsiteX10" fmla="*/ 43571 w 12235571"/>
              <a:gd name="connsiteY10" fmla="*/ 52838 h 3040734"/>
              <a:gd name="connsiteX11" fmla="*/ 57497 w 12235571"/>
              <a:gd name="connsiteY11" fmla="*/ 49091 h 3040734"/>
              <a:gd name="connsiteX12" fmla="*/ 328444 w 12235571"/>
              <a:gd name="connsiteY12" fmla="*/ 442 h 3040734"/>
              <a:gd name="connsiteX0" fmla="*/ 328444 w 12235571"/>
              <a:gd name="connsiteY0" fmla="*/ 442 h 3298259"/>
              <a:gd name="connsiteX1" fmla="*/ 5594449 w 12235571"/>
              <a:gd name="connsiteY1" fmla="*/ 1842978 h 3298259"/>
              <a:gd name="connsiteX2" fmla="*/ 12125132 w 12235571"/>
              <a:gd name="connsiteY2" fmla="*/ 1801114 h 3298259"/>
              <a:gd name="connsiteX3" fmla="*/ 12235571 w 12235571"/>
              <a:gd name="connsiteY3" fmla="*/ 1747221 h 3298259"/>
              <a:gd name="connsiteX4" fmla="*/ 12235571 w 12235571"/>
              <a:gd name="connsiteY4" fmla="*/ 2550059 h 3298259"/>
              <a:gd name="connsiteX5" fmla="*/ 12181923 w 12235571"/>
              <a:gd name="connsiteY5" fmla="*/ 2932843 h 3298259"/>
              <a:gd name="connsiteX6" fmla="*/ 5333614 w 12235571"/>
              <a:gd name="connsiteY6" fmla="*/ 2942025 h 3298259"/>
              <a:gd name="connsiteX7" fmla="*/ 514086 w 12235571"/>
              <a:gd name="connsiteY7" fmla="*/ 1963884 h 3298259"/>
              <a:gd name="connsiteX8" fmla="*/ 55400 w 12235571"/>
              <a:gd name="connsiteY8" fmla="*/ 1186252 h 3298259"/>
              <a:gd name="connsiteX9" fmla="*/ 43571 w 12235571"/>
              <a:gd name="connsiteY9" fmla="*/ 1185199 h 3298259"/>
              <a:gd name="connsiteX10" fmla="*/ 43571 w 12235571"/>
              <a:gd name="connsiteY10" fmla="*/ 52838 h 3298259"/>
              <a:gd name="connsiteX11" fmla="*/ 57497 w 12235571"/>
              <a:gd name="connsiteY11" fmla="*/ 49091 h 3298259"/>
              <a:gd name="connsiteX12" fmla="*/ 328444 w 12235571"/>
              <a:gd name="connsiteY12" fmla="*/ 442 h 3298259"/>
              <a:gd name="connsiteX0" fmla="*/ 391194 w 12298321"/>
              <a:gd name="connsiteY0" fmla="*/ 442 h 3052589"/>
              <a:gd name="connsiteX1" fmla="*/ 5657199 w 12298321"/>
              <a:gd name="connsiteY1" fmla="*/ 1842978 h 3052589"/>
              <a:gd name="connsiteX2" fmla="*/ 12187882 w 12298321"/>
              <a:gd name="connsiteY2" fmla="*/ 1801114 h 3052589"/>
              <a:gd name="connsiteX3" fmla="*/ 12298321 w 12298321"/>
              <a:gd name="connsiteY3" fmla="*/ 1747221 h 3052589"/>
              <a:gd name="connsiteX4" fmla="*/ 12298321 w 12298321"/>
              <a:gd name="connsiteY4" fmla="*/ 2550059 h 3052589"/>
              <a:gd name="connsiteX5" fmla="*/ 12244673 w 12298321"/>
              <a:gd name="connsiteY5" fmla="*/ 2932843 h 3052589"/>
              <a:gd name="connsiteX6" fmla="*/ 6328349 w 12298321"/>
              <a:gd name="connsiteY6" fmla="*/ 2660672 h 3052589"/>
              <a:gd name="connsiteX7" fmla="*/ 576836 w 12298321"/>
              <a:gd name="connsiteY7" fmla="*/ 1963884 h 3052589"/>
              <a:gd name="connsiteX8" fmla="*/ 118150 w 12298321"/>
              <a:gd name="connsiteY8" fmla="*/ 1186252 h 3052589"/>
              <a:gd name="connsiteX9" fmla="*/ 106321 w 12298321"/>
              <a:gd name="connsiteY9" fmla="*/ 1185199 h 3052589"/>
              <a:gd name="connsiteX10" fmla="*/ 106321 w 12298321"/>
              <a:gd name="connsiteY10" fmla="*/ 52838 h 3052589"/>
              <a:gd name="connsiteX11" fmla="*/ 120247 w 12298321"/>
              <a:gd name="connsiteY11" fmla="*/ 49091 h 3052589"/>
              <a:gd name="connsiteX12" fmla="*/ 391194 w 12298321"/>
              <a:gd name="connsiteY12" fmla="*/ 442 h 3052589"/>
              <a:gd name="connsiteX0" fmla="*/ 391194 w 12298321"/>
              <a:gd name="connsiteY0" fmla="*/ 442 h 2948803"/>
              <a:gd name="connsiteX1" fmla="*/ 5657199 w 12298321"/>
              <a:gd name="connsiteY1" fmla="*/ 1842978 h 2948803"/>
              <a:gd name="connsiteX2" fmla="*/ 12187882 w 12298321"/>
              <a:gd name="connsiteY2" fmla="*/ 1801114 h 2948803"/>
              <a:gd name="connsiteX3" fmla="*/ 12298321 w 12298321"/>
              <a:gd name="connsiteY3" fmla="*/ 1747221 h 2948803"/>
              <a:gd name="connsiteX4" fmla="*/ 12298321 w 12298321"/>
              <a:gd name="connsiteY4" fmla="*/ 2550059 h 2948803"/>
              <a:gd name="connsiteX5" fmla="*/ 12244673 w 12298321"/>
              <a:gd name="connsiteY5" fmla="*/ 2932843 h 2948803"/>
              <a:gd name="connsiteX6" fmla="*/ 6328349 w 12298321"/>
              <a:gd name="connsiteY6" fmla="*/ 2660672 h 2948803"/>
              <a:gd name="connsiteX7" fmla="*/ 576836 w 12298321"/>
              <a:gd name="connsiteY7" fmla="*/ 1963884 h 2948803"/>
              <a:gd name="connsiteX8" fmla="*/ 118150 w 12298321"/>
              <a:gd name="connsiteY8" fmla="*/ 1186252 h 2948803"/>
              <a:gd name="connsiteX9" fmla="*/ 106321 w 12298321"/>
              <a:gd name="connsiteY9" fmla="*/ 1185199 h 2948803"/>
              <a:gd name="connsiteX10" fmla="*/ 106321 w 12298321"/>
              <a:gd name="connsiteY10" fmla="*/ 52838 h 2948803"/>
              <a:gd name="connsiteX11" fmla="*/ 120247 w 12298321"/>
              <a:gd name="connsiteY11" fmla="*/ 49091 h 2948803"/>
              <a:gd name="connsiteX12" fmla="*/ 391194 w 12298321"/>
              <a:gd name="connsiteY12" fmla="*/ 442 h 294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98321" h="2948803">
                <a:moveTo>
                  <a:pt x="391194" y="442"/>
                </a:moveTo>
                <a:cubicBezTo>
                  <a:pt x="2776687" y="-30437"/>
                  <a:pt x="3645324" y="1565196"/>
                  <a:pt x="5657199" y="1842978"/>
                </a:cubicBezTo>
                <a:cubicBezTo>
                  <a:pt x="7543330" y="2103399"/>
                  <a:pt x="10699538" y="2408738"/>
                  <a:pt x="12187882" y="1801114"/>
                </a:cubicBezTo>
                <a:lnTo>
                  <a:pt x="12298321" y="1747221"/>
                </a:lnTo>
                <a:lnTo>
                  <a:pt x="12298321" y="2550059"/>
                </a:lnTo>
                <a:lnTo>
                  <a:pt x="12244673" y="2932843"/>
                </a:lnTo>
                <a:cubicBezTo>
                  <a:pt x="10437671" y="3042375"/>
                  <a:pt x="7938881" y="1802257"/>
                  <a:pt x="6328349" y="2660672"/>
                </a:cubicBezTo>
                <a:cubicBezTo>
                  <a:pt x="4717817" y="3519087"/>
                  <a:pt x="1611869" y="2209621"/>
                  <a:pt x="576836" y="1963884"/>
                </a:cubicBezTo>
                <a:cubicBezTo>
                  <a:pt x="-458197" y="1718147"/>
                  <a:pt x="240812" y="1203357"/>
                  <a:pt x="118150" y="1186252"/>
                </a:cubicBezTo>
                <a:lnTo>
                  <a:pt x="106321" y="1185199"/>
                </a:lnTo>
                <a:lnTo>
                  <a:pt x="106321" y="52838"/>
                </a:lnTo>
                <a:lnTo>
                  <a:pt x="120247" y="49091"/>
                </a:lnTo>
                <a:cubicBezTo>
                  <a:pt x="217013" y="23452"/>
                  <a:pt x="311678" y="1472"/>
                  <a:pt x="391194" y="442"/>
                </a:cubicBezTo>
                <a:close/>
              </a:path>
            </a:pathLst>
          </a:custGeom>
          <a:solidFill>
            <a:srgbClr val="20B6B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>
            <a:off x="8794" y="5324158"/>
            <a:ext cx="12642271" cy="2509328"/>
          </a:xfrm>
          <a:custGeom>
            <a:avLst/>
            <a:gdLst>
              <a:gd name="connsiteX0" fmla="*/ 501750 w 12642271"/>
              <a:gd name="connsiteY0" fmla="*/ 238 h 2083587"/>
              <a:gd name="connsiteX1" fmla="*/ 6207369 w 12642271"/>
              <a:gd name="connsiteY1" fmla="*/ 1121804 h 2083587"/>
              <a:gd name="connsiteX2" fmla="*/ 12625753 w 12642271"/>
              <a:gd name="connsiteY2" fmla="*/ 1315236 h 2083587"/>
              <a:gd name="connsiteX3" fmla="*/ 12642271 w 12642271"/>
              <a:gd name="connsiteY3" fmla="*/ 2021347 h 2083587"/>
              <a:gd name="connsiteX4" fmla="*/ 12513491 w 12642271"/>
              <a:gd name="connsiteY4" fmla="*/ 2053408 h 2083587"/>
              <a:gd name="connsiteX5" fmla="*/ 6350981 w 12642271"/>
              <a:gd name="connsiteY5" fmla="*/ 1710898 h 2083587"/>
              <a:gd name="connsiteX6" fmla="*/ 581885 w 12642271"/>
              <a:gd name="connsiteY6" fmla="*/ 539326 h 2083587"/>
              <a:gd name="connsiteX7" fmla="*/ 150102 w 12642271"/>
              <a:gd name="connsiteY7" fmla="*/ 597571 h 2083587"/>
              <a:gd name="connsiteX8" fmla="*/ 0 w 12642271"/>
              <a:gd name="connsiteY8" fmla="*/ 638237 h 2083587"/>
              <a:gd name="connsiteX9" fmla="*/ 0 w 12642271"/>
              <a:gd name="connsiteY9" fmla="*/ 49143 h 2083587"/>
              <a:gd name="connsiteX10" fmla="*/ 501750 w 12642271"/>
              <a:gd name="connsiteY10" fmla="*/ 238 h 2083587"/>
              <a:gd name="connsiteX0" fmla="*/ 501750 w 12642271"/>
              <a:gd name="connsiteY0" fmla="*/ 238 h 2134511"/>
              <a:gd name="connsiteX1" fmla="*/ 6207369 w 12642271"/>
              <a:gd name="connsiteY1" fmla="*/ 1121804 h 2134511"/>
              <a:gd name="connsiteX2" fmla="*/ 12625753 w 12642271"/>
              <a:gd name="connsiteY2" fmla="*/ 1315236 h 2134511"/>
              <a:gd name="connsiteX3" fmla="*/ 12642271 w 12642271"/>
              <a:gd name="connsiteY3" fmla="*/ 2021347 h 2134511"/>
              <a:gd name="connsiteX4" fmla="*/ 12513491 w 12642271"/>
              <a:gd name="connsiteY4" fmla="*/ 2053408 h 2134511"/>
              <a:gd name="connsiteX5" fmla="*/ 6350981 w 12642271"/>
              <a:gd name="connsiteY5" fmla="*/ 1710898 h 2134511"/>
              <a:gd name="connsiteX6" fmla="*/ 581885 w 12642271"/>
              <a:gd name="connsiteY6" fmla="*/ 539326 h 2134511"/>
              <a:gd name="connsiteX7" fmla="*/ 150102 w 12642271"/>
              <a:gd name="connsiteY7" fmla="*/ 597571 h 2134511"/>
              <a:gd name="connsiteX8" fmla="*/ 0 w 12642271"/>
              <a:gd name="connsiteY8" fmla="*/ 638237 h 2134511"/>
              <a:gd name="connsiteX9" fmla="*/ 0 w 12642271"/>
              <a:gd name="connsiteY9" fmla="*/ 49143 h 2134511"/>
              <a:gd name="connsiteX10" fmla="*/ 501750 w 12642271"/>
              <a:gd name="connsiteY10" fmla="*/ 238 h 2134511"/>
              <a:gd name="connsiteX0" fmla="*/ 501750 w 12642271"/>
              <a:gd name="connsiteY0" fmla="*/ 375055 h 2509328"/>
              <a:gd name="connsiteX1" fmla="*/ 6383216 w 12642271"/>
              <a:gd name="connsiteY1" fmla="*/ 564637 h 2509328"/>
              <a:gd name="connsiteX2" fmla="*/ 12625753 w 12642271"/>
              <a:gd name="connsiteY2" fmla="*/ 1690053 h 2509328"/>
              <a:gd name="connsiteX3" fmla="*/ 12642271 w 12642271"/>
              <a:gd name="connsiteY3" fmla="*/ 2396164 h 2509328"/>
              <a:gd name="connsiteX4" fmla="*/ 12513491 w 12642271"/>
              <a:gd name="connsiteY4" fmla="*/ 2428225 h 2509328"/>
              <a:gd name="connsiteX5" fmla="*/ 6350981 w 12642271"/>
              <a:gd name="connsiteY5" fmla="*/ 2085715 h 2509328"/>
              <a:gd name="connsiteX6" fmla="*/ 581885 w 12642271"/>
              <a:gd name="connsiteY6" fmla="*/ 914143 h 2509328"/>
              <a:gd name="connsiteX7" fmla="*/ 150102 w 12642271"/>
              <a:gd name="connsiteY7" fmla="*/ 972388 h 2509328"/>
              <a:gd name="connsiteX8" fmla="*/ 0 w 12642271"/>
              <a:gd name="connsiteY8" fmla="*/ 1013054 h 2509328"/>
              <a:gd name="connsiteX9" fmla="*/ 0 w 12642271"/>
              <a:gd name="connsiteY9" fmla="*/ 423960 h 2509328"/>
              <a:gd name="connsiteX10" fmla="*/ 501750 w 12642271"/>
              <a:gd name="connsiteY10" fmla="*/ 375055 h 250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42271" h="2509328">
                <a:moveTo>
                  <a:pt x="501750" y="375055"/>
                </a:moveTo>
                <a:cubicBezTo>
                  <a:pt x="2887243" y="344176"/>
                  <a:pt x="3685077" y="2411021"/>
                  <a:pt x="6383216" y="564637"/>
                </a:cubicBezTo>
                <a:cubicBezTo>
                  <a:pt x="9261231" y="-1404839"/>
                  <a:pt x="11289322" y="2472570"/>
                  <a:pt x="12625753" y="1690053"/>
                </a:cubicBezTo>
                <a:lnTo>
                  <a:pt x="12642271" y="2396164"/>
                </a:lnTo>
                <a:lnTo>
                  <a:pt x="12513491" y="2428225"/>
                </a:lnTo>
                <a:cubicBezTo>
                  <a:pt x="10407551" y="2907034"/>
                  <a:pt x="9149962" y="1065808"/>
                  <a:pt x="6350981" y="2085715"/>
                </a:cubicBezTo>
                <a:cubicBezTo>
                  <a:pt x="3552001" y="3105623"/>
                  <a:pt x="2383323" y="854406"/>
                  <a:pt x="581885" y="914143"/>
                </a:cubicBezTo>
                <a:cubicBezTo>
                  <a:pt x="442119" y="918778"/>
                  <a:pt x="298543" y="937324"/>
                  <a:pt x="150102" y="972388"/>
                </a:cubicBezTo>
                <a:lnTo>
                  <a:pt x="0" y="1013054"/>
                </a:lnTo>
                <a:lnTo>
                  <a:pt x="0" y="423960"/>
                </a:lnTo>
                <a:cubicBezTo>
                  <a:pt x="175846" y="392638"/>
                  <a:pt x="342717" y="377114"/>
                  <a:pt x="501750" y="375055"/>
                </a:cubicBezTo>
                <a:close/>
              </a:path>
            </a:pathLst>
          </a:custGeom>
          <a:solidFill>
            <a:srgbClr val="20B6BE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>
            <a:off x="1" y="4544570"/>
            <a:ext cx="12642271" cy="2134511"/>
          </a:xfrm>
          <a:custGeom>
            <a:avLst/>
            <a:gdLst>
              <a:gd name="connsiteX0" fmla="*/ 501750 w 12642271"/>
              <a:gd name="connsiteY0" fmla="*/ 238 h 2083587"/>
              <a:gd name="connsiteX1" fmla="*/ 6207369 w 12642271"/>
              <a:gd name="connsiteY1" fmla="*/ 1121804 h 2083587"/>
              <a:gd name="connsiteX2" fmla="*/ 12625753 w 12642271"/>
              <a:gd name="connsiteY2" fmla="*/ 1315236 h 2083587"/>
              <a:gd name="connsiteX3" fmla="*/ 12642271 w 12642271"/>
              <a:gd name="connsiteY3" fmla="*/ 2021347 h 2083587"/>
              <a:gd name="connsiteX4" fmla="*/ 12513491 w 12642271"/>
              <a:gd name="connsiteY4" fmla="*/ 2053408 h 2083587"/>
              <a:gd name="connsiteX5" fmla="*/ 6350981 w 12642271"/>
              <a:gd name="connsiteY5" fmla="*/ 1710898 h 2083587"/>
              <a:gd name="connsiteX6" fmla="*/ 581885 w 12642271"/>
              <a:gd name="connsiteY6" fmla="*/ 539326 h 2083587"/>
              <a:gd name="connsiteX7" fmla="*/ 150102 w 12642271"/>
              <a:gd name="connsiteY7" fmla="*/ 597571 h 2083587"/>
              <a:gd name="connsiteX8" fmla="*/ 0 w 12642271"/>
              <a:gd name="connsiteY8" fmla="*/ 638237 h 2083587"/>
              <a:gd name="connsiteX9" fmla="*/ 0 w 12642271"/>
              <a:gd name="connsiteY9" fmla="*/ 49143 h 2083587"/>
              <a:gd name="connsiteX10" fmla="*/ 501750 w 12642271"/>
              <a:gd name="connsiteY10" fmla="*/ 238 h 2083587"/>
              <a:gd name="connsiteX0" fmla="*/ 501750 w 12642271"/>
              <a:gd name="connsiteY0" fmla="*/ 238 h 2134511"/>
              <a:gd name="connsiteX1" fmla="*/ 6207369 w 12642271"/>
              <a:gd name="connsiteY1" fmla="*/ 1121804 h 2134511"/>
              <a:gd name="connsiteX2" fmla="*/ 12625753 w 12642271"/>
              <a:gd name="connsiteY2" fmla="*/ 1315236 h 2134511"/>
              <a:gd name="connsiteX3" fmla="*/ 12642271 w 12642271"/>
              <a:gd name="connsiteY3" fmla="*/ 2021347 h 2134511"/>
              <a:gd name="connsiteX4" fmla="*/ 12513491 w 12642271"/>
              <a:gd name="connsiteY4" fmla="*/ 2053408 h 2134511"/>
              <a:gd name="connsiteX5" fmla="*/ 6350981 w 12642271"/>
              <a:gd name="connsiteY5" fmla="*/ 1710898 h 2134511"/>
              <a:gd name="connsiteX6" fmla="*/ 581885 w 12642271"/>
              <a:gd name="connsiteY6" fmla="*/ 539326 h 2134511"/>
              <a:gd name="connsiteX7" fmla="*/ 150102 w 12642271"/>
              <a:gd name="connsiteY7" fmla="*/ 597571 h 2134511"/>
              <a:gd name="connsiteX8" fmla="*/ 0 w 12642271"/>
              <a:gd name="connsiteY8" fmla="*/ 638237 h 2134511"/>
              <a:gd name="connsiteX9" fmla="*/ 0 w 12642271"/>
              <a:gd name="connsiteY9" fmla="*/ 49143 h 2134511"/>
              <a:gd name="connsiteX10" fmla="*/ 501750 w 12642271"/>
              <a:gd name="connsiteY10" fmla="*/ 238 h 213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42271" h="2134511">
                <a:moveTo>
                  <a:pt x="501750" y="238"/>
                </a:moveTo>
                <a:cubicBezTo>
                  <a:pt x="2887243" y="-30641"/>
                  <a:pt x="3509230" y="2968188"/>
                  <a:pt x="6207369" y="1121804"/>
                </a:cubicBezTo>
                <a:cubicBezTo>
                  <a:pt x="9085384" y="-847672"/>
                  <a:pt x="11289322" y="2097753"/>
                  <a:pt x="12625753" y="1315236"/>
                </a:cubicBezTo>
                <a:lnTo>
                  <a:pt x="12642271" y="2021347"/>
                </a:lnTo>
                <a:lnTo>
                  <a:pt x="12513491" y="2053408"/>
                </a:lnTo>
                <a:cubicBezTo>
                  <a:pt x="10407551" y="2532217"/>
                  <a:pt x="9149962" y="690991"/>
                  <a:pt x="6350981" y="1710898"/>
                </a:cubicBezTo>
                <a:cubicBezTo>
                  <a:pt x="3552001" y="2730806"/>
                  <a:pt x="2383323" y="479589"/>
                  <a:pt x="581885" y="539326"/>
                </a:cubicBezTo>
                <a:cubicBezTo>
                  <a:pt x="442119" y="543961"/>
                  <a:pt x="298543" y="562507"/>
                  <a:pt x="150102" y="597571"/>
                </a:cubicBezTo>
                <a:lnTo>
                  <a:pt x="0" y="638237"/>
                </a:lnTo>
                <a:lnTo>
                  <a:pt x="0" y="49143"/>
                </a:lnTo>
                <a:cubicBezTo>
                  <a:pt x="175846" y="17821"/>
                  <a:pt x="342717" y="2297"/>
                  <a:pt x="501750" y="238"/>
                </a:cubicBezTo>
                <a:close/>
              </a:path>
            </a:pathLst>
          </a:custGeom>
          <a:solidFill>
            <a:srgbClr val="20B6BE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46"/>
          <p:cNvSpPr txBox="1"/>
          <p:nvPr/>
        </p:nvSpPr>
        <p:spPr>
          <a:xfrm>
            <a:off x="565878" y="746234"/>
            <a:ext cx="21277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6000" b="1" dirty="0">
                <a:solidFill>
                  <a:srgbClr val="20B6BE"/>
                </a:solidFill>
                <a:latin typeface="A3.BebasNeueBold-San" panose="020B0606020202050201" pitchFamily="34" charset="77"/>
                <a:ea typeface="微软雅黑" panose="020B0503020204020204" pitchFamily="34" charset="-122"/>
              </a:rPr>
              <a:t>VẬN </a:t>
            </a:r>
          </a:p>
          <a:p>
            <a:pPr algn="r"/>
            <a:r>
              <a:rPr lang="vi-VN" altLang="zh-CN" sz="6000" b="1" dirty="0">
                <a:solidFill>
                  <a:srgbClr val="20B6BE"/>
                </a:solidFill>
                <a:latin typeface="A3.BebasNeueBold-San" panose="020B0606020202050201" pitchFamily="34" charset="77"/>
                <a:ea typeface="微软雅黑" panose="020B0503020204020204" pitchFamily="34" charset="-122"/>
              </a:rPr>
              <a:t>DỤNG</a:t>
            </a:r>
            <a:endParaRPr lang="zh-CN" altLang="en-US" sz="4800" dirty="0">
              <a:solidFill>
                <a:srgbClr val="20B6BE"/>
              </a:solidFill>
              <a:latin typeface="A3.BebasNeueBold-San" panose="020B0606020202050201" pitchFamily="34" charset="77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50241" y="520026"/>
            <a:ext cx="2022590" cy="988347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4400" dirty="0">
                <a:solidFill>
                  <a:srgbClr val="20B6BE"/>
                </a:solidFill>
                <a:latin typeface="A4.SFUGLYTUSBOLD-SERIF" pitchFamily="2" charset="77"/>
                <a:ea typeface="微软雅黑" panose="020B0503020204020204" pitchFamily="34" charset="-122"/>
              </a:rPr>
              <a:t>H</a:t>
            </a:r>
            <a:r>
              <a:rPr lang="vi-VN" altLang="zh-CN" sz="4400" baseline="-25000" dirty="0">
                <a:solidFill>
                  <a:srgbClr val="20B6BE"/>
                </a:solidFill>
                <a:latin typeface="A4.SFUGLYTUSBOLD-SERIF" pitchFamily="2" charset="77"/>
                <a:ea typeface="微软雅黑" panose="020B0503020204020204" pitchFamily="34" charset="-122"/>
              </a:rPr>
              <a:t>2</a:t>
            </a:r>
            <a:r>
              <a:rPr lang="vi-VN" altLang="zh-CN" sz="4400" dirty="0">
                <a:solidFill>
                  <a:srgbClr val="20B6BE"/>
                </a:solidFill>
                <a:latin typeface="A4.SFUGLYTUSBOLD-SERIF" pitchFamily="2" charset="77"/>
                <a:ea typeface="微软雅黑" panose="020B0503020204020204" pitchFamily="34" charset="-122"/>
              </a:rPr>
              <a:t>S</a:t>
            </a:r>
            <a:endParaRPr lang="en-US" altLang="zh-CN" sz="4400" dirty="0">
              <a:solidFill>
                <a:srgbClr val="20B6BE"/>
              </a:solidFill>
              <a:latin typeface="A4.SFUGLYTUSBOLD-SERIF" pitchFamily="2" charset="77"/>
              <a:ea typeface="微软雅黑" panose="020B0503020204020204" pitchFamily="34" charset="-122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0" y="5008550"/>
            <a:ext cx="12537832" cy="1758355"/>
          </a:xfrm>
          <a:custGeom>
            <a:avLst/>
            <a:gdLst>
              <a:gd name="connsiteX0" fmla="*/ 568728 w 12632431"/>
              <a:gd name="connsiteY0" fmla="*/ 1170 h 1758355"/>
              <a:gd name="connsiteX1" fmla="*/ 6207369 w 12632431"/>
              <a:gd name="connsiteY1" fmla="*/ 1172742 h 1758355"/>
              <a:gd name="connsiteX2" fmla="*/ 12625753 w 12632431"/>
              <a:gd name="connsiteY2" fmla="*/ 1366174 h 1758355"/>
              <a:gd name="connsiteX3" fmla="*/ 12632431 w 12632431"/>
              <a:gd name="connsiteY3" fmla="*/ 1651634 h 1758355"/>
              <a:gd name="connsiteX4" fmla="*/ 12577416 w 12632431"/>
              <a:gd name="connsiteY4" fmla="*/ 1671706 h 1758355"/>
              <a:gd name="connsiteX5" fmla="*/ 6036725 w 12632431"/>
              <a:gd name="connsiteY5" fmla="*/ 1500989 h 1758355"/>
              <a:gd name="connsiteX6" fmla="*/ 43527 w 12632431"/>
              <a:gd name="connsiteY6" fmla="*/ 954701 h 1758355"/>
              <a:gd name="connsiteX7" fmla="*/ 0 w 12632431"/>
              <a:gd name="connsiteY7" fmla="*/ 966331 h 1758355"/>
              <a:gd name="connsiteX8" fmla="*/ 0 w 12632431"/>
              <a:gd name="connsiteY8" fmla="*/ 100081 h 1758355"/>
              <a:gd name="connsiteX9" fmla="*/ 568728 w 12632431"/>
              <a:gd name="connsiteY9" fmla="*/ 1170 h 175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32431" h="1758355">
                <a:moveTo>
                  <a:pt x="568728" y="1170"/>
                </a:moveTo>
                <a:cubicBezTo>
                  <a:pt x="2329430" y="-58567"/>
                  <a:pt x="3471681" y="2192650"/>
                  <a:pt x="6207369" y="1172742"/>
                </a:cubicBezTo>
                <a:cubicBezTo>
                  <a:pt x="9226060" y="47327"/>
                  <a:pt x="11289322" y="2148691"/>
                  <a:pt x="12625753" y="1366174"/>
                </a:cubicBezTo>
                <a:lnTo>
                  <a:pt x="12632431" y="1651634"/>
                </a:lnTo>
                <a:lnTo>
                  <a:pt x="12577416" y="1671706"/>
                </a:lnTo>
                <a:cubicBezTo>
                  <a:pt x="11110248" y="2124180"/>
                  <a:pt x="8366526" y="613516"/>
                  <a:pt x="6036725" y="1500989"/>
                </a:cubicBezTo>
                <a:cubicBezTo>
                  <a:pt x="3629264" y="2418045"/>
                  <a:pt x="2110499" y="477375"/>
                  <a:pt x="43527" y="954701"/>
                </a:cubicBezTo>
                <a:lnTo>
                  <a:pt x="0" y="966331"/>
                </a:lnTo>
                <a:lnTo>
                  <a:pt x="0" y="100081"/>
                </a:lnTo>
                <a:cubicBezTo>
                  <a:pt x="197827" y="38260"/>
                  <a:pt x="386587" y="7350"/>
                  <a:pt x="568728" y="1170"/>
                </a:cubicBezTo>
                <a:close/>
              </a:path>
            </a:pathLst>
          </a:custGeom>
          <a:solidFill>
            <a:srgbClr val="20B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2838115" y="2005661"/>
            <a:ext cx="1284558" cy="1284558"/>
            <a:chOff x="2132930" y="1035327"/>
            <a:chExt cx="1307248" cy="1307248"/>
          </a:xfrm>
        </p:grpSpPr>
        <p:grpSp>
          <p:nvGrpSpPr>
            <p:cNvPr id="47" name="组合 46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0" name="组合 49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60" name="直接连接符 59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组合 50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58" name="直接连接符 57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组合 51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56" name="直接连接符 55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组合 52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54" name="直接连接符 53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8" name="弧形 47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023781" y="2814062"/>
            <a:ext cx="1862063" cy="1142683"/>
            <a:chOff x="8726219" y="-661205"/>
            <a:chExt cx="2154936" cy="1322409"/>
          </a:xfrm>
        </p:grpSpPr>
        <p:sp>
          <p:nvSpPr>
            <p:cNvPr id="42" name="任意多边形 4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 rot="19652793">
            <a:off x="4085745" y="1713594"/>
            <a:ext cx="646818" cy="655654"/>
            <a:chOff x="2817684" y="410418"/>
            <a:chExt cx="604235" cy="612489"/>
          </a:xfrm>
        </p:grpSpPr>
        <p:grpSp>
          <p:nvGrpSpPr>
            <p:cNvPr id="63" name="组合 62"/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65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  <p:sp>
            <p:nvSpPr>
              <p:cNvPr id="66" name="五角星 2"/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>
                <a:solidFill>
                  <a:schemeClr val="bg1"/>
                </a:solidFill>
              </a:ln>
              <a:effectLst>
                <a:innerShdw blurRad="368300">
                  <a:srgbClr val="FF3B65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</p:grpSp>
        <p:sp>
          <p:nvSpPr>
            <p:cNvPr id="64" name="弧形 63"/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ln w="41275"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 rot="2224307">
            <a:off x="3342173" y="810008"/>
            <a:ext cx="592456" cy="581562"/>
            <a:chOff x="10646778" y="4753862"/>
            <a:chExt cx="751521" cy="737702"/>
          </a:xfrm>
        </p:grpSpPr>
        <p:sp>
          <p:nvSpPr>
            <p:cNvPr id="68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0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 rot="1562261">
            <a:off x="4807294" y="2592304"/>
            <a:ext cx="679899" cy="667396"/>
            <a:chOff x="10646778" y="4753862"/>
            <a:chExt cx="751521" cy="737702"/>
          </a:xfrm>
        </p:grpSpPr>
        <p:sp>
          <p:nvSpPr>
            <p:cNvPr id="74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6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 rot="920444">
            <a:off x="5492279" y="3476423"/>
            <a:ext cx="656902" cy="644823"/>
            <a:chOff x="10646778" y="4753862"/>
            <a:chExt cx="751521" cy="737702"/>
          </a:xfrm>
        </p:grpSpPr>
        <p:sp>
          <p:nvSpPr>
            <p:cNvPr id="80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82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28" name="组合 127"/>
          <p:cNvGrpSpPr/>
          <p:nvPr/>
        </p:nvGrpSpPr>
        <p:grpSpPr>
          <a:xfrm rot="19652793">
            <a:off x="6165128" y="4362930"/>
            <a:ext cx="601603" cy="609821"/>
            <a:chOff x="2817684" y="410418"/>
            <a:chExt cx="604235" cy="612489"/>
          </a:xfrm>
        </p:grpSpPr>
        <p:grpSp>
          <p:nvGrpSpPr>
            <p:cNvPr id="129" name="组合 128"/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131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  <p:sp>
            <p:nvSpPr>
              <p:cNvPr id="132" name="五角星 2"/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>
                <a:solidFill>
                  <a:schemeClr val="bg1"/>
                </a:solidFill>
              </a:ln>
              <a:effectLst>
                <a:innerShdw blurRad="368300">
                  <a:srgbClr val="FF3B65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</p:grpSp>
        <p:sp>
          <p:nvSpPr>
            <p:cNvPr id="130" name="弧形 129"/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ln w="41275"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8" name="矩形 4">
            <a:extLst>
              <a:ext uri="{FF2B5EF4-FFF2-40B4-BE49-F238E27FC236}">
                <a16:creationId xmlns:a16="http://schemas.microsoft.com/office/drawing/2014/main" id="{6CB61210-AC81-CF43-9188-85D5AB34E397}"/>
              </a:ext>
            </a:extLst>
          </p:cNvPr>
          <p:cNvSpPr/>
          <p:nvPr/>
        </p:nvSpPr>
        <p:spPr>
          <a:xfrm>
            <a:off x="4954054" y="1436669"/>
            <a:ext cx="2022590" cy="988347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4400" dirty="0">
                <a:solidFill>
                  <a:srgbClr val="20B6BE"/>
                </a:solidFill>
                <a:latin typeface="A4.SFUGLYTUSBOLD-SERIF" pitchFamily="2" charset="77"/>
                <a:ea typeface="微软雅黑" panose="020B0503020204020204" pitchFamily="34" charset="-122"/>
              </a:rPr>
              <a:t>CH</a:t>
            </a:r>
            <a:r>
              <a:rPr lang="vi-VN" altLang="zh-CN" sz="4400" baseline="-25000" dirty="0">
                <a:solidFill>
                  <a:srgbClr val="20B6BE"/>
                </a:solidFill>
                <a:latin typeface="A4.SFUGLYTUSBOLD-SERIF" pitchFamily="2" charset="77"/>
                <a:ea typeface="微软雅黑" panose="020B0503020204020204" pitchFamily="34" charset="-122"/>
              </a:rPr>
              <a:t>4</a:t>
            </a:r>
            <a:endParaRPr lang="en-US" altLang="zh-CN" sz="4400" dirty="0">
              <a:solidFill>
                <a:srgbClr val="20B6BE"/>
              </a:solidFill>
              <a:latin typeface="A4.SFUGLYTUSBOLD-SERIF" pitchFamily="2" charset="77"/>
              <a:ea typeface="微软雅黑" panose="020B0503020204020204" pitchFamily="34" charset="-122"/>
            </a:endParaRPr>
          </a:p>
        </p:txBody>
      </p:sp>
      <p:sp>
        <p:nvSpPr>
          <p:cNvPr id="89" name="矩形 4">
            <a:extLst>
              <a:ext uri="{FF2B5EF4-FFF2-40B4-BE49-F238E27FC236}">
                <a16:creationId xmlns:a16="http://schemas.microsoft.com/office/drawing/2014/main" id="{B50573A5-1260-8D47-883C-BCB29E4B1725}"/>
              </a:ext>
            </a:extLst>
          </p:cNvPr>
          <p:cNvSpPr/>
          <p:nvPr/>
        </p:nvSpPr>
        <p:spPr>
          <a:xfrm>
            <a:off x="5665529" y="2311943"/>
            <a:ext cx="2022590" cy="988347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4400" dirty="0">
                <a:solidFill>
                  <a:srgbClr val="20B6BE"/>
                </a:solidFill>
                <a:latin typeface="A4.SFUGLYTUSBOLD-SERIF" pitchFamily="2" charset="77"/>
                <a:ea typeface="微软雅黑" panose="020B0503020204020204" pitchFamily="34" charset="-122"/>
              </a:rPr>
              <a:t>HCl</a:t>
            </a:r>
            <a:endParaRPr lang="en-US" altLang="zh-CN" sz="4400" dirty="0">
              <a:solidFill>
                <a:srgbClr val="20B6BE"/>
              </a:solidFill>
              <a:latin typeface="A4.SFUGLYTUSBOLD-SERIF" pitchFamily="2" charset="77"/>
              <a:ea typeface="微软雅黑" panose="020B0503020204020204" pitchFamily="34" charset="-122"/>
            </a:endParaRPr>
          </a:p>
        </p:txBody>
      </p:sp>
      <p:sp>
        <p:nvSpPr>
          <p:cNvPr id="90" name="矩形 4">
            <a:extLst>
              <a:ext uri="{FF2B5EF4-FFF2-40B4-BE49-F238E27FC236}">
                <a16:creationId xmlns:a16="http://schemas.microsoft.com/office/drawing/2014/main" id="{0B819F93-5506-2D43-93AB-F67B46193047}"/>
              </a:ext>
            </a:extLst>
          </p:cNvPr>
          <p:cNvSpPr/>
          <p:nvPr/>
        </p:nvSpPr>
        <p:spPr>
          <a:xfrm>
            <a:off x="6317208" y="3207172"/>
            <a:ext cx="2022590" cy="988347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4400" dirty="0">
                <a:solidFill>
                  <a:srgbClr val="20B6BE"/>
                </a:solidFill>
                <a:latin typeface="A4.SFUGLYTUSBOLD-SERIF" pitchFamily="2" charset="77"/>
                <a:ea typeface="微软雅黑" panose="020B0503020204020204" pitchFamily="34" charset="-122"/>
              </a:rPr>
              <a:t>MgO</a:t>
            </a:r>
            <a:endParaRPr lang="en-US" altLang="zh-CN" sz="4400" dirty="0">
              <a:solidFill>
                <a:srgbClr val="20B6BE"/>
              </a:solidFill>
              <a:latin typeface="A4.SFUGLYTUSBOLD-SERIF" pitchFamily="2" charset="77"/>
              <a:ea typeface="微软雅黑" panose="020B0503020204020204" pitchFamily="34" charset="-122"/>
            </a:endParaRPr>
          </a:p>
        </p:txBody>
      </p:sp>
      <p:sp>
        <p:nvSpPr>
          <p:cNvPr id="91" name="矩形 4">
            <a:extLst>
              <a:ext uri="{FF2B5EF4-FFF2-40B4-BE49-F238E27FC236}">
                <a16:creationId xmlns:a16="http://schemas.microsoft.com/office/drawing/2014/main" id="{C549D917-E4E2-CC4F-A661-DC71FBE43963}"/>
              </a:ext>
            </a:extLst>
          </p:cNvPr>
          <p:cNvSpPr/>
          <p:nvPr/>
        </p:nvSpPr>
        <p:spPr>
          <a:xfrm>
            <a:off x="6987412" y="4050307"/>
            <a:ext cx="2022590" cy="988347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4400" dirty="0">
                <a:solidFill>
                  <a:srgbClr val="20B6BE"/>
                </a:solidFill>
                <a:latin typeface="A4.SFUGLYTUSBOLD-SERIF" pitchFamily="2" charset="77"/>
                <a:ea typeface="微软雅黑" panose="020B0503020204020204" pitchFamily="34" charset="-122"/>
              </a:rPr>
              <a:t>K</a:t>
            </a:r>
            <a:r>
              <a:rPr lang="vi-VN" altLang="zh-CN" sz="4400" baseline="-25000" dirty="0">
                <a:solidFill>
                  <a:srgbClr val="20B6BE"/>
                </a:solidFill>
                <a:latin typeface="A4.SFUGLYTUSBOLD-SERIF" pitchFamily="2" charset="77"/>
                <a:ea typeface="微软雅黑" panose="020B0503020204020204" pitchFamily="34" charset="-122"/>
              </a:rPr>
              <a:t>2</a:t>
            </a:r>
            <a:r>
              <a:rPr lang="vi-VN" altLang="zh-CN" sz="4400" dirty="0">
                <a:solidFill>
                  <a:srgbClr val="20B6BE"/>
                </a:solidFill>
                <a:latin typeface="A4.SFUGLYTUSBOLD-SERIF" pitchFamily="2" charset="77"/>
                <a:ea typeface="微软雅黑" panose="020B0503020204020204" pitchFamily="34" charset="-122"/>
              </a:rPr>
              <a:t>O</a:t>
            </a:r>
            <a:endParaRPr lang="en-US" altLang="zh-CN" sz="4400" dirty="0">
              <a:solidFill>
                <a:srgbClr val="20B6BE"/>
              </a:solidFill>
              <a:latin typeface="A4.SFUGLYTUSBOLD-SERIF" pitchFamily="2" charset="77"/>
              <a:ea typeface="微软雅黑" panose="020B0503020204020204" pitchFamily="34" charset="-122"/>
            </a:endParaRPr>
          </a:p>
        </p:txBody>
      </p:sp>
      <p:sp>
        <p:nvSpPr>
          <p:cNvPr id="92" name="矩形 4">
            <a:extLst>
              <a:ext uri="{FF2B5EF4-FFF2-40B4-BE49-F238E27FC236}">
                <a16:creationId xmlns:a16="http://schemas.microsoft.com/office/drawing/2014/main" id="{CD4CC54E-56E7-774E-88A7-F5A5A6814DAC}"/>
              </a:ext>
            </a:extLst>
          </p:cNvPr>
          <p:cNvSpPr/>
          <p:nvPr/>
        </p:nvSpPr>
        <p:spPr>
          <a:xfrm>
            <a:off x="6446521" y="531321"/>
            <a:ext cx="3531326" cy="997324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4400" dirty="0">
                <a:solidFill>
                  <a:srgbClr val="16696F"/>
                </a:solidFill>
                <a:latin typeface="A3.IBMPlexSansCond-San" panose="020B0506050203000203" pitchFamily="34" charset="77"/>
                <a:ea typeface="微软雅黑" panose="020B0503020204020204" pitchFamily="34" charset="-122"/>
              </a:rPr>
              <a:t>S có hóa trị II</a:t>
            </a:r>
            <a:endParaRPr lang="en-US" altLang="zh-CN" sz="4400" dirty="0">
              <a:solidFill>
                <a:srgbClr val="16696F"/>
              </a:solidFill>
              <a:latin typeface="A3.IBMPlexSansCond-San" panose="020B0506050203000203" pitchFamily="34" charset="77"/>
              <a:ea typeface="微软雅黑" panose="020B0503020204020204" pitchFamily="34" charset="-122"/>
            </a:endParaRPr>
          </a:p>
        </p:txBody>
      </p:sp>
      <p:sp>
        <p:nvSpPr>
          <p:cNvPr id="94" name="矩形 4">
            <a:extLst>
              <a:ext uri="{FF2B5EF4-FFF2-40B4-BE49-F238E27FC236}">
                <a16:creationId xmlns:a16="http://schemas.microsoft.com/office/drawing/2014/main" id="{77732E81-E1AF-CB40-B32F-E8DEFFFF86FF}"/>
              </a:ext>
            </a:extLst>
          </p:cNvPr>
          <p:cNvSpPr/>
          <p:nvPr/>
        </p:nvSpPr>
        <p:spPr>
          <a:xfrm>
            <a:off x="6960525" y="1389226"/>
            <a:ext cx="3531326" cy="997324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4400" dirty="0">
                <a:solidFill>
                  <a:srgbClr val="16696F"/>
                </a:solidFill>
                <a:latin typeface="A3.IBMPlexSansCond-San" panose="020B0506050203000203" pitchFamily="34" charset="77"/>
                <a:ea typeface="微软雅黑" panose="020B0503020204020204" pitchFamily="34" charset="-122"/>
              </a:rPr>
              <a:t>C có hóa trị IV</a:t>
            </a:r>
            <a:endParaRPr lang="en-US" altLang="zh-CN" sz="4400" dirty="0">
              <a:solidFill>
                <a:srgbClr val="16696F"/>
              </a:solidFill>
              <a:latin typeface="A3.IBMPlexSansCond-San" panose="020B0506050203000203" pitchFamily="34" charset="77"/>
              <a:ea typeface="微软雅黑" panose="020B0503020204020204" pitchFamily="34" charset="-122"/>
            </a:endParaRPr>
          </a:p>
        </p:txBody>
      </p:sp>
      <p:sp>
        <p:nvSpPr>
          <p:cNvPr id="95" name="矩形 4">
            <a:extLst>
              <a:ext uri="{FF2B5EF4-FFF2-40B4-BE49-F238E27FC236}">
                <a16:creationId xmlns:a16="http://schemas.microsoft.com/office/drawing/2014/main" id="{784D039C-1E8C-9943-B5B6-A9901EDB3786}"/>
              </a:ext>
            </a:extLst>
          </p:cNvPr>
          <p:cNvSpPr/>
          <p:nvPr/>
        </p:nvSpPr>
        <p:spPr>
          <a:xfrm>
            <a:off x="7652764" y="2288330"/>
            <a:ext cx="3531326" cy="997324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4400" dirty="0">
                <a:solidFill>
                  <a:srgbClr val="16696F"/>
                </a:solidFill>
                <a:latin typeface="A3.IBMPlexSansCond-San" panose="020B0506050203000203" pitchFamily="34" charset="77"/>
                <a:ea typeface="微软雅黑" panose="020B0503020204020204" pitchFamily="34" charset="-122"/>
              </a:rPr>
              <a:t>Cl có hóa trị I</a:t>
            </a:r>
            <a:endParaRPr lang="en-US" altLang="zh-CN" sz="4400" dirty="0">
              <a:solidFill>
                <a:srgbClr val="16696F"/>
              </a:solidFill>
              <a:latin typeface="A3.IBMPlexSansCond-San" panose="020B0506050203000203" pitchFamily="34" charset="77"/>
              <a:ea typeface="微软雅黑" panose="020B0503020204020204" pitchFamily="34" charset="-122"/>
            </a:endParaRPr>
          </a:p>
        </p:txBody>
      </p:sp>
      <p:sp>
        <p:nvSpPr>
          <p:cNvPr id="96" name="矩形 4">
            <a:extLst>
              <a:ext uri="{FF2B5EF4-FFF2-40B4-BE49-F238E27FC236}">
                <a16:creationId xmlns:a16="http://schemas.microsoft.com/office/drawing/2014/main" id="{ECD717D3-7090-1243-B488-18730BC175AC}"/>
              </a:ext>
            </a:extLst>
          </p:cNvPr>
          <p:cNvSpPr/>
          <p:nvPr/>
        </p:nvSpPr>
        <p:spPr>
          <a:xfrm>
            <a:off x="8223007" y="3183541"/>
            <a:ext cx="3711427" cy="997324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4400" dirty="0">
                <a:solidFill>
                  <a:srgbClr val="16696F"/>
                </a:solidFill>
                <a:latin typeface="A3.IBMPlexSansCond-San" panose="020B0506050203000203" pitchFamily="34" charset="77"/>
                <a:ea typeface="微软雅黑" panose="020B0503020204020204" pitchFamily="34" charset="-122"/>
              </a:rPr>
              <a:t>Mg có hóa trị II</a:t>
            </a:r>
            <a:endParaRPr lang="en-US" altLang="zh-CN" sz="4400" dirty="0">
              <a:solidFill>
                <a:srgbClr val="16696F"/>
              </a:solidFill>
              <a:latin typeface="A3.IBMPlexSansCond-San" panose="020B0506050203000203" pitchFamily="34" charset="77"/>
              <a:ea typeface="微软雅黑" panose="020B0503020204020204" pitchFamily="34" charset="-122"/>
            </a:endParaRPr>
          </a:p>
        </p:txBody>
      </p:sp>
      <p:sp>
        <p:nvSpPr>
          <p:cNvPr id="97" name="矩形 4">
            <a:extLst>
              <a:ext uri="{FF2B5EF4-FFF2-40B4-BE49-F238E27FC236}">
                <a16:creationId xmlns:a16="http://schemas.microsoft.com/office/drawing/2014/main" id="{DD39800E-DA18-6D43-8FD5-38D20357DE62}"/>
              </a:ext>
            </a:extLst>
          </p:cNvPr>
          <p:cNvSpPr/>
          <p:nvPr/>
        </p:nvSpPr>
        <p:spPr>
          <a:xfrm>
            <a:off x="8846997" y="4026381"/>
            <a:ext cx="3531326" cy="997324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4400" dirty="0">
                <a:solidFill>
                  <a:srgbClr val="16696F"/>
                </a:solidFill>
                <a:latin typeface="A3.IBMPlexSansCond-San" panose="020B0506050203000203" pitchFamily="34" charset="77"/>
                <a:ea typeface="微软雅黑" panose="020B0503020204020204" pitchFamily="34" charset="-122"/>
              </a:rPr>
              <a:t>K có hóa trị I</a:t>
            </a:r>
            <a:endParaRPr lang="en-US" altLang="zh-CN" sz="4400" dirty="0">
              <a:solidFill>
                <a:srgbClr val="16696F"/>
              </a:solidFill>
              <a:latin typeface="A3.IBMPlexSansCond-San" panose="020B0506050203000203" pitchFamily="34" charset="77"/>
              <a:ea typeface="微软雅黑" panose="020B0503020204020204" pitchFamily="34" charset="-122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940B19-8E07-184A-B2E1-0F2B44C0534D}"/>
              </a:ext>
            </a:extLst>
          </p:cNvPr>
          <p:cNvCxnSpPr/>
          <p:nvPr/>
        </p:nvCxnSpPr>
        <p:spPr>
          <a:xfrm flipV="1">
            <a:off x="4150241" y="1461876"/>
            <a:ext cx="57601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32F2C646-A094-7D42-9B43-76CE99D9E852}"/>
              </a:ext>
            </a:extLst>
          </p:cNvPr>
          <p:cNvCxnSpPr/>
          <p:nvPr/>
        </p:nvCxnSpPr>
        <p:spPr>
          <a:xfrm flipV="1">
            <a:off x="4579559" y="2488890"/>
            <a:ext cx="57601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B135B150-6C2F-0E4D-8F15-212EE0BCCCA7}"/>
              </a:ext>
            </a:extLst>
          </p:cNvPr>
          <p:cNvCxnSpPr/>
          <p:nvPr/>
        </p:nvCxnSpPr>
        <p:spPr>
          <a:xfrm flipV="1">
            <a:off x="5144733" y="3385403"/>
            <a:ext cx="57601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4565C39A-0505-7C44-884E-CE7AF190AC12}"/>
              </a:ext>
            </a:extLst>
          </p:cNvPr>
          <p:cNvCxnSpPr/>
          <p:nvPr/>
        </p:nvCxnSpPr>
        <p:spPr>
          <a:xfrm flipV="1">
            <a:off x="5929622" y="4195519"/>
            <a:ext cx="57601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0A065A57-BAE9-A547-8B0B-4DD1A53C7BA5}"/>
              </a:ext>
            </a:extLst>
          </p:cNvPr>
          <p:cNvCxnSpPr/>
          <p:nvPr/>
        </p:nvCxnSpPr>
        <p:spPr>
          <a:xfrm flipV="1">
            <a:off x="6174321" y="5116090"/>
            <a:ext cx="57601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65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 p14:presetBounceEnd="46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2" presetClass="path" presetSubtype="0" accel="50000" decel="5000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animMotion origin="layout" path="M -0.03789 0.06041 L -4.58333E-6 3.7037E-7 " pathEditMode="relative" rAng="0" ptsTypes="AA">
                                          <p:cBhvr>
                                            <p:cTn id="35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40" y="-30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fill="hold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37" dur="9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1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175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175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175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175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0" dur="175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1" fill="hold">
                          <p:stCondLst>
                            <p:cond delay="indefinite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5" dur="175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0" dur="175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1" fill="hold">
                          <p:stCondLst>
                            <p:cond delay="indefinite"/>
                          </p:stCondLst>
                          <p:childTnLst>
                            <p:par>
                              <p:cTn id="1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5" dur="175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6" fill="hold">
                          <p:stCondLst>
                            <p:cond delay="indefinite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0" dur="175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40" grpId="0" animBg="1"/>
          <p:bldP spid="34" grpId="0" animBg="1"/>
          <p:bldP spid="2" grpId="0"/>
          <p:bldP spid="5" grpId="0"/>
          <p:bldP spid="28" grpId="0" animBg="1"/>
          <p:bldP spid="88" grpId="0"/>
          <p:bldP spid="89" grpId="0"/>
          <p:bldP spid="90" grpId="0"/>
          <p:bldP spid="91" grpId="0"/>
          <p:bldP spid="92" grpId="0"/>
          <p:bldP spid="94" grpId="0"/>
          <p:bldP spid="95" grpId="0"/>
          <p:bldP spid="96" grpId="0"/>
          <p:bldP spid="9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2" presetClass="path" presetSubtype="0" accel="50000" decel="5000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animMotion origin="layout" path="M -0.03789 0.06041 L -4.58333E-6 3.7037E-7 " pathEditMode="relative" rAng="0" ptsTypes="AA">
                                          <p:cBhvr>
                                            <p:cTn id="35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40" y="-30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fill="hold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37" dur="9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1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175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175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175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175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0" dur="175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1" fill="hold">
                          <p:stCondLst>
                            <p:cond delay="indefinite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5" dur="175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0" dur="175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1" fill="hold">
                          <p:stCondLst>
                            <p:cond delay="indefinite"/>
                          </p:stCondLst>
                          <p:childTnLst>
                            <p:par>
                              <p:cTn id="1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5" dur="175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6" fill="hold">
                          <p:stCondLst>
                            <p:cond delay="indefinite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0" dur="175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40" grpId="0" animBg="1"/>
          <p:bldP spid="34" grpId="0" animBg="1"/>
          <p:bldP spid="2" grpId="0"/>
          <p:bldP spid="5" grpId="0"/>
          <p:bldP spid="28" grpId="0" animBg="1"/>
          <p:bldP spid="88" grpId="0"/>
          <p:bldP spid="89" grpId="0"/>
          <p:bldP spid="90" grpId="0"/>
          <p:bldP spid="91" grpId="0"/>
          <p:bldP spid="92" grpId="0"/>
          <p:bldP spid="94" grpId="0"/>
          <p:bldP spid="95" grpId="0"/>
          <p:bldP spid="96" grpId="0"/>
          <p:bldP spid="97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7628709" y="-95794"/>
            <a:ext cx="4750527" cy="4484912"/>
            <a:chOff x="7628709" y="-95794"/>
            <a:chExt cx="4750527" cy="4484912"/>
          </a:xfrm>
        </p:grpSpPr>
        <p:grpSp>
          <p:nvGrpSpPr>
            <p:cNvPr id="10" name="组合 9"/>
            <p:cNvGrpSpPr/>
            <p:nvPr/>
          </p:nvGrpSpPr>
          <p:grpSpPr>
            <a:xfrm>
              <a:off x="7628709" y="-95794"/>
              <a:ext cx="4750527" cy="4484912"/>
              <a:chOff x="7628709" y="-95794"/>
              <a:chExt cx="4750527" cy="4484912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8203475" y="-95794"/>
                <a:ext cx="4175761" cy="3570514"/>
                <a:chOff x="8203475" y="-95794"/>
                <a:chExt cx="4175761" cy="3570514"/>
              </a:xfrm>
            </p:grpSpPr>
            <p:sp>
              <p:nvSpPr>
                <p:cNvPr id="15" name="矩形 14"/>
                <p:cNvSpPr/>
                <p:nvPr/>
              </p:nvSpPr>
              <p:spPr>
                <a:xfrm>
                  <a:off x="8660674" y="0"/>
                  <a:ext cx="3531326" cy="2769326"/>
                </a:xfrm>
                <a:prstGeom prst="rect">
                  <a:avLst/>
                </a:prstGeom>
                <a:solidFill>
                  <a:srgbClr val="19B4C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任意多边形 15"/>
                <p:cNvSpPr/>
                <p:nvPr/>
              </p:nvSpPr>
              <p:spPr>
                <a:xfrm>
                  <a:off x="8212184" y="-95794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165100" dist="88900" algn="l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任意多边形 16"/>
                <p:cNvSpPr/>
                <p:nvPr/>
              </p:nvSpPr>
              <p:spPr>
                <a:xfrm>
                  <a:off x="8203475" y="-91440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innerShdw blurRad="381000" dist="38100" dir="19380000">
                    <a:srgbClr val="20B6BE">
                      <a:alpha val="21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4" name="任意多边形 13"/>
              <p:cNvSpPr/>
              <p:nvPr/>
            </p:nvSpPr>
            <p:spPr>
              <a:xfrm>
                <a:off x="7628709" y="-1"/>
                <a:ext cx="4563291" cy="4389119"/>
              </a:xfrm>
              <a:custGeom>
                <a:avLst/>
                <a:gdLst>
                  <a:gd name="connsiteX0" fmla="*/ 0 w 4563291"/>
                  <a:gd name="connsiteY0" fmla="*/ 0 h 4389119"/>
                  <a:gd name="connsiteX1" fmla="*/ 1195147 w 4563291"/>
                  <a:gd name="connsiteY1" fmla="*/ 0 h 4389119"/>
                  <a:gd name="connsiteX2" fmla="*/ 1195147 w 4563291"/>
                  <a:gd name="connsiteY2" fmla="*/ 1271847 h 4389119"/>
                  <a:gd name="connsiteX3" fmla="*/ 2160923 w 4563291"/>
                  <a:gd name="connsiteY3" fmla="*/ 1271847 h 4389119"/>
                  <a:gd name="connsiteX4" fmla="*/ 2160923 w 4563291"/>
                  <a:gd name="connsiteY4" fmla="*/ 1724298 h 4389119"/>
                  <a:gd name="connsiteX5" fmla="*/ 2586445 w 4563291"/>
                  <a:gd name="connsiteY5" fmla="*/ 1724298 h 4389119"/>
                  <a:gd name="connsiteX6" fmla="*/ 2586445 w 4563291"/>
                  <a:gd name="connsiteY6" fmla="*/ 2169621 h 4389119"/>
                  <a:gd name="connsiteX7" fmla="*/ 3078410 w 4563291"/>
                  <a:gd name="connsiteY7" fmla="*/ 2169621 h 4389119"/>
                  <a:gd name="connsiteX8" fmla="*/ 3078410 w 4563291"/>
                  <a:gd name="connsiteY8" fmla="*/ 2508070 h 4389119"/>
                  <a:gd name="connsiteX9" fmla="*/ 3866605 w 4563291"/>
                  <a:gd name="connsiteY9" fmla="*/ 2508070 h 4389119"/>
                  <a:gd name="connsiteX10" fmla="*/ 3866605 w 4563291"/>
                  <a:gd name="connsiteY10" fmla="*/ 2743200 h 4389119"/>
                  <a:gd name="connsiteX11" fmla="*/ 4563291 w 4563291"/>
                  <a:gd name="connsiteY11" fmla="*/ 2743200 h 4389119"/>
                  <a:gd name="connsiteX12" fmla="*/ 4563291 w 4563291"/>
                  <a:gd name="connsiteY12" fmla="*/ 4389119 h 4389119"/>
                  <a:gd name="connsiteX13" fmla="*/ 2595523 w 4563291"/>
                  <a:gd name="connsiteY13" fmla="*/ 4389119 h 4389119"/>
                  <a:gd name="connsiteX14" fmla="*/ 2595523 w 4563291"/>
                  <a:gd name="connsiteY14" fmla="*/ 3366654 h 4389119"/>
                  <a:gd name="connsiteX15" fmla="*/ 1690108 w 4563291"/>
                  <a:gd name="connsiteY15" fmla="*/ 3366654 h 4389119"/>
                  <a:gd name="connsiteX16" fmla="*/ 1690108 w 4563291"/>
                  <a:gd name="connsiteY16" fmla="*/ 2867890 h 4389119"/>
                  <a:gd name="connsiteX17" fmla="*/ 639826 w 4563291"/>
                  <a:gd name="connsiteY17" fmla="*/ 2867890 h 4389119"/>
                  <a:gd name="connsiteX18" fmla="*/ 639826 w 4563291"/>
                  <a:gd name="connsiteY18" fmla="*/ 2019992 h 4389119"/>
                  <a:gd name="connsiteX19" fmla="*/ 0 w 4563291"/>
                  <a:gd name="connsiteY19" fmla="*/ 2019992 h 438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63291" h="4389119">
                    <a:moveTo>
                      <a:pt x="0" y="0"/>
                    </a:moveTo>
                    <a:lnTo>
                      <a:pt x="1195147" y="0"/>
                    </a:lnTo>
                    <a:lnTo>
                      <a:pt x="1195147" y="1271847"/>
                    </a:lnTo>
                    <a:lnTo>
                      <a:pt x="2160923" y="1271847"/>
                    </a:lnTo>
                    <a:lnTo>
                      <a:pt x="2160923" y="1724298"/>
                    </a:lnTo>
                    <a:lnTo>
                      <a:pt x="2586445" y="1724298"/>
                    </a:lnTo>
                    <a:lnTo>
                      <a:pt x="2586445" y="2169621"/>
                    </a:lnTo>
                    <a:lnTo>
                      <a:pt x="3078410" y="2169621"/>
                    </a:lnTo>
                    <a:lnTo>
                      <a:pt x="3078410" y="2508070"/>
                    </a:lnTo>
                    <a:lnTo>
                      <a:pt x="3866605" y="2508070"/>
                    </a:lnTo>
                    <a:lnTo>
                      <a:pt x="3866605" y="2743200"/>
                    </a:lnTo>
                    <a:lnTo>
                      <a:pt x="4563291" y="2743200"/>
                    </a:lnTo>
                    <a:lnTo>
                      <a:pt x="4563291" y="4389119"/>
                    </a:lnTo>
                    <a:lnTo>
                      <a:pt x="2595523" y="4389119"/>
                    </a:lnTo>
                    <a:lnTo>
                      <a:pt x="2595523" y="3366654"/>
                    </a:lnTo>
                    <a:lnTo>
                      <a:pt x="1690108" y="3366654"/>
                    </a:lnTo>
                    <a:lnTo>
                      <a:pt x="1690108" y="2867890"/>
                    </a:lnTo>
                    <a:lnTo>
                      <a:pt x="639826" y="2867890"/>
                    </a:lnTo>
                    <a:lnTo>
                      <a:pt x="639826" y="2019992"/>
                    </a:lnTo>
                    <a:lnTo>
                      <a:pt x="0" y="201999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47" t="36684" r="58009" b="33815"/>
            <a:stretch/>
          </p:blipFill>
          <p:spPr>
            <a:xfrm rot="19359801">
              <a:off x="11417829" y="883063"/>
              <a:ext cx="580572" cy="83457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85" t="46432" r="65656" b="32019"/>
            <a:stretch/>
          </p:blipFill>
          <p:spPr>
            <a:xfrm rot="306661" flipH="1">
              <a:off x="10581726" y="130097"/>
              <a:ext cx="661782" cy="427613"/>
            </a:xfrm>
            <a:prstGeom prst="rect">
              <a:avLst/>
            </a:prstGeom>
          </p:spPr>
        </p:pic>
      </p:grpSp>
      <p:sp>
        <p:nvSpPr>
          <p:cNvPr id="7" name="椭圆 6"/>
          <p:cNvSpPr/>
          <p:nvPr/>
        </p:nvSpPr>
        <p:spPr>
          <a:xfrm>
            <a:off x="4477754" y="2069431"/>
            <a:ext cx="3249862" cy="324986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4614112" y="2172939"/>
            <a:ext cx="3014675" cy="3014675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2"/>
          <p:cNvSpPr txBox="1"/>
          <p:nvPr/>
        </p:nvSpPr>
        <p:spPr>
          <a:xfrm>
            <a:off x="989351" y="2744923"/>
            <a:ext cx="316945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3200" b="1" dirty="0">
                <a:solidFill>
                  <a:srgbClr val="19B4C9"/>
                </a:solidFill>
                <a:latin typeface="A3.ALLROUNDGOTHICDEMI-SAN" panose="020B0703020202020104" pitchFamily="34" charset="77"/>
              </a:rPr>
              <a:t>Số nguyên tử H</a:t>
            </a:r>
          </a:p>
          <a:p>
            <a:pPr algn="ctr"/>
            <a:r>
              <a:rPr lang="vi-VN" altLang="zh-CN" sz="4400" b="1" dirty="0">
                <a:solidFill>
                  <a:srgbClr val="19B4C9"/>
                </a:solidFill>
                <a:latin typeface="A3.ALLROUNDGOTHICDEMI-SAN" panose="020B0703020202020104" pitchFamily="34" charset="77"/>
              </a:rPr>
              <a:t>2H</a:t>
            </a:r>
            <a:endParaRPr lang="zh-CN" altLang="en-US" sz="4400" b="1" dirty="0">
              <a:solidFill>
                <a:srgbClr val="19B4C9"/>
              </a:solidFill>
              <a:latin typeface="A3.ALLROUNDGOTHICDEMI-SAN" panose="020B0703020202020104" pitchFamily="34" charset="77"/>
            </a:endParaRPr>
          </a:p>
        </p:txBody>
      </p:sp>
      <p:sp>
        <p:nvSpPr>
          <p:cNvPr id="22" name="TextBox 3"/>
          <p:cNvSpPr txBox="1"/>
          <p:nvPr/>
        </p:nvSpPr>
        <p:spPr>
          <a:xfrm>
            <a:off x="8212184" y="4228774"/>
            <a:ext cx="30043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4400" b="1" dirty="0">
                <a:solidFill>
                  <a:srgbClr val="19B4C9"/>
                </a:solidFill>
                <a:latin typeface="A3.ALLROUNDGOTHICDEMI-SAN" panose="020B0703020202020104" pitchFamily="34" charset="77"/>
                <a:ea typeface="微软雅黑" panose="020B0503020204020204" pitchFamily="34" charset="-122"/>
              </a:rPr>
              <a:t>SO</a:t>
            </a:r>
            <a:r>
              <a:rPr lang="vi-VN" altLang="zh-CN" sz="4400" b="1" baseline="-25000" dirty="0">
                <a:solidFill>
                  <a:srgbClr val="19B4C9"/>
                </a:solidFill>
                <a:latin typeface="A3.ALLROUNDGOTHICDEMI-SAN" panose="020B0703020202020104" pitchFamily="34" charset="77"/>
                <a:ea typeface="微软雅黑" panose="020B0503020204020204" pitchFamily="34" charset="-122"/>
              </a:rPr>
              <a:t>4</a:t>
            </a:r>
            <a:r>
              <a:rPr lang="vi-VN" altLang="zh-CN" sz="4000" b="1" dirty="0">
                <a:solidFill>
                  <a:srgbClr val="19B4C9"/>
                </a:solidFill>
                <a:latin typeface="A3.ALLROUNDGOTHICDEMI-SAN" panose="020B0703020202020104" pitchFamily="34" charset="77"/>
                <a:ea typeface="微软雅黑" panose="020B0503020204020204" pitchFamily="34" charset="-122"/>
              </a:rPr>
              <a:t> </a:t>
            </a:r>
            <a:r>
              <a:rPr lang="vi-VN" altLang="zh-CN" sz="3200" b="1" dirty="0">
                <a:solidFill>
                  <a:srgbClr val="19B4C9"/>
                </a:solidFill>
                <a:latin typeface="A3.ALLROUNDGOTHICDEMI-SAN" panose="020B0703020202020104" pitchFamily="34" charset="77"/>
                <a:ea typeface="微软雅黑" panose="020B0503020204020204" pitchFamily="34" charset="-122"/>
              </a:rPr>
              <a:t>hoá trị </a:t>
            </a:r>
            <a:r>
              <a:rPr lang="vi-VN" altLang="zh-CN" sz="4400" b="1" dirty="0">
                <a:solidFill>
                  <a:srgbClr val="19B4C9"/>
                </a:solidFill>
                <a:latin typeface="A3.ALLROUNDGOTHICDEMI-SAN" panose="020B0703020202020104" pitchFamily="34" charset="77"/>
                <a:ea typeface="微软雅黑" panose="020B0503020204020204" pitchFamily="34" charset="-122"/>
              </a:rPr>
              <a:t>II</a:t>
            </a:r>
            <a:endParaRPr lang="zh-CN" altLang="en-US" sz="4000" b="1" dirty="0">
              <a:solidFill>
                <a:srgbClr val="19B4C9"/>
              </a:solidFill>
              <a:latin typeface="A3.ALLROUNDGOTHICDEMI-SAN" panose="020B0703020202020104" pitchFamily="34" charset="77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760044" y="804356"/>
            <a:ext cx="6964247" cy="1363875"/>
            <a:chOff x="7146756" y="-991985"/>
            <a:chExt cx="6964247" cy="1363875"/>
          </a:xfrm>
        </p:grpSpPr>
        <p:sp>
          <p:nvSpPr>
            <p:cNvPr id="25" name="任意多边形 24"/>
            <p:cNvSpPr/>
            <p:nvPr/>
          </p:nvSpPr>
          <p:spPr>
            <a:xfrm flipH="1" flipV="1">
              <a:off x="7146756" y="-991985"/>
              <a:ext cx="6964247" cy="1363875"/>
            </a:xfrm>
            <a:custGeom>
              <a:avLst/>
              <a:gdLst>
                <a:gd name="connsiteX0" fmla="*/ 3200400 w 3200400"/>
                <a:gd name="connsiteY0" fmla="*/ 991983 h 991983"/>
                <a:gd name="connsiteX1" fmla="*/ 0 w 3200400"/>
                <a:gd name="connsiteY1" fmla="*/ 991983 h 991983"/>
                <a:gd name="connsiteX2" fmla="*/ 0 w 3200400"/>
                <a:gd name="connsiteY2" fmla="*/ 221962 h 991983"/>
                <a:gd name="connsiteX3" fmla="*/ 1465446 w 3200400"/>
                <a:gd name="connsiteY3" fmla="*/ 221962 h 991983"/>
                <a:gd name="connsiteX4" fmla="*/ 1594184 w 3200400"/>
                <a:gd name="connsiteY4" fmla="*/ 0 h 991983"/>
                <a:gd name="connsiteX5" fmla="*/ 1722922 w 3200400"/>
                <a:gd name="connsiteY5" fmla="*/ 221962 h 991983"/>
                <a:gd name="connsiteX6" fmla="*/ 3200400 w 3200400"/>
                <a:gd name="connsiteY6" fmla="*/ 221962 h 9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0400" h="991983">
                  <a:moveTo>
                    <a:pt x="3200400" y="991983"/>
                  </a:moveTo>
                  <a:lnTo>
                    <a:pt x="0" y="991983"/>
                  </a:lnTo>
                  <a:lnTo>
                    <a:pt x="0" y="221962"/>
                  </a:lnTo>
                  <a:lnTo>
                    <a:pt x="1465446" y="221962"/>
                  </a:lnTo>
                  <a:lnTo>
                    <a:pt x="1594184" y="0"/>
                  </a:lnTo>
                  <a:lnTo>
                    <a:pt x="1722922" y="221962"/>
                  </a:lnTo>
                  <a:lnTo>
                    <a:pt x="3200400" y="221962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TextBox 1"/>
            <p:cNvSpPr txBox="1"/>
            <p:nvPr/>
          </p:nvSpPr>
          <p:spPr>
            <a:xfrm>
              <a:off x="7442034" y="-932827"/>
              <a:ext cx="634660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altLang="zh-CN" sz="6000" b="1" dirty="0">
                  <a:solidFill>
                    <a:schemeClr val="bg1"/>
                  </a:solidFill>
                  <a:latin typeface="A3.BebasNeueBold-San" panose="020B0606020202050201" pitchFamily="34" charset="77"/>
                  <a:ea typeface="微软雅黑" panose="020B0503020204020204" pitchFamily="34" charset="-122"/>
                </a:rPr>
                <a:t>VẬY CÒN NHÓM NGUYÊN TỬ</a:t>
              </a:r>
              <a:endParaRPr lang="zh-CN" altLang="en-US" sz="4000" dirty="0">
                <a:solidFill>
                  <a:schemeClr val="bg1"/>
                </a:solidFill>
                <a:latin typeface="A3.BebasNeueBold-San" panose="020B0606020202050201" pitchFamily="34" charset="77"/>
              </a:endParaRPr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7772400" y="3949367"/>
            <a:ext cx="4174958" cy="0"/>
          </a:xfrm>
          <a:prstGeom prst="line">
            <a:avLst/>
          </a:prstGeom>
          <a:ln w="1587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20842" y="3957388"/>
            <a:ext cx="4174958" cy="0"/>
          </a:xfrm>
          <a:prstGeom prst="line">
            <a:avLst/>
          </a:prstGeom>
          <a:ln w="1587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任意多边形 28"/>
          <p:cNvSpPr/>
          <p:nvPr/>
        </p:nvSpPr>
        <p:spPr>
          <a:xfrm>
            <a:off x="0" y="6023464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64E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>
            <a:off x="0" y="6250159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335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62">
            <a:extLst>
              <a:ext uri="{FF2B5EF4-FFF2-40B4-BE49-F238E27FC236}">
                <a16:creationId xmlns:a16="http://schemas.microsoft.com/office/drawing/2014/main" id="{B0F9A0BC-427E-1D45-9A5C-0AE71D0BFEDD}"/>
              </a:ext>
            </a:extLst>
          </p:cNvPr>
          <p:cNvSpPr/>
          <p:nvPr/>
        </p:nvSpPr>
        <p:spPr>
          <a:xfrm>
            <a:off x="7755513" y="5526611"/>
            <a:ext cx="3728731" cy="914400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91F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163">
            <a:extLst>
              <a:ext uri="{FF2B5EF4-FFF2-40B4-BE49-F238E27FC236}">
                <a16:creationId xmlns:a16="http://schemas.microsoft.com/office/drawing/2014/main" id="{1134E01E-C68D-3341-AEAF-97C003B16629}"/>
              </a:ext>
            </a:extLst>
          </p:cNvPr>
          <p:cNvSpPr/>
          <p:nvPr/>
        </p:nvSpPr>
        <p:spPr>
          <a:xfrm>
            <a:off x="7043351" y="5262919"/>
            <a:ext cx="3356012" cy="1162594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0DDBF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142">
            <a:extLst>
              <a:ext uri="{FF2B5EF4-FFF2-40B4-BE49-F238E27FC236}">
                <a16:creationId xmlns:a16="http://schemas.microsoft.com/office/drawing/2014/main" id="{A74325C1-350C-474C-9B27-E71768B3C9B6}"/>
              </a:ext>
            </a:extLst>
          </p:cNvPr>
          <p:cNvGrpSpPr/>
          <p:nvPr/>
        </p:nvGrpSpPr>
        <p:grpSpPr>
          <a:xfrm>
            <a:off x="-643851" y="-310098"/>
            <a:ext cx="4735026" cy="4493622"/>
            <a:chOff x="-171735" y="-104503"/>
            <a:chExt cx="4735026" cy="4493622"/>
          </a:xfrm>
        </p:grpSpPr>
        <p:sp>
          <p:nvSpPr>
            <p:cNvPr id="5" name="任意多边形 122">
              <a:extLst>
                <a:ext uri="{FF2B5EF4-FFF2-40B4-BE49-F238E27FC236}">
                  <a16:creationId xmlns:a16="http://schemas.microsoft.com/office/drawing/2014/main" id="{87E25752-5977-9549-84B6-B8C53CF78A4E}"/>
                </a:ext>
              </a:extLst>
            </p:cNvPr>
            <p:cNvSpPr/>
            <p:nvPr/>
          </p:nvSpPr>
          <p:spPr>
            <a:xfrm flipH="1">
              <a:off x="-171735" y="-104503"/>
              <a:ext cx="4167052" cy="3566160"/>
            </a:xfrm>
            <a:custGeom>
              <a:avLst/>
              <a:gdLst>
                <a:gd name="connsiteX0" fmla="*/ 66171 w 3897085"/>
                <a:gd name="connsiteY0" fmla="*/ 0 h 3474720"/>
                <a:gd name="connsiteX1" fmla="*/ 913544 w 3897085"/>
                <a:gd name="connsiteY1" fmla="*/ 0 h 3474720"/>
                <a:gd name="connsiteX2" fmla="*/ 941219 w 3897085"/>
                <a:gd name="connsiteY2" fmla="*/ 50987 h 3474720"/>
                <a:gd name="connsiteX3" fmla="*/ 979714 w 3897085"/>
                <a:gd name="connsiteY3" fmla="*/ 241662 h 3474720"/>
                <a:gd name="connsiteX4" fmla="*/ 941219 w 3897085"/>
                <a:gd name="connsiteY4" fmla="*/ 432337 h 3474720"/>
                <a:gd name="connsiteX5" fmla="*/ 940094 w 3897085"/>
                <a:gd name="connsiteY5" fmla="*/ 434410 h 3474720"/>
                <a:gd name="connsiteX6" fmla="*/ 973181 w 3897085"/>
                <a:gd name="connsiteY6" fmla="*/ 431074 h 3474720"/>
                <a:gd name="connsiteX7" fmla="*/ 1508797 w 3897085"/>
                <a:gd name="connsiteY7" fmla="*/ 786104 h 3474720"/>
                <a:gd name="connsiteX8" fmla="*/ 1526368 w 3897085"/>
                <a:gd name="connsiteY8" fmla="*/ 842708 h 3474720"/>
                <a:gd name="connsiteX9" fmla="*/ 1579016 w 3897085"/>
                <a:gd name="connsiteY9" fmla="*/ 799269 h 3474720"/>
                <a:gd name="connsiteX10" fmla="*/ 2057400 w 3897085"/>
                <a:gd name="connsiteY10" fmla="*/ 653143 h 3474720"/>
                <a:gd name="connsiteX11" fmla="*/ 2913018 w 3897085"/>
                <a:gd name="connsiteY11" fmla="*/ 1508761 h 3474720"/>
                <a:gd name="connsiteX12" fmla="*/ 2845779 w 3897085"/>
                <a:gd name="connsiteY12" fmla="*/ 1841806 h 3474720"/>
                <a:gd name="connsiteX13" fmla="*/ 2789968 w 3897085"/>
                <a:gd name="connsiteY13" fmla="*/ 1944631 h 3474720"/>
                <a:gd name="connsiteX14" fmla="*/ 2857646 w 3897085"/>
                <a:gd name="connsiteY14" fmla="*/ 1965639 h 3474720"/>
                <a:gd name="connsiteX15" fmla="*/ 3038685 w 3897085"/>
                <a:gd name="connsiteY15" fmla="*/ 2114721 h 3474720"/>
                <a:gd name="connsiteX16" fmla="*/ 3070970 w 3897085"/>
                <a:gd name="connsiteY16" fmla="*/ 2174202 h 3474720"/>
                <a:gd name="connsiteX17" fmla="*/ 3120278 w 3897085"/>
                <a:gd name="connsiteY17" fmla="*/ 2114440 h 3474720"/>
                <a:gd name="connsiteX18" fmla="*/ 3683725 w 3897085"/>
                <a:gd name="connsiteY18" fmla="*/ 1881052 h 3474720"/>
                <a:gd name="connsiteX19" fmla="*/ 3844315 w 3897085"/>
                <a:gd name="connsiteY19" fmla="*/ 1897241 h 3474720"/>
                <a:gd name="connsiteX20" fmla="*/ 3897085 w 3897085"/>
                <a:gd name="connsiteY20" fmla="*/ 1910810 h 3474720"/>
                <a:gd name="connsiteX21" fmla="*/ 3897085 w 3897085"/>
                <a:gd name="connsiteY21" fmla="*/ 3444963 h 3474720"/>
                <a:gd name="connsiteX22" fmla="*/ 3844315 w 3897085"/>
                <a:gd name="connsiteY22" fmla="*/ 3458531 h 3474720"/>
                <a:gd name="connsiteX23" fmla="*/ 3683725 w 3897085"/>
                <a:gd name="connsiteY23" fmla="*/ 3474720 h 3474720"/>
                <a:gd name="connsiteX24" fmla="*/ 2903080 w 3897085"/>
                <a:gd name="connsiteY24" fmla="*/ 2838476 h 3474720"/>
                <a:gd name="connsiteX25" fmla="*/ 2889774 w 3897085"/>
                <a:gd name="connsiteY25" fmla="*/ 2706488 h 3474720"/>
                <a:gd name="connsiteX26" fmla="*/ 2857646 w 3897085"/>
                <a:gd name="connsiteY26" fmla="*/ 2723927 h 3474720"/>
                <a:gd name="connsiteX27" fmla="*/ 2697479 w 3897085"/>
                <a:gd name="connsiteY27" fmla="*/ 2756263 h 3474720"/>
                <a:gd name="connsiteX28" fmla="*/ 2285999 w 3897085"/>
                <a:gd name="connsiteY28" fmla="*/ 2344783 h 3474720"/>
                <a:gd name="connsiteX29" fmla="*/ 2287265 w 3897085"/>
                <a:gd name="connsiteY29" fmla="*/ 2332230 h 3474720"/>
                <a:gd name="connsiteX30" fmla="*/ 2229837 w 3897085"/>
                <a:gd name="connsiteY30" fmla="*/ 2346996 h 3474720"/>
                <a:gd name="connsiteX31" fmla="*/ 2057400 w 3897085"/>
                <a:gd name="connsiteY31" fmla="*/ 2364379 h 3474720"/>
                <a:gd name="connsiteX32" fmla="*/ 1219165 w 3897085"/>
                <a:gd name="connsiteY32" fmla="*/ 1681198 h 3474720"/>
                <a:gd name="connsiteX33" fmla="*/ 1205410 w 3897085"/>
                <a:gd name="connsiteY33" fmla="*/ 1544751 h 3474720"/>
                <a:gd name="connsiteX34" fmla="*/ 1199448 w 3897085"/>
                <a:gd name="connsiteY34" fmla="*/ 1547987 h 3474720"/>
                <a:gd name="connsiteX35" fmla="*/ 973181 w 3897085"/>
                <a:gd name="connsiteY35" fmla="*/ 1593668 h 3474720"/>
                <a:gd name="connsiteX36" fmla="*/ 391884 w 3897085"/>
                <a:gd name="connsiteY36" fmla="*/ 1012371 h 3474720"/>
                <a:gd name="connsiteX37" fmla="*/ 437565 w 3897085"/>
                <a:gd name="connsiteY37" fmla="*/ 786104 h 3474720"/>
                <a:gd name="connsiteX38" fmla="*/ 468369 w 3897085"/>
                <a:gd name="connsiteY38" fmla="*/ 729353 h 3474720"/>
                <a:gd name="connsiteX39" fmla="*/ 391134 w 3897085"/>
                <a:gd name="connsiteY39" fmla="*/ 721567 h 3474720"/>
                <a:gd name="connsiteX40" fmla="*/ 0 w 3897085"/>
                <a:gd name="connsiteY40" fmla="*/ 241662 h 3474720"/>
                <a:gd name="connsiteX41" fmla="*/ 38496 w 3897085"/>
                <a:gd name="connsiteY41" fmla="*/ 50987 h 3474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897085" h="3474720">
                  <a:moveTo>
                    <a:pt x="66171" y="0"/>
                  </a:moveTo>
                  <a:lnTo>
                    <a:pt x="913544" y="0"/>
                  </a:lnTo>
                  <a:lnTo>
                    <a:pt x="941219" y="50987"/>
                  </a:lnTo>
                  <a:cubicBezTo>
                    <a:pt x="966007" y="109593"/>
                    <a:pt x="979714" y="174027"/>
                    <a:pt x="979714" y="241662"/>
                  </a:cubicBezTo>
                  <a:cubicBezTo>
                    <a:pt x="979714" y="309297"/>
                    <a:pt x="966007" y="373731"/>
                    <a:pt x="941219" y="432337"/>
                  </a:cubicBezTo>
                  <a:lnTo>
                    <a:pt x="940094" y="434410"/>
                  </a:lnTo>
                  <a:lnTo>
                    <a:pt x="973181" y="431074"/>
                  </a:lnTo>
                  <a:cubicBezTo>
                    <a:pt x="1213962" y="431074"/>
                    <a:pt x="1420551" y="577468"/>
                    <a:pt x="1508797" y="786104"/>
                  </a:cubicBezTo>
                  <a:lnTo>
                    <a:pt x="1526368" y="842708"/>
                  </a:lnTo>
                  <a:lnTo>
                    <a:pt x="1579016" y="799269"/>
                  </a:lnTo>
                  <a:cubicBezTo>
                    <a:pt x="1715573" y="707013"/>
                    <a:pt x="1880196" y="653143"/>
                    <a:pt x="2057400" y="653143"/>
                  </a:cubicBezTo>
                  <a:cubicBezTo>
                    <a:pt x="2529945" y="653143"/>
                    <a:pt x="2913018" y="1036216"/>
                    <a:pt x="2913018" y="1508761"/>
                  </a:cubicBezTo>
                  <a:cubicBezTo>
                    <a:pt x="2913018" y="1626897"/>
                    <a:pt x="2889076" y="1739442"/>
                    <a:pt x="2845779" y="1841806"/>
                  </a:cubicBezTo>
                  <a:lnTo>
                    <a:pt x="2789968" y="1944631"/>
                  </a:lnTo>
                  <a:lnTo>
                    <a:pt x="2857646" y="1965639"/>
                  </a:lnTo>
                  <a:cubicBezTo>
                    <a:pt x="2931489" y="1996872"/>
                    <a:pt x="2994317" y="2049048"/>
                    <a:pt x="3038685" y="2114721"/>
                  </a:cubicBezTo>
                  <a:lnTo>
                    <a:pt x="3070970" y="2174202"/>
                  </a:lnTo>
                  <a:lnTo>
                    <a:pt x="3120278" y="2114440"/>
                  </a:lnTo>
                  <a:cubicBezTo>
                    <a:pt x="3264477" y="1970241"/>
                    <a:pt x="3463685" y="1881052"/>
                    <a:pt x="3683725" y="1881052"/>
                  </a:cubicBezTo>
                  <a:cubicBezTo>
                    <a:pt x="3738735" y="1881052"/>
                    <a:pt x="3792443" y="1886626"/>
                    <a:pt x="3844315" y="1897241"/>
                  </a:cubicBezTo>
                  <a:lnTo>
                    <a:pt x="3897085" y="1910810"/>
                  </a:lnTo>
                  <a:lnTo>
                    <a:pt x="3897085" y="3444963"/>
                  </a:lnTo>
                  <a:lnTo>
                    <a:pt x="3844315" y="3458531"/>
                  </a:lnTo>
                  <a:cubicBezTo>
                    <a:pt x="3792443" y="3469146"/>
                    <a:pt x="3738735" y="3474720"/>
                    <a:pt x="3683725" y="3474720"/>
                  </a:cubicBezTo>
                  <a:cubicBezTo>
                    <a:pt x="3298656" y="3474720"/>
                    <a:pt x="2977382" y="3201580"/>
                    <a:pt x="2903080" y="2838476"/>
                  </a:cubicBezTo>
                  <a:lnTo>
                    <a:pt x="2889774" y="2706488"/>
                  </a:lnTo>
                  <a:lnTo>
                    <a:pt x="2857646" y="2723927"/>
                  </a:lnTo>
                  <a:cubicBezTo>
                    <a:pt x="2808417" y="2744749"/>
                    <a:pt x="2754293" y="2756263"/>
                    <a:pt x="2697479" y="2756263"/>
                  </a:cubicBezTo>
                  <a:cubicBezTo>
                    <a:pt x="2470225" y="2756263"/>
                    <a:pt x="2285999" y="2572037"/>
                    <a:pt x="2285999" y="2344783"/>
                  </a:cubicBezTo>
                  <a:lnTo>
                    <a:pt x="2287265" y="2332230"/>
                  </a:lnTo>
                  <a:lnTo>
                    <a:pt x="2229837" y="2346996"/>
                  </a:lnTo>
                  <a:cubicBezTo>
                    <a:pt x="2174138" y="2358394"/>
                    <a:pt x="2116468" y="2364379"/>
                    <a:pt x="2057400" y="2364379"/>
                  </a:cubicBezTo>
                  <a:cubicBezTo>
                    <a:pt x="1643923" y="2364379"/>
                    <a:pt x="1298948" y="2071089"/>
                    <a:pt x="1219165" y="1681198"/>
                  </a:cubicBezTo>
                  <a:lnTo>
                    <a:pt x="1205410" y="1544751"/>
                  </a:lnTo>
                  <a:lnTo>
                    <a:pt x="1199448" y="1547987"/>
                  </a:lnTo>
                  <a:cubicBezTo>
                    <a:pt x="1129903" y="1577402"/>
                    <a:pt x="1053441" y="1593668"/>
                    <a:pt x="973181" y="1593668"/>
                  </a:cubicBezTo>
                  <a:cubicBezTo>
                    <a:pt x="652140" y="1593668"/>
                    <a:pt x="391884" y="1333412"/>
                    <a:pt x="391884" y="1012371"/>
                  </a:cubicBezTo>
                  <a:cubicBezTo>
                    <a:pt x="391884" y="932111"/>
                    <a:pt x="408150" y="855650"/>
                    <a:pt x="437565" y="786104"/>
                  </a:cubicBezTo>
                  <a:lnTo>
                    <a:pt x="468369" y="729353"/>
                  </a:lnTo>
                  <a:lnTo>
                    <a:pt x="391134" y="721567"/>
                  </a:lnTo>
                  <a:cubicBezTo>
                    <a:pt x="167914" y="675890"/>
                    <a:pt x="0" y="478385"/>
                    <a:pt x="0" y="241662"/>
                  </a:cubicBezTo>
                  <a:cubicBezTo>
                    <a:pt x="0" y="174027"/>
                    <a:pt x="13708" y="109593"/>
                    <a:pt x="38496" y="509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444500" dist="50800" dir="18900000">
                <a:srgbClr val="91F0F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119">
              <a:extLst>
                <a:ext uri="{FF2B5EF4-FFF2-40B4-BE49-F238E27FC236}">
                  <a16:creationId xmlns:a16="http://schemas.microsoft.com/office/drawing/2014/main" id="{0C299591-9D2A-2844-847B-BDD3C4299FFF}"/>
                </a:ext>
              </a:extLst>
            </p:cNvPr>
            <p:cNvSpPr/>
            <p:nvPr/>
          </p:nvSpPr>
          <p:spPr>
            <a:xfrm flipH="1">
              <a:off x="0" y="0"/>
              <a:ext cx="4563291" cy="4389119"/>
            </a:xfrm>
            <a:custGeom>
              <a:avLst/>
              <a:gdLst>
                <a:gd name="connsiteX0" fmla="*/ 0 w 4563291"/>
                <a:gd name="connsiteY0" fmla="*/ 0 h 4389119"/>
                <a:gd name="connsiteX1" fmla="*/ 1195147 w 4563291"/>
                <a:gd name="connsiteY1" fmla="*/ 0 h 4389119"/>
                <a:gd name="connsiteX2" fmla="*/ 1195147 w 4563291"/>
                <a:gd name="connsiteY2" fmla="*/ 1271847 h 4389119"/>
                <a:gd name="connsiteX3" fmla="*/ 2160923 w 4563291"/>
                <a:gd name="connsiteY3" fmla="*/ 1271847 h 4389119"/>
                <a:gd name="connsiteX4" fmla="*/ 2160923 w 4563291"/>
                <a:gd name="connsiteY4" fmla="*/ 1724298 h 4389119"/>
                <a:gd name="connsiteX5" fmla="*/ 2586445 w 4563291"/>
                <a:gd name="connsiteY5" fmla="*/ 1724298 h 4389119"/>
                <a:gd name="connsiteX6" fmla="*/ 2586445 w 4563291"/>
                <a:gd name="connsiteY6" fmla="*/ 2169621 h 4389119"/>
                <a:gd name="connsiteX7" fmla="*/ 3078410 w 4563291"/>
                <a:gd name="connsiteY7" fmla="*/ 2169621 h 4389119"/>
                <a:gd name="connsiteX8" fmla="*/ 3078410 w 4563291"/>
                <a:gd name="connsiteY8" fmla="*/ 2508070 h 4389119"/>
                <a:gd name="connsiteX9" fmla="*/ 3866605 w 4563291"/>
                <a:gd name="connsiteY9" fmla="*/ 2508070 h 4389119"/>
                <a:gd name="connsiteX10" fmla="*/ 3866605 w 4563291"/>
                <a:gd name="connsiteY10" fmla="*/ 2743200 h 4389119"/>
                <a:gd name="connsiteX11" fmla="*/ 4563291 w 4563291"/>
                <a:gd name="connsiteY11" fmla="*/ 2743200 h 4389119"/>
                <a:gd name="connsiteX12" fmla="*/ 4563291 w 4563291"/>
                <a:gd name="connsiteY12" fmla="*/ 4389119 h 4389119"/>
                <a:gd name="connsiteX13" fmla="*/ 2595523 w 4563291"/>
                <a:gd name="connsiteY13" fmla="*/ 4389119 h 4389119"/>
                <a:gd name="connsiteX14" fmla="*/ 2595523 w 4563291"/>
                <a:gd name="connsiteY14" fmla="*/ 3366654 h 4389119"/>
                <a:gd name="connsiteX15" fmla="*/ 1690108 w 4563291"/>
                <a:gd name="connsiteY15" fmla="*/ 3366654 h 4389119"/>
                <a:gd name="connsiteX16" fmla="*/ 1690108 w 4563291"/>
                <a:gd name="connsiteY16" fmla="*/ 2867890 h 4389119"/>
                <a:gd name="connsiteX17" fmla="*/ 639826 w 4563291"/>
                <a:gd name="connsiteY17" fmla="*/ 2867890 h 4389119"/>
                <a:gd name="connsiteX18" fmla="*/ 639826 w 4563291"/>
                <a:gd name="connsiteY18" fmla="*/ 2019992 h 4389119"/>
                <a:gd name="connsiteX19" fmla="*/ 0 w 4563291"/>
                <a:gd name="connsiteY19" fmla="*/ 2019992 h 438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63291" h="4389119">
                  <a:moveTo>
                    <a:pt x="0" y="0"/>
                  </a:moveTo>
                  <a:lnTo>
                    <a:pt x="1195147" y="0"/>
                  </a:lnTo>
                  <a:lnTo>
                    <a:pt x="1195147" y="1271847"/>
                  </a:lnTo>
                  <a:lnTo>
                    <a:pt x="2160923" y="1271847"/>
                  </a:lnTo>
                  <a:lnTo>
                    <a:pt x="2160923" y="1724298"/>
                  </a:lnTo>
                  <a:lnTo>
                    <a:pt x="2586445" y="1724298"/>
                  </a:lnTo>
                  <a:lnTo>
                    <a:pt x="2586445" y="2169621"/>
                  </a:lnTo>
                  <a:lnTo>
                    <a:pt x="3078410" y="2169621"/>
                  </a:lnTo>
                  <a:lnTo>
                    <a:pt x="3078410" y="2508070"/>
                  </a:lnTo>
                  <a:lnTo>
                    <a:pt x="3866605" y="2508070"/>
                  </a:lnTo>
                  <a:lnTo>
                    <a:pt x="3866605" y="2743200"/>
                  </a:lnTo>
                  <a:lnTo>
                    <a:pt x="4563291" y="2743200"/>
                  </a:lnTo>
                  <a:lnTo>
                    <a:pt x="4563291" y="4389119"/>
                  </a:lnTo>
                  <a:lnTo>
                    <a:pt x="2595523" y="4389119"/>
                  </a:lnTo>
                  <a:lnTo>
                    <a:pt x="2595523" y="3366654"/>
                  </a:lnTo>
                  <a:lnTo>
                    <a:pt x="1690108" y="3366654"/>
                  </a:lnTo>
                  <a:lnTo>
                    <a:pt x="1690108" y="2867890"/>
                  </a:lnTo>
                  <a:lnTo>
                    <a:pt x="639826" y="2867890"/>
                  </a:lnTo>
                  <a:lnTo>
                    <a:pt x="639826" y="2019992"/>
                  </a:lnTo>
                  <a:lnTo>
                    <a:pt x="0" y="20199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88">
            <a:extLst>
              <a:ext uri="{FF2B5EF4-FFF2-40B4-BE49-F238E27FC236}">
                <a16:creationId xmlns:a16="http://schemas.microsoft.com/office/drawing/2014/main" id="{F529402B-EC16-7748-8E22-0AFD01A6C011}"/>
              </a:ext>
            </a:extLst>
          </p:cNvPr>
          <p:cNvGrpSpPr/>
          <p:nvPr/>
        </p:nvGrpSpPr>
        <p:grpSpPr>
          <a:xfrm>
            <a:off x="7540775" y="-95794"/>
            <a:ext cx="4750527" cy="4484912"/>
            <a:chOff x="7628709" y="-95794"/>
            <a:chExt cx="4750527" cy="4484912"/>
          </a:xfrm>
        </p:grpSpPr>
        <p:grpSp>
          <p:nvGrpSpPr>
            <p:cNvPr id="11" name="组合 89">
              <a:extLst>
                <a:ext uri="{FF2B5EF4-FFF2-40B4-BE49-F238E27FC236}">
                  <a16:creationId xmlns:a16="http://schemas.microsoft.com/office/drawing/2014/main" id="{4B41DAB7-EBB3-B24C-87EC-3CD0B28AC256}"/>
                </a:ext>
              </a:extLst>
            </p:cNvPr>
            <p:cNvGrpSpPr/>
            <p:nvPr/>
          </p:nvGrpSpPr>
          <p:grpSpPr>
            <a:xfrm>
              <a:off x="7628709" y="-95794"/>
              <a:ext cx="4750527" cy="4484912"/>
              <a:chOff x="7628709" y="-95794"/>
              <a:chExt cx="4750527" cy="4484912"/>
            </a:xfrm>
          </p:grpSpPr>
          <p:grpSp>
            <p:nvGrpSpPr>
              <p:cNvPr id="14" name="组合 92">
                <a:extLst>
                  <a:ext uri="{FF2B5EF4-FFF2-40B4-BE49-F238E27FC236}">
                    <a16:creationId xmlns:a16="http://schemas.microsoft.com/office/drawing/2014/main" id="{5DDB7763-607C-2F41-A3BD-856E7BFABC5B}"/>
                  </a:ext>
                </a:extLst>
              </p:cNvPr>
              <p:cNvGrpSpPr/>
              <p:nvPr/>
            </p:nvGrpSpPr>
            <p:grpSpPr>
              <a:xfrm>
                <a:off x="8203475" y="-95794"/>
                <a:ext cx="4175761" cy="3570514"/>
                <a:chOff x="8203475" y="-95794"/>
                <a:chExt cx="4175761" cy="3570514"/>
              </a:xfrm>
            </p:grpSpPr>
            <p:sp>
              <p:nvSpPr>
                <p:cNvPr id="16" name="矩形 94">
                  <a:extLst>
                    <a:ext uri="{FF2B5EF4-FFF2-40B4-BE49-F238E27FC236}">
                      <a16:creationId xmlns:a16="http://schemas.microsoft.com/office/drawing/2014/main" id="{71198B06-8358-0843-85EC-931E174BCBFA}"/>
                    </a:ext>
                  </a:extLst>
                </p:cNvPr>
                <p:cNvSpPr/>
                <p:nvPr/>
              </p:nvSpPr>
              <p:spPr>
                <a:xfrm>
                  <a:off x="8660674" y="0"/>
                  <a:ext cx="3531326" cy="2769326"/>
                </a:xfrm>
                <a:prstGeom prst="rect">
                  <a:avLst/>
                </a:prstGeom>
                <a:solidFill>
                  <a:srgbClr val="19B4C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任意多边形 95">
                  <a:extLst>
                    <a:ext uri="{FF2B5EF4-FFF2-40B4-BE49-F238E27FC236}">
                      <a16:creationId xmlns:a16="http://schemas.microsoft.com/office/drawing/2014/main" id="{CEF884A5-E370-DE48-A887-91753CE4DFE4}"/>
                    </a:ext>
                  </a:extLst>
                </p:cNvPr>
                <p:cNvSpPr/>
                <p:nvPr/>
              </p:nvSpPr>
              <p:spPr>
                <a:xfrm>
                  <a:off x="8212184" y="-95794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165100" dist="88900" algn="l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任意多边形 96">
                  <a:extLst>
                    <a:ext uri="{FF2B5EF4-FFF2-40B4-BE49-F238E27FC236}">
                      <a16:creationId xmlns:a16="http://schemas.microsoft.com/office/drawing/2014/main" id="{15376E09-02FB-4E41-9228-09049D00A9CB}"/>
                    </a:ext>
                  </a:extLst>
                </p:cNvPr>
                <p:cNvSpPr/>
                <p:nvPr/>
              </p:nvSpPr>
              <p:spPr>
                <a:xfrm>
                  <a:off x="8203475" y="-91440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innerShdw blurRad="444500" dist="50800" dir="18900000">
                    <a:srgbClr val="91F0FD">
                      <a:alpha val="5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5" name="任意多边形 93">
                <a:extLst>
                  <a:ext uri="{FF2B5EF4-FFF2-40B4-BE49-F238E27FC236}">
                    <a16:creationId xmlns:a16="http://schemas.microsoft.com/office/drawing/2014/main" id="{25D4C7D0-B6DD-F545-B646-6977B174B0DC}"/>
                  </a:ext>
                </a:extLst>
              </p:cNvPr>
              <p:cNvSpPr/>
              <p:nvPr/>
            </p:nvSpPr>
            <p:spPr>
              <a:xfrm>
                <a:off x="7628709" y="-1"/>
                <a:ext cx="4563291" cy="4389119"/>
              </a:xfrm>
              <a:custGeom>
                <a:avLst/>
                <a:gdLst>
                  <a:gd name="connsiteX0" fmla="*/ 0 w 4563291"/>
                  <a:gd name="connsiteY0" fmla="*/ 0 h 4389119"/>
                  <a:gd name="connsiteX1" fmla="*/ 1195147 w 4563291"/>
                  <a:gd name="connsiteY1" fmla="*/ 0 h 4389119"/>
                  <a:gd name="connsiteX2" fmla="*/ 1195147 w 4563291"/>
                  <a:gd name="connsiteY2" fmla="*/ 1271847 h 4389119"/>
                  <a:gd name="connsiteX3" fmla="*/ 2160923 w 4563291"/>
                  <a:gd name="connsiteY3" fmla="*/ 1271847 h 4389119"/>
                  <a:gd name="connsiteX4" fmla="*/ 2160923 w 4563291"/>
                  <a:gd name="connsiteY4" fmla="*/ 1724298 h 4389119"/>
                  <a:gd name="connsiteX5" fmla="*/ 2586445 w 4563291"/>
                  <a:gd name="connsiteY5" fmla="*/ 1724298 h 4389119"/>
                  <a:gd name="connsiteX6" fmla="*/ 2586445 w 4563291"/>
                  <a:gd name="connsiteY6" fmla="*/ 2169621 h 4389119"/>
                  <a:gd name="connsiteX7" fmla="*/ 3078410 w 4563291"/>
                  <a:gd name="connsiteY7" fmla="*/ 2169621 h 4389119"/>
                  <a:gd name="connsiteX8" fmla="*/ 3078410 w 4563291"/>
                  <a:gd name="connsiteY8" fmla="*/ 2508070 h 4389119"/>
                  <a:gd name="connsiteX9" fmla="*/ 3866605 w 4563291"/>
                  <a:gd name="connsiteY9" fmla="*/ 2508070 h 4389119"/>
                  <a:gd name="connsiteX10" fmla="*/ 3866605 w 4563291"/>
                  <a:gd name="connsiteY10" fmla="*/ 2743200 h 4389119"/>
                  <a:gd name="connsiteX11" fmla="*/ 4563291 w 4563291"/>
                  <a:gd name="connsiteY11" fmla="*/ 2743200 h 4389119"/>
                  <a:gd name="connsiteX12" fmla="*/ 4563291 w 4563291"/>
                  <a:gd name="connsiteY12" fmla="*/ 4389119 h 4389119"/>
                  <a:gd name="connsiteX13" fmla="*/ 2595523 w 4563291"/>
                  <a:gd name="connsiteY13" fmla="*/ 4389119 h 4389119"/>
                  <a:gd name="connsiteX14" fmla="*/ 2595523 w 4563291"/>
                  <a:gd name="connsiteY14" fmla="*/ 3366654 h 4389119"/>
                  <a:gd name="connsiteX15" fmla="*/ 1690108 w 4563291"/>
                  <a:gd name="connsiteY15" fmla="*/ 3366654 h 4389119"/>
                  <a:gd name="connsiteX16" fmla="*/ 1690108 w 4563291"/>
                  <a:gd name="connsiteY16" fmla="*/ 2867890 h 4389119"/>
                  <a:gd name="connsiteX17" fmla="*/ 639826 w 4563291"/>
                  <a:gd name="connsiteY17" fmla="*/ 2867890 h 4389119"/>
                  <a:gd name="connsiteX18" fmla="*/ 639826 w 4563291"/>
                  <a:gd name="connsiteY18" fmla="*/ 2019992 h 4389119"/>
                  <a:gd name="connsiteX19" fmla="*/ 0 w 4563291"/>
                  <a:gd name="connsiteY19" fmla="*/ 2019992 h 438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63291" h="4389119">
                    <a:moveTo>
                      <a:pt x="0" y="0"/>
                    </a:moveTo>
                    <a:lnTo>
                      <a:pt x="1195147" y="0"/>
                    </a:lnTo>
                    <a:lnTo>
                      <a:pt x="1195147" y="1271847"/>
                    </a:lnTo>
                    <a:lnTo>
                      <a:pt x="2160923" y="1271847"/>
                    </a:lnTo>
                    <a:lnTo>
                      <a:pt x="2160923" y="1724298"/>
                    </a:lnTo>
                    <a:lnTo>
                      <a:pt x="2586445" y="1724298"/>
                    </a:lnTo>
                    <a:lnTo>
                      <a:pt x="2586445" y="2169621"/>
                    </a:lnTo>
                    <a:lnTo>
                      <a:pt x="3078410" y="2169621"/>
                    </a:lnTo>
                    <a:lnTo>
                      <a:pt x="3078410" y="2508070"/>
                    </a:lnTo>
                    <a:lnTo>
                      <a:pt x="3866605" y="2508070"/>
                    </a:lnTo>
                    <a:lnTo>
                      <a:pt x="3866605" y="2743200"/>
                    </a:lnTo>
                    <a:lnTo>
                      <a:pt x="4563291" y="2743200"/>
                    </a:lnTo>
                    <a:lnTo>
                      <a:pt x="4563291" y="4389119"/>
                    </a:lnTo>
                    <a:lnTo>
                      <a:pt x="2595523" y="4389119"/>
                    </a:lnTo>
                    <a:lnTo>
                      <a:pt x="2595523" y="3366654"/>
                    </a:lnTo>
                    <a:lnTo>
                      <a:pt x="1690108" y="3366654"/>
                    </a:lnTo>
                    <a:lnTo>
                      <a:pt x="1690108" y="2867890"/>
                    </a:lnTo>
                    <a:lnTo>
                      <a:pt x="639826" y="2867890"/>
                    </a:lnTo>
                    <a:lnTo>
                      <a:pt x="639826" y="2019992"/>
                    </a:lnTo>
                    <a:lnTo>
                      <a:pt x="0" y="20199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2" name="图片 90">
              <a:extLst>
                <a:ext uri="{FF2B5EF4-FFF2-40B4-BE49-F238E27FC236}">
                  <a16:creationId xmlns:a16="http://schemas.microsoft.com/office/drawing/2014/main" id="{AD159AE8-B8C1-0C43-9CCB-8929BD7C92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47" t="36684" r="58009" b="33815"/>
            <a:stretch/>
          </p:blipFill>
          <p:spPr>
            <a:xfrm rot="19359801">
              <a:off x="11417829" y="883063"/>
              <a:ext cx="580572" cy="834573"/>
            </a:xfrm>
            <a:prstGeom prst="rect">
              <a:avLst/>
            </a:prstGeom>
          </p:spPr>
        </p:pic>
        <p:pic>
          <p:nvPicPr>
            <p:cNvPr id="13" name="图片 91">
              <a:extLst>
                <a:ext uri="{FF2B5EF4-FFF2-40B4-BE49-F238E27FC236}">
                  <a16:creationId xmlns:a16="http://schemas.microsoft.com/office/drawing/2014/main" id="{C21BC841-F8B6-4946-B450-144B9441B7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85" t="46432" r="65656" b="32019"/>
            <a:stretch/>
          </p:blipFill>
          <p:spPr>
            <a:xfrm rot="306661" flipH="1">
              <a:off x="10581726" y="130097"/>
              <a:ext cx="661782" cy="427613"/>
            </a:xfrm>
            <a:prstGeom prst="rect">
              <a:avLst/>
            </a:prstGeom>
          </p:spPr>
        </p:pic>
      </p:grpSp>
      <p:grpSp>
        <p:nvGrpSpPr>
          <p:cNvPr id="19" name="组合 23">
            <a:extLst>
              <a:ext uri="{FF2B5EF4-FFF2-40B4-BE49-F238E27FC236}">
                <a16:creationId xmlns:a16="http://schemas.microsoft.com/office/drawing/2014/main" id="{03650617-56F1-B547-9D72-1DCB7B4A8C41}"/>
              </a:ext>
            </a:extLst>
          </p:cNvPr>
          <p:cNvGrpSpPr/>
          <p:nvPr/>
        </p:nvGrpSpPr>
        <p:grpSpPr>
          <a:xfrm rot="19492581">
            <a:off x="-166078" y="917594"/>
            <a:ext cx="4163262" cy="2023900"/>
            <a:chOff x="7146754" y="-991987"/>
            <a:chExt cx="3755165" cy="1569568"/>
          </a:xfrm>
        </p:grpSpPr>
        <p:sp>
          <p:nvSpPr>
            <p:cNvPr id="20" name="任意多边形 24">
              <a:extLst>
                <a:ext uri="{FF2B5EF4-FFF2-40B4-BE49-F238E27FC236}">
                  <a16:creationId xmlns:a16="http://schemas.microsoft.com/office/drawing/2014/main" id="{449AA810-97CF-F343-B9B7-A7E25164CEF4}"/>
                </a:ext>
              </a:extLst>
            </p:cNvPr>
            <p:cNvSpPr/>
            <p:nvPr/>
          </p:nvSpPr>
          <p:spPr>
            <a:xfrm flipH="1" flipV="1">
              <a:off x="7146754" y="-991987"/>
              <a:ext cx="3755165" cy="1569568"/>
            </a:xfrm>
            <a:custGeom>
              <a:avLst/>
              <a:gdLst>
                <a:gd name="connsiteX0" fmla="*/ 3200400 w 3200400"/>
                <a:gd name="connsiteY0" fmla="*/ 991983 h 991983"/>
                <a:gd name="connsiteX1" fmla="*/ 0 w 3200400"/>
                <a:gd name="connsiteY1" fmla="*/ 991983 h 991983"/>
                <a:gd name="connsiteX2" fmla="*/ 0 w 3200400"/>
                <a:gd name="connsiteY2" fmla="*/ 221962 h 991983"/>
                <a:gd name="connsiteX3" fmla="*/ 1465446 w 3200400"/>
                <a:gd name="connsiteY3" fmla="*/ 221962 h 991983"/>
                <a:gd name="connsiteX4" fmla="*/ 1594184 w 3200400"/>
                <a:gd name="connsiteY4" fmla="*/ 0 h 991983"/>
                <a:gd name="connsiteX5" fmla="*/ 1722922 w 3200400"/>
                <a:gd name="connsiteY5" fmla="*/ 221962 h 991983"/>
                <a:gd name="connsiteX6" fmla="*/ 3200400 w 3200400"/>
                <a:gd name="connsiteY6" fmla="*/ 221962 h 9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0400" h="991983">
                  <a:moveTo>
                    <a:pt x="3200400" y="991983"/>
                  </a:moveTo>
                  <a:lnTo>
                    <a:pt x="0" y="991983"/>
                  </a:lnTo>
                  <a:lnTo>
                    <a:pt x="0" y="221962"/>
                  </a:lnTo>
                  <a:lnTo>
                    <a:pt x="1465446" y="221962"/>
                  </a:lnTo>
                  <a:lnTo>
                    <a:pt x="1594184" y="0"/>
                  </a:lnTo>
                  <a:lnTo>
                    <a:pt x="1722922" y="221962"/>
                  </a:lnTo>
                  <a:lnTo>
                    <a:pt x="3200400" y="2219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8B4C9"/>
                  </a:solidFill>
                </a:ln>
              </a:endParaRPr>
            </a:p>
          </p:txBody>
        </p:sp>
        <p:sp>
          <p:nvSpPr>
            <p:cNvPr id="21" name="TextBox 1">
              <a:extLst>
                <a:ext uri="{FF2B5EF4-FFF2-40B4-BE49-F238E27FC236}">
                  <a16:creationId xmlns:a16="http://schemas.microsoft.com/office/drawing/2014/main" id="{FD84A8E0-814F-974A-B9DD-C75C5DD6014B}"/>
                </a:ext>
              </a:extLst>
            </p:cNvPr>
            <p:cNvSpPr txBox="1"/>
            <p:nvPr/>
          </p:nvSpPr>
          <p:spPr>
            <a:xfrm rot="21095305">
              <a:off x="7234696" y="-484902"/>
              <a:ext cx="3612076" cy="859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altLang="zh-CN" sz="6600" b="1" dirty="0">
                  <a:solidFill>
                    <a:srgbClr val="18B4C9"/>
                  </a:solidFill>
                  <a:latin typeface="A3.ALLROUNDGOTHICDEMI-SAN" panose="020B0703020202020104" pitchFamily="34" charset="77"/>
                  <a:ea typeface="微软雅黑" panose="020B0503020204020204" pitchFamily="34" charset="-122"/>
                </a:rPr>
                <a:t>Vận dụng</a:t>
              </a:r>
              <a:endParaRPr lang="zh-CN" altLang="en-US" sz="4400" dirty="0">
                <a:solidFill>
                  <a:srgbClr val="18B4C9"/>
                </a:solidFill>
                <a:latin typeface="A3.AllRoundGothicDemi-San" panose="020B0703020202020104" pitchFamily="34" charset="77"/>
              </a:endParaRPr>
            </a:p>
          </p:txBody>
        </p:sp>
      </p:grpSp>
      <p:sp>
        <p:nvSpPr>
          <p:cNvPr id="23" name="矩形 6">
            <a:extLst>
              <a:ext uri="{FF2B5EF4-FFF2-40B4-BE49-F238E27FC236}">
                <a16:creationId xmlns:a16="http://schemas.microsoft.com/office/drawing/2014/main" id="{30CC96A7-49EF-334C-9ADE-529A8F5B8C42}"/>
              </a:ext>
            </a:extLst>
          </p:cNvPr>
          <p:cNvSpPr/>
          <p:nvPr/>
        </p:nvSpPr>
        <p:spPr>
          <a:xfrm>
            <a:off x="411579" y="5033912"/>
            <a:ext cx="19469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altLang="zh-CN" sz="4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vi-VN" altLang="zh-CN" sz="4400" b="1" baseline="-25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vi-VN" altLang="zh-CN" sz="4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</a:t>
            </a:r>
            <a:r>
              <a:rPr lang="vi-VN" altLang="zh-CN" sz="4400" b="1" baseline="-25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400" b="1" baseline="-250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6">
            <a:extLst>
              <a:ext uri="{FF2B5EF4-FFF2-40B4-BE49-F238E27FC236}">
                <a16:creationId xmlns:a16="http://schemas.microsoft.com/office/drawing/2014/main" id="{3DE6918B-8094-814C-A943-F7A0415DA396}"/>
              </a:ext>
            </a:extLst>
          </p:cNvPr>
          <p:cNvSpPr/>
          <p:nvPr/>
        </p:nvSpPr>
        <p:spPr>
          <a:xfrm>
            <a:off x="1865813" y="3812632"/>
            <a:ext cx="19447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altLang="zh-CN" sz="4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vi-VN" altLang="zh-CN" sz="4400" b="1" baseline="-25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vi-VN" altLang="zh-CN" sz="4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</a:t>
            </a:r>
            <a:r>
              <a:rPr lang="vi-VN" altLang="zh-CN" sz="4400" b="1" baseline="-25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4400" b="1" baseline="-250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6">
            <a:extLst>
              <a:ext uri="{FF2B5EF4-FFF2-40B4-BE49-F238E27FC236}">
                <a16:creationId xmlns:a16="http://schemas.microsoft.com/office/drawing/2014/main" id="{611FB966-3E6E-DC4C-A091-9E5F3B21EDAA}"/>
              </a:ext>
            </a:extLst>
          </p:cNvPr>
          <p:cNvSpPr/>
          <p:nvPr/>
        </p:nvSpPr>
        <p:spPr>
          <a:xfrm>
            <a:off x="3341606" y="2606290"/>
            <a:ext cx="18213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altLang="zh-CN" sz="4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HNO</a:t>
            </a:r>
            <a:r>
              <a:rPr lang="vi-VN" altLang="zh-CN" sz="4400" b="1" baseline="-25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400" b="1" baseline="-250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6">
            <a:extLst>
              <a:ext uri="{FF2B5EF4-FFF2-40B4-BE49-F238E27FC236}">
                <a16:creationId xmlns:a16="http://schemas.microsoft.com/office/drawing/2014/main" id="{7A39F883-4BCD-F248-BE98-9F4D4EAC044F}"/>
              </a:ext>
            </a:extLst>
          </p:cNvPr>
          <p:cNvSpPr/>
          <p:nvPr/>
        </p:nvSpPr>
        <p:spPr>
          <a:xfrm>
            <a:off x="4912182" y="1295903"/>
            <a:ext cx="15728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altLang="zh-CN" sz="4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HOH</a:t>
            </a:r>
            <a:endParaRPr lang="zh-CN" altLang="en-US" sz="4400" b="1" baseline="-250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id="{4C67D162-F9CD-3041-91E2-4F4BAEA340C3}"/>
              </a:ext>
            </a:extLst>
          </p:cNvPr>
          <p:cNvSpPr txBox="1"/>
          <p:nvPr/>
        </p:nvSpPr>
        <p:spPr>
          <a:xfrm>
            <a:off x="7800200" y="1219523"/>
            <a:ext cx="29819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4400" b="1" spc="-150" dirty="0">
                <a:solidFill>
                  <a:srgbClr val="19B4C9"/>
                </a:solidFill>
                <a:latin typeface="A4.SFUGlytusBold-Serif" pitchFamily="2" charset="77"/>
                <a:ea typeface="微软雅黑" panose="020B0503020204020204" pitchFamily="34" charset="-122"/>
              </a:rPr>
              <a:t>OH</a:t>
            </a:r>
            <a:r>
              <a:rPr lang="vi-VN" altLang="zh-CN" sz="4000" b="1" spc="-150" dirty="0">
                <a:solidFill>
                  <a:srgbClr val="19B4C9"/>
                </a:solidFill>
                <a:latin typeface="A4.SFUGlytusBold-Serif" pitchFamily="2" charset="77"/>
                <a:ea typeface="微软雅黑" panose="020B0503020204020204" pitchFamily="34" charset="-122"/>
              </a:rPr>
              <a:t> </a:t>
            </a:r>
            <a:r>
              <a:rPr lang="vi-VN" altLang="zh-CN" sz="3200" b="1" spc="-150" dirty="0">
                <a:solidFill>
                  <a:srgbClr val="19B4C9"/>
                </a:solidFill>
                <a:latin typeface="A4.SFUGlytusBold-Serif" pitchFamily="2" charset="77"/>
                <a:ea typeface="微软雅黑" panose="020B0503020204020204" pitchFamily="34" charset="-122"/>
              </a:rPr>
              <a:t>hoá trị </a:t>
            </a:r>
            <a:r>
              <a:rPr lang="vi-VN" altLang="zh-CN" sz="4400" b="1" spc="-150" dirty="0">
                <a:solidFill>
                  <a:srgbClr val="19B4C9"/>
                </a:solidFill>
                <a:latin typeface="A4.SFUGlytusBold-Serif" pitchFamily="2" charset="77"/>
                <a:ea typeface="微软雅黑" panose="020B0503020204020204" pitchFamily="34" charset="-122"/>
              </a:rPr>
              <a:t>I</a:t>
            </a:r>
            <a:endParaRPr lang="zh-CN" altLang="en-US" sz="4000" b="1" spc="-150" dirty="0">
              <a:solidFill>
                <a:srgbClr val="19B4C9"/>
              </a:solidFill>
              <a:latin typeface="A4.SFUGlytusBold-Serif" pitchFamily="2" charset="77"/>
              <a:ea typeface="微软雅黑" panose="020B0503020204020204" pitchFamily="34" charset="-122"/>
            </a:endParaRP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CA5D71FE-58D0-5246-822D-7ACB5B1A5E9B}"/>
              </a:ext>
            </a:extLst>
          </p:cNvPr>
          <p:cNvSpPr txBox="1"/>
          <p:nvPr/>
        </p:nvSpPr>
        <p:spPr>
          <a:xfrm>
            <a:off x="6407137" y="2476044"/>
            <a:ext cx="31646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4400" b="1" spc="-150" dirty="0">
                <a:solidFill>
                  <a:srgbClr val="19B4C9"/>
                </a:solidFill>
                <a:latin typeface="A4.SFUGlytusBold-Serif" pitchFamily="2" charset="77"/>
                <a:ea typeface="微软雅黑" panose="020B0503020204020204" pitchFamily="34" charset="-122"/>
              </a:rPr>
              <a:t>NO</a:t>
            </a:r>
            <a:r>
              <a:rPr lang="vi-VN" altLang="zh-CN" sz="4400" b="1" spc="-150" baseline="-25000" dirty="0">
                <a:solidFill>
                  <a:srgbClr val="19B4C9"/>
                </a:solidFill>
                <a:latin typeface="A4.SFUGlytusBold-Serif" pitchFamily="2" charset="77"/>
                <a:ea typeface="微软雅黑" panose="020B0503020204020204" pitchFamily="34" charset="-122"/>
              </a:rPr>
              <a:t>3</a:t>
            </a:r>
            <a:r>
              <a:rPr lang="vi-VN" altLang="zh-CN" sz="4000" b="1" spc="-150" dirty="0">
                <a:solidFill>
                  <a:srgbClr val="19B4C9"/>
                </a:solidFill>
                <a:latin typeface="A4.SFUGlytusBold-Serif" pitchFamily="2" charset="77"/>
                <a:ea typeface="微软雅黑" panose="020B0503020204020204" pitchFamily="34" charset="-122"/>
              </a:rPr>
              <a:t> </a:t>
            </a:r>
            <a:r>
              <a:rPr lang="vi-VN" altLang="zh-CN" sz="3200" b="1" spc="-150" dirty="0">
                <a:solidFill>
                  <a:srgbClr val="19B4C9"/>
                </a:solidFill>
                <a:latin typeface="A4.SFUGlytusBold-Serif" pitchFamily="2" charset="77"/>
                <a:ea typeface="微软雅黑" panose="020B0503020204020204" pitchFamily="34" charset="-122"/>
              </a:rPr>
              <a:t>hoá trị </a:t>
            </a:r>
            <a:r>
              <a:rPr lang="vi-VN" altLang="zh-CN" sz="4400" b="1" spc="-150" dirty="0">
                <a:solidFill>
                  <a:srgbClr val="19B4C9"/>
                </a:solidFill>
                <a:latin typeface="A4.SFUGlytusBold-Serif" pitchFamily="2" charset="77"/>
                <a:ea typeface="微软雅黑" panose="020B0503020204020204" pitchFamily="34" charset="-122"/>
              </a:rPr>
              <a:t>I</a:t>
            </a:r>
            <a:endParaRPr lang="zh-CN" altLang="en-US" sz="4000" b="1" spc="-150" dirty="0">
              <a:solidFill>
                <a:srgbClr val="19B4C9"/>
              </a:solidFill>
              <a:latin typeface="A4.SFUGlytusBold-Serif" pitchFamily="2" charset="77"/>
              <a:ea typeface="微软雅黑" panose="020B0503020204020204" pitchFamily="34" charset="-122"/>
            </a:endParaRP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307D8D02-C0F8-F542-BABD-BAB8EF9C5B50}"/>
              </a:ext>
            </a:extLst>
          </p:cNvPr>
          <p:cNvSpPr txBox="1"/>
          <p:nvPr/>
        </p:nvSpPr>
        <p:spPr>
          <a:xfrm>
            <a:off x="5107284" y="3797484"/>
            <a:ext cx="34195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4400" b="1" spc="-150" dirty="0">
                <a:solidFill>
                  <a:srgbClr val="19B4C9"/>
                </a:solidFill>
                <a:latin typeface="A4.SFUGlytusBold-Serif" pitchFamily="2" charset="77"/>
                <a:ea typeface="微软雅黑" panose="020B0503020204020204" pitchFamily="34" charset="-122"/>
              </a:rPr>
              <a:t>PO</a:t>
            </a:r>
            <a:r>
              <a:rPr lang="vi-VN" altLang="zh-CN" sz="4400" b="1" spc="-150" baseline="-25000" dirty="0">
                <a:solidFill>
                  <a:srgbClr val="19B4C9"/>
                </a:solidFill>
                <a:latin typeface="A4.SFUGlytusBold-Serif" pitchFamily="2" charset="77"/>
                <a:ea typeface="微软雅黑" panose="020B0503020204020204" pitchFamily="34" charset="-122"/>
              </a:rPr>
              <a:t>4</a:t>
            </a:r>
            <a:r>
              <a:rPr lang="vi-VN" altLang="zh-CN" sz="4000" b="1" spc="-150" dirty="0">
                <a:solidFill>
                  <a:srgbClr val="19B4C9"/>
                </a:solidFill>
                <a:latin typeface="A4.SFUGlytusBold-Serif" pitchFamily="2" charset="77"/>
                <a:ea typeface="微软雅黑" panose="020B0503020204020204" pitchFamily="34" charset="-122"/>
              </a:rPr>
              <a:t> </a:t>
            </a:r>
            <a:r>
              <a:rPr lang="vi-VN" altLang="zh-CN" sz="3200" b="1" spc="-150" dirty="0">
                <a:solidFill>
                  <a:srgbClr val="19B4C9"/>
                </a:solidFill>
                <a:latin typeface="A4.SFUGlytusBold-Serif" pitchFamily="2" charset="77"/>
                <a:ea typeface="微软雅黑" panose="020B0503020204020204" pitchFamily="34" charset="-122"/>
              </a:rPr>
              <a:t>hoá trị </a:t>
            </a:r>
            <a:r>
              <a:rPr lang="vi-VN" altLang="zh-CN" sz="4400" b="1" spc="-150" dirty="0">
                <a:solidFill>
                  <a:srgbClr val="19B4C9"/>
                </a:solidFill>
                <a:latin typeface="A4.SFUGlytusBold-Serif" pitchFamily="2" charset="77"/>
                <a:ea typeface="微软雅黑" panose="020B0503020204020204" pitchFamily="34" charset="-122"/>
              </a:rPr>
              <a:t>III</a:t>
            </a:r>
            <a:endParaRPr lang="zh-CN" altLang="en-US" sz="4000" b="1" spc="-150" dirty="0">
              <a:solidFill>
                <a:srgbClr val="19B4C9"/>
              </a:solidFill>
              <a:latin typeface="A4.SFUGlytusBold-Serif" pitchFamily="2" charset="77"/>
              <a:ea typeface="微软雅黑" panose="020B0503020204020204" pitchFamily="34" charset="-122"/>
            </a:endParaRPr>
          </a:p>
        </p:txBody>
      </p:sp>
      <p:sp>
        <p:nvSpPr>
          <p:cNvPr id="30" name="TextBox 3">
            <a:extLst>
              <a:ext uri="{FF2B5EF4-FFF2-40B4-BE49-F238E27FC236}">
                <a16:creationId xmlns:a16="http://schemas.microsoft.com/office/drawing/2014/main" id="{50159D24-24FD-0142-A313-54F21F45DC66}"/>
              </a:ext>
            </a:extLst>
          </p:cNvPr>
          <p:cNvSpPr txBox="1"/>
          <p:nvPr/>
        </p:nvSpPr>
        <p:spPr>
          <a:xfrm>
            <a:off x="3523201" y="5068753"/>
            <a:ext cx="33025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4400" b="1" spc="-150" dirty="0">
                <a:solidFill>
                  <a:srgbClr val="19B4C9"/>
                </a:solidFill>
                <a:latin typeface="A4.SFUGlytusBold-Serif" pitchFamily="2" charset="77"/>
                <a:ea typeface="微软雅黑" panose="020B0503020204020204" pitchFamily="34" charset="-122"/>
              </a:rPr>
              <a:t>CO</a:t>
            </a:r>
            <a:r>
              <a:rPr lang="vi-VN" altLang="zh-CN" sz="4400" b="1" spc="-150" baseline="-25000" dirty="0">
                <a:solidFill>
                  <a:srgbClr val="19B4C9"/>
                </a:solidFill>
                <a:latin typeface="A4.SFUGlytusBold-Serif" pitchFamily="2" charset="77"/>
                <a:ea typeface="微软雅黑" panose="020B0503020204020204" pitchFamily="34" charset="-122"/>
              </a:rPr>
              <a:t>3</a:t>
            </a:r>
            <a:r>
              <a:rPr lang="vi-VN" altLang="zh-CN" sz="4000" b="1" spc="-150" dirty="0">
                <a:solidFill>
                  <a:srgbClr val="19B4C9"/>
                </a:solidFill>
                <a:latin typeface="A4.SFUGlytusBold-Serif" pitchFamily="2" charset="77"/>
                <a:ea typeface="微软雅黑" panose="020B0503020204020204" pitchFamily="34" charset="-122"/>
              </a:rPr>
              <a:t> </a:t>
            </a:r>
            <a:r>
              <a:rPr lang="vi-VN" altLang="zh-CN" sz="3200" b="1" spc="-150" dirty="0">
                <a:solidFill>
                  <a:srgbClr val="19B4C9"/>
                </a:solidFill>
                <a:latin typeface="A4.SFUGlytusBold-Serif" pitchFamily="2" charset="77"/>
                <a:ea typeface="微软雅黑" panose="020B0503020204020204" pitchFamily="34" charset="-122"/>
              </a:rPr>
              <a:t>hoá trị </a:t>
            </a:r>
            <a:r>
              <a:rPr lang="vi-VN" altLang="zh-CN" sz="4400" b="1" spc="-150" dirty="0">
                <a:solidFill>
                  <a:srgbClr val="19B4C9"/>
                </a:solidFill>
                <a:latin typeface="A4.SFUGlytusBold-Serif" pitchFamily="2" charset="77"/>
                <a:ea typeface="微软雅黑" panose="020B0503020204020204" pitchFamily="34" charset="-122"/>
              </a:rPr>
              <a:t>II</a:t>
            </a:r>
            <a:endParaRPr lang="zh-CN" altLang="en-US" sz="4000" b="1" spc="-150" dirty="0">
              <a:solidFill>
                <a:srgbClr val="19B4C9"/>
              </a:solidFill>
              <a:latin typeface="A4.SFUGlytusBold-Serif" pitchFamily="2" charset="77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0236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小学幼儿园家长会PPT模板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63A537"/>
      </a:accent1>
      <a:accent2>
        <a:srgbClr val="08A5EF"/>
      </a:accent2>
      <a:accent3>
        <a:srgbClr val="739A28"/>
      </a:accent3>
      <a:accent4>
        <a:srgbClr val="37A76F"/>
      </a:accent4>
      <a:accent5>
        <a:srgbClr val="4EB3CF"/>
      </a:accent5>
      <a:accent6>
        <a:srgbClr val="51C3F9"/>
      </a:accent6>
      <a:hlink>
        <a:srgbClr val="08A5EF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55F51"/>
    </a:dk2>
    <a:lt2>
      <a:srgbClr val="E2DFCC"/>
    </a:lt2>
    <a:accent1>
      <a:srgbClr val="63A537"/>
    </a:accent1>
    <a:accent2>
      <a:srgbClr val="08A5EF"/>
    </a:accent2>
    <a:accent3>
      <a:srgbClr val="739A28"/>
    </a:accent3>
    <a:accent4>
      <a:srgbClr val="37A76F"/>
    </a:accent4>
    <a:accent5>
      <a:srgbClr val="4EB3CF"/>
    </a:accent5>
    <a:accent6>
      <a:srgbClr val="51C3F9"/>
    </a:accent6>
    <a:hlink>
      <a:srgbClr val="08A5EF"/>
    </a:hlink>
    <a:folHlink>
      <a:srgbClr val="977B2D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55F51"/>
    </a:dk2>
    <a:lt2>
      <a:srgbClr val="E2DFCC"/>
    </a:lt2>
    <a:accent1>
      <a:srgbClr val="63A537"/>
    </a:accent1>
    <a:accent2>
      <a:srgbClr val="08A5EF"/>
    </a:accent2>
    <a:accent3>
      <a:srgbClr val="739A28"/>
    </a:accent3>
    <a:accent4>
      <a:srgbClr val="37A76F"/>
    </a:accent4>
    <a:accent5>
      <a:srgbClr val="4EB3CF"/>
    </a:accent5>
    <a:accent6>
      <a:srgbClr val="51C3F9"/>
    </a:accent6>
    <a:hlink>
      <a:srgbClr val="08A5EF"/>
    </a:hlink>
    <a:folHlink>
      <a:srgbClr val="977B2D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55F51"/>
    </a:dk2>
    <a:lt2>
      <a:srgbClr val="E2DFCC"/>
    </a:lt2>
    <a:accent1>
      <a:srgbClr val="63A537"/>
    </a:accent1>
    <a:accent2>
      <a:srgbClr val="08A5EF"/>
    </a:accent2>
    <a:accent3>
      <a:srgbClr val="739A28"/>
    </a:accent3>
    <a:accent4>
      <a:srgbClr val="37A76F"/>
    </a:accent4>
    <a:accent5>
      <a:srgbClr val="4EB3CF"/>
    </a:accent5>
    <a:accent6>
      <a:srgbClr val="51C3F9"/>
    </a:accent6>
    <a:hlink>
      <a:srgbClr val="08A5EF"/>
    </a:hlink>
    <a:folHlink>
      <a:srgbClr val="977B2D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55F51"/>
    </a:dk2>
    <a:lt2>
      <a:srgbClr val="E2DFCC"/>
    </a:lt2>
    <a:accent1>
      <a:srgbClr val="63A537"/>
    </a:accent1>
    <a:accent2>
      <a:srgbClr val="08A5EF"/>
    </a:accent2>
    <a:accent3>
      <a:srgbClr val="739A28"/>
    </a:accent3>
    <a:accent4>
      <a:srgbClr val="37A76F"/>
    </a:accent4>
    <a:accent5>
      <a:srgbClr val="4EB3CF"/>
    </a:accent5>
    <a:accent6>
      <a:srgbClr val="51C3F9"/>
    </a:accent6>
    <a:hlink>
      <a:srgbClr val="08A5EF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6738</TotalTime>
  <Words>1228</Words>
  <Application>Microsoft Macintosh PowerPoint</Application>
  <PresentationFormat>Widescreen</PresentationFormat>
  <Paragraphs>311</Paragraphs>
  <Slides>28</Slides>
  <Notes>19</Notes>
  <HiddenSlides>0</HiddenSlides>
  <MMClips>2</MMClips>
  <ScaleCrop>false</ScaleCrop>
  <HeadingPairs>
    <vt:vector size="6" baseType="variant">
      <vt:variant>
        <vt:lpstr>Fonts Used</vt:lpstr>
      </vt:variant>
      <vt:variant>
        <vt:i4>24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53" baseType="lpstr">
      <vt:lpstr>微软雅黑</vt:lpstr>
      <vt:lpstr>A3.ALLROUNDGOTHICDEMI-SAN</vt:lpstr>
      <vt:lpstr>A3.ALLROUNDGOTHICDEMI-SAN</vt:lpstr>
      <vt:lpstr>A3.AMPLESOFTMEDIUM-SAN</vt:lpstr>
      <vt:lpstr>A3.AMPLESOFTMEDIUM-SAN</vt:lpstr>
      <vt:lpstr>A3.ArchivoRegular-San</vt:lpstr>
      <vt:lpstr>A3.BebasNeueBold-San</vt:lpstr>
      <vt:lpstr>A3.CABINREGULAR-SAN</vt:lpstr>
      <vt:lpstr>A3.CABINREGULAR-SAN</vt:lpstr>
      <vt:lpstr>A3.IBMPlexSansCond-San</vt:lpstr>
      <vt:lpstr>A3.MONTSERRATBOLD-SAN</vt:lpstr>
      <vt:lpstr>A4.SFUGLYTUSBOLD-SERIF</vt:lpstr>
      <vt:lpstr>Arial</vt:lpstr>
      <vt:lpstr>Bookman Old Style</vt:lpstr>
      <vt:lpstr>Calibri</vt:lpstr>
      <vt:lpstr>Calibri Light</vt:lpstr>
      <vt:lpstr>Cambria Math</vt:lpstr>
      <vt:lpstr>Copperplate</vt:lpstr>
      <vt:lpstr>Impact</vt:lpstr>
      <vt:lpstr>Tahoma</vt:lpstr>
      <vt:lpstr>Times New Roman</vt:lpstr>
      <vt:lpstr>Zapfino</vt:lpstr>
      <vt:lpstr>张海山锐谐体</vt:lpstr>
      <vt:lpstr>方正超粗黑简体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小学幼儿园家长会PPT模板</dc:title>
  <dc:creator>Administrator</dc:creator>
  <cp:keywords>http:/www.ypppt.com</cp:keywords>
  <dc:description>http://www.ypppt.com/</dc:description>
  <cp:lastModifiedBy>Microsoft Office User</cp:lastModifiedBy>
  <cp:revision>516</cp:revision>
  <dcterms:created xsi:type="dcterms:W3CDTF">2016-08-07T08:11:21Z</dcterms:created>
  <dcterms:modified xsi:type="dcterms:W3CDTF">2021-08-22T04:34:32Z</dcterms:modified>
</cp:coreProperties>
</file>