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media/media1.wav" ContentType="audio/x-wav"/>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513" r:id="rId2"/>
    <p:sldId id="509" r:id="rId3"/>
    <p:sldId id="525" r:id="rId4"/>
    <p:sldId id="523" r:id="rId5"/>
    <p:sldId id="501" r:id="rId6"/>
    <p:sldId id="425" r:id="rId7"/>
    <p:sldId id="459" r:id="rId8"/>
    <p:sldId id="512" r:id="rId9"/>
    <p:sldId id="464" r:id="rId10"/>
    <p:sldId id="415" r:id="rId11"/>
    <p:sldId id="491" r:id="rId12"/>
    <p:sldId id="465" r:id="rId13"/>
    <p:sldId id="495" r:id="rId14"/>
    <p:sldId id="514" r:id="rId15"/>
    <p:sldId id="515" r:id="rId16"/>
    <p:sldId id="492" r:id="rId17"/>
    <p:sldId id="391" r:id="rId18"/>
    <p:sldId id="500" r:id="rId19"/>
    <p:sldId id="471" r:id="rId20"/>
    <p:sldId id="470" r:id="rId21"/>
    <p:sldId id="392" r:id="rId22"/>
    <p:sldId id="493" r:id="rId23"/>
    <p:sldId id="516" r:id="rId24"/>
    <p:sldId id="499" r:id="rId25"/>
    <p:sldId id="474" r:id="rId26"/>
    <p:sldId id="518" r:id="rId27"/>
    <p:sldId id="517" r:id="rId28"/>
    <p:sldId id="519" r:id="rId29"/>
    <p:sldId id="520" r:id="rId30"/>
    <p:sldId id="521" r:id="rId31"/>
    <p:sldId id="522" r:id="rId32"/>
    <p:sldId id="489" r:id="rId33"/>
    <p:sldId id="490" r:id="rId34"/>
    <p:sldId id="526" r:id="rId35"/>
    <p:sldId id="527" r:id="rId36"/>
    <p:sldId id="528" r:id="rId37"/>
    <p:sldId id="529" r:id="rId38"/>
    <p:sldId id="530" r:id="rId39"/>
    <p:sldId id="531" r:id="rId40"/>
    <p:sldId id="532" r:id="rId41"/>
    <p:sldId id="533" r:id="rId42"/>
    <p:sldId id="534" r:id="rId43"/>
    <p:sldId id="535" r:id="rId44"/>
    <p:sldId id="536" r:id="rId45"/>
    <p:sldId id="537" r:id="rId46"/>
    <p:sldId id="538" r:id="rId47"/>
    <p:sldId id="539" r:id="rId48"/>
    <p:sldId id="559" r:id="rId49"/>
    <p:sldId id="540" r:id="rId50"/>
    <p:sldId id="541" r:id="rId51"/>
    <p:sldId id="542" r:id="rId52"/>
    <p:sldId id="543" r:id="rId53"/>
    <p:sldId id="544" r:id="rId54"/>
    <p:sldId id="545" r:id="rId55"/>
    <p:sldId id="546" r:id="rId56"/>
    <p:sldId id="547" r:id="rId57"/>
    <p:sldId id="548" r:id="rId58"/>
    <p:sldId id="549" r:id="rId59"/>
    <p:sldId id="550" r:id="rId60"/>
    <p:sldId id="551" r:id="rId61"/>
    <p:sldId id="552" r:id="rId62"/>
    <p:sldId id="553" r:id="rId63"/>
    <p:sldId id="554" r:id="rId64"/>
    <p:sldId id="555" r:id="rId65"/>
    <p:sldId id="556" r:id="rId66"/>
    <p:sldId id="557" r:id="rId67"/>
    <p:sldId id="558" r:id="rId68"/>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31B67"/>
    <a:srgbClr val="CD13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2" d="100"/>
          <a:sy n="72" d="100"/>
        </p:scale>
        <p:origin x="660" y="66"/>
      </p:cViewPr>
      <p:guideLst>
        <p:guide orient="horz" pos="2160"/>
        <p:guide pos="3840"/>
      </p:guideLst>
    </p:cSldViewPr>
  </p:slideViewPr>
  <p:notesTextViewPr>
    <p:cViewPr>
      <p:scale>
        <a:sx n="1" d="1"/>
        <a:sy n="1" d="1"/>
      </p:scale>
      <p:origin x="0" y="0"/>
    </p:cViewPr>
  </p:notesTextViewPr>
  <p:sorterViewPr>
    <p:cViewPr>
      <p:scale>
        <a:sx n="100" d="100"/>
        <a:sy n="100" d="100"/>
      </p:scale>
      <p:origin x="0" y="-133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0D6B6A-6B8B-4D25-BA48-ACAC6EE6591F}"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1C115A2-2969-482B-8958-070AF57495F2}">
      <dgm:prSet phldrT="[Text]"/>
      <dgm:spPr/>
      <dgm:t>
        <a:bodyPr/>
        <a:lstStyle/>
        <a:p>
          <a:r>
            <a:rPr lang="en-US" dirty="0" err="1"/>
            <a:t>Nhân</a:t>
          </a:r>
          <a:r>
            <a:rPr lang="en-US" dirty="0"/>
            <a:t> </a:t>
          </a:r>
          <a:r>
            <a:rPr lang="en-US" dirty="0" err="1"/>
            <a:t>tố</a:t>
          </a:r>
          <a:endParaRPr lang="en-US" dirty="0"/>
        </a:p>
      </dgm:t>
    </dgm:pt>
    <dgm:pt modelId="{8BADECA4-A5E6-48FB-AD6E-7FC8731B36E8}" type="parTrans" cxnId="{18923098-29A5-4B42-85B1-8B8DB2C49D51}">
      <dgm:prSet/>
      <dgm:spPr/>
      <dgm:t>
        <a:bodyPr/>
        <a:lstStyle/>
        <a:p>
          <a:endParaRPr lang="en-US"/>
        </a:p>
      </dgm:t>
    </dgm:pt>
    <dgm:pt modelId="{619AA4DA-69CD-4362-BFA5-7809E197502C}" type="sibTrans" cxnId="{18923098-29A5-4B42-85B1-8B8DB2C49D51}">
      <dgm:prSet/>
      <dgm:spPr/>
      <dgm:t>
        <a:bodyPr/>
        <a:lstStyle/>
        <a:p>
          <a:endParaRPr lang="en-US"/>
        </a:p>
      </dgm:t>
    </dgm:pt>
    <dgm:pt modelId="{F75DBC41-E706-44E7-B5A9-327C2FCF69BD}">
      <dgm:prSet phldrT="[Text]"/>
      <dgm:spPr/>
      <dgm:t>
        <a:bodyPr/>
        <a:lstStyle/>
        <a:p>
          <a:r>
            <a:rPr lang="en-US" dirty="0" err="1"/>
            <a:t>Bên</a:t>
          </a:r>
          <a:r>
            <a:rPr lang="en-US" dirty="0"/>
            <a:t> </a:t>
          </a:r>
          <a:r>
            <a:rPr lang="en-US" dirty="0" err="1"/>
            <a:t>trong</a:t>
          </a:r>
          <a:endParaRPr lang="en-US" dirty="0"/>
        </a:p>
      </dgm:t>
    </dgm:pt>
    <dgm:pt modelId="{BEFC98B4-E6CD-4FD3-84D3-D28ECCF23933}" type="parTrans" cxnId="{044FF274-7C01-4D63-81A9-EAEE8FE8BC94}">
      <dgm:prSet/>
      <dgm:spPr/>
      <dgm:t>
        <a:bodyPr/>
        <a:lstStyle/>
        <a:p>
          <a:endParaRPr lang="en-US"/>
        </a:p>
      </dgm:t>
    </dgm:pt>
    <dgm:pt modelId="{249782FD-E5D8-4A1F-B13C-032A71662048}" type="sibTrans" cxnId="{044FF274-7C01-4D63-81A9-EAEE8FE8BC94}">
      <dgm:prSet/>
      <dgm:spPr/>
      <dgm:t>
        <a:bodyPr/>
        <a:lstStyle/>
        <a:p>
          <a:endParaRPr lang="en-US"/>
        </a:p>
      </dgm:t>
    </dgm:pt>
    <dgm:pt modelId="{F0A23D9A-5EBB-475B-BDE5-D42AACD3C1D5}">
      <dgm:prSet phldrT="[Text]"/>
      <dgm:spPr/>
      <dgm:t>
        <a:bodyPr/>
        <a:lstStyle/>
        <a:p>
          <a:r>
            <a:rPr lang="en-US" dirty="0" err="1"/>
            <a:t>Bên</a:t>
          </a:r>
          <a:r>
            <a:rPr lang="en-US" dirty="0"/>
            <a:t> </a:t>
          </a:r>
          <a:r>
            <a:rPr lang="en-US" dirty="0" err="1"/>
            <a:t>ngoài</a:t>
          </a:r>
          <a:endParaRPr lang="en-US" dirty="0"/>
        </a:p>
      </dgm:t>
    </dgm:pt>
    <dgm:pt modelId="{35DE084F-CB9B-48FF-96EB-C88EE4F505B9}" type="parTrans" cxnId="{DB99A0CE-1286-40B2-91C5-B1CDB4F61980}">
      <dgm:prSet/>
      <dgm:spPr/>
      <dgm:t>
        <a:bodyPr/>
        <a:lstStyle/>
        <a:p>
          <a:endParaRPr lang="en-US"/>
        </a:p>
      </dgm:t>
    </dgm:pt>
    <dgm:pt modelId="{D027D157-F831-427B-A99D-825CB172C107}" type="sibTrans" cxnId="{DB99A0CE-1286-40B2-91C5-B1CDB4F61980}">
      <dgm:prSet/>
      <dgm:spPr/>
      <dgm:t>
        <a:bodyPr/>
        <a:lstStyle/>
        <a:p>
          <a:endParaRPr lang="en-US"/>
        </a:p>
      </dgm:t>
    </dgm:pt>
    <dgm:pt modelId="{857FA953-5BD8-45D0-B779-6857D0646F08}">
      <dgm:prSet/>
      <dgm:spPr/>
      <dgm:t>
        <a:bodyPr/>
        <a:lstStyle/>
        <a:p>
          <a:r>
            <a:rPr lang="en-US" dirty="0" err="1"/>
            <a:t>Yếu</a:t>
          </a:r>
          <a:r>
            <a:rPr lang="en-US" dirty="0"/>
            <a:t> </a:t>
          </a:r>
          <a:r>
            <a:rPr lang="en-US" dirty="0" err="1"/>
            <a:t>tố</a:t>
          </a:r>
          <a:r>
            <a:rPr lang="en-US" dirty="0"/>
            <a:t> di </a:t>
          </a:r>
          <a:r>
            <a:rPr lang="en-US" dirty="0" err="1"/>
            <a:t>truyền</a:t>
          </a:r>
          <a:endParaRPr lang="en-US" dirty="0"/>
        </a:p>
      </dgm:t>
    </dgm:pt>
    <dgm:pt modelId="{77695F53-A7B3-484B-80AC-A922711723FC}" type="parTrans" cxnId="{148EDFA5-973D-430B-AAAE-F92C43FA2831}">
      <dgm:prSet/>
      <dgm:spPr/>
      <dgm:t>
        <a:bodyPr/>
        <a:lstStyle/>
        <a:p>
          <a:endParaRPr lang="en-US"/>
        </a:p>
      </dgm:t>
    </dgm:pt>
    <dgm:pt modelId="{CAF1E823-33B6-471A-9DA5-9BC325B494DE}" type="sibTrans" cxnId="{148EDFA5-973D-430B-AAAE-F92C43FA2831}">
      <dgm:prSet/>
      <dgm:spPr/>
      <dgm:t>
        <a:bodyPr/>
        <a:lstStyle/>
        <a:p>
          <a:endParaRPr lang="en-US"/>
        </a:p>
      </dgm:t>
    </dgm:pt>
    <dgm:pt modelId="{66F565A5-FFD5-43B2-9D2E-A31A46488D70}">
      <dgm:prSet/>
      <dgm:spPr/>
      <dgm:t>
        <a:bodyPr/>
        <a:lstStyle/>
        <a:p>
          <a:r>
            <a:rPr lang="en-US" dirty="0"/>
            <a:t>Hormone</a:t>
          </a:r>
        </a:p>
      </dgm:t>
    </dgm:pt>
    <dgm:pt modelId="{703EDD8D-326F-448A-A93F-8917D992C540}" type="parTrans" cxnId="{322A020F-FB58-4FD2-9BE4-F4BC95B7717C}">
      <dgm:prSet/>
      <dgm:spPr/>
      <dgm:t>
        <a:bodyPr/>
        <a:lstStyle/>
        <a:p>
          <a:endParaRPr lang="en-US"/>
        </a:p>
      </dgm:t>
    </dgm:pt>
    <dgm:pt modelId="{DA81670B-3300-44F5-9378-21928D009133}" type="sibTrans" cxnId="{322A020F-FB58-4FD2-9BE4-F4BC95B7717C}">
      <dgm:prSet/>
      <dgm:spPr/>
      <dgm:t>
        <a:bodyPr/>
        <a:lstStyle/>
        <a:p>
          <a:endParaRPr lang="en-US"/>
        </a:p>
      </dgm:t>
    </dgm:pt>
    <dgm:pt modelId="{E54AB68A-EA47-4C5A-B520-9A20C21C4742}">
      <dgm:prSet/>
      <dgm:spPr/>
      <dgm:t>
        <a:bodyPr/>
        <a:lstStyle/>
        <a:p>
          <a:r>
            <a:rPr lang="en-US" dirty="0" err="1"/>
            <a:t>Ánh</a:t>
          </a:r>
          <a:r>
            <a:rPr lang="en-US" dirty="0"/>
            <a:t> </a:t>
          </a:r>
          <a:r>
            <a:rPr lang="en-US" dirty="0" err="1"/>
            <a:t>sáng</a:t>
          </a:r>
          <a:endParaRPr lang="en-US" dirty="0"/>
        </a:p>
      </dgm:t>
    </dgm:pt>
    <dgm:pt modelId="{252CFF03-FD52-450F-8C42-5F7EC38C281A}" type="parTrans" cxnId="{E58ED4CB-1A5F-4B8F-AD93-D8B25A357A3D}">
      <dgm:prSet/>
      <dgm:spPr/>
      <dgm:t>
        <a:bodyPr/>
        <a:lstStyle/>
        <a:p>
          <a:endParaRPr lang="en-US"/>
        </a:p>
      </dgm:t>
    </dgm:pt>
    <dgm:pt modelId="{53FBC9AF-70A6-4DEC-A3E7-404E42C2F4FE}" type="sibTrans" cxnId="{E58ED4CB-1A5F-4B8F-AD93-D8B25A357A3D}">
      <dgm:prSet/>
      <dgm:spPr/>
      <dgm:t>
        <a:bodyPr/>
        <a:lstStyle/>
        <a:p>
          <a:endParaRPr lang="en-US"/>
        </a:p>
      </dgm:t>
    </dgm:pt>
    <dgm:pt modelId="{14CF1F62-3E6A-40B6-8A32-0821B1104D81}">
      <dgm:prSet/>
      <dgm:spPr/>
      <dgm:t>
        <a:bodyPr/>
        <a:lstStyle/>
        <a:p>
          <a:r>
            <a:rPr lang="en-US" dirty="0" err="1"/>
            <a:t>Nhiệt</a:t>
          </a:r>
          <a:r>
            <a:rPr lang="en-US" dirty="0"/>
            <a:t> </a:t>
          </a:r>
          <a:r>
            <a:rPr lang="en-US" dirty="0" err="1"/>
            <a:t>độ</a:t>
          </a:r>
          <a:endParaRPr lang="en-US" dirty="0"/>
        </a:p>
      </dgm:t>
    </dgm:pt>
    <dgm:pt modelId="{2974354A-6038-48A7-832A-648EB4CDF747}" type="parTrans" cxnId="{828FCC95-3D7C-4F7E-845C-FDDC1C143A3A}">
      <dgm:prSet/>
      <dgm:spPr/>
      <dgm:t>
        <a:bodyPr/>
        <a:lstStyle/>
        <a:p>
          <a:endParaRPr lang="en-US"/>
        </a:p>
      </dgm:t>
    </dgm:pt>
    <dgm:pt modelId="{AF09D4CA-1577-487F-9DE4-61C8892C9E16}" type="sibTrans" cxnId="{828FCC95-3D7C-4F7E-845C-FDDC1C143A3A}">
      <dgm:prSet/>
      <dgm:spPr/>
      <dgm:t>
        <a:bodyPr/>
        <a:lstStyle/>
        <a:p>
          <a:endParaRPr lang="en-US"/>
        </a:p>
      </dgm:t>
    </dgm:pt>
    <dgm:pt modelId="{BCAD4E90-E7FC-45C5-967D-38F41085E4AE}">
      <dgm:prSet/>
      <dgm:spPr/>
      <dgm:t>
        <a:bodyPr/>
        <a:lstStyle/>
        <a:p>
          <a:r>
            <a:rPr lang="en-US" dirty="0" err="1"/>
            <a:t>Chất</a:t>
          </a:r>
          <a:r>
            <a:rPr lang="en-US" dirty="0"/>
            <a:t> </a:t>
          </a:r>
          <a:r>
            <a:rPr lang="en-US" dirty="0" err="1"/>
            <a:t>dinh</a:t>
          </a:r>
          <a:r>
            <a:rPr lang="en-US" dirty="0"/>
            <a:t> </a:t>
          </a:r>
          <a:r>
            <a:rPr lang="en-US" dirty="0" err="1"/>
            <a:t>dưỡng</a:t>
          </a:r>
          <a:endParaRPr lang="en-US" dirty="0"/>
        </a:p>
      </dgm:t>
    </dgm:pt>
    <dgm:pt modelId="{701AA84E-5424-4CC1-AA4F-10D3BFB4A981}" type="parTrans" cxnId="{BF3E9CFA-C1FC-4589-B93C-B46DF8FF4C7A}">
      <dgm:prSet/>
      <dgm:spPr/>
      <dgm:t>
        <a:bodyPr/>
        <a:lstStyle/>
        <a:p>
          <a:endParaRPr lang="en-US"/>
        </a:p>
      </dgm:t>
    </dgm:pt>
    <dgm:pt modelId="{E2A8D678-B2AB-4943-A323-8C66DBF3834E}" type="sibTrans" cxnId="{BF3E9CFA-C1FC-4589-B93C-B46DF8FF4C7A}">
      <dgm:prSet/>
      <dgm:spPr/>
      <dgm:t>
        <a:bodyPr/>
        <a:lstStyle/>
        <a:p>
          <a:endParaRPr lang="en-US"/>
        </a:p>
      </dgm:t>
    </dgm:pt>
    <dgm:pt modelId="{A07DA3A1-D5B1-4097-BA2D-C675C834A216}" type="pres">
      <dgm:prSet presAssocID="{1C0D6B6A-6B8B-4D25-BA48-ACAC6EE6591F}" presName="hierChild1" presStyleCnt="0">
        <dgm:presLayoutVars>
          <dgm:orgChart val="1"/>
          <dgm:chPref val="1"/>
          <dgm:dir/>
          <dgm:animOne val="branch"/>
          <dgm:animLvl val="lvl"/>
          <dgm:resizeHandles/>
        </dgm:presLayoutVars>
      </dgm:prSet>
      <dgm:spPr/>
    </dgm:pt>
    <dgm:pt modelId="{C6333549-126B-43B6-B48E-14C5FD173B31}" type="pres">
      <dgm:prSet presAssocID="{C1C115A2-2969-482B-8958-070AF57495F2}" presName="hierRoot1" presStyleCnt="0">
        <dgm:presLayoutVars>
          <dgm:hierBranch val="init"/>
        </dgm:presLayoutVars>
      </dgm:prSet>
      <dgm:spPr/>
    </dgm:pt>
    <dgm:pt modelId="{333B95D0-EF12-4447-84AF-9F7C17C2E343}" type="pres">
      <dgm:prSet presAssocID="{C1C115A2-2969-482B-8958-070AF57495F2}" presName="rootComposite1" presStyleCnt="0"/>
      <dgm:spPr/>
    </dgm:pt>
    <dgm:pt modelId="{CAA613B6-4DDD-4D28-B577-A556451DD5A3}" type="pres">
      <dgm:prSet presAssocID="{C1C115A2-2969-482B-8958-070AF57495F2}" presName="rootText1" presStyleLbl="node0" presStyleIdx="0" presStyleCnt="1">
        <dgm:presLayoutVars>
          <dgm:chPref val="3"/>
        </dgm:presLayoutVars>
      </dgm:prSet>
      <dgm:spPr/>
    </dgm:pt>
    <dgm:pt modelId="{27555997-846D-4F70-9624-F52EEC3870B2}" type="pres">
      <dgm:prSet presAssocID="{C1C115A2-2969-482B-8958-070AF57495F2}" presName="rootConnector1" presStyleLbl="node1" presStyleIdx="0" presStyleCnt="0"/>
      <dgm:spPr/>
    </dgm:pt>
    <dgm:pt modelId="{881EA21A-B1C7-4515-AAAC-C092391A8FC8}" type="pres">
      <dgm:prSet presAssocID="{C1C115A2-2969-482B-8958-070AF57495F2}" presName="hierChild2" presStyleCnt="0"/>
      <dgm:spPr/>
    </dgm:pt>
    <dgm:pt modelId="{A94E591E-C05D-4FD0-8724-E8B63B380EA2}" type="pres">
      <dgm:prSet presAssocID="{BEFC98B4-E6CD-4FD3-84D3-D28ECCF23933}" presName="Name37" presStyleLbl="parChTrans1D2" presStyleIdx="0" presStyleCnt="2"/>
      <dgm:spPr/>
    </dgm:pt>
    <dgm:pt modelId="{C9505097-262C-41C6-B17C-7B269423D2F9}" type="pres">
      <dgm:prSet presAssocID="{F75DBC41-E706-44E7-B5A9-327C2FCF69BD}" presName="hierRoot2" presStyleCnt="0">
        <dgm:presLayoutVars>
          <dgm:hierBranch val="init"/>
        </dgm:presLayoutVars>
      </dgm:prSet>
      <dgm:spPr/>
    </dgm:pt>
    <dgm:pt modelId="{7A613446-3F34-4662-BE3D-81595BF31EA0}" type="pres">
      <dgm:prSet presAssocID="{F75DBC41-E706-44E7-B5A9-327C2FCF69BD}" presName="rootComposite" presStyleCnt="0"/>
      <dgm:spPr/>
    </dgm:pt>
    <dgm:pt modelId="{C300A758-CAF5-4672-8366-D96711DD5892}" type="pres">
      <dgm:prSet presAssocID="{F75DBC41-E706-44E7-B5A9-327C2FCF69BD}" presName="rootText" presStyleLbl="node2" presStyleIdx="0" presStyleCnt="2">
        <dgm:presLayoutVars>
          <dgm:chPref val="3"/>
        </dgm:presLayoutVars>
      </dgm:prSet>
      <dgm:spPr/>
    </dgm:pt>
    <dgm:pt modelId="{5B19A35C-BD13-4BC4-87D4-E74F33F059BD}" type="pres">
      <dgm:prSet presAssocID="{F75DBC41-E706-44E7-B5A9-327C2FCF69BD}" presName="rootConnector" presStyleLbl="node2" presStyleIdx="0" presStyleCnt="2"/>
      <dgm:spPr/>
    </dgm:pt>
    <dgm:pt modelId="{1161FD95-C448-4DA3-ADF0-C9BF2236B8CD}" type="pres">
      <dgm:prSet presAssocID="{F75DBC41-E706-44E7-B5A9-327C2FCF69BD}" presName="hierChild4" presStyleCnt="0"/>
      <dgm:spPr/>
    </dgm:pt>
    <dgm:pt modelId="{FB31D8E1-C850-446F-BD9B-A27DC0D2E950}" type="pres">
      <dgm:prSet presAssocID="{77695F53-A7B3-484B-80AC-A922711723FC}" presName="Name37" presStyleLbl="parChTrans1D3" presStyleIdx="0" presStyleCnt="5"/>
      <dgm:spPr/>
    </dgm:pt>
    <dgm:pt modelId="{9A3E113E-2D33-411D-A121-3C8DF22315EE}" type="pres">
      <dgm:prSet presAssocID="{857FA953-5BD8-45D0-B779-6857D0646F08}" presName="hierRoot2" presStyleCnt="0">
        <dgm:presLayoutVars>
          <dgm:hierBranch val="init"/>
        </dgm:presLayoutVars>
      </dgm:prSet>
      <dgm:spPr/>
    </dgm:pt>
    <dgm:pt modelId="{C6EB8687-E648-403C-B249-D252884404B5}" type="pres">
      <dgm:prSet presAssocID="{857FA953-5BD8-45D0-B779-6857D0646F08}" presName="rootComposite" presStyleCnt="0"/>
      <dgm:spPr/>
    </dgm:pt>
    <dgm:pt modelId="{4D720B1B-E83A-4569-A012-25C706B6DFAD}" type="pres">
      <dgm:prSet presAssocID="{857FA953-5BD8-45D0-B779-6857D0646F08}" presName="rootText" presStyleLbl="node3" presStyleIdx="0" presStyleCnt="5">
        <dgm:presLayoutVars>
          <dgm:chPref val="3"/>
        </dgm:presLayoutVars>
      </dgm:prSet>
      <dgm:spPr/>
    </dgm:pt>
    <dgm:pt modelId="{F52CD5D0-3010-4C6D-ACEF-CBFBC20806E4}" type="pres">
      <dgm:prSet presAssocID="{857FA953-5BD8-45D0-B779-6857D0646F08}" presName="rootConnector" presStyleLbl="node3" presStyleIdx="0" presStyleCnt="5"/>
      <dgm:spPr/>
    </dgm:pt>
    <dgm:pt modelId="{72317D8C-BDB9-4970-A141-0E1950E9BDB7}" type="pres">
      <dgm:prSet presAssocID="{857FA953-5BD8-45D0-B779-6857D0646F08}" presName="hierChild4" presStyleCnt="0"/>
      <dgm:spPr/>
    </dgm:pt>
    <dgm:pt modelId="{1BCEED27-9D91-48B9-B930-3D9B5D6C9131}" type="pres">
      <dgm:prSet presAssocID="{857FA953-5BD8-45D0-B779-6857D0646F08}" presName="hierChild5" presStyleCnt="0"/>
      <dgm:spPr/>
    </dgm:pt>
    <dgm:pt modelId="{F215C2D2-0085-46AC-A13E-391A449D9727}" type="pres">
      <dgm:prSet presAssocID="{703EDD8D-326F-448A-A93F-8917D992C540}" presName="Name37" presStyleLbl="parChTrans1D3" presStyleIdx="1" presStyleCnt="5"/>
      <dgm:spPr/>
    </dgm:pt>
    <dgm:pt modelId="{E80C5B93-E426-4D9E-9FD1-44D274E5183B}" type="pres">
      <dgm:prSet presAssocID="{66F565A5-FFD5-43B2-9D2E-A31A46488D70}" presName="hierRoot2" presStyleCnt="0">
        <dgm:presLayoutVars>
          <dgm:hierBranch val="init"/>
        </dgm:presLayoutVars>
      </dgm:prSet>
      <dgm:spPr/>
    </dgm:pt>
    <dgm:pt modelId="{F81FAB0C-1A26-4D16-8590-8B68D3D0C906}" type="pres">
      <dgm:prSet presAssocID="{66F565A5-FFD5-43B2-9D2E-A31A46488D70}" presName="rootComposite" presStyleCnt="0"/>
      <dgm:spPr/>
    </dgm:pt>
    <dgm:pt modelId="{FD1E443B-8CF6-48F0-8DD3-338E89F63FCF}" type="pres">
      <dgm:prSet presAssocID="{66F565A5-FFD5-43B2-9D2E-A31A46488D70}" presName="rootText" presStyleLbl="node3" presStyleIdx="1" presStyleCnt="5">
        <dgm:presLayoutVars>
          <dgm:chPref val="3"/>
        </dgm:presLayoutVars>
      </dgm:prSet>
      <dgm:spPr/>
    </dgm:pt>
    <dgm:pt modelId="{2A749DA6-174B-43DB-B7D9-48896B4C1528}" type="pres">
      <dgm:prSet presAssocID="{66F565A5-FFD5-43B2-9D2E-A31A46488D70}" presName="rootConnector" presStyleLbl="node3" presStyleIdx="1" presStyleCnt="5"/>
      <dgm:spPr/>
    </dgm:pt>
    <dgm:pt modelId="{C87CF857-D397-4D84-986B-19C191E7F7A3}" type="pres">
      <dgm:prSet presAssocID="{66F565A5-FFD5-43B2-9D2E-A31A46488D70}" presName="hierChild4" presStyleCnt="0"/>
      <dgm:spPr/>
    </dgm:pt>
    <dgm:pt modelId="{A5F781A5-DDDC-4B3D-843A-D024D9C8E235}" type="pres">
      <dgm:prSet presAssocID="{66F565A5-FFD5-43B2-9D2E-A31A46488D70}" presName="hierChild5" presStyleCnt="0"/>
      <dgm:spPr/>
    </dgm:pt>
    <dgm:pt modelId="{009FD735-6723-4F3B-BF6E-1472E16E602F}" type="pres">
      <dgm:prSet presAssocID="{F75DBC41-E706-44E7-B5A9-327C2FCF69BD}" presName="hierChild5" presStyleCnt="0"/>
      <dgm:spPr/>
    </dgm:pt>
    <dgm:pt modelId="{0D1F8D16-4ACB-474D-A3DC-1EA61FF5015A}" type="pres">
      <dgm:prSet presAssocID="{35DE084F-CB9B-48FF-96EB-C88EE4F505B9}" presName="Name37" presStyleLbl="parChTrans1D2" presStyleIdx="1" presStyleCnt="2"/>
      <dgm:spPr/>
    </dgm:pt>
    <dgm:pt modelId="{2F2BF4C9-AA66-44A0-8D1E-00E466483D07}" type="pres">
      <dgm:prSet presAssocID="{F0A23D9A-5EBB-475B-BDE5-D42AACD3C1D5}" presName="hierRoot2" presStyleCnt="0">
        <dgm:presLayoutVars>
          <dgm:hierBranch val="init"/>
        </dgm:presLayoutVars>
      </dgm:prSet>
      <dgm:spPr/>
    </dgm:pt>
    <dgm:pt modelId="{5C318A28-A523-42CF-BF8B-7A2E2B59258A}" type="pres">
      <dgm:prSet presAssocID="{F0A23D9A-5EBB-475B-BDE5-D42AACD3C1D5}" presName="rootComposite" presStyleCnt="0"/>
      <dgm:spPr/>
    </dgm:pt>
    <dgm:pt modelId="{BB131FB6-B43E-4A83-8A88-6E7DDE9A1F7D}" type="pres">
      <dgm:prSet presAssocID="{F0A23D9A-5EBB-475B-BDE5-D42AACD3C1D5}" presName="rootText" presStyleLbl="node2" presStyleIdx="1" presStyleCnt="2">
        <dgm:presLayoutVars>
          <dgm:chPref val="3"/>
        </dgm:presLayoutVars>
      </dgm:prSet>
      <dgm:spPr/>
    </dgm:pt>
    <dgm:pt modelId="{D37D962A-309C-483B-9DEE-1CF711548180}" type="pres">
      <dgm:prSet presAssocID="{F0A23D9A-5EBB-475B-BDE5-D42AACD3C1D5}" presName="rootConnector" presStyleLbl="node2" presStyleIdx="1" presStyleCnt="2"/>
      <dgm:spPr/>
    </dgm:pt>
    <dgm:pt modelId="{A9211F5E-9FB0-478B-945B-AAFBD0B6F539}" type="pres">
      <dgm:prSet presAssocID="{F0A23D9A-5EBB-475B-BDE5-D42AACD3C1D5}" presName="hierChild4" presStyleCnt="0"/>
      <dgm:spPr/>
    </dgm:pt>
    <dgm:pt modelId="{F01F62E1-22E1-4ABC-B128-52E428565FD9}" type="pres">
      <dgm:prSet presAssocID="{252CFF03-FD52-450F-8C42-5F7EC38C281A}" presName="Name37" presStyleLbl="parChTrans1D3" presStyleIdx="2" presStyleCnt="5"/>
      <dgm:spPr/>
    </dgm:pt>
    <dgm:pt modelId="{F0F7E874-F071-45B5-9B06-D037DC13C37F}" type="pres">
      <dgm:prSet presAssocID="{E54AB68A-EA47-4C5A-B520-9A20C21C4742}" presName="hierRoot2" presStyleCnt="0">
        <dgm:presLayoutVars>
          <dgm:hierBranch val="init"/>
        </dgm:presLayoutVars>
      </dgm:prSet>
      <dgm:spPr/>
    </dgm:pt>
    <dgm:pt modelId="{67A5802D-C65D-4A09-9368-FD66C1CF34E4}" type="pres">
      <dgm:prSet presAssocID="{E54AB68A-EA47-4C5A-B520-9A20C21C4742}" presName="rootComposite" presStyleCnt="0"/>
      <dgm:spPr/>
    </dgm:pt>
    <dgm:pt modelId="{4E7FC90D-9D71-489C-ACA5-21F291E9501D}" type="pres">
      <dgm:prSet presAssocID="{E54AB68A-EA47-4C5A-B520-9A20C21C4742}" presName="rootText" presStyleLbl="node3" presStyleIdx="2" presStyleCnt="5">
        <dgm:presLayoutVars>
          <dgm:chPref val="3"/>
        </dgm:presLayoutVars>
      </dgm:prSet>
      <dgm:spPr/>
    </dgm:pt>
    <dgm:pt modelId="{AD334801-188E-493B-80F8-B1BAC555E6EB}" type="pres">
      <dgm:prSet presAssocID="{E54AB68A-EA47-4C5A-B520-9A20C21C4742}" presName="rootConnector" presStyleLbl="node3" presStyleIdx="2" presStyleCnt="5"/>
      <dgm:spPr/>
    </dgm:pt>
    <dgm:pt modelId="{FE3A2F0F-B950-40CD-BF8D-39D68F2A4058}" type="pres">
      <dgm:prSet presAssocID="{E54AB68A-EA47-4C5A-B520-9A20C21C4742}" presName="hierChild4" presStyleCnt="0"/>
      <dgm:spPr/>
    </dgm:pt>
    <dgm:pt modelId="{BD4071F0-6465-453F-9C68-A31057074173}" type="pres">
      <dgm:prSet presAssocID="{E54AB68A-EA47-4C5A-B520-9A20C21C4742}" presName="hierChild5" presStyleCnt="0"/>
      <dgm:spPr/>
    </dgm:pt>
    <dgm:pt modelId="{E5109618-8083-4A05-BC8F-D3FF35262C6E}" type="pres">
      <dgm:prSet presAssocID="{2974354A-6038-48A7-832A-648EB4CDF747}" presName="Name37" presStyleLbl="parChTrans1D3" presStyleIdx="3" presStyleCnt="5"/>
      <dgm:spPr/>
    </dgm:pt>
    <dgm:pt modelId="{97C84A5C-8B09-40CD-B96B-AA83DE5DE97D}" type="pres">
      <dgm:prSet presAssocID="{14CF1F62-3E6A-40B6-8A32-0821B1104D81}" presName="hierRoot2" presStyleCnt="0">
        <dgm:presLayoutVars>
          <dgm:hierBranch val="init"/>
        </dgm:presLayoutVars>
      </dgm:prSet>
      <dgm:spPr/>
    </dgm:pt>
    <dgm:pt modelId="{20CD530D-4EBE-4BAF-901C-0ECA91FA7896}" type="pres">
      <dgm:prSet presAssocID="{14CF1F62-3E6A-40B6-8A32-0821B1104D81}" presName="rootComposite" presStyleCnt="0"/>
      <dgm:spPr/>
    </dgm:pt>
    <dgm:pt modelId="{D509DE11-36EA-40E9-836F-8C493BA157D8}" type="pres">
      <dgm:prSet presAssocID="{14CF1F62-3E6A-40B6-8A32-0821B1104D81}" presName="rootText" presStyleLbl="node3" presStyleIdx="3" presStyleCnt="5">
        <dgm:presLayoutVars>
          <dgm:chPref val="3"/>
        </dgm:presLayoutVars>
      </dgm:prSet>
      <dgm:spPr/>
    </dgm:pt>
    <dgm:pt modelId="{E9CE693A-D459-44E8-ACD5-670902719153}" type="pres">
      <dgm:prSet presAssocID="{14CF1F62-3E6A-40B6-8A32-0821B1104D81}" presName="rootConnector" presStyleLbl="node3" presStyleIdx="3" presStyleCnt="5"/>
      <dgm:spPr/>
    </dgm:pt>
    <dgm:pt modelId="{88B460F5-BA7D-4731-B452-7D34ED822417}" type="pres">
      <dgm:prSet presAssocID="{14CF1F62-3E6A-40B6-8A32-0821B1104D81}" presName="hierChild4" presStyleCnt="0"/>
      <dgm:spPr/>
    </dgm:pt>
    <dgm:pt modelId="{96438D22-9DA3-4201-B7B6-C06D3C54CD47}" type="pres">
      <dgm:prSet presAssocID="{14CF1F62-3E6A-40B6-8A32-0821B1104D81}" presName="hierChild5" presStyleCnt="0"/>
      <dgm:spPr/>
    </dgm:pt>
    <dgm:pt modelId="{6EACC13A-67AD-4D6A-973C-00C6E32B765C}" type="pres">
      <dgm:prSet presAssocID="{701AA84E-5424-4CC1-AA4F-10D3BFB4A981}" presName="Name37" presStyleLbl="parChTrans1D3" presStyleIdx="4" presStyleCnt="5"/>
      <dgm:spPr/>
    </dgm:pt>
    <dgm:pt modelId="{8FF53A77-5577-402C-AC09-5F53DC4D201B}" type="pres">
      <dgm:prSet presAssocID="{BCAD4E90-E7FC-45C5-967D-38F41085E4AE}" presName="hierRoot2" presStyleCnt="0">
        <dgm:presLayoutVars>
          <dgm:hierBranch val="init"/>
        </dgm:presLayoutVars>
      </dgm:prSet>
      <dgm:spPr/>
    </dgm:pt>
    <dgm:pt modelId="{3909D41E-11F4-4484-82AA-2B314300EC48}" type="pres">
      <dgm:prSet presAssocID="{BCAD4E90-E7FC-45C5-967D-38F41085E4AE}" presName="rootComposite" presStyleCnt="0"/>
      <dgm:spPr/>
    </dgm:pt>
    <dgm:pt modelId="{034A47A0-F488-418C-9117-B8ED80FB5DE3}" type="pres">
      <dgm:prSet presAssocID="{BCAD4E90-E7FC-45C5-967D-38F41085E4AE}" presName="rootText" presStyleLbl="node3" presStyleIdx="4" presStyleCnt="5">
        <dgm:presLayoutVars>
          <dgm:chPref val="3"/>
        </dgm:presLayoutVars>
      </dgm:prSet>
      <dgm:spPr/>
    </dgm:pt>
    <dgm:pt modelId="{E639A356-D8CF-4B5A-A722-37523D8F24E1}" type="pres">
      <dgm:prSet presAssocID="{BCAD4E90-E7FC-45C5-967D-38F41085E4AE}" presName="rootConnector" presStyleLbl="node3" presStyleIdx="4" presStyleCnt="5"/>
      <dgm:spPr/>
    </dgm:pt>
    <dgm:pt modelId="{74560892-7AF4-4466-934F-E036235060E1}" type="pres">
      <dgm:prSet presAssocID="{BCAD4E90-E7FC-45C5-967D-38F41085E4AE}" presName="hierChild4" presStyleCnt="0"/>
      <dgm:spPr/>
    </dgm:pt>
    <dgm:pt modelId="{D0DBC2BD-AC21-4F5D-8F4E-D04FEFE40FC9}" type="pres">
      <dgm:prSet presAssocID="{BCAD4E90-E7FC-45C5-967D-38F41085E4AE}" presName="hierChild5" presStyleCnt="0"/>
      <dgm:spPr/>
    </dgm:pt>
    <dgm:pt modelId="{2F2B52E4-D9B9-4141-AA80-026BF5925911}" type="pres">
      <dgm:prSet presAssocID="{F0A23D9A-5EBB-475B-BDE5-D42AACD3C1D5}" presName="hierChild5" presStyleCnt="0"/>
      <dgm:spPr/>
    </dgm:pt>
    <dgm:pt modelId="{A1A1A0BC-50CF-4E2B-9F1F-53C6D8029977}" type="pres">
      <dgm:prSet presAssocID="{C1C115A2-2969-482B-8958-070AF57495F2}" presName="hierChild3" presStyleCnt="0"/>
      <dgm:spPr/>
    </dgm:pt>
  </dgm:ptLst>
  <dgm:cxnLst>
    <dgm:cxn modelId="{ED95A207-2EBC-4D2A-A5E8-C2E0122A922C}" type="presOf" srcId="{2974354A-6038-48A7-832A-648EB4CDF747}" destId="{E5109618-8083-4A05-BC8F-D3FF35262C6E}" srcOrd="0" destOrd="0" presId="urn:microsoft.com/office/officeart/2005/8/layout/orgChart1"/>
    <dgm:cxn modelId="{322A020F-FB58-4FD2-9BE4-F4BC95B7717C}" srcId="{F75DBC41-E706-44E7-B5A9-327C2FCF69BD}" destId="{66F565A5-FFD5-43B2-9D2E-A31A46488D70}" srcOrd="1" destOrd="0" parTransId="{703EDD8D-326F-448A-A93F-8917D992C540}" sibTransId="{DA81670B-3300-44F5-9378-21928D009133}"/>
    <dgm:cxn modelId="{EF6E6613-6846-48F3-AFF3-DB2CD141A8A4}" type="presOf" srcId="{35DE084F-CB9B-48FF-96EB-C88EE4F505B9}" destId="{0D1F8D16-4ACB-474D-A3DC-1EA61FF5015A}" srcOrd="0" destOrd="0" presId="urn:microsoft.com/office/officeart/2005/8/layout/orgChart1"/>
    <dgm:cxn modelId="{CEF26D1D-6440-4489-BA1C-08D170098372}" type="presOf" srcId="{77695F53-A7B3-484B-80AC-A922711723FC}" destId="{FB31D8E1-C850-446F-BD9B-A27DC0D2E950}" srcOrd="0" destOrd="0" presId="urn:microsoft.com/office/officeart/2005/8/layout/orgChart1"/>
    <dgm:cxn modelId="{5A82A122-E5AE-49A5-B024-A9B48683F1AA}" type="presOf" srcId="{1C0D6B6A-6B8B-4D25-BA48-ACAC6EE6591F}" destId="{A07DA3A1-D5B1-4097-BA2D-C675C834A216}" srcOrd="0" destOrd="0" presId="urn:microsoft.com/office/officeart/2005/8/layout/orgChart1"/>
    <dgm:cxn modelId="{DF43EB36-4FA8-4865-AD9C-93574788EACB}" type="presOf" srcId="{F75DBC41-E706-44E7-B5A9-327C2FCF69BD}" destId="{5B19A35C-BD13-4BC4-87D4-E74F33F059BD}" srcOrd="1" destOrd="0" presId="urn:microsoft.com/office/officeart/2005/8/layout/orgChart1"/>
    <dgm:cxn modelId="{FD42A340-BC68-4680-A871-203AD3BC47F3}" type="presOf" srcId="{857FA953-5BD8-45D0-B779-6857D0646F08}" destId="{F52CD5D0-3010-4C6D-ACEF-CBFBC20806E4}" srcOrd="1" destOrd="0" presId="urn:microsoft.com/office/officeart/2005/8/layout/orgChart1"/>
    <dgm:cxn modelId="{95C8CA62-C4C9-4ECA-8131-E083CD817159}" type="presOf" srcId="{701AA84E-5424-4CC1-AA4F-10D3BFB4A981}" destId="{6EACC13A-67AD-4D6A-973C-00C6E32B765C}" srcOrd="0" destOrd="0" presId="urn:microsoft.com/office/officeart/2005/8/layout/orgChart1"/>
    <dgm:cxn modelId="{5D1A5A64-11C8-491B-A33B-02F255769978}" type="presOf" srcId="{252CFF03-FD52-450F-8C42-5F7EC38C281A}" destId="{F01F62E1-22E1-4ABC-B128-52E428565FD9}" srcOrd="0" destOrd="0" presId="urn:microsoft.com/office/officeart/2005/8/layout/orgChart1"/>
    <dgm:cxn modelId="{B91BAC48-9732-4C37-94B8-4F1F44D46695}" type="presOf" srcId="{F0A23D9A-5EBB-475B-BDE5-D42AACD3C1D5}" destId="{BB131FB6-B43E-4A83-8A88-6E7DDE9A1F7D}" srcOrd="0" destOrd="0" presId="urn:microsoft.com/office/officeart/2005/8/layout/orgChart1"/>
    <dgm:cxn modelId="{E393386B-BF20-4B89-9F3A-7DF7B6C324E1}" type="presOf" srcId="{BCAD4E90-E7FC-45C5-967D-38F41085E4AE}" destId="{E639A356-D8CF-4B5A-A722-37523D8F24E1}" srcOrd="1" destOrd="0" presId="urn:microsoft.com/office/officeart/2005/8/layout/orgChart1"/>
    <dgm:cxn modelId="{FA2B7471-728B-4BAF-8DCE-924BC29BDF46}" type="presOf" srcId="{C1C115A2-2969-482B-8958-070AF57495F2}" destId="{27555997-846D-4F70-9624-F52EEC3870B2}" srcOrd="1" destOrd="0" presId="urn:microsoft.com/office/officeart/2005/8/layout/orgChart1"/>
    <dgm:cxn modelId="{45B71452-E16A-476F-890E-7BFB486E7CF3}" type="presOf" srcId="{14CF1F62-3E6A-40B6-8A32-0821B1104D81}" destId="{D509DE11-36EA-40E9-836F-8C493BA157D8}" srcOrd="0" destOrd="0" presId="urn:microsoft.com/office/officeart/2005/8/layout/orgChart1"/>
    <dgm:cxn modelId="{40E32B52-D2B7-4A7B-8EC5-4D8B577B37D8}" type="presOf" srcId="{C1C115A2-2969-482B-8958-070AF57495F2}" destId="{CAA613B6-4DDD-4D28-B577-A556451DD5A3}" srcOrd="0" destOrd="0" presId="urn:microsoft.com/office/officeart/2005/8/layout/orgChart1"/>
    <dgm:cxn modelId="{044FF274-7C01-4D63-81A9-EAEE8FE8BC94}" srcId="{C1C115A2-2969-482B-8958-070AF57495F2}" destId="{F75DBC41-E706-44E7-B5A9-327C2FCF69BD}" srcOrd="0" destOrd="0" parTransId="{BEFC98B4-E6CD-4FD3-84D3-D28ECCF23933}" sibTransId="{249782FD-E5D8-4A1F-B13C-032A71662048}"/>
    <dgm:cxn modelId="{0C1AC77D-BB42-4C0A-B9BA-5B09E9ECC2A2}" type="presOf" srcId="{F75DBC41-E706-44E7-B5A9-327C2FCF69BD}" destId="{C300A758-CAF5-4672-8366-D96711DD5892}" srcOrd="0" destOrd="0" presId="urn:microsoft.com/office/officeart/2005/8/layout/orgChart1"/>
    <dgm:cxn modelId="{828FCC95-3D7C-4F7E-845C-FDDC1C143A3A}" srcId="{F0A23D9A-5EBB-475B-BDE5-D42AACD3C1D5}" destId="{14CF1F62-3E6A-40B6-8A32-0821B1104D81}" srcOrd="1" destOrd="0" parTransId="{2974354A-6038-48A7-832A-648EB4CDF747}" sibTransId="{AF09D4CA-1577-487F-9DE4-61C8892C9E16}"/>
    <dgm:cxn modelId="{18923098-29A5-4B42-85B1-8B8DB2C49D51}" srcId="{1C0D6B6A-6B8B-4D25-BA48-ACAC6EE6591F}" destId="{C1C115A2-2969-482B-8958-070AF57495F2}" srcOrd="0" destOrd="0" parTransId="{8BADECA4-A5E6-48FB-AD6E-7FC8731B36E8}" sibTransId="{619AA4DA-69CD-4362-BFA5-7809E197502C}"/>
    <dgm:cxn modelId="{E5958798-7C39-4CF5-A450-6A554E2E1F3C}" type="presOf" srcId="{E54AB68A-EA47-4C5A-B520-9A20C21C4742}" destId="{4E7FC90D-9D71-489C-ACA5-21F291E9501D}" srcOrd="0" destOrd="0" presId="urn:microsoft.com/office/officeart/2005/8/layout/orgChart1"/>
    <dgm:cxn modelId="{148EDFA5-973D-430B-AAAE-F92C43FA2831}" srcId="{F75DBC41-E706-44E7-B5A9-327C2FCF69BD}" destId="{857FA953-5BD8-45D0-B779-6857D0646F08}" srcOrd="0" destOrd="0" parTransId="{77695F53-A7B3-484B-80AC-A922711723FC}" sibTransId="{CAF1E823-33B6-471A-9DA5-9BC325B494DE}"/>
    <dgm:cxn modelId="{5FE8D7AA-CC5D-43C6-8435-43C4F3F0460E}" type="presOf" srcId="{E54AB68A-EA47-4C5A-B520-9A20C21C4742}" destId="{AD334801-188E-493B-80F8-B1BAC555E6EB}" srcOrd="1" destOrd="0" presId="urn:microsoft.com/office/officeart/2005/8/layout/orgChart1"/>
    <dgm:cxn modelId="{281085BD-CE85-4318-9118-668E71D7A5B8}" type="presOf" srcId="{703EDD8D-326F-448A-A93F-8917D992C540}" destId="{F215C2D2-0085-46AC-A13E-391A449D9727}" srcOrd="0" destOrd="0" presId="urn:microsoft.com/office/officeart/2005/8/layout/orgChart1"/>
    <dgm:cxn modelId="{E58ED4CB-1A5F-4B8F-AD93-D8B25A357A3D}" srcId="{F0A23D9A-5EBB-475B-BDE5-D42AACD3C1D5}" destId="{E54AB68A-EA47-4C5A-B520-9A20C21C4742}" srcOrd="0" destOrd="0" parTransId="{252CFF03-FD52-450F-8C42-5F7EC38C281A}" sibTransId="{53FBC9AF-70A6-4DEC-A3E7-404E42C2F4FE}"/>
    <dgm:cxn modelId="{E8FA3ACC-C760-4539-8DF5-F1EFEB15EB38}" type="presOf" srcId="{14CF1F62-3E6A-40B6-8A32-0821B1104D81}" destId="{E9CE693A-D459-44E8-ACD5-670902719153}" srcOrd="1" destOrd="0" presId="urn:microsoft.com/office/officeart/2005/8/layout/orgChart1"/>
    <dgm:cxn modelId="{DB99A0CE-1286-40B2-91C5-B1CDB4F61980}" srcId="{C1C115A2-2969-482B-8958-070AF57495F2}" destId="{F0A23D9A-5EBB-475B-BDE5-D42AACD3C1D5}" srcOrd="1" destOrd="0" parTransId="{35DE084F-CB9B-48FF-96EB-C88EE4F505B9}" sibTransId="{D027D157-F831-427B-A99D-825CB172C107}"/>
    <dgm:cxn modelId="{ABB59CD0-AEE8-444A-A48F-935EFE7C34A8}" type="presOf" srcId="{66F565A5-FFD5-43B2-9D2E-A31A46488D70}" destId="{2A749DA6-174B-43DB-B7D9-48896B4C1528}" srcOrd="1" destOrd="0" presId="urn:microsoft.com/office/officeart/2005/8/layout/orgChart1"/>
    <dgm:cxn modelId="{713620D9-1C57-4372-B119-949102BD0E53}" type="presOf" srcId="{BCAD4E90-E7FC-45C5-967D-38F41085E4AE}" destId="{034A47A0-F488-418C-9117-B8ED80FB5DE3}" srcOrd="0" destOrd="0" presId="urn:microsoft.com/office/officeart/2005/8/layout/orgChart1"/>
    <dgm:cxn modelId="{219672ED-23A3-4A38-B5CA-5BC791D794DF}" type="presOf" srcId="{857FA953-5BD8-45D0-B779-6857D0646F08}" destId="{4D720B1B-E83A-4569-A012-25C706B6DFAD}" srcOrd="0" destOrd="0" presId="urn:microsoft.com/office/officeart/2005/8/layout/orgChart1"/>
    <dgm:cxn modelId="{D904A6ED-65D1-4020-9AFE-C5F5591BF350}" type="presOf" srcId="{F0A23D9A-5EBB-475B-BDE5-D42AACD3C1D5}" destId="{D37D962A-309C-483B-9DEE-1CF711548180}" srcOrd="1" destOrd="0" presId="urn:microsoft.com/office/officeart/2005/8/layout/orgChart1"/>
    <dgm:cxn modelId="{0596DFF1-850C-4830-998F-85DAC6D793A2}" type="presOf" srcId="{BEFC98B4-E6CD-4FD3-84D3-D28ECCF23933}" destId="{A94E591E-C05D-4FD0-8724-E8B63B380EA2}" srcOrd="0" destOrd="0" presId="urn:microsoft.com/office/officeart/2005/8/layout/orgChart1"/>
    <dgm:cxn modelId="{48BE70F6-2616-4219-948D-EC02508E8427}" type="presOf" srcId="{66F565A5-FFD5-43B2-9D2E-A31A46488D70}" destId="{FD1E443B-8CF6-48F0-8DD3-338E89F63FCF}" srcOrd="0" destOrd="0" presId="urn:microsoft.com/office/officeart/2005/8/layout/orgChart1"/>
    <dgm:cxn modelId="{BF3E9CFA-C1FC-4589-B93C-B46DF8FF4C7A}" srcId="{F0A23D9A-5EBB-475B-BDE5-D42AACD3C1D5}" destId="{BCAD4E90-E7FC-45C5-967D-38F41085E4AE}" srcOrd="2" destOrd="0" parTransId="{701AA84E-5424-4CC1-AA4F-10D3BFB4A981}" sibTransId="{E2A8D678-B2AB-4943-A323-8C66DBF3834E}"/>
    <dgm:cxn modelId="{3EBFAE98-B6E8-4205-B322-420D97CE7A0E}" type="presParOf" srcId="{A07DA3A1-D5B1-4097-BA2D-C675C834A216}" destId="{C6333549-126B-43B6-B48E-14C5FD173B31}" srcOrd="0" destOrd="0" presId="urn:microsoft.com/office/officeart/2005/8/layout/orgChart1"/>
    <dgm:cxn modelId="{4B6B6D10-DF26-4B80-99A4-D7348C0E5379}" type="presParOf" srcId="{C6333549-126B-43B6-B48E-14C5FD173B31}" destId="{333B95D0-EF12-4447-84AF-9F7C17C2E343}" srcOrd="0" destOrd="0" presId="urn:microsoft.com/office/officeart/2005/8/layout/orgChart1"/>
    <dgm:cxn modelId="{D03A179D-3F8B-4AE7-9D25-A3F7EF901F40}" type="presParOf" srcId="{333B95D0-EF12-4447-84AF-9F7C17C2E343}" destId="{CAA613B6-4DDD-4D28-B577-A556451DD5A3}" srcOrd="0" destOrd="0" presId="urn:microsoft.com/office/officeart/2005/8/layout/orgChart1"/>
    <dgm:cxn modelId="{01A36EE6-ABF1-4912-BAF5-C093C4E58343}" type="presParOf" srcId="{333B95D0-EF12-4447-84AF-9F7C17C2E343}" destId="{27555997-846D-4F70-9624-F52EEC3870B2}" srcOrd="1" destOrd="0" presId="urn:microsoft.com/office/officeart/2005/8/layout/orgChart1"/>
    <dgm:cxn modelId="{679B118C-F2FA-4504-BC16-876DFBB4CF6E}" type="presParOf" srcId="{C6333549-126B-43B6-B48E-14C5FD173B31}" destId="{881EA21A-B1C7-4515-AAAC-C092391A8FC8}" srcOrd="1" destOrd="0" presId="urn:microsoft.com/office/officeart/2005/8/layout/orgChart1"/>
    <dgm:cxn modelId="{9C9024E5-58C7-4107-9D1A-EC0D1C6C4037}" type="presParOf" srcId="{881EA21A-B1C7-4515-AAAC-C092391A8FC8}" destId="{A94E591E-C05D-4FD0-8724-E8B63B380EA2}" srcOrd="0" destOrd="0" presId="urn:microsoft.com/office/officeart/2005/8/layout/orgChart1"/>
    <dgm:cxn modelId="{771B1ED7-542A-4BAB-937E-98767B0B00FA}" type="presParOf" srcId="{881EA21A-B1C7-4515-AAAC-C092391A8FC8}" destId="{C9505097-262C-41C6-B17C-7B269423D2F9}" srcOrd="1" destOrd="0" presId="urn:microsoft.com/office/officeart/2005/8/layout/orgChart1"/>
    <dgm:cxn modelId="{7C91D84F-58D0-4230-9338-38056CB94A33}" type="presParOf" srcId="{C9505097-262C-41C6-B17C-7B269423D2F9}" destId="{7A613446-3F34-4662-BE3D-81595BF31EA0}" srcOrd="0" destOrd="0" presId="urn:microsoft.com/office/officeart/2005/8/layout/orgChart1"/>
    <dgm:cxn modelId="{209384BA-80AA-41BE-B38C-A89774F82873}" type="presParOf" srcId="{7A613446-3F34-4662-BE3D-81595BF31EA0}" destId="{C300A758-CAF5-4672-8366-D96711DD5892}" srcOrd="0" destOrd="0" presId="urn:microsoft.com/office/officeart/2005/8/layout/orgChart1"/>
    <dgm:cxn modelId="{0755C8E4-2788-4E70-B87B-E5E12506E667}" type="presParOf" srcId="{7A613446-3F34-4662-BE3D-81595BF31EA0}" destId="{5B19A35C-BD13-4BC4-87D4-E74F33F059BD}" srcOrd="1" destOrd="0" presId="urn:microsoft.com/office/officeart/2005/8/layout/orgChart1"/>
    <dgm:cxn modelId="{A4A80D56-496B-4084-B7FE-B84A01D053B9}" type="presParOf" srcId="{C9505097-262C-41C6-B17C-7B269423D2F9}" destId="{1161FD95-C448-4DA3-ADF0-C9BF2236B8CD}" srcOrd="1" destOrd="0" presId="urn:microsoft.com/office/officeart/2005/8/layout/orgChart1"/>
    <dgm:cxn modelId="{99464DD4-EC78-4794-B156-24BA942DF9FF}" type="presParOf" srcId="{1161FD95-C448-4DA3-ADF0-C9BF2236B8CD}" destId="{FB31D8E1-C850-446F-BD9B-A27DC0D2E950}" srcOrd="0" destOrd="0" presId="urn:microsoft.com/office/officeart/2005/8/layout/orgChart1"/>
    <dgm:cxn modelId="{F859E4E4-4BD1-4604-8FA9-DCCB890F1A55}" type="presParOf" srcId="{1161FD95-C448-4DA3-ADF0-C9BF2236B8CD}" destId="{9A3E113E-2D33-411D-A121-3C8DF22315EE}" srcOrd="1" destOrd="0" presId="urn:microsoft.com/office/officeart/2005/8/layout/orgChart1"/>
    <dgm:cxn modelId="{68625641-A67C-4A2F-BCA7-302F905DF06D}" type="presParOf" srcId="{9A3E113E-2D33-411D-A121-3C8DF22315EE}" destId="{C6EB8687-E648-403C-B249-D252884404B5}" srcOrd="0" destOrd="0" presId="urn:microsoft.com/office/officeart/2005/8/layout/orgChart1"/>
    <dgm:cxn modelId="{CCE324D5-C1CE-4637-80AE-AA8E8A2346ED}" type="presParOf" srcId="{C6EB8687-E648-403C-B249-D252884404B5}" destId="{4D720B1B-E83A-4569-A012-25C706B6DFAD}" srcOrd="0" destOrd="0" presId="urn:microsoft.com/office/officeart/2005/8/layout/orgChart1"/>
    <dgm:cxn modelId="{32EE9AAE-6634-45F6-AFFE-81DC2AB90DCC}" type="presParOf" srcId="{C6EB8687-E648-403C-B249-D252884404B5}" destId="{F52CD5D0-3010-4C6D-ACEF-CBFBC20806E4}" srcOrd="1" destOrd="0" presId="urn:microsoft.com/office/officeart/2005/8/layout/orgChart1"/>
    <dgm:cxn modelId="{3D4DEFEB-421E-49CE-A480-3F8C420D6A44}" type="presParOf" srcId="{9A3E113E-2D33-411D-A121-3C8DF22315EE}" destId="{72317D8C-BDB9-4970-A141-0E1950E9BDB7}" srcOrd="1" destOrd="0" presId="urn:microsoft.com/office/officeart/2005/8/layout/orgChart1"/>
    <dgm:cxn modelId="{AFD07CDC-B796-4553-BDAF-5B908D4984B9}" type="presParOf" srcId="{9A3E113E-2D33-411D-A121-3C8DF22315EE}" destId="{1BCEED27-9D91-48B9-B930-3D9B5D6C9131}" srcOrd="2" destOrd="0" presId="urn:microsoft.com/office/officeart/2005/8/layout/orgChart1"/>
    <dgm:cxn modelId="{ABBBBA90-0C6A-49B0-97B3-E0A46C83937B}" type="presParOf" srcId="{1161FD95-C448-4DA3-ADF0-C9BF2236B8CD}" destId="{F215C2D2-0085-46AC-A13E-391A449D9727}" srcOrd="2" destOrd="0" presId="urn:microsoft.com/office/officeart/2005/8/layout/orgChart1"/>
    <dgm:cxn modelId="{C923DD7E-2256-4D04-905F-D548ECFC6FCD}" type="presParOf" srcId="{1161FD95-C448-4DA3-ADF0-C9BF2236B8CD}" destId="{E80C5B93-E426-4D9E-9FD1-44D274E5183B}" srcOrd="3" destOrd="0" presId="urn:microsoft.com/office/officeart/2005/8/layout/orgChart1"/>
    <dgm:cxn modelId="{18B504EC-FA90-4593-A1C8-08B698FD2AFF}" type="presParOf" srcId="{E80C5B93-E426-4D9E-9FD1-44D274E5183B}" destId="{F81FAB0C-1A26-4D16-8590-8B68D3D0C906}" srcOrd="0" destOrd="0" presId="urn:microsoft.com/office/officeart/2005/8/layout/orgChart1"/>
    <dgm:cxn modelId="{856AF6E1-C0CA-455C-BDD8-5B3853C027E0}" type="presParOf" srcId="{F81FAB0C-1A26-4D16-8590-8B68D3D0C906}" destId="{FD1E443B-8CF6-48F0-8DD3-338E89F63FCF}" srcOrd="0" destOrd="0" presId="urn:microsoft.com/office/officeart/2005/8/layout/orgChart1"/>
    <dgm:cxn modelId="{58A71F02-9CB9-49CC-91AB-F478B0CFE3AF}" type="presParOf" srcId="{F81FAB0C-1A26-4D16-8590-8B68D3D0C906}" destId="{2A749DA6-174B-43DB-B7D9-48896B4C1528}" srcOrd="1" destOrd="0" presId="urn:microsoft.com/office/officeart/2005/8/layout/orgChart1"/>
    <dgm:cxn modelId="{D006991D-710E-45C1-A520-A118E7C20090}" type="presParOf" srcId="{E80C5B93-E426-4D9E-9FD1-44D274E5183B}" destId="{C87CF857-D397-4D84-986B-19C191E7F7A3}" srcOrd="1" destOrd="0" presId="urn:microsoft.com/office/officeart/2005/8/layout/orgChart1"/>
    <dgm:cxn modelId="{B042CC74-D322-4AB5-A43C-082D52B14FB3}" type="presParOf" srcId="{E80C5B93-E426-4D9E-9FD1-44D274E5183B}" destId="{A5F781A5-DDDC-4B3D-843A-D024D9C8E235}" srcOrd="2" destOrd="0" presId="urn:microsoft.com/office/officeart/2005/8/layout/orgChart1"/>
    <dgm:cxn modelId="{5EE8B9DF-FD00-431A-B376-2A79F0FC378F}" type="presParOf" srcId="{C9505097-262C-41C6-B17C-7B269423D2F9}" destId="{009FD735-6723-4F3B-BF6E-1472E16E602F}" srcOrd="2" destOrd="0" presId="urn:microsoft.com/office/officeart/2005/8/layout/orgChart1"/>
    <dgm:cxn modelId="{838E1865-F39C-4C29-9BF4-847DF1E4E3C3}" type="presParOf" srcId="{881EA21A-B1C7-4515-AAAC-C092391A8FC8}" destId="{0D1F8D16-4ACB-474D-A3DC-1EA61FF5015A}" srcOrd="2" destOrd="0" presId="urn:microsoft.com/office/officeart/2005/8/layout/orgChart1"/>
    <dgm:cxn modelId="{B5877411-58E9-4C41-85A0-63DFC7DE3700}" type="presParOf" srcId="{881EA21A-B1C7-4515-AAAC-C092391A8FC8}" destId="{2F2BF4C9-AA66-44A0-8D1E-00E466483D07}" srcOrd="3" destOrd="0" presId="urn:microsoft.com/office/officeart/2005/8/layout/orgChart1"/>
    <dgm:cxn modelId="{7F5C4341-C1E5-4807-864D-979D8C6F685C}" type="presParOf" srcId="{2F2BF4C9-AA66-44A0-8D1E-00E466483D07}" destId="{5C318A28-A523-42CF-BF8B-7A2E2B59258A}" srcOrd="0" destOrd="0" presId="urn:microsoft.com/office/officeart/2005/8/layout/orgChart1"/>
    <dgm:cxn modelId="{55986F5F-9F5E-4FFE-93C1-F214932DB603}" type="presParOf" srcId="{5C318A28-A523-42CF-BF8B-7A2E2B59258A}" destId="{BB131FB6-B43E-4A83-8A88-6E7DDE9A1F7D}" srcOrd="0" destOrd="0" presId="urn:microsoft.com/office/officeart/2005/8/layout/orgChart1"/>
    <dgm:cxn modelId="{861F35A9-363D-4931-A48C-D1DF10729CDD}" type="presParOf" srcId="{5C318A28-A523-42CF-BF8B-7A2E2B59258A}" destId="{D37D962A-309C-483B-9DEE-1CF711548180}" srcOrd="1" destOrd="0" presId="urn:microsoft.com/office/officeart/2005/8/layout/orgChart1"/>
    <dgm:cxn modelId="{379229C7-D8DE-45A3-9C9E-1D4972FAE4E1}" type="presParOf" srcId="{2F2BF4C9-AA66-44A0-8D1E-00E466483D07}" destId="{A9211F5E-9FB0-478B-945B-AAFBD0B6F539}" srcOrd="1" destOrd="0" presId="urn:microsoft.com/office/officeart/2005/8/layout/orgChart1"/>
    <dgm:cxn modelId="{045A53CD-B9D5-4AF9-ADD4-992875B14845}" type="presParOf" srcId="{A9211F5E-9FB0-478B-945B-AAFBD0B6F539}" destId="{F01F62E1-22E1-4ABC-B128-52E428565FD9}" srcOrd="0" destOrd="0" presId="urn:microsoft.com/office/officeart/2005/8/layout/orgChart1"/>
    <dgm:cxn modelId="{42692BDE-BA87-4F32-810F-289F08DBD14E}" type="presParOf" srcId="{A9211F5E-9FB0-478B-945B-AAFBD0B6F539}" destId="{F0F7E874-F071-45B5-9B06-D037DC13C37F}" srcOrd="1" destOrd="0" presId="urn:microsoft.com/office/officeart/2005/8/layout/orgChart1"/>
    <dgm:cxn modelId="{7A9A5FFD-721A-4C8F-B586-D332EC5836EB}" type="presParOf" srcId="{F0F7E874-F071-45B5-9B06-D037DC13C37F}" destId="{67A5802D-C65D-4A09-9368-FD66C1CF34E4}" srcOrd="0" destOrd="0" presId="urn:microsoft.com/office/officeart/2005/8/layout/orgChart1"/>
    <dgm:cxn modelId="{11081161-7C2A-44E3-988E-01AA16B1313C}" type="presParOf" srcId="{67A5802D-C65D-4A09-9368-FD66C1CF34E4}" destId="{4E7FC90D-9D71-489C-ACA5-21F291E9501D}" srcOrd="0" destOrd="0" presId="urn:microsoft.com/office/officeart/2005/8/layout/orgChart1"/>
    <dgm:cxn modelId="{22379ED8-22C7-4420-B7D2-9C41291CF524}" type="presParOf" srcId="{67A5802D-C65D-4A09-9368-FD66C1CF34E4}" destId="{AD334801-188E-493B-80F8-B1BAC555E6EB}" srcOrd="1" destOrd="0" presId="urn:microsoft.com/office/officeart/2005/8/layout/orgChart1"/>
    <dgm:cxn modelId="{BB423C55-031C-4EDE-8BDE-FFFB03486F48}" type="presParOf" srcId="{F0F7E874-F071-45B5-9B06-D037DC13C37F}" destId="{FE3A2F0F-B950-40CD-BF8D-39D68F2A4058}" srcOrd="1" destOrd="0" presId="urn:microsoft.com/office/officeart/2005/8/layout/orgChart1"/>
    <dgm:cxn modelId="{FA323937-0EC1-46DE-94C0-335DF71B036E}" type="presParOf" srcId="{F0F7E874-F071-45B5-9B06-D037DC13C37F}" destId="{BD4071F0-6465-453F-9C68-A31057074173}" srcOrd="2" destOrd="0" presId="urn:microsoft.com/office/officeart/2005/8/layout/orgChart1"/>
    <dgm:cxn modelId="{0E8C6938-4821-44B0-9224-69A43EA28AD8}" type="presParOf" srcId="{A9211F5E-9FB0-478B-945B-AAFBD0B6F539}" destId="{E5109618-8083-4A05-BC8F-D3FF35262C6E}" srcOrd="2" destOrd="0" presId="urn:microsoft.com/office/officeart/2005/8/layout/orgChart1"/>
    <dgm:cxn modelId="{7ACE02D5-3164-416B-9E6E-0D60CF82222D}" type="presParOf" srcId="{A9211F5E-9FB0-478B-945B-AAFBD0B6F539}" destId="{97C84A5C-8B09-40CD-B96B-AA83DE5DE97D}" srcOrd="3" destOrd="0" presId="urn:microsoft.com/office/officeart/2005/8/layout/orgChart1"/>
    <dgm:cxn modelId="{E9A2C826-3362-4061-BDD5-FFE45F6A66A6}" type="presParOf" srcId="{97C84A5C-8B09-40CD-B96B-AA83DE5DE97D}" destId="{20CD530D-4EBE-4BAF-901C-0ECA91FA7896}" srcOrd="0" destOrd="0" presId="urn:microsoft.com/office/officeart/2005/8/layout/orgChart1"/>
    <dgm:cxn modelId="{C5D387FC-4395-4442-AD48-F61B494712BC}" type="presParOf" srcId="{20CD530D-4EBE-4BAF-901C-0ECA91FA7896}" destId="{D509DE11-36EA-40E9-836F-8C493BA157D8}" srcOrd="0" destOrd="0" presId="urn:microsoft.com/office/officeart/2005/8/layout/orgChart1"/>
    <dgm:cxn modelId="{4AEB3F3E-5925-4B44-BDAF-EE3852F74E86}" type="presParOf" srcId="{20CD530D-4EBE-4BAF-901C-0ECA91FA7896}" destId="{E9CE693A-D459-44E8-ACD5-670902719153}" srcOrd="1" destOrd="0" presId="urn:microsoft.com/office/officeart/2005/8/layout/orgChart1"/>
    <dgm:cxn modelId="{BEF6EF4A-8CFF-4389-98FC-AC47E3AF279A}" type="presParOf" srcId="{97C84A5C-8B09-40CD-B96B-AA83DE5DE97D}" destId="{88B460F5-BA7D-4731-B452-7D34ED822417}" srcOrd="1" destOrd="0" presId="urn:microsoft.com/office/officeart/2005/8/layout/orgChart1"/>
    <dgm:cxn modelId="{EA23B821-BF7D-4869-BC17-9FA46F7CDFF0}" type="presParOf" srcId="{97C84A5C-8B09-40CD-B96B-AA83DE5DE97D}" destId="{96438D22-9DA3-4201-B7B6-C06D3C54CD47}" srcOrd="2" destOrd="0" presId="urn:microsoft.com/office/officeart/2005/8/layout/orgChart1"/>
    <dgm:cxn modelId="{C5C99F85-607F-41D7-B4A1-95B76C0F3544}" type="presParOf" srcId="{A9211F5E-9FB0-478B-945B-AAFBD0B6F539}" destId="{6EACC13A-67AD-4D6A-973C-00C6E32B765C}" srcOrd="4" destOrd="0" presId="urn:microsoft.com/office/officeart/2005/8/layout/orgChart1"/>
    <dgm:cxn modelId="{F021BDDB-8200-45FE-A052-3D94F409B2CB}" type="presParOf" srcId="{A9211F5E-9FB0-478B-945B-AAFBD0B6F539}" destId="{8FF53A77-5577-402C-AC09-5F53DC4D201B}" srcOrd="5" destOrd="0" presId="urn:microsoft.com/office/officeart/2005/8/layout/orgChart1"/>
    <dgm:cxn modelId="{40287C32-24B0-444D-8D30-BF4C8D8D5295}" type="presParOf" srcId="{8FF53A77-5577-402C-AC09-5F53DC4D201B}" destId="{3909D41E-11F4-4484-82AA-2B314300EC48}" srcOrd="0" destOrd="0" presId="urn:microsoft.com/office/officeart/2005/8/layout/orgChart1"/>
    <dgm:cxn modelId="{DDDD5DCF-E3D0-485D-8EBA-4AFE9AC746E2}" type="presParOf" srcId="{3909D41E-11F4-4484-82AA-2B314300EC48}" destId="{034A47A0-F488-418C-9117-B8ED80FB5DE3}" srcOrd="0" destOrd="0" presId="urn:microsoft.com/office/officeart/2005/8/layout/orgChart1"/>
    <dgm:cxn modelId="{BB3E690F-9ABF-49FF-BAEC-6A1573CCF42D}" type="presParOf" srcId="{3909D41E-11F4-4484-82AA-2B314300EC48}" destId="{E639A356-D8CF-4B5A-A722-37523D8F24E1}" srcOrd="1" destOrd="0" presId="urn:microsoft.com/office/officeart/2005/8/layout/orgChart1"/>
    <dgm:cxn modelId="{E8EA25CB-4B04-414A-8C6C-D9107F598E46}" type="presParOf" srcId="{8FF53A77-5577-402C-AC09-5F53DC4D201B}" destId="{74560892-7AF4-4466-934F-E036235060E1}" srcOrd="1" destOrd="0" presId="urn:microsoft.com/office/officeart/2005/8/layout/orgChart1"/>
    <dgm:cxn modelId="{D18A6DD6-35D9-40C9-8D60-0D3FC2183F83}" type="presParOf" srcId="{8FF53A77-5577-402C-AC09-5F53DC4D201B}" destId="{D0DBC2BD-AC21-4F5D-8F4E-D04FEFE40FC9}" srcOrd="2" destOrd="0" presId="urn:microsoft.com/office/officeart/2005/8/layout/orgChart1"/>
    <dgm:cxn modelId="{62B497D0-AFCA-4C73-9303-94DEB621C519}" type="presParOf" srcId="{2F2BF4C9-AA66-44A0-8D1E-00E466483D07}" destId="{2F2B52E4-D9B9-4141-AA80-026BF5925911}" srcOrd="2" destOrd="0" presId="urn:microsoft.com/office/officeart/2005/8/layout/orgChart1"/>
    <dgm:cxn modelId="{FE707B9F-D7E2-4DCA-85D2-04159C08880D}" type="presParOf" srcId="{C6333549-126B-43B6-B48E-14C5FD173B31}" destId="{A1A1A0BC-50CF-4E2B-9F1F-53C6D802997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CC13A-67AD-4D6A-973C-00C6E32B765C}">
      <dsp:nvSpPr>
        <dsp:cNvPr id="0" name=""/>
        <dsp:cNvSpPr/>
      </dsp:nvSpPr>
      <dsp:spPr>
        <a:xfrm>
          <a:off x="3535988" y="1620014"/>
          <a:ext cx="200604" cy="2514237"/>
        </a:xfrm>
        <a:custGeom>
          <a:avLst/>
          <a:gdLst/>
          <a:ahLst/>
          <a:cxnLst/>
          <a:rect l="0" t="0" r="0" b="0"/>
          <a:pathLst>
            <a:path>
              <a:moveTo>
                <a:pt x="0" y="0"/>
              </a:moveTo>
              <a:lnTo>
                <a:pt x="0" y="2514237"/>
              </a:lnTo>
              <a:lnTo>
                <a:pt x="200604" y="2514237"/>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109618-8083-4A05-BC8F-D3FF35262C6E}">
      <dsp:nvSpPr>
        <dsp:cNvPr id="0" name=""/>
        <dsp:cNvSpPr/>
      </dsp:nvSpPr>
      <dsp:spPr>
        <a:xfrm>
          <a:off x="3535988" y="1620014"/>
          <a:ext cx="200604" cy="1564711"/>
        </a:xfrm>
        <a:custGeom>
          <a:avLst/>
          <a:gdLst/>
          <a:ahLst/>
          <a:cxnLst/>
          <a:rect l="0" t="0" r="0" b="0"/>
          <a:pathLst>
            <a:path>
              <a:moveTo>
                <a:pt x="0" y="0"/>
              </a:moveTo>
              <a:lnTo>
                <a:pt x="0" y="1564711"/>
              </a:lnTo>
              <a:lnTo>
                <a:pt x="200604" y="156471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1F62E1-22E1-4ABC-B128-52E428565FD9}">
      <dsp:nvSpPr>
        <dsp:cNvPr id="0" name=""/>
        <dsp:cNvSpPr/>
      </dsp:nvSpPr>
      <dsp:spPr>
        <a:xfrm>
          <a:off x="3535988" y="1620014"/>
          <a:ext cx="200604" cy="615185"/>
        </a:xfrm>
        <a:custGeom>
          <a:avLst/>
          <a:gdLst/>
          <a:ahLst/>
          <a:cxnLst/>
          <a:rect l="0" t="0" r="0" b="0"/>
          <a:pathLst>
            <a:path>
              <a:moveTo>
                <a:pt x="0" y="0"/>
              </a:moveTo>
              <a:lnTo>
                <a:pt x="0" y="615185"/>
              </a:lnTo>
              <a:lnTo>
                <a:pt x="200604" y="6151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1F8D16-4ACB-474D-A3DC-1EA61FF5015A}">
      <dsp:nvSpPr>
        <dsp:cNvPr id="0" name=""/>
        <dsp:cNvSpPr/>
      </dsp:nvSpPr>
      <dsp:spPr>
        <a:xfrm>
          <a:off x="3261829" y="670488"/>
          <a:ext cx="809102" cy="280845"/>
        </a:xfrm>
        <a:custGeom>
          <a:avLst/>
          <a:gdLst/>
          <a:ahLst/>
          <a:cxnLst/>
          <a:rect l="0" t="0" r="0" b="0"/>
          <a:pathLst>
            <a:path>
              <a:moveTo>
                <a:pt x="0" y="0"/>
              </a:moveTo>
              <a:lnTo>
                <a:pt x="0" y="140422"/>
              </a:lnTo>
              <a:lnTo>
                <a:pt x="809102" y="140422"/>
              </a:lnTo>
              <a:lnTo>
                <a:pt x="809102" y="28084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15C2D2-0085-46AC-A13E-391A449D9727}">
      <dsp:nvSpPr>
        <dsp:cNvPr id="0" name=""/>
        <dsp:cNvSpPr/>
      </dsp:nvSpPr>
      <dsp:spPr>
        <a:xfrm>
          <a:off x="1917782" y="1620014"/>
          <a:ext cx="200604" cy="1564711"/>
        </a:xfrm>
        <a:custGeom>
          <a:avLst/>
          <a:gdLst/>
          <a:ahLst/>
          <a:cxnLst/>
          <a:rect l="0" t="0" r="0" b="0"/>
          <a:pathLst>
            <a:path>
              <a:moveTo>
                <a:pt x="0" y="0"/>
              </a:moveTo>
              <a:lnTo>
                <a:pt x="0" y="1564711"/>
              </a:lnTo>
              <a:lnTo>
                <a:pt x="200604" y="156471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31D8E1-C850-446F-BD9B-A27DC0D2E950}">
      <dsp:nvSpPr>
        <dsp:cNvPr id="0" name=""/>
        <dsp:cNvSpPr/>
      </dsp:nvSpPr>
      <dsp:spPr>
        <a:xfrm>
          <a:off x="1917782" y="1620014"/>
          <a:ext cx="200604" cy="615185"/>
        </a:xfrm>
        <a:custGeom>
          <a:avLst/>
          <a:gdLst/>
          <a:ahLst/>
          <a:cxnLst/>
          <a:rect l="0" t="0" r="0" b="0"/>
          <a:pathLst>
            <a:path>
              <a:moveTo>
                <a:pt x="0" y="0"/>
              </a:moveTo>
              <a:lnTo>
                <a:pt x="0" y="615185"/>
              </a:lnTo>
              <a:lnTo>
                <a:pt x="200604" y="6151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E591E-C05D-4FD0-8724-E8B63B380EA2}">
      <dsp:nvSpPr>
        <dsp:cNvPr id="0" name=""/>
        <dsp:cNvSpPr/>
      </dsp:nvSpPr>
      <dsp:spPr>
        <a:xfrm>
          <a:off x="2452727" y="670488"/>
          <a:ext cx="809102" cy="280845"/>
        </a:xfrm>
        <a:custGeom>
          <a:avLst/>
          <a:gdLst/>
          <a:ahLst/>
          <a:cxnLst/>
          <a:rect l="0" t="0" r="0" b="0"/>
          <a:pathLst>
            <a:path>
              <a:moveTo>
                <a:pt x="809102" y="0"/>
              </a:moveTo>
              <a:lnTo>
                <a:pt x="809102" y="140422"/>
              </a:lnTo>
              <a:lnTo>
                <a:pt x="0" y="140422"/>
              </a:lnTo>
              <a:lnTo>
                <a:pt x="0" y="28084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A613B6-4DDD-4D28-B577-A556451DD5A3}">
      <dsp:nvSpPr>
        <dsp:cNvPr id="0" name=""/>
        <dsp:cNvSpPr/>
      </dsp:nvSpPr>
      <dsp:spPr>
        <a:xfrm>
          <a:off x="2593149" y="1808"/>
          <a:ext cx="1337360" cy="66868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Nhân</a:t>
          </a:r>
          <a:r>
            <a:rPr lang="en-US" sz="2200" kern="1200" dirty="0"/>
            <a:t> </a:t>
          </a:r>
          <a:r>
            <a:rPr lang="en-US" sz="2200" kern="1200" dirty="0" err="1"/>
            <a:t>tố</a:t>
          </a:r>
          <a:endParaRPr lang="en-US" sz="2200" kern="1200" dirty="0"/>
        </a:p>
      </dsp:txBody>
      <dsp:txXfrm>
        <a:off x="2593149" y="1808"/>
        <a:ext cx="1337360" cy="668680"/>
      </dsp:txXfrm>
    </dsp:sp>
    <dsp:sp modelId="{C300A758-CAF5-4672-8366-D96711DD5892}">
      <dsp:nvSpPr>
        <dsp:cNvPr id="0" name=""/>
        <dsp:cNvSpPr/>
      </dsp:nvSpPr>
      <dsp:spPr>
        <a:xfrm>
          <a:off x="1784046" y="951334"/>
          <a:ext cx="1337360" cy="66868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Bên</a:t>
          </a:r>
          <a:r>
            <a:rPr lang="en-US" sz="2200" kern="1200" dirty="0"/>
            <a:t> </a:t>
          </a:r>
          <a:r>
            <a:rPr lang="en-US" sz="2200" kern="1200" dirty="0" err="1"/>
            <a:t>trong</a:t>
          </a:r>
          <a:endParaRPr lang="en-US" sz="2200" kern="1200" dirty="0"/>
        </a:p>
      </dsp:txBody>
      <dsp:txXfrm>
        <a:off x="1784046" y="951334"/>
        <a:ext cx="1337360" cy="668680"/>
      </dsp:txXfrm>
    </dsp:sp>
    <dsp:sp modelId="{4D720B1B-E83A-4569-A012-25C706B6DFAD}">
      <dsp:nvSpPr>
        <dsp:cNvPr id="0" name=""/>
        <dsp:cNvSpPr/>
      </dsp:nvSpPr>
      <dsp:spPr>
        <a:xfrm>
          <a:off x="2118386" y="1900859"/>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Yếu</a:t>
          </a:r>
          <a:r>
            <a:rPr lang="en-US" sz="2200" kern="1200" dirty="0"/>
            <a:t> </a:t>
          </a:r>
          <a:r>
            <a:rPr lang="en-US" sz="2200" kern="1200" dirty="0" err="1"/>
            <a:t>tố</a:t>
          </a:r>
          <a:r>
            <a:rPr lang="en-US" sz="2200" kern="1200" dirty="0"/>
            <a:t> di </a:t>
          </a:r>
          <a:r>
            <a:rPr lang="en-US" sz="2200" kern="1200" dirty="0" err="1"/>
            <a:t>truyền</a:t>
          </a:r>
          <a:endParaRPr lang="en-US" sz="2200" kern="1200" dirty="0"/>
        </a:p>
      </dsp:txBody>
      <dsp:txXfrm>
        <a:off x="2118386" y="1900859"/>
        <a:ext cx="1337360" cy="668680"/>
      </dsp:txXfrm>
    </dsp:sp>
    <dsp:sp modelId="{FD1E443B-8CF6-48F0-8DD3-338E89F63FCF}">
      <dsp:nvSpPr>
        <dsp:cNvPr id="0" name=""/>
        <dsp:cNvSpPr/>
      </dsp:nvSpPr>
      <dsp:spPr>
        <a:xfrm>
          <a:off x="2118386" y="2850385"/>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Hormone</a:t>
          </a:r>
        </a:p>
      </dsp:txBody>
      <dsp:txXfrm>
        <a:off x="2118386" y="2850385"/>
        <a:ext cx="1337360" cy="668680"/>
      </dsp:txXfrm>
    </dsp:sp>
    <dsp:sp modelId="{BB131FB6-B43E-4A83-8A88-6E7DDE9A1F7D}">
      <dsp:nvSpPr>
        <dsp:cNvPr id="0" name=""/>
        <dsp:cNvSpPr/>
      </dsp:nvSpPr>
      <dsp:spPr>
        <a:xfrm>
          <a:off x="3402252" y="951334"/>
          <a:ext cx="1337360" cy="66868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Bên</a:t>
          </a:r>
          <a:r>
            <a:rPr lang="en-US" sz="2200" kern="1200" dirty="0"/>
            <a:t> </a:t>
          </a:r>
          <a:r>
            <a:rPr lang="en-US" sz="2200" kern="1200" dirty="0" err="1"/>
            <a:t>ngoài</a:t>
          </a:r>
          <a:endParaRPr lang="en-US" sz="2200" kern="1200" dirty="0"/>
        </a:p>
      </dsp:txBody>
      <dsp:txXfrm>
        <a:off x="3402252" y="951334"/>
        <a:ext cx="1337360" cy="668680"/>
      </dsp:txXfrm>
    </dsp:sp>
    <dsp:sp modelId="{4E7FC90D-9D71-489C-ACA5-21F291E9501D}">
      <dsp:nvSpPr>
        <dsp:cNvPr id="0" name=""/>
        <dsp:cNvSpPr/>
      </dsp:nvSpPr>
      <dsp:spPr>
        <a:xfrm>
          <a:off x="3736592" y="1900859"/>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Ánh</a:t>
          </a:r>
          <a:r>
            <a:rPr lang="en-US" sz="2200" kern="1200" dirty="0"/>
            <a:t> </a:t>
          </a:r>
          <a:r>
            <a:rPr lang="en-US" sz="2200" kern="1200" dirty="0" err="1"/>
            <a:t>sáng</a:t>
          </a:r>
          <a:endParaRPr lang="en-US" sz="2200" kern="1200" dirty="0"/>
        </a:p>
      </dsp:txBody>
      <dsp:txXfrm>
        <a:off x="3736592" y="1900859"/>
        <a:ext cx="1337360" cy="668680"/>
      </dsp:txXfrm>
    </dsp:sp>
    <dsp:sp modelId="{D509DE11-36EA-40E9-836F-8C493BA157D8}">
      <dsp:nvSpPr>
        <dsp:cNvPr id="0" name=""/>
        <dsp:cNvSpPr/>
      </dsp:nvSpPr>
      <dsp:spPr>
        <a:xfrm>
          <a:off x="3736592" y="2850385"/>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Nhiệt</a:t>
          </a:r>
          <a:r>
            <a:rPr lang="en-US" sz="2200" kern="1200" dirty="0"/>
            <a:t> </a:t>
          </a:r>
          <a:r>
            <a:rPr lang="en-US" sz="2200" kern="1200" dirty="0" err="1"/>
            <a:t>độ</a:t>
          </a:r>
          <a:endParaRPr lang="en-US" sz="2200" kern="1200" dirty="0"/>
        </a:p>
      </dsp:txBody>
      <dsp:txXfrm>
        <a:off x="3736592" y="2850385"/>
        <a:ext cx="1337360" cy="668680"/>
      </dsp:txXfrm>
    </dsp:sp>
    <dsp:sp modelId="{034A47A0-F488-418C-9117-B8ED80FB5DE3}">
      <dsp:nvSpPr>
        <dsp:cNvPr id="0" name=""/>
        <dsp:cNvSpPr/>
      </dsp:nvSpPr>
      <dsp:spPr>
        <a:xfrm>
          <a:off x="3736592" y="3799911"/>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Chất</a:t>
          </a:r>
          <a:r>
            <a:rPr lang="en-US" sz="2200" kern="1200" dirty="0"/>
            <a:t> </a:t>
          </a:r>
          <a:r>
            <a:rPr lang="en-US" sz="2200" kern="1200" dirty="0" err="1"/>
            <a:t>dinh</a:t>
          </a:r>
          <a:r>
            <a:rPr lang="en-US" sz="2200" kern="1200" dirty="0"/>
            <a:t> </a:t>
          </a:r>
          <a:r>
            <a:rPr lang="en-US" sz="2200" kern="1200" dirty="0" err="1"/>
            <a:t>dưỡng</a:t>
          </a:r>
          <a:endParaRPr lang="en-US" sz="2200" kern="1200" dirty="0"/>
        </a:p>
      </dsp:txBody>
      <dsp:txXfrm>
        <a:off x="3736592" y="3799911"/>
        <a:ext cx="1337360" cy="6686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516E6-5991-45E6-9CBB-F33F90704954}" type="datetimeFigureOut">
              <a:rPr lang="en-US" smtClean="0"/>
              <a:pPr/>
              <a:t>16/08/2024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80F24-BCF0-451B-934C-064117BEF0DA}" type="slidenum">
              <a:rPr lang="en-US" smtClean="0"/>
              <a:pPr/>
              <a:t>‹#›</a:t>
            </a:fld>
            <a:endParaRPr lang="en-US"/>
          </a:p>
        </p:txBody>
      </p:sp>
    </p:spTree>
    <p:extLst>
      <p:ext uri="{BB962C8B-B14F-4D97-AF65-F5344CB8AC3E}">
        <p14:creationId xmlns:p14="http://schemas.microsoft.com/office/powerpoint/2010/main" val="35959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80F24-BCF0-451B-934C-064117BEF0DA}" type="slidenum">
              <a:rPr lang="en-US" smtClean="0"/>
              <a:pPr/>
              <a:t>8</a:t>
            </a:fld>
            <a:endParaRPr lang="en-US"/>
          </a:p>
        </p:txBody>
      </p:sp>
    </p:spTree>
    <p:extLst>
      <p:ext uri="{BB962C8B-B14F-4D97-AF65-F5344CB8AC3E}">
        <p14:creationId xmlns:p14="http://schemas.microsoft.com/office/powerpoint/2010/main" val="108450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80F24-BCF0-451B-934C-064117BEF0DA}" type="slidenum">
              <a:rPr lang="en-US" smtClean="0"/>
              <a:pPr/>
              <a:t>9</a:t>
            </a:fld>
            <a:endParaRPr lang="en-US"/>
          </a:p>
        </p:txBody>
      </p:sp>
    </p:spTree>
    <p:extLst>
      <p:ext uri="{BB962C8B-B14F-4D97-AF65-F5344CB8AC3E}">
        <p14:creationId xmlns:p14="http://schemas.microsoft.com/office/powerpoint/2010/main" val="108450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80F24-BCF0-451B-934C-064117BEF0DA}" type="slidenum">
              <a:rPr lang="en-US" smtClean="0"/>
              <a:pPr/>
              <a:t>26</a:t>
            </a:fld>
            <a:endParaRPr lang="en-US"/>
          </a:p>
        </p:txBody>
      </p:sp>
    </p:spTree>
    <p:extLst>
      <p:ext uri="{BB962C8B-B14F-4D97-AF65-F5344CB8AC3E}">
        <p14:creationId xmlns:p14="http://schemas.microsoft.com/office/powerpoint/2010/main" val="108450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8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A31EF43-776D-4CA4-95B9-5C9C6543CC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7628C5E-3067-415D-AB45-45C66FCA26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EACD2A-F3EC-495A-B15A-6E5C44F25C74}"/>
              </a:ext>
            </a:extLst>
          </p:cNvPr>
          <p:cNvSpPr>
            <a:spLocks noGrp="1" noChangeArrowheads="1"/>
          </p:cNvSpPr>
          <p:nvPr>
            <p:ph type="sldNum" sz="quarter" idx="12"/>
          </p:nvPr>
        </p:nvSpPr>
        <p:spPr>
          <a:ln/>
        </p:spPr>
        <p:txBody>
          <a:bodyPr/>
          <a:lstStyle>
            <a:lvl1pPr>
              <a:defRPr/>
            </a:lvl1pPr>
          </a:lstStyle>
          <a:p>
            <a:pPr>
              <a:defRPr/>
            </a:pPr>
            <a:fld id="{DB0513CB-7B11-4F3D-A80B-D508DEF55454}" type="slidenum">
              <a:rPr lang="en-US" altLang="en-US"/>
              <a:pPr>
                <a:defRPr/>
              </a:pPr>
              <a:t>‹#›</a:t>
            </a:fld>
            <a:endParaRPr lang="en-US" altLang="en-US"/>
          </a:p>
        </p:txBody>
      </p:sp>
    </p:spTree>
    <p:extLst>
      <p:ext uri="{BB962C8B-B14F-4D97-AF65-F5344CB8AC3E}">
        <p14:creationId xmlns:p14="http://schemas.microsoft.com/office/powerpoint/2010/main" val="1923793559"/>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7833D-BDA1-4C89-8161-7CCA19B7F6E7}" type="datetimeFigureOut">
              <a:rPr lang="en-US" smtClean="0"/>
              <a:pPr/>
              <a:t>16/08/2024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D77FD-6CCE-4237-A2E3-ADC1F907D0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slide" Target="slide2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31.xml"/><Relationship Id="rId3" Type="http://schemas.openxmlformats.org/officeDocument/2006/relationships/slide" Target="slide16.xml"/><Relationship Id="rId7" Type="http://schemas.openxmlformats.org/officeDocument/2006/relationships/slide" Target="slide14.xml"/><Relationship Id="rId12"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8.xml"/><Relationship Id="rId5" Type="http://schemas.openxmlformats.org/officeDocument/2006/relationships/slide" Target="slide29.xml"/><Relationship Id="rId15" Type="http://schemas.openxmlformats.org/officeDocument/2006/relationships/image" Target="../media/image5.gi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slide" Target="slide30.xml"/><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4.gif"/><Relationship Id="rId5" Type="http://schemas.openxmlformats.org/officeDocument/2006/relationships/image" Target="../media/image6.png"/><Relationship Id="rId15" Type="http://schemas.openxmlformats.org/officeDocument/2006/relationships/image" Target="../media/image38.png"/><Relationship Id="rId10" Type="http://schemas.openxmlformats.org/officeDocument/2006/relationships/image" Target="../media/image33.gif"/><Relationship Id="rId4" Type="http://schemas.openxmlformats.org/officeDocument/2006/relationships/image" Target="../media/image30.gif"/><Relationship Id="rId9" Type="http://schemas.openxmlformats.org/officeDocument/2006/relationships/image" Target="../media/image32.gif"/><Relationship Id="rId14" Type="http://schemas.openxmlformats.org/officeDocument/2006/relationships/image" Target="../media/image37.gif"/></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gif"/><Relationship Id="rId1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image" Target="../media/image32.gif"/><Relationship Id="rId17"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image" Target="../media/image36.gif"/><Relationship Id="rId20"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35.gif"/><Relationship Id="rId10" Type="http://schemas.openxmlformats.org/officeDocument/2006/relationships/image" Target="../media/image31.jpeg"/><Relationship Id="rId19" Type="http://schemas.openxmlformats.org/officeDocument/2006/relationships/image" Target="../media/image40.png"/><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34.gif"/></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gif"/><Relationship Id="rId1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image" Target="../media/image32.gif"/><Relationship Id="rId17"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image" Target="../media/image36.gif"/><Relationship Id="rId20"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slide" Target="slide28.xml"/><Relationship Id="rId5" Type="http://schemas.openxmlformats.org/officeDocument/2006/relationships/audio" Target="../media/audio4.wav"/><Relationship Id="rId15" Type="http://schemas.openxmlformats.org/officeDocument/2006/relationships/image" Target="../media/image35.gif"/><Relationship Id="rId10" Type="http://schemas.openxmlformats.org/officeDocument/2006/relationships/image" Target="../media/image31.jpeg"/><Relationship Id="rId19" Type="http://schemas.openxmlformats.org/officeDocument/2006/relationships/image" Target="../media/image40.png"/><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34.gif"/></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5.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ADMIN\Downloads\VIDEO%20HOA%20H&#431;&#7898;NG%20D&#431;&#416;NG%20&#272;&#195;%20GH&#201;P%20NH&#7840;C.mp4"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682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602895"/>
      </p:ext>
    </p:extLst>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76944"/>
            <a:ext cx="12192000" cy="83099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Câu</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hỏi</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3.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Quan</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sát</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Hình</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20.2, 20.3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20.4 – SGK/ 133</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Những</a:t>
            </a:r>
            <a:r>
              <a:rPr kumimoji="0" lang="en-US" sz="24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yếu</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tố</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môi</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trường</a:t>
            </a:r>
            <a:r>
              <a:rPr lang="en-US" sz="2400" b="1" dirty="0">
                <a:solidFill>
                  <a:schemeClr val="tx1"/>
                </a:solidFill>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nào</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ảnh</a:t>
            </a:r>
            <a:r>
              <a:rPr kumimoji="0" lang="en-US" sz="24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hưởng</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đến</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trưởng</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phát</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triển</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ở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thực</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vật</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88533"/>
            <a:ext cx="3962400" cy="5294489"/>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940393" y="1343093"/>
            <a:ext cx="4660900" cy="535864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8712200" y="1350023"/>
            <a:ext cx="3479800" cy="5299633"/>
          </a:xfrm>
          <a:prstGeom prst="rect">
            <a:avLst/>
          </a:prstGeom>
        </p:spPr>
      </p:pic>
    </p:spTree>
    <p:extLst>
      <p:ext uri="{BB962C8B-B14F-4D97-AF65-F5344CB8AC3E}">
        <p14:creationId xmlns:p14="http://schemas.microsoft.com/office/powerpoint/2010/main" val="130575190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875099"/>
            <a:ext cx="12192000" cy="2862322"/>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Hoạt</a:t>
            </a:r>
            <a:r>
              <a:rPr kumimoji="0" lang="en-US" sz="3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động</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nhóm</a:t>
            </a:r>
            <a:endPar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3600" b="1" dirty="0" err="1">
                <a:solidFill>
                  <a:schemeClr val="tx1"/>
                </a:solidFill>
                <a:latin typeface="Times New Roman" pitchFamily="18" charset="0"/>
                <a:ea typeface="Times New Roman" pitchFamily="18" charset="0"/>
                <a:cs typeface="Times New Roman" pitchFamily="18" charset="0"/>
              </a:rPr>
              <a:t>Mỗi</a:t>
            </a:r>
            <a:r>
              <a:rPr lang="en-US" sz="3600" b="1" dirty="0">
                <a:solidFill>
                  <a:schemeClr val="tx1"/>
                </a:solidFill>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nhóm</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cặp</a:t>
            </a:r>
            <a:r>
              <a:rPr lang="en-US" sz="3600" b="1" dirty="0">
                <a:solidFill>
                  <a:schemeClr val="tx1"/>
                </a:solidFill>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đôi</a:t>
            </a:r>
            <a:r>
              <a:rPr lang="en-US" sz="3600" b="1" dirty="0">
                <a:solidFill>
                  <a:schemeClr val="tx1"/>
                </a:solidFill>
                <a:latin typeface="Times New Roman" pitchFamily="18" charset="0"/>
                <a:ea typeface="Times New Roman" pitchFamily="18" charset="0"/>
                <a:cs typeface="Times New Roman" pitchFamily="18" charset="0"/>
              </a:rPr>
              <a:t>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trong</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thời</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gian</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4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phút</a:t>
            </a:r>
            <a:endPar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sz="3600" b="1" dirty="0" err="1">
                <a:solidFill>
                  <a:schemeClr val="tx1"/>
                </a:solidFill>
                <a:latin typeface="Times New Roman" pitchFamily="18" charset="0"/>
                <a:ea typeface="Times New Roman" pitchFamily="18" charset="0"/>
                <a:cs typeface="Times New Roman" pitchFamily="18" charset="0"/>
              </a:rPr>
              <a:t>Nhiệm</a:t>
            </a:r>
            <a:r>
              <a:rPr lang="en-US" sz="3600" b="1" dirty="0">
                <a:solidFill>
                  <a:schemeClr val="tx1"/>
                </a:solidFill>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vụ</a:t>
            </a:r>
            <a:r>
              <a:rPr lang="en-US" sz="3600" b="1" dirty="0">
                <a:solidFill>
                  <a:schemeClr val="tx1"/>
                </a:solidFill>
                <a:latin typeface="Times New Roman" pitchFamily="18" charset="0"/>
                <a:ea typeface="Times New Roman" pitchFamily="18" charset="0"/>
                <a:cs typeface="Times New Roman" pitchFamily="18" charset="0"/>
              </a:rPr>
              <a:t> </a:t>
            </a:r>
            <a:r>
              <a:rPr lang="en-US" sz="3600" b="1" baseline="0" dirty="0">
                <a:solidFill>
                  <a:schemeClr val="tx1"/>
                </a:solidFill>
                <a:latin typeface="Times New Roman" pitchFamily="18" charset="0"/>
                <a:ea typeface="Times New Roman" pitchFamily="18" charset="0"/>
                <a:cs typeface="Times New Roman" pitchFamily="18" charset="0"/>
              </a:rPr>
              <a:t>1:</a:t>
            </a:r>
            <a:r>
              <a:rPr lang="en-US" sz="3600" b="1"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Phân</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tích</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sự</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ảnh</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hưởng</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của</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các</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yếu</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tố</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môi</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trường</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đến</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sinh</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trưởng</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và</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phát</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triển</a:t>
            </a:r>
            <a:r>
              <a:rPr lang="en-US" sz="3600" dirty="0">
                <a:solidFill>
                  <a:schemeClr val="tx1"/>
                </a:solidFill>
                <a:latin typeface="Times New Roman" pitchFamily="18" charset="0"/>
                <a:ea typeface="Times New Roman" pitchFamily="18" charset="0"/>
                <a:cs typeface="Times New Roman" pitchFamily="18" charset="0"/>
              </a:rPr>
              <a:t> ở </a:t>
            </a:r>
            <a:r>
              <a:rPr lang="en-US" sz="3600" dirty="0" err="1">
                <a:solidFill>
                  <a:schemeClr val="tx1"/>
                </a:solidFill>
                <a:latin typeface="Times New Roman" pitchFamily="18" charset="0"/>
                <a:ea typeface="Times New Roman" pitchFamily="18" charset="0"/>
                <a:cs typeface="Times New Roman" pitchFamily="18" charset="0"/>
              </a:rPr>
              <a:t>thực</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vật</a:t>
            </a:r>
            <a:r>
              <a:rPr lang="en-US" sz="3600" dirty="0">
                <a:solidFill>
                  <a:schemeClr val="tx1"/>
                </a:solidFill>
                <a:latin typeface="Times New Roman" pitchFamily="18" charset="0"/>
                <a:ea typeface="Times New Roman" pitchFamily="18" charset="0"/>
                <a:cs typeface="Times New Roman" pitchFamily="18" charset="0"/>
              </a:rPr>
              <a:t>? (2 </a:t>
            </a:r>
            <a:r>
              <a:rPr lang="en-US" sz="3600" dirty="0" err="1">
                <a:solidFill>
                  <a:schemeClr val="tx1"/>
                </a:solidFill>
                <a:latin typeface="Times New Roman" pitchFamily="18" charset="0"/>
                <a:ea typeface="Times New Roman" pitchFamily="18" charset="0"/>
                <a:cs typeface="Times New Roman" pitchFamily="18" charset="0"/>
              </a:rPr>
              <a:t>phút</a:t>
            </a:r>
            <a:r>
              <a:rPr lang="en-US" sz="3600" dirty="0">
                <a:solidFill>
                  <a:schemeClr val="tx1"/>
                </a:solidFill>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lang="en-US" sz="3600" b="1" dirty="0" err="1">
                <a:solidFill>
                  <a:schemeClr val="tx1"/>
                </a:solidFill>
                <a:latin typeface="Times New Roman" pitchFamily="18" charset="0"/>
                <a:ea typeface="Times New Roman" pitchFamily="18" charset="0"/>
                <a:cs typeface="Times New Roman" pitchFamily="18" charset="0"/>
              </a:rPr>
              <a:t>Nhiệm</a:t>
            </a:r>
            <a:r>
              <a:rPr lang="en-US" sz="3600" b="1" dirty="0">
                <a:solidFill>
                  <a:schemeClr val="tx1"/>
                </a:solidFill>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vụ</a:t>
            </a:r>
            <a:r>
              <a:rPr lang="en-US" sz="3600" b="1" dirty="0">
                <a:solidFill>
                  <a:schemeClr val="tx1"/>
                </a:solidFill>
                <a:latin typeface="Times New Roman" pitchFamily="18" charset="0"/>
                <a:ea typeface="Times New Roman" pitchFamily="18" charset="0"/>
                <a:cs typeface="Times New Roman" pitchFamily="18" charset="0"/>
              </a:rPr>
              <a:t> </a:t>
            </a:r>
            <a:r>
              <a:rPr kumimoji="0" lang="en-US" sz="3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 </a:t>
            </a:r>
            <a:r>
              <a:rPr kumimoji="0" lang="en-US" sz="360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Hoàn</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thành</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phiếu</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1 </a:t>
            </a:r>
            <a:r>
              <a:rPr lang="en-US" sz="3600" dirty="0">
                <a:solidFill>
                  <a:schemeClr val="tx1"/>
                </a:solidFill>
                <a:latin typeface="Times New Roman" pitchFamily="18" charset="0"/>
                <a:ea typeface="Times New Roman" pitchFamily="18" charset="0"/>
                <a:cs typeface="Times New Roman" pitchFamily="18" charset="0"/>
              </a:rPr>
              <a:t>(2 </a:t>
            </a:r>
            <a:r>
              <a:rPr lang="en-US" sz="3600" dirty="0" err="1">
                <a:solidFill>
                  <a:schemeClr val="tx1"/>
                </a:solidFill>
                <a:latin typeface="Times New Roman" pitchFamily="18" charset="0"/>
                <a:ea typeface="Times New Roman" pitchFamily="18" charset="0"/>
                <a:cs typeface="Times New Roman" pitchFamily="18" charset="0"/>
              </a:rPr>
              <a:t>phút</a:t>
            </a:r>
            <a:r>
              <a:rPr lang="en-US" sz="3600" dirty="0">
                <a:solidFill>
                  <a:schemeClr val="tx1"/>
                </a:solidFill>
                <a:latin typeface="Times New Roman" pitchFamily="18" charset="0"/>
                <a:ea typeface="Times New Roman" pitchFamily="18" charset="0"/>
                <a:cs typeface="Times New Roman" pitchFamily="18" charset="0"/>
              </a:rPr>
              <a:t>)</a:t>
            </a:r>
            <a:endParaRPr kumimoji="0" lang="en-US" sz="36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72000800"/>
              </p:ext>
            </p:extLst>
          </p:nvPr>
        </p:nvGraphicFramePr>
        <p:xfrm>
          <a:off x="0" y="1024359"/>
          <a:ext cx="12192000" cy="5833641"/>
        </p:xfrm>
        <a:graphic>
          <a:graphicData uri="http://schemas.openxmlformats.org/drawingml/2006/table">
            <a:tbl>
              <a:tblPr firstRow="1" firstCol="1" bandRow="1">
                <a:tableStyleId>{16D9F66E-5EB9-4882-86FB-DCBF35E3C3E4}</a:tableStyleId>
              </a:tblPr>
              <a:tblGrid>
                <a:gridCol w="2206831">
                  <a:extLst>
                    <a:ext uri="{9D8B030D-6E8A-4147-A177-3AD203B41FA5}">
                      <a16:colId xmlns:a16="http://schemas.microsoft.com/office/drawing/2014/main" val="20000"/>
                    </a:ext>
                  </a:extLst>
                </a:gridCol>
                <a:gridCol w="9985169">
                  <a:extLst>
                    <a:ext uri="{9D8B030D-6E8A-4147-A177-3AD203B41FA5}">
                      <a16:colId xmlns:a16="http://schemas.microsoft.com/office/drawing/2014/main" val="20001"/>
                    </a:ext>
                  </a:extLst>
                </a:gridCol>
              </a:tblGrid>
              <a:tr h="584023">
                <a:tc>
                  <a:txBody>
                    <a:bodyPr/>
                    <a:lstStyle/>
                    <a:p>
                      <a:pPr algn="just">
                        <a:lnSpc>
                          <a:spcPct val="120000"/>
                        </a:lnSpc>
                        <a:spcAft>
                          <a:spcPts val="0"/>
                        </a:spcAft>
                      </a:pPr>
                      <a:r>
                        <a:rPr lang="en-US" sz="2400" dirty="0" err="1">
                          <a:effectLst/>
                          <a:latin typeface="Times New Roman" pitchFamily="18" charset="0"/>
                          <a:cs typeface="Times New Roman" pitchFamily="18" charset="0"/>
                        </a:rPr>
                        <a:t>Yếu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tố</a:t>
                      </a:r>
                      <a:r>
                        <a:rPr lang="en-US" sz="2400" baseline="0" dirty="0">
                          <a:effectLst/>
                          <a:latin typeface="Times New Roman" pitchFamily="18" charset="0"/>
                          <a:cs typeface="Times New Roman" pitchFamily="18" charset="0"/>
                        </a:rPr>
                        <a:t> MT</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dung </a:t>
                      </a:r>
                      <a:r>
                        <a:rPr lang="en-US" sz="2800" dirty="0" err="1">
                          <a:effectLst/>
                          <a:latin typeface="Times New Roman" pitchFamily="18" charset="0"/>
                          <a:cs typeface="Times New Roman" pitchFamily="18" charset="0"/>
                        </a:rPr>
                        <a:t>ảnh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hưởng</a:t>
                      </a:r>
                      <a:r>
                        <a:rPr lang="en-US" sz="2800" dirty="0">
                          <a:effectLst/>
                          <a:latin typeface="Times New Roman" pitchFamily="18" charset="0"/>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1221429">
                <a:tc>
                  <a:txBody>
                    <a:bodyPr/>
                    <a:lstStyle/>
                    <a:p>
                      <a:pPr algn="just">
                        <a:lnSpc>
                          <a:spcPct val="120000"/>
                        </a:lnSpc>
                        <a:spcAft>
                          <a:spcPts val="0"/>
                        </a:spcAft>
                      </a:pPr>
                      <a:r>
                        <a:rPr lang="en-US" sz="2400" dirty="0" err="1">
                          <a:effectLst/>
                          <a:latin typeface="Times New Roman" pitchFamily="18" charset="0"/>
                          <a:cs typeface="Times New Roman" pitchFamily="18" charset="0"/>
                        </a:rPr>
                        <a:t>Nước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ẩm</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khí</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tế</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bào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thực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vật</a:t>
                      </a:r>
                      <a:r>
                        <a:rPr lang="en-US" sz="2000" baseline="0" dirty="0">
                          <a:effectLst/>
                          <a:latin typeface="Times New Roman" pitchFamily="18" charset="0"/>
                          <a:cs typeface="Times New Roman" pitchFamily="18" charset="0"/>
                        </a:rPr>
                        <a:t>.</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các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trao</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đổi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r>
                        <a:rPr lang="en-US" sz="2000" baseline="0" dirty="0">
                          <a:effectLst/>
                          <a:latin typeface="Times New Roman" pitchFamily="18" charset="0"/>
                          <a:ea typeface="Calibri"/>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Chế</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độ</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tưới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nước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sinh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224247">
                <a:tc>
                  <a:txBody>
                    <a:bodyPr/>
                    <a:lstStyle/>
                    <a:p>
                      <a:pPr algn="just">
                        <a:lnSpc>
                          <a:spcPct val="120000"/>
                        </a:lnSpc>
                        <a:spcAft>
                          <a:spcPts val="0"/>
                        </a:spcAft>
                      </a:pPr>
                      <a:r>
                        <a:rPr lang="en-US" sz="2400" dirty="0" err="1">
                          <a:effectLst/>
                          <a:latin typeface="Times New Roman" pitchFamily="18" charset="0"/>
                          <a:cs typeface="Times New Roman" pitchFamily="18" charset="0"/>
                        </a:rPr>
                        <a:t>Nhiệt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buFontTx/>
                        <a:buChar char="-"/>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Mỗi</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loài</a:t>
                      </a:r>
                      <a:r>
                        <a:rPr lang="en-US" sz="2000" baseline="0" dirty="0">
                          <a:effectLst/>
                          <a:latin typeface="Times New Roman" pitchFamily="18" charset="0"/>
                          <a:cs typeface="Times New Roman" pitchFamily="18" charset="0"/>
                        </a:rPr>
                        <a:t> TV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phát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triển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một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nhất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định</a:t>
                      </a:r>
                      <a:r>
                        <a:rPr lang="en-US" sz="2000" baseline="0" dirty="0">
                          <a:effectLst/>
                          <a:latin typeface="Times New Roman" pitchFamily="18" charset="0"/>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Phân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loại</a:t>
                      </a:r>
                      <a:r>
                        <a:rPr lang="en-US" sz="2000" baseline="0" dirty="0">
                          <a:effectLst/>
                          <a:latin typeface="Times New Roman" pitchFamily="18" charset="0"/>
                          <a:cs typeface="Times New Roman" pitchFamily="18" charset="0"/>
                        </a:rPr>
                        <a:t>: + ……………………..</a:t>
                      </a:r>
                      <a:endParaRPr lang="en-US" sz="2000" dirty="0">
                        <a:effectLst/>
                        <a:latin typeface="Times New Roman" pitchFamily="18" charset="0"/>
                        <a:cs typeface="Times New Roman" pitchFamily="18" charset="0"/>
                      </a:endParaRPr>
                    </a:p>
                    <a:p>
                      <a:pPr algn="just">
                        <a:lnSpc>
                          <a:spcPct val="120000"/>
                        </a:lnSpc>
                        <a:spcAft>
                          <a:spcPts val="0"/>
                        </a:spcAft>
                        <a:buFontTx/>
                        <a:buNone/>
                      </a:pPr>
                      <a:r>
                        <a:rPr lang="en-US" sz="2000" baseline="0" dirty="0">
                          <a:effectLst/>
                          <a:latin typeface="Times New Roman" pitchFamily="18" charset="0"/>
                          <a:cs typeface="Times New Roman" pitchFamily="18" charset="0"/>
                        </a:rPr>
                        <a:t>                   + ……………………….</a:t>
                      </a:r>
                    </a:p>
                  </a:txBody>
                  <a:tcPr marL="68580" marR="68580" marT="0" marB="0">
                    <a:solidFill>
                      <a:schemeClr val="bg1"/>
                    </a:solidFill>
                  </a:tcPr>
                </a:tc>
                <a:extLst>
                  <a:ext uri="{0D108BD9-81ED-4DB2-BD59-A6C34878D82A}">
                    <a16:rowId xmlns:a16="http://schemas.microsoft.com/office/drawing/2014/main" val="10002"/>
                  </a:ext>
                </a:extLst>
              </a:tr>
              <a:tr h="939826">
                <a:tc>
                  <a:txBody>
                    <a:bodyPr/>
                    <a:lstStyle/>
                    <a:p>
                      <a:pPr algn="just">
                        <a:lnSpc>
                          <a:spcPct val="120000"/>
                        </a:lnSpc>
                        <a:spcAft>
                          <a:spcPts val="0"/>
                        </a:spcAft>
                      </a:pPr>
                      <a:r>
                        <a:rPr lang="en-US" sz="2400" dirty="0" err="1">
                          <a:effectLst/>
                          <a:latin typeface="Times New Roman" pitchFamily="18" charset="0"/>
                          <a:cs typeface="Times New Roman" pitchFamily="18" charset="0"/>
                        </a:rPr>
                        <a:t>Ánh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4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quá</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trình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quang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hợp</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xanh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động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đến</a:t>
                      </a:r>
                      <a:r>
                        <a:rPr lang="en-US" sz="2000" baseline="0" dirty="0">
                          <a:effectLst/>
                          <a:latin typeface="Times New Roman" pitchFamily="18" charset="0"/>
                          <a:cs typeface="Times New Roman" pitchFamily="18" charset="0"/>
                        </a:rPr>
                        <a:t> ……………, ………..…..,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864116">
                <a:tc>
                  <a:txBody>
                    <a:bodyPr/>
                    <a:lstStyle/>
                    <a:p>
                      <a:pPr algn="just">
                        <a:lnSpc>
                          <a:spcPct val="120000"/>
                        </a:lnSpc>
                        <a:spcAft>
                          <a:spcPts val="0"/>
                        </a:spcAft>
                      </a:pPr>
                      <a:r>
                        <a:rPr lang="en-US" sz="2400" dirty="0" err="1">
                          <a:effectLst/>
                          <a:latin typeface="Times New Roman" pitchFamily="18" charset="0"/>
                          <a:cs typeface="Times New Roman" pitchFamily="18" charset="0"/>
                        </a:rPr>
                        <a:t>Đất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dinh</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err="1">
                          <a:effectLst/>
                          <a:latin typeface="Times New Roman" pitchFamily="18" charset="0"/>
                          <a:cs typeface="Times New Roman" pitchFamily="18" charset="0"/>
                        </a:rPr>
                        <a:t>dưỡng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khoáng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 - </a:t>
                      </a:r>
                      <a:r>
                        <a:rPr lang="en-US" sz="2000" dirty="0" err="1">
                          <a:effectLst/>
                          <a:latin typeface="Times New Roman" pitchFamily="18" charset="0"/>
                          <a:cs typeface="Times New Roman" pitchFamily="18" charset="0"/>
                        </a:rPr>
                        <a:t>Nếu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đất</a:t>
                      </a:r>
                      <a:r>
                        <a:rPr lang="en-US" sz="2000" baseline="0" dirty="0">
                          <a:effectLst/>
                          <a:latin typeface="Times New Roman" pitchFamily="18" charset="0"/>
                          <a:cs typeface="Times New Roman" pitchFamily="18" charset="0"/>
                        </a:rPr>
                        <a:t> …….….. </a:t>
                      </a:r>
                      <a:r>
                        <a:rPr lang="en-US" sz="2000" baseline="0" dirty="0" err="1">
                          <a:effectLst/>
                          <a:latin typeface="Times New Roman" pitchFamily="18" charset="0"/>
                          <a:cs typeface="Times New Roman" pitchFamily="18" charset="0"/>
                        </a:rPr>
                        <a:t>các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nguyên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tố</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dướng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khoáng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thiết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yếu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sẽ</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có</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thể</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bị</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chết</a:t>
                      </a:r>
                      <a:r>
                        <a:rPr lang="en-US" sz="2000" baseline="0" dirty="0">
                          <a:effectLst/>
                          <a:latin typeface="Times New Roman" pitchFamily="18" charset="0"/>
                          <a:cs typeface="Times New Roman" pitchFamily="18" charset="0"/>
                        </a:rPr>
                        <a:t>.</a:t>
                      </a:r>
                    </a:p>
                    <a:p>
                      <a:pPr algn="just">
                        <a:lnSpc>
                          <a:spcPct val="120000"/>
                        </a:lnSpc>
                        <a:spcAft>
                          <a:spcPts val="0"/>
                        </a:spcAft>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trồng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trọt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nếu</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bón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phân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sẽ</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ảnh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hưởng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năng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suất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và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lượng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nông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sản</a:t>
                      </a:r>
                      <a:r>
                        <a:rPr lang="en-US" sz="2000" baseline="0" dirty="0">
                          <a:effectLst/>
                          <a:latin typeface="Times New Roman" pitchFamily="18" charset="0"/>
                          <a:ea typeface="Calibri"/>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
        <p:nvSpPr>
          <p:cNvPr id="17" name="Rectangle 1"/>
          <p:cNvSpPr>
            <a:spLocks noChangeArrowheads="1"/>
          </p:cNvSpPr>
          <p:nvPr/>
        </p:nvSpPr>
        <p:spPr bwMode="auto">
          <a:xfrm>
            <a:off x="0" y="76944"/>
            <a:ext cx="12192000" cy="95410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Phiếu</a:t>
            </a:r>
            <a:r>
              <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1: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yếu</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môi</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trường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ảnh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đến</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phát</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triển</a:t>
            </a:r>
            <a:endPar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0"/>
            <a:ext cx="12192000" cy="83099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a:solidFill>
                  <a:schemeClr val="tx1"/>
                </a:solidFill>
                <a:latin typeface="Times New Roman" pitchFamily="18" charset="0"/>
                <a:ea typeface="Times New Roman" pitchFamily="18" charset="0"/>
                <a:cs typeface="Times New Roman" pitchFamily="18" charset="0"/>
              </a:rPr>
              <a:t>Nhiệm</a:t>
            </a:r>
            <a:r>
              <a:rPr lang="en-US" sz="2400" b="1" dirty="0">
                <a:solidFill>
                  <a:schemeClr val="tx1"/>
                </a:solidFill>
                <a:latin typeface="Times New Roman" pitchFamily="18" charset="0"/>
                <a:ea typeface="Times New Roman" pitchFamily="18" charset="0"/>
                <a:cs typeface="Times New Roman" pitchFamily="18" charset="0"/>
              </a:rPr>
              <a:t> </a:t>
            </a:r>
            <a:r>
              <a:rPr lang="en-US" sz="2400" b="1" dirty="0" err="1">
                <a:solidFill>
                  <a:schemeClr val="tx1"/>
                </a:solidFill>
                <a:latin typeface="Times New Roman" pitchFamily="18" charset="0"/>
                <a:ea typeface="Times New Roman" pitchFamily="18" charset="0"/>
                <a:cs typeface="Times New Roman" pitchFamily="18" charset="0"/>
              </a:rPr>
              <a:t>vụ</a:t>
            </a:r>
            <a:r>
              <a:rPr lang="en-US" sz="2400" b="1" dirty="0">
                <a:solidFill>
                  <a:schemeClr val="tx1"/>
                </a:solidFill>
                <a:latin typeface="Times New Roman" pitchFamily="18" charset="0"/>
                <a:ea typeface="Times New Roman" pitchFamily="18" charset="0"/>
                <a:cs typeface="Times New Roman" pitchFamily="18" charset="0"/>
              </a:rPr>
              <a:t> 1: </a:t>
            </a:r>
            <a:r>
              <a:rPr lang="en-US" sz="2400" dirty="0" err="1">
                <a:solidFill>
                  <a:schemeClr val="tx1"/>
                </a:solidFill>
                <a:latin typeface="Times New Roman" pitchFamily="18" charset="0"/>
                <a:ea typeface="Times New Roman" pitchFamily="18" charset="0"/>
                <a:cs typeface="Times New Roman" pitchFamily="18" charset="0"/>
              </a:rPr>
              <a:t>Phân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tích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sự</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ảnh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hưởng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của</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các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yếu</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tố</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môi</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trường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đến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sinh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trưởng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và</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phát</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triển</a:t>
            </a:r>
            <a:r>
              <a:rPr lang="en-US" sz="2400" dirty="0">
                <a:solidFill>
                  <a:schemeClr val="tx1"/>
                </a:solidFill>
                <a:latin typeface="Times New Roman" pitchFamily="18" charset="0"/>
                <a:ea typeface="Times New Roman" pitchFamily="18" charset="0"/>
                <a:cs typeface="Times New Roman" pitchFamily="18" charset="0"/>
              </a:rPr>
              <a:t> ở </a:t>
            </a:r>
            <a:r>
              <a:rPr lang="en-US" sz="2400" dirty="0" err="1">
                <a:solidFill>
                  <a:schemeClr val="tx1"/>
                </a:solidFill>
                <a:latin typeface="Times New Roman" pitchFamily="18" charset="0"/>
                <a:ea typeface="Times New Roman" pitchFamily="18" charset="0"/>
                <a:cs typeface="Times New Roman" pitchFamily="18" charset="0"/>
              </a:rPr>
              <a:t>thực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vật</a:t>
            </a:r>
            <a:r>
              <a:rPr lang="en-US" sz="2400" dirty="0">
                <a:solidFill>
                  <a:schemeClr val="tx1"/>
                </a:solidFill>
                <a:latin typeface="Times New Roman" pitchFamily="18" charset="0"/>
                <a:ea typeface="Times New Roman" pitchFamily="18" charset="0"/>
                <a:cs typeface="Times New Roman" pitchFamily="18" charset="0"/>
              </a:rPr>
              <a:t>? (2 </a:t>
            </a:r>
            <a:r>
              <a:rPr lang="en-US" sz="2400" dirty="0" err="1">
                <a:solidFill>
                  <a:schemeClr val="tx1"/>
                </a:solidFill>
                <a:latin typeface="Times New Roman" pitchFamily="18" charset="0"/>
                <a:ea typeface="Times New Roman" pitchFamily="18" charset="0"/>
                <a:cs typeface="Times New Roman" pitchFamily="18" charset="0"/>
              </a:rPr>
              <a:t>phút</a:t>
            </a:r>
            <a:r>
              <a:rPr lang="en-US" sz="2400" dirty="0">
                <a:solidFill>
                  <a:schemeClr val="tx1"/>
                </a:solidFill>
                <a:latin typeface="Times New Roman" pitchFamily="18" charset="0"/>
                <a:ea typeface="Times New Roman" pitchFamily="18" charset="0"/>
                <a:cs typeface="Times New Roman" pitchFamily="18" charset="0"/>
              </a:rPr>
              <a:t>) </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88533"/>
            <a:ext cx="3962400" cy="5294489"/>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940393" y="1343093"/>
            <a:ext cx="4660900" cy="535864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8712200" y="1350023"/>
            <a:ext cx="3479800" cy="5299633"/>
          </a:xfrm>
          <a:prstGeom prst="rect">
            <a:avLst/>
          </a:prstGeom>
        </p:spPr>
      </p:pic>
    </p:spTree>
    <p:extLst>
      <p:ext uri="{BB962C8B-B14F-4D97-AF65-F5344CB8AC3E}">
        <p14:creationId xmlns:p14="http://schemas.microsoft.com/office/powerpoint/2010/main" val="130575190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72000800"/>
              </p:ext>
            </p:extLst>
          </p:nvPr>
        </p:nvGraphicFramePr>
        <p:xfrm>
          <a:off x="0" y="1024359"/>
          <a:ext cx="12192000" cy="5833641"/>
        </p:xfrm>
        <a:graphic>
          <a:graphicData uri="http://schemas.openxmlformats.org/drawingml/2006/table">
            <a:tbl>
              <a:tblPr firstRow="1" firstCol="1" bandRow="1">
                <a:tableStyleId>{16D9F66E-5EB9-4882-86FB-DCBF35E3C3E4}</a:tableStyleId>
              </a:tblPr>
              <a:tblGrid>
                <a:gridCol w="2206831">
                  <a:extLst>
                    <a:ext uri="{9D8B030D-6E8A-4147-A177-3AD203B41FA5}">
                      <a16:colId xmlns:a16="http://schemas.microsoft.com/office/drawing/2014/main" val="20000"/>
                    </a:ext>
                  </a:extLst>
                </a:gridCol>
                <a:gridCol w="9985169">
                  <a:extLst>
                    <a:ext uri="{9D8B030D-6E8A-4147-A177-3AD203B41FA5}">
                      <a16:colId xmlns:a16="http://schemas.microsoft.com/office/drawing/2014/main" val="20001"/>
                    </a:ext>
                  </a:extLst>
                </a:gridCol>
              </a:tblGrid>
              <a:tr h="584023">
                <a:tc>
                  <a:txBody>
                    <a:bodyPr/>
                    <a:lstStyle/>
                    <a:p>
                      <a:pPr algn="just">
                        <a:lnSpc>
                          <a:spcPct val="120000"/>
                        </a:lnSpc>
                        <a:spcAft>
                          <a:spcPts val="0"/>
                        </a:spcAft>
                      </a:pPr>
                      <a:r>
                        <a:rPr lang="en-US" sz="2400" dirty="0" err="1">
                          <a:effectLst/>
                          <a:latin typeface="Times New Roman" pitchFamily="18" charset="0"/>
                          <a:cs typeface="Times New Roman" pitchFamily="18" charset="0"/>
                        </a:rPr>
                        <a:t>Yếu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tố</a:t>
                      </a:r>
                      <a:r>
                        <a:rPr lang="en-US" sz="2400" baseline="0" dirty="0">
                          <a:effectLst/>
                          <a:latin typeface="Times New Roman" pitchFamily="18" charset="0"/>
                          <a:cs typeface="Times New Roman" pitchFamily="18" charset="0"/>
                        </a:rPr>
                        <a:t> MT</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dung </a:t>
                      </a:r>
                      <a:r>
                        <a:rPr lang="en-US" sz="2800" dirty="0" err="1">
                          <a:effectLst/>
                          <a:latin typeface="Times New Roman" pitchFamily="18" charset="0"/>
                          <a:cs typeface="Times New Roman" pitchFamily="18" charset="0"/>
                        </a:rPr>
                        <a:t>ảnh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hưởng</a:t>
                      </a:r>
                      <a:r>
                        <a:rPr lang="en-US" sz="2800" dirty="0">
                          <a:effectLst/>
                          <a:latin typeface="Times New Roman" pitchFamily="18" charset="0"/>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1221429">
                <a:tc>
                  <a:txBody>
                    <a:bodyPr/>
                    <a:lstStyle/>
                    <a:p>
                      <a:pPr algn="just">
                        <a:lnSpc>
                          <a:spcPct val="120000"/>
                        </a:lnSpc>
                        <a:spcAft>
                          <a:spcPts val="0"/>
                        </a:spcAft>
                      </a:pPr>
                      <a:r>
                        <a:rPr lang="en-US" sz="2400" dirty="0" err="1">
                          <a:effectLst/>
                          <a:latin typeface="Times New Roman" pitchFamily="18" charset="0"/>
                          <a:cs typeface="Times New Roman" pitchFamily="18" charset="0"/>
                        </a:rPr>
                        <a:t>Nước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ẩm</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khí</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tế</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bào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thực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vật</a:t>
                      </a:r>
                      <a:r>
                        <a:rPr lang="en-US" sz="2000" baseline="0" dirty="0">
                          <a:effectLst/>
                          <a:latin typeface="Times New Roman" pitchFamily="18" charset="0"/>
                          <a:cs typeface="Times New Roman" pitchFamily="18" charset="0"/>
                        </a:rPr>
                        <a:t>.</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các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trao</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đổi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r>
                        <a:rPr lang="en-US" sz="2000" baseline="0" dirty="0">
                          <a:effectLst/>
                          <a:latin typeface="Times New Roman" pitchFamily="18" charset="0"/>
                          <a:ea typeface="Calibri"/>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Chế</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độ</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tưới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nước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sinh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224247">
                <a:tc>
                  <a:txBody>
                    <a:bodyPr/>
                    <a:lstStyle/>
                    <a:p>
                      <a:pPr algn="just">
                        <a:lnSpc>
                          <a:spcPct val="120000"/>
                        </a:lnSpc>
                        <a:spcAft>
                          <a:spcPts val="0"/>
                        </a:spcAft>
                      </a:pPr>
                      <a:r>
                        <a:rPr lang="en-US" sz="2400" dirty="0" err="1">
                          <a:effectLst/>
                          <a:latin typeface="Times New Roman" pitchFamily="18" charset="0"/>
                          <a:cs typeface="Times New Roman" pitchFamily="18" charset="0"/>
                        </a:rPr>
                        <a:t>Nhiệt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buFontTx/>
                        <a:buChar char="-"/>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Mỗi</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loài</a:t>
                      </a:r>
                      <a:r>
                        <a:rPr lang="en-US" sz="2000" baseline="0" dirty="0">
                          <a:effectLst/>
                          <a:latin typeface="Times New Roman" pitchFamily="18" charset="0"/>
                          <a:cs typeface="Times New Roman" pitchFamily="18" charset="0"/>
                        </a:rPr>
                        <a:t> TV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phát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triển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một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nhất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định</a:t>
                      </a:r>
                      <a:r>
                        <a:rPr lang="en-US" sz="2000" baseline="0" dirty="0">
                          <a:effectLst/>
                          <a:latin typeface="Times New Roman" pitchFamily="18" charset="0"/>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Phân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loại</a:t>
                      </a:r>
                      <a:r>
                        <a:rPr lang="en-US" sz="2000" baseline="0" dirty="0">
                          <a:effectLst/>
                          <a:latin typeface="Times New Roman" pitchFamily="18" charset="0"/>
                          <a:cs typeface="Times New Roman" pitchFamily="18" charset="0"/>
                        </a:rPr>
                        <a:t>: + ……………………..</a:t>
                      </a:r>
                      <a:endParaRPr lang="en-US" sz="2000" dirty="0">
                        <a:effectLst/>
                        <a:latin typeface="Times New Roman" pitchFamily="18" charset="0"/>
                        <a:cs typeface="Times New Roman" pitchFamily="18" charset="0"/>
                      </a:endParaRPr>
                    </a:p>
                    <a:p>
                      <a:pPr algn="just">
                        <a:lnSpc>
                          <a:spcPct val="120000"/>
                        </a:lnSpc>
                        <a:spcAft>
                          <a:spcPts val="0"/>
                        </a:spcAft>
                        <a:buFontTx/>
                        <a:buNone/>
                      </a:pPr>
                      <a:r>
                        <a:rPr lang="en-US" sz="2000" baseline="0" dirty="0">
                          <a:effectLst/>
                          <a:latin typeface="Times New Roman" pitchFamily="18" charset="0"/>
                          <a:cs typeface="Times New Roman" pitchFamily="18" charset="0"/>
                        </a:rPr>
                        <a:t>                   + ……………………….</a:t>
                      </a:r>
                    </a:p>
                  </a:txBody>
                  <a:tcPr marL="68580" marR="68580" marT="0" marB="0">
                    <a:solidFill>
                      <a:schemeClr val="bg1"/>
                    </a:solidFill>
                  </a:tcPr>
                </a:tc>
                <a:extLst>
                  <a:ext uri="{0D108BD9-81ED-4DB2-BD59-A6C34878D82A}">
                    <a16:rowId xmlns:a16="http://schemas.microsoft.com/office/drawing/2014/main" val="10002"/>
                  </a:ext>
                </a:extLst>
              </a:tr>
              <a:tr h="939826">
                <a:tc>
                  <a:txBody>
                    <a:bodyPr/>
                    <a:lstStyle/>
                    <a:p>
                      <a:pPr algn="just">
                        <a:lnSpc>
                          <a:spcPct val="120000"/>
                        </a:lnSpc>
                        <a:spcAft>
                          <a:spcPts val="0"/>
                        </a:spcAft>
                      </a:pPr>
                      <a:r>
                        <a:rPr lang="en-US" sz="2400" dirty="0" err="1">
                          <a:effectLst/>
                          <a:latin typeface="Times New Roman" pitchFamily="18" charset="0"/>
                          <a:cs typeface="Times New Roman" pitchFamily="18" charset="0"/>
                        </a:rPr>
                        <a:t>Ánh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4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quá</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trình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quang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hợp</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xanh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động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đến</a:t>
                      </a:r>
                      <a:r>
                        <a:rPr lang="en-US" sz="2000" baseline="0" dirty="0">
                          <a:effectLst/>
                          <a:latin typeface="Times New Roman" pitchFamily="18" charset="0"/>
                          <a:cs typeface="Times New Roman" pitchFamily="18" charset="0"/>
                        </a:rPr>
                        <a:t> ……………, ………..…..,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864116">
                <a:tc>
                  <a:txBody>
                    <a:bodyPr/>
                    <a:lstStyle/>
                    <a:p>
                      <a:pPr algn="just">
                        <a:lnSpc>
                          <a:spcPct val="120000"/>
                        </a:lnSpc>
                        <a:spcAft>
                          <a:spcPts val="0"/>
                        </a:spcAft>
                      </a:pPr>
                      <a:r>
                        <a:rPr lang="en-US" sz="2400" dirty="0" err="1">
                          <a:effectLst/>
                          <a:latin typeface="Times New Roman" pitchFamily="18" charset="0"/>
                          <a:cs typeface="Times New Roman" pitchFamily="18" charset="0"/>
                        </a:rPr>
                        <a:t>Đất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dinh</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err="1">
                          <a:effectLst/>
                          <a:latin typeface="Times New Roman" pitchFamily="18" charset="0"/>
                          <a:cs typeface="Times New Roman" pitchFamily="18" charset="0"/>
                        </a:rPr>
                        <a:t>dưỡng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khoáng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 - </a:t>
                      </a:r>
                      <a:r>
                        <a:rPr lang="en-US" sz="2000" dirty="0" err="1">
                          <a:effectLst/>
                          <a:latin typeface="Times New Roman" pitchFamily="18" charset="0"/>
                          <a:cs typeface="Times New Roman" pitchFamily="18" charset="0"/>
                        </a:rPr>
                        <a:t>Nếu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đất</a:t>
                      </a:r>
                      <a:r>
                        <a:rPr lang="en-US" sz="2000" baseline="0" dirty="0">
                          <a:effectLst/>
                          <a:latin typeface="Times New Roman" pitchFamily="18" charset="0"/>
                          <a:cs typeface="Times New Roman" pitchFamily="18" charset="0"/>
                        </a:rPr>
                        <a:t> …….….. </a:t>
                      </a:r>
                      <a:r>
                        <a:rPr lang="en-US" sz="2000" baseline="0" dirty="0" err="1">
                          <a:effectLst/>
                          <a:latin typeface="Times New Roman" pitchFamily="18" charset="0"/>
                          <a:cs typeface="Times New Roman" pitchFamily="18" charset="0"/>
                        </a:rPr>
                        <a:t>các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nguyên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tố</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dướng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khoáng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thiết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yếu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sẽ</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có</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thể</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bị</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chết</a:t>
                      </a:r>
                      <a:r>
                        <a:rPr lang="en-US" sz="2000" baseline="0" dirty="0">
                          <a:effectLst/>
                          <a:latin typeface="Times New Roman" pitchFamily="18" charset="0"/>
                          <a:cs typeface="Times New Roman" pitchFamily="18" charset="0"/>
                        </a:rPr>
                        <a:t>.</a:t>
                      </a:r>
                    </a:p>
                    <a:p>
                      <a:pPr algn="just">
                        <a:lnSpc>
                          <a:spcPct val="120000"/>
                        </a:lnSpc>
                        <a:spcAft>
                          <a:spcPts val="0"/>
                        </a:spcAft>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trồng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trọt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nếu</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bón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phân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sẽ</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ảnh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hưởng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năng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suất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và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lượng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nông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sản</a:t>
                      </a:r>
                      <a:r>
                        <a:rPr lang="en-US" sz="2000" baseline="0" dirty="0">
                          <a:effectLst/>
                          <a:latin typeface="Times New Roman" pitchFamily="18" charset="0"/>
                          <a:ea typeface="Calibri"/>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
        <p:nvSpPr>
          <p:cNvPr id="17" name="Rectangle 1"/>
          <p:cNvSpPr>
            <a:spLocks noChangeArrowheads="1"/>
          </p:cNvSpPr>
          <p:nvPr/>
        </p:nvSpPr>
        <p:spPr bwMode="auto">
          <a:xfrm>
            <a:off x="0" y="76944"/>
            <a:ext cx="12192000" cy="95410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Phiếu</a:t>
            </a:r>
            <a:r>
              <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1: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yếu</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môi</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trường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ảnh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đến</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phát</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triển</a:t>
            </a:r>
            <a:endPar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0"/>
            <a:ext cx="12192000" cy="83099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a:solidFill>
                  <a:schemeClr val="tx1"/>
                </a:solidFill>
                <a:latin typeface="Times New Roman" pitchFamily="18" charset="0"/>
                <a:ea typeface="Times New Roman" pitchFamily="18" charset="0"/>
                <a:cs typeface="Times New Roman" pitchFamily="18" charset="0"/>
              </a:rPr>
              <a:t>Nhiệm</a:t>
            </a:r>
            <a:r>
              <a:rPr lang="en-US" sz="2400" b="1" dirty="0">
                <a:solidFill>
                  <a:schemeClr val="tx1"/>
                </a:solidFill>
                <a:latin typeface="Times New Roman" pitchFamily="18" charset="0"/>
                <a:ea typeface="Times New Roman" pitchFamily="18" charset="0"/>
                <a:cs typeface="Times New Roman" pitchFamily="18" charset="0"/>
              </a:rPr>
              <a:t> </a:t>
            </a:r>
            <a:r>
              <a:rPr lang="en-US" sz="2400" b="1" dirty="0" err="1">
                <a:solidFill>
                  <a:schemeClr val="tx1"/>
                </a:solidFill>
                <a:latin typeface="Times New Roman" pitchFamily="18" charset="0"/>
                <a:ea typeface="Times New Roman" pitchFamily="18" charset="0"/>
                <a:cs typeface="Times New Roman" pitchFamily="18" charset="0"/>
              </a:rPr>
              <a:t>vụ</a:t>
            </a:r>
            <a:r>
              <a:rPr lang="en-US" sz="2400" b="1" dirty="0">
                <a:solidFill>
                  <a:schemeClr val="tx1"/>
                </a:solidFill>
                <a:latin typeface="Times New Roman" pitchFamily="18" charset="0"/>
                <a:ea typeface="Times New Roman" pitchFamily="18" charset="0"/>
                <a:cs typeface="Times New Roman" pitchFamily="18" charset="0"/>
              </a:rPr>
              <a:t> 1: </a:t>
            </a:r>
            <a:r>
              <a:rPr lang="en-US" sz="2400" dirty="0" err="1">
                <a:solidFill>
                  <a:schemeClr val="tx1"/>
                </a:solidFill>
                <a:latin typeface="Times New Roman" pitchFamily="18" charset="0"/>
                <a:ea typeface="Times New Roman" pitchFamily="18" charset="0"/>
                <a:cs typeface="Times New Roman" pitchFamily="18" charset="0"/>
              </a:rPr>
              <a:t>Phân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tích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sự</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ảnh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hưởng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của</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các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yếu</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tố</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môi</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trường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đến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sinh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trưởng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và</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phát</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triển</a:t>
            </a:r>
            <a:r>
              <a:rPr lang="en-US" sz="2400" dirty="0">
                <a:solidFill>
                  <a:schemeClr val="tx1"/>
                </a:solidFill>
                <a:latin typeface="Times New Roman" pitchFamily="18" charset="0"/>
                <a:ea typeface="Times New Roman" pitchFamily="18" charset="0"/>
                <a:cs typeface="Times New Roman" pitchFamily="18" charset="0"/>
              </a:rPr>
              <a:t> ở </a:t>
            </a:r>
            <a:r>
              <a:rPr lang="en-US" sz="2400" dirty="0" err="1">
                <a:solidFill>
                  <a:schemeClr val="tx1"/>
                </a:solidFill>
                <a:latin typeface="Times New Roman" pitchFamily="18" charset="0"/>
                <a:ea typeface="Times New Roman" pitchFamily="18" charset="0"/>
                <a:cs typeface="Times New Roman" pitchFamily="18" charset="0"/>
              </a:rPr>
              <a:t>thực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vật</a:t>
            </a:r>
            <a:r>
              <a:rPr lang="en-US" sz="2400" dirty="0">
                <a:solidFill>
                  <a:schemeClr val="tx1"/>
                </a:solidFill>
                <a:latin typeface="Times New Roman" pitchFamily="18" charset="0"/>
                <a:ea typeface="Times New Roman" pitchFamily="18" charset="0"/>
                <a:cs typeface="Times New Roman" pitchFamily="18" charset="0"/>
              </a:rPr>
              <a:t>? (2 </a:t>
            </a:r>
            <a:r>
              <a:rPr lang="en-US" sz="2400" dirty="0" err="1">
                <a:solidFill>
                  <a:schemeClr val="tx1"/>
                </a:solidFill>
                <a:latin typeface="Times New Roman" pitchFamily="18" charset="0"/>
                <a:ea typeface="Times New Roman" pitchFamily="18" charset="0"/>
                <a:cs typeface="Times New Roman" pitchFamily="18" charset="0"/>
              </a:rPr>
              <a:t>phút</a:t>
            </a:r>
            <a:r>
              <a:rPr lang="en-US" sz="2400" dirty="0">
                <a:solidFill>
                  <a:schemeClr val="tx1"/>
                </a:solidFill>
                <a:latin typeface="Times New Roman" pitchFamily="18" charset="0"/>
                <a:ea typeface="Times New Roman" pitchFamily="18" charset="0"/>
                <a:cs typeface="Times New Roman" pitchFamily="18" charset="0"/>
              </a:rPr>
              <a:t>) </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88533"/>
            <a:ext cx="3962400" cy="5294489"/>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940393" y="1343093"/>
            <a:ext cx="4660900" cy="535864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8712200" y="1350023"/>
            <a:ext cx="3479800" cy="5299633"/>
          </a:xfrm>
          <a:prstGeom prst="rect">
            <a:avLst/>
          </a:prstGeom>
        </p:spPr>
      </p:pic>
    </p:spTree>
    <p:extLst>
      <p:ext uri="{BB962C8B-B14F-4D97-AF65-F5344CB8AC3E}">
        <p14:creationId xmlns:p14="http://schemas.microsoft.com/office/powerpoint/2010/main" val="130575190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72000800"/>
              </p:ext>
            </p:extLst>
          </p:nvPr>
        </p:nvGraphicFramePr>
        <p:xfrm>
          <a:off x="0" y="1024359"/>
          <a:ext cx="12192000" cy="5833641"/>
        </p:xfrm>
        <a:graphic>
          <a:graphicData uri="http://schemas.openxmlformats.org/drawingml/2006/table">
            <a:tbl>
              <a:tblPr firstRow="1" firstCol="1" bandRow="1">
                <a:tableStyleId>{16D9F66E-5EB9-4882-86FB-DCBF35E3C3E4}</a:tableStyleId>
              </a:tblPr>
              <a:tblGrid>
                <a:gridCol w="2206831">
                  <a:extLst>
                    <a:ext uri="{9D8B030D-6E8A-4147-A177-3AD203B41FA5}">
                      <a16:colId xmlns:a16="http://schemas.microsoft.com/office/drawing/2014/main" val="20000"/>
                    </a:ext>
                  </a:extLst>
                </a:gridCol>
                <a:gridCol w="9985169">
                  <a:extLst>
                    <a:ext uri="{9D8B030D-6E8A-4147-A177-3AD203B41FA5}">
                      <a16:colId xmlns:a16="http://schemas.microsoft.com/office/drawing/2014/main" val="20001"/>
                    </a:ext>
                  </a:extLst>
                </a:gridCol>
              </a:tblGrid>
              <a:tr h="584023">
                <a:tc>
                  <a:txBody>
                    <a:bodyPr/>
                    <a:lstStyle/>
                    <a:p>
                      <a:pPr algn="just">
                        <a:lnSpc>
                          <a:spcPct val="120000"/>
                        </a:lnSpc>
                        <a:spcAft>
                          <a:spcPts val="0"/>
                        </a:spcAft>
                      </a:pPr>
                      <a:r>
                        <a:rPr lang="en-US" sz="2400" dirty="0" err="1">
                          <a:effectLst/>
                          <a:latin typeface="Times New Roman" pitchFamily="18" charset="0"/>
                          <a:cs typeface="Times New Roman" pitchFamily="18" charset="0"/>
                        </a:rPr>
                        <a:t>Yếu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tố</a:t>
                      </a:r>
                      <a:r>
                        <a:rPr lang="en-US" sz="2400" baseline="0" dirty="0">
                          <a:effectLst/>
                          <a:latin typeface="Times New Roman" pitchFamily="18" charset="0"/>
                          <a:cs typeface="Times New Roman" pitchFamily="18" charset="0"/>
                        </a:rPr>
                        <a:t> MT</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dung </a:t>
                      </a:r>
                      <a:r>
                        <a:rPr lang="en-US" sz="2800" dirty="0" err="1">
                          <a:effectLst/>
                          <a:latin typeface="Times New Roman" pitchFamily="18" charset="0"/>
                          <a:cs typeface="Times New Roman" pitchFamily="18" charset="0"/>
                        </a:rPr>
                        <a:t>ảnh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hưởng</a:t>
                      </a:r>
                      <a:r>
                        <a:rPr lang="en-US" sz="2800" dirty="0">
                          <a:effectLst/>
                          <a:latin typeface="Times New Roman" pitchFamily="18" charset="0"/>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1221429">
                <a:tc>
                  <a:txBody>
                    <a:bodyPr/>
                    <a:lstStyle/>
                    <a:p>
                      <a:pPr algn="just">
                        <a:lnSpc>
                          <a:spcPct val="120000"/>
                        </a:lnSpc>
                        <a:spcAft>
                          <a:spcPts val="0"/>
                        </a:spcAft>
                      </a:pPr>
                      <a:r>
                        <a:rPr lang="en-US" sz="2400" dirty="0" err="1">
                          <a:effectLst/>
                          <a:latin typeface="Times New Roman" pitchFamily="18" charset="0"/>
                          <a:cs typeface="Times New Roman" pitchFamily="18" charset="0"/>
                        </a:rPr>
                        <a:t>Nước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ẩm</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khí</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tế</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bào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thực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vật</a:t>
                      </a:r>
                      <a:r>
                        <a:rPr lang="en-US" sz="2000" baseline="0" dirty="0">
                          <a:effectLst/>
                          <a:latin typeface="Times New Roman" pitchFamily="18" charset="0"/>
                          <a:cs typeface="Times New Roman" pitchFamily="18" charset="0"/>
                        </a:rPr>
                        <a:t>.</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các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trao</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đổi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r>
                        <a:rPr lang="en-US" sz="2000" baseline="0" dirty="0">
                          <a:effectLst/>
                          <a:latin typeface="Times New Roman" pitchFamily="18" charset="0"/>
                          <a:ea typeface="Calibri"/>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Chế</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độ</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tưới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nước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sinh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224247">
                <a:tc>
                  <a:txBody>
                    <a:bodyPr/>
                    <a:lstStyle/>
                    <a:p>
                      <a:pPr algn="just">
                        <a:lnSpc>
                          <a:spcPct val="120000"/>
                        </a:lnSpc>
                        <a:spcAft>
                          <a:spcPts val="0"/>
                        </a:spcAft>
                      </a:pPr>
                      <a:r>
                        <a:rPr lang="en-US" sz="2400" dirty="0" err="1">
                          <a:effectLst/>
                          <a:latin typeface="Times New Roman" pitchFamily="18" charset="0"/>
                          <a:cs typeface="Times New Roman" pitchFamily="18" charset="0"/>
                        </a:rPr>
                        <a:t>Nhiệt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buFontTx/>
                        <a:buChar char="-"/>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Mỗi</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loài</a:t>
                      </a:r>
                      <a:r>
                        <a:rPr lang="en-US" sz="2000" baseline="0" dirty="0">
                          <a:effectLst/>
                          <a:latin typeface="Times New Roman" pitchFamily="18" charset="0"/>
                          <a:cs typeface="Times New Roman" pitchFamily="18" charset="0"/>
                        </a:rPr>
                        <a:t> TV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phát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triển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một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nhất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định</a:t>
                      </a:r>
                      <a:r>
                        <a:rPr lang="en-US" sz="2000" baseline="0" dirty="0">
                          <a:effectLst/>
                          <a:latin typeface="Times New Roman" pitchFamily="18" charset="0"/>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Phân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loại</a:t>
                      </a:r>
                      <a:r>
                        <a:rPr lang="en-US" sz="2000" baseline="0" dirty="0">
                          <a:effectLst/>
                          <a:latin typeface="Times New Roman" pitchFamily="18" charset="0"/>
                          <a:cs typeface="Times New Roman" pitchFamily="18" charset="0"/>
                        </a:rPr>
                        <a:t>: + ……………………..</a:t>
                      </a:r>
                      <a:endParaRPr lang="en-US" sz="2000" dirty="0">
                        <a:effectLst/>
                        <a:latin typeface="Times New Roman" pitchFamily="18" charset="0"/>
                        <a:cs typeface="Times New Roman" pitchFamily="18" charset="0"/>
                      </a:endParaRPr>
                    </a:p>
                    <a:p>
                      <a:pPr algn="just">
                        <a:lnSpc>
                          <a:spcPct val="120000"/>
                        </a:lnSpc>
                        <a:spcAft>
                          <a:spcPts val="0"/>
                        </a:spcAft>
                        <a:buFontTx/>
                        <a:buNone/>
                      </a:pPr>
                      <a:r>
                        <a:rPr lang="en-US" sz="2000" baseline="0" dirty="0">
                          <a:effectLst/>
                          <a:latin typeface="Times New Roman" pitchFamily="18" charset="0"/>
                          <a:cs typeface="Times New Roman" pitchFamily="18" charset="0"/>
                        </a:rPr>
                        <a:t>                   + ……………………….</a:t>
                      </a:r>
                    </a:p>
                  </a:txBody>
                  <a:tcPr marL="68580" marR="68580" marT="0" marB="0">
                    <a:solidFill>
                      <a:schemeClr val="bg1"/>
                    </a:solidFill>
                  </a:tcPr>
                </a:tc>
                <a:extLst>
                  <a:ext uri="{0D108BD9-81ED-4DB2-BD59-A6C34878D82A}">
                    <a16:rowId xmlns:a16="http://schemas.microsoft.com/office/drawing/2014/main" val="10002"/>
                  </a:ext>
                </a:extLst>
              </a:tr>
              <a:tr h="939826">
                <a:tc>
                  <a:txBody>
                    <a:bodyPr/>
                    <a:lstStyle/>
                    <a:p>
                      <a:pPr algn="just">
                        <a:lnSpc>
                          <a:spcPct val="120000"/>
                        </a:lnSpc>
                        <a:spcAft>
                          <a:spcPts val="0"/>
                        </a:spcAft>
                      </a:pPr>
                      <a:r>
                        <a:rPr lang="en-US" sz="2400" dirty="0" err="1">
                          <a:effectLst/>
                          <a:latin typeface="Times New Roman" pitchFamily="18" charset="0"/>
                          <a:cs typeface="Times New Roman" pitchFamily="18" charset="0"/>
                        </a:rPr>
                        <a:t>Ánh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4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quá</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trình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quang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hợp</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xanh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động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đến</a:t>
                      </a:r>
                      <a:r>
                        <a:rPr lang="en-US" sz="2000" baseline="0" dirty="0">
                          <a:effectLst/>
                          <a:latin typeface="Times New Roman" pitchFamily="18" charset="0"/>
                          <a:cs typeface="Times New Roman" pitchFamily="18" charset="0"/>
                        </a:rPr>
                        <a:t> ……………, ………..….., …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864116">
                <a:tc>
                  <a:txBody>
                    <a:bodyPr/>
                    <a:lstStyle/>
                    <a:p>
                      <a:pPr algn="just">
                        <a:lnSpc>
                          <a:spcPct val="120000"/>
                        </a:lnSpc>
                        <a:spcAft>
                          <a:spcPts val="0"/>
                        </a:spcAft>
                      </a:pPr>
                      <a:r>
                        <a:rPr lang="en-US" sz="2400" dirty="0" err="1">
                          <a:effectLst/>
                          <a:latin typeface="Times New Roman" pitchFamily="18" charset="0"/>
                          <a:cs typeface="Times New Roman" pitchFamily="18" charset="0"/>
                        </a:rPr>
                        <a:t>Đất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dinh</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err="1">
                          <a:effectLst/>
                          <a:latin typeface="Times New Roman" pitchFamily="18" charset="0"/>
                          <a:cs typeface="Times New Roman" pitchFamily="18" charset="0"/>
                        </a:rPr>
                        <a:t>dưỡng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khoáng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 - </a:t>
                      </a:r>
                      <a:r>
                        <a:rPr lang="en-US" sz="2000" dirty="0" err="1">
                          <a:effectLst/>
                          <a:latin typeface="Times New Roman" pitchFamily="18" charset="0"/>
                          <a:cs typeface="Times New Roman" pitchFamily="18" charset="0"/>
                        </a:rPr>
                        <a:t>Nếu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đất</a:t>
                      </a:r>
                      <a:r>
                        <a:rPr lang="en-US" sz="2000" baseline="0" dirty="0">
                          <a:effectLst/>
                          <a:latin typeface="Times New Roman" pitchFamily="18" charset="0"/>
                          <a:cs typeface="Times New Roman" pitchFamily="18" charset="0"/>
                        </a:rPr>
                        <a:t> …….….. </a:t>
                      </a:r>
                      <a:r>
                        <a:rPr lang="en-US" sz="2000" baseline="0" dirty="0" err="1">
                          <a:effectLst/>
                          <a:latin typeface="Times New Roman" pitchFamily="18" charset="0"/>
                          <a:cs typeface="Times New Roman" pitchFamily="18" charset="0"/>
                        </a:rPr>
                        <a:t>các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nguyên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tố</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dướng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khoáng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thiết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yếu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sẽ</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có</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thể</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bị</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chết</a:t>
                      </a:r>
                      <a:r>
                        <a:rPr lang="en-US" sz="2000" baseline="0" dirty="0">
                          <a:effectLst/>
                          <a:latin typeface="Times New Roman" pitchFamily="18" charset="0"/>
                          <a:cs typeface="Times New Roman" pitchFamily="18" charset="0"/>
                        </a:rPr>
                        <a:t>.</a:t>
                      </a:r>
                    </a:p>
                    <a:p>
                      <a:pPr algn="just">
                        <a:lnSpc>
                          <a:spcPct val="120000"/>
                        </a:lnSpc>
                        <a:spcAft>
                          <a:spcPts val="0"/>
                        </a:spcAft>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trồng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trọt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nếu</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bón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phân</a:t>
                      </a:r>
                      <a:r>
                        <a:rPr lang="en-US" sz="2000" baseline="0" dirty="0">
                          <a:effectLst/>
                          <a:latin typeface="Times New Roman" pitchFamily="18" charset="0"/>
                          <a:ea typeface="Calibri"/>
                          <a:cs typeface="Times New Roman" pitchFamily="18" charset="0"/>
                        </a:rPr>
                        <a:t> …………………………… </a:t>
                      </a:r>
                      <a:r>
                        <a:rPr lang="en-US" sz="2000" baseline="0" dirty="0" err="1">
                          <a:effectLst/>
                          <a:latin typeface="Times New Roman" pitchFamily="18" charset="0"/>
                          <a:ea typeface="Calibri"/>
                          <a:cs typeface="Times New Roman" pitchFamily="18" charset="0"/>
                        </a:rPr>
                        <a:t>sẽ</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ảnh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hưởng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năng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suất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và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lượng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nông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sản</a:t>
                      </a:r>
                      <a:r>
                        <a:rPr lang="en-US" sz="2000" baseline="0" dirty="0">
                          <a:effectLst/>
                          <a:latin typeface="Times New Roman" pitchFamily="18" charset="0"/>
                          <a:ea typeface="Calibri"/>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
        <p:nvSpPr>
          <p:cNvPr id="4" name="Google Shape;645;p29"/>
          <p:cNvSpPr/>
          <p:nvPr/>
        </p:nvSpPr>
        <p:spPr>
          <a:xfrm>
            <a:off x="2472336" y="1566385"/>
            <a:ext cx="2816634" cy="378823"/>
          </a:xfrm>
          <a:prstGeom prst="rect">
            <a:avLst/>
          </a:prstGeom>
          <a:noFill/>
          <a:ln>
            <a:noFill/>
          </a:ln>
        </p:spPr>
        <p:txBody>
          <a:bodyPr spcFirstLastPara="1" wrap="square" lIns="91425" tIns="45700" rIns="91425" bIns="45700" anchor="t" anchorCtr="0">
            <a:noAutofit/>
          </a:bodyPr>
          <a:lstStyle/>
          <a:p>
            <a:pPr lvl="0" algn="ct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phần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cấu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tạo</a:t>
            </a:r>
            <a:r>
              <a:rPr lang="en-US" sz="2400" dirty="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
        <p:nvSpPr>
          <p:cNvPr id="5" name="Rectangle 4"/>
          <p:cNvSpPr/>
          <p:nvPr/>
        </p:nvSpPr>
        <p:spPr>
          <a:xfrm>
            <a:off x="2756600" y="1887335"/>
            <a:ext cx="1579278" cy="430887"/>
          </a:xfrm>
          <a:prstGeom prst="rect">
            <a:avLst/>
          </a:prstGeom>
        </p:spPr>
        <p:txBody>
          <a:bodyPr wrap="none">
            <a:spAutoFit/>
          </a:bodyPr>
          <a:lstStyle/>
          <a:p>
            <a:r>
              <a:rPr lang="en-US" sz="2200" dirty="0" err="1">
                <a:solidFill>
                  <a:srgbClr val="FF0000"/>
                </a:solidFill>
                <a:latin typeface="Times New Roman" pitchFamily="18" charset="0"/>
                <a:ea typeface="Calibri"/>
                <a:cs typeface="Times New Roman" pitchFamily="18" charset="0"/>
              </a:rPr>
              <a:t>nguyên</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liệu</a:t>
            </a:r>
            <a:r>
              <a:rPr lang="en-US" sz="2200" dirty="0">
                <a:solidFill>
                  <a:srgbClr val="FF0000"/>
                </a:solidFill>
                <a:latin typeface="Times New Roman" pitchFamily="18" charset="0"/>
                <a:ea typeface="Calibri"/>
                <a:cs typeface="Times New Roman" pitchFamily="18" charset="0"/>
              </a:rPr>
              <a:t> </a:t>
            </a:r>
            <a:endParaRPr lang="en-US" sz="2200" dirty="0">
              <a:solidFill>
                <a:srgbClr val="FF0000"/>
              </a:solidFill>
            </a:endParaRPr>
          </a:p>
        </p:txBody>
      </p:sp>
      <p:sp>
        <p:nvSpPr>
          <p:cNvPr id="6" name="Rectangle 5"/>
          <p:cNvSpPr/>
          <p:nvPr/>
        </p:nvSpPr>
        <p:spPr>
          <a:xfrm>
            <a:off x="5558035" y="1868131"/>
            <a:ext cx="2199641" cy="461665"/>
          </a:xfrm>
          <a:prstGeom prst="rect">
            <a:avLst/>
          </a:prstGeom>
        </p:spPr>
        <p:txBody>
          <a:bodyPr wrap="none">
            <a:spAutoFit/>
          </a:bodyPr>
          <a:lstStyle/>
          <a:p>
            <a:r>
              <a:rPr lang="en-US" sz="2400" dirty="0" err="1">
                <a:solidFill>
                  <a:srgbClr val="FF0000"/>
                </a:solidFill>
                <a:latin typeface="Times New Roman" pitchFamily="18" charset="0"/>
                <a:ea typeface="Calibri"/>
                <a:cs typeface="Times New Roman" pitchFamily="18" charset="0"/>
              </a:rPr>
              <a:t>quá</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trình</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sinh</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lí</a:t>
            </a:r>
            <a:r>
              <a:rPr lang="en-US" sz="2400" dirty="0">
                <a:solidFill>
                  <a:srgbClr val="FF0000"/>
                </a:solidFill>
                <a:latin typeface="Times New Roman" pitchFamily="18" charset="0"/>
                <a:ea typeface="Calibri"/>
                <a:cs typeface="Times New Roman" pitchFamily="18" charset="0"/>
              </a:rPr>
              <a:t> </a:t>
            </a:r>
            <a:endParaRPr lang="en-US" sz="2400" dirty="0">
              <a:solidFill>
                <a:srgbClr val="FF0000"/>
              </a:solidFill>
            </a:endParaRPr>
          </a:p>
        </p:txBody>
      </p:sp>
      <p:sp>
        <p:nvSpPr>
          <p:cNvPr id="7" name="Rectangle 6"/>
          <p:cNvSpPr/>
          <p:nvPr/>
        </p:nvSpPr>
        <p:spPr>
          <a:xfrm>
            <a:off x="4166017" y="2258530"/>
            <a:ext cx="1941557" cy="461665"/>
          </a:xfrm>
          <a:prstGeom prst="rect">
            <a:avLst/>
          </a:prstGeom>
        </p:spPr>
        <p:txBody>
          <a:bodyPr wrap="none">
            <a:spAutoFit/>
          </a:bodyPr>
          <a:lstStyle/>
          <a:p>
            <a:r>
              <a:rPr lang="en-US" sz="2400" dirty="0" err="1">
                <a:solidFill>
                  <a:srgbClr val="FF0000"/>
                </a:solidFill>
                <a:latin typeface="Times New Roman" pitchFamily="18" charset="0"/>
                <a:ea typeface="Calibri"/>
                <a:cs typeface="Times New Roman" pitchFamily="18" charset="0"/>
              </a:rPr>
              <a:t>có</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ảnh</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hưởng</a:t>
            </a:r>
            <a:r>
              <a:rPr lang="en-US" sz="2400" dirty="0">
                <a:solidFill>
                  <a:srgbClr val="FF0000"/>
                </a:solidFill>
                <a:latin typeface="Times New Roman" pitchFamily="18" charset="0"/>
                <a:ea typeface="Calibri"/>
                <a:cs typeface="Times New Roman" pitchFamily="18" charset="0"/>
              </a:rPr>
              <a:t> </a:t>
            </a:r>
            <a:endParaRPr lang="en-US" sz="2400" dirty="0">
              <a:solidFill>
                <a:srgbClr val="FF0000"/>
              </a:solidFill>
            </a:endParaRPr>
          </a:p>
        </p:txBody>
      </p:sp>
      <p:sp>
        <p:nvSpPr>
          <p:cNvPr id="8" name="Rectangle 7"/>
          <p:cNvSpPr/>
          <p:nvPr/>
        </p:nvSpPr>
        <p:spPr>
          <a:xfrm>
            <a:off x="7756753" y="2729950"/>
            <a:ext cx="3094582" cy="461665"/>
          </a:xfrm>
          <a:prstGeom prst="rect">
            <a:avLst/>
          </a:prstGeom>
        </p:spPr>
        <p:txBody>
          <a:bodyPr wrap="square">
            <a:spAutoFit/>
          </a:bodyPr>
          <a:lstStyle/>
          <a:p>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a:t>
            </a:r>
            <a:r>
              <a:rPr lang="en-US" sz="2400" dirty="0">
                <a:solidFill>
                  <a:srgbClr val="FF0000"/>
                </a:solidFill>
                <a:latin typeface="Times New Roman" pitchFamily="18" charset="0"/>
                <a:cs typeface="Times New Roman" pitchFamily="18" charset="0"/>
              </a:rPr>
              <a:t> </a:t>
            </a:r>
            <a:endParaRPr lang="en-US" sz="2400" dirty="0">
              <a:solidFill>
                <a:srgbClr val="FF0000"/>
              </a:solidFill>
            </a:endParaRPr>
          </a:p>
        </p:txBody>
      </p:sp>
      <p:sp>
        <p:nvSpPr>
          <p:cNvPr id="9" name="Rectangle 8"/>
          <p:cNvSpPr/>
          <p:nvPr/>
        </p:nvSpPr>
        <p:spPr>
          <a:xfrm>
            <a:off x="3536774" y="3099017"/>
            <a:ext cx="3018775" cy="429413"/>
          </a:xfrm>
          <a:prstGeom prst="rect">
            <a:avLst/>
          </a:prstGeom>
        </p:spPr>
        <p:txBody>
          <a:bodyPr wrap="none">
            <a:spAutoFit/>
          </a:bodyPr>
          <a:lstStyle/>
          <a:p>
            <a:pPr algn="just">
              <a:lnSpc>
                <a:spcPct val="120000"/>
              </a:lnSpc>
              <a:spcAft>
                <a:spcPts val="0"/>
              </a:spcAft>
            </a:pP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loài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ưa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nhiệt</a:t>
            </a:r>
            <a:r>
              <a:rPr lang="en-US" sz="2000" dirty="0">
                <a:solidFill>
                  <a:srgbClr val="FF0000"/>
                </a:solidFill>
                <a:latin typeface="Times New Roman" pitchFamily="18" charset="0"/>
                <a:cs typeface="Times New Roman" pitchFamily="18" charset="0"/>
              </a:rPr>
              <a:t> (20</a:t>
            </a:r>
            <a:r>
              <a:rPr lang="en-US" sz="2000" baseline="30000" dirty="0">
                <a:solidFill>
                  <a:srgbClr val="FF0000"/>
                </a:solidFill>
                <a:latin typeface="Times New Roman" pitchFamily="18" charset="0"/>
                <a:cs typeface="Times New Roman" pitchFamily="18" charset="0"/>
              </a:rPr>
              <a:t>o</a:t>
            </a:r>
            <a:r>
              <a:rPr lang="en-US" sz="2000" dirty="0">
                <a:solidFill>
                  <a:srgbClr val="FF0000"/>
                </a:solidFill>
                <a:latin typeface="Times New Roman" pitchFamily="18" charset="0"/>
                <a:cs typeface="Times New Roman" pitchFamily="18" charset="0"/>
              </a:rPr>
              <a:t>C - 30</a:t>
            </a:r>
            <a:r>
              <a:rPr lang="en-US" sz="2000" baseline="30000" dirty="0">
                <a:solidFill>
                  <a:srgbClr val="FF0000"/>
                </a:solidFill>
                <a:latin typeface="Times New Roman" pitchFamily="18" charset="0"/>
                <a:cs typeface="Times New Roman" pitchFamily="18" charset="0"/>
              </a:rPr>
              <a:t>o</a:t>
            </a:r>
            <a:r>
              <a:rPr lang="en-US" sz="2000" dirty="0">
                <a:solidFill>
                  <a:srgbClr val="FF0000"/>
                </a:solidFill>
                <a:latin typeface="Times New Roman" pitchFamily="18" charset="0"/>
                <a:cs typeface="Times New Roman" pitchFamily="18" charset="0"/>
              </a:rPr>
              <a:t>C)</a:t>
            </a:r>
          </a:p>
        </p:txBody>
      </p:sp>
      <p:sp>
        <p:nvSpPr>
          <p:cNvPr id="10" name="Rectangle 9"/>
          <p:cNvSpPr/>
          <p:nvPr/>
        </p:nvSpPr>
        <p:spPr>
          <a:xfrm>
            <a:off x="3595036" y="3503462"/>
            <a:ext cx="4161717" cy="461665"/>
          </a:xfrm>
          <a:prstGeom prst="rect">
            <a:avLst/>
          </a:prstGeom>
        </p:spPr>
        <p:txBody>
          <a:bodyPr wrap="none">
            <a:spAutoFit/>
          </a:bodyPr>
          <a:lstStyle/>
          <a:p>
            <a:pPr algn="just">
              <a:lnSpc>
                <a:spcPct val="120000"/>
              </a:lnSpc>
              <a:spcAft>
                <a:spcPts val="0"/>
              </a:spcAft>
              <a:buFontTx/>
              <a:buNone/>
            </a:pPr>
            <a:r>
              <a:rPr lang="en-US" sz="2000" dirty="0" err="1">
                <a:solidFill>
                  <a:srgbClr val="FF0000"/>
                </a:solidFill>
                <a:latin typeface="Times New Roman" pitchFamily="18" charset="0"/>
                <a:cs typeface="Times New Roman" pitchFamily="18" charset="0"/>
              </a:rPr>
              <a:t>loài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chịu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lạnh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ôn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đới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vùng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núi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cao</a:t>
            </a:r>
            <a:r>
              <a:rPr lang="en-US" sz="2000" dirty="0">
                <a:solidFill>
                  <a:srgbClr val="FF0000"/>
                </a:solidFill>
                <a:latin typeface="Times New Roman" pitchFamily="18" charset="0"/>
                <a:cs typeface="Times New Roman" pitchFamily="18" charset="0"/>
              </a:rPr>
              <a:t>)</a:t>
            </a:r>
          </a:p>
        </p:txBody>
      </p:sp>
      <p:sp>
        <p:nvSpPr>
          <p:cNvPr id="11" name="Rectangle 10"/>
          <p:cNvSpPr/>
          <p:nvPr/>
        </p:nvSpPr>
        <p:spPr>
          <a:xfrm>
            <a:off x="3016840" y="3991907"/>
            <a:ext cx="2260555" cy="430887"/>
          </a:xfrm>
          <a:prstGeom prst="rect">
            <a:avLst/>
          </a:prstGeom>
        </p:spPr>
        <p:txBody>
          <a:bodyPr wrap="none">
            <a:spAutoFit/>
          </a:bodyPr>
          <a:lstStyle/>
          <a:p>
            <a:r>
              <a:rPr lang="en-US" sz="2200" dirty="0" err="1">
                <a:solidFill>
                  <a:srgbClr val="FF0000"/>
                </a:solidFill>
                <a:latin typeface="Times New Roman" pitchFamily="18" charset="0"/>
                <a:cs typeface="Times New Roman" pitchFamily="18" charset="0"/>
              </a:rPr>
              <a:t>điều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kiện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cần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thiết</a:t>
            </a:r>
            <a:endParaRPr lang="en-US" sz="2200" dirty="0">
              <a:solidFill>
                <a:srgbClr val="FF0000"/>
              </a:solidFill>
            </a:endParaRPr>
          </a:p>
        </p:txBody>
      </p:sp>
      <p:sp>
        <p:nvSpPr>
          <p:cNvPr id="12" name="Rectangle 11"/>
          <p:cNvSpPr/>
          <p:nvPr/>
        </p:nvSpPr>
        <p:spPr>
          <a:xfrm>
            <a:off x="10757596" y="3991907"/>
            <a:ext cx="1433406" cy="400110"/>
          </a:xfrm>
          <a:prstGeom prst="rect">
            <a:avLst/>
          </a:prstGeom>
        </p:spPr>
        <p:txBody>
          <a:bodyPr wrap="none">
            <a:spAutoFit/>
          </a:bodyPr>
          <a:lstStyle/>
          <a:p>
            <a:r>
              <a:rPr lang="en-US" sz="2000" dirty="0" err="1">
                <a:solidFill>
                  <a:srgbClr val="FF0000"/>
                </a:solidFill>
                <a:latin typeface="Times New Roman" pitchFamily="18" charset="0"/>
                <a:cs typeface="Times New Roman" pitchFamily="18" charset="0"/>
              </a:rPr>
              <a:t>sự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nảy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mầm</a:t>
            </a:r>
            <a:endParaRPr lang="en-US" sz="2000" dirty="0">
              <a:solidFill>
                <a:srgbClr val="FF0000"/>
              </a:solidFill>
            </a:endParaRPr>
          </a:p>
        </p:txBody>
      </p:sp>
      <p:sp>
        <p:nvSpPr>
          <p:cNvPr id="13" name="Rectangle 12"/>
          <p:cNvSpPr/>
          <p:nvPr/>
        </p:nvSpPr>
        <p:spPr>
          <a:xfrm>
            <a:off x="2450678" y="4424973"/>
            <a:ext cx="1120820" cy="400110"/>
          </a:xfrm>
          <a:prstGeom prst="rect">
            <a:avLst/>
          </a:prstGeom>
        </p:spPr>
        <p:txBody>
          <a:bodyPr wrap="none">
            <a:spAutoFit/>
          </a:bodyPr>
          <a:lstStyle/>
          <a:p>
            <a:r>
              <a:rPr lang="en-US" sz="2000" dirty="0" err="1">
                <a:solidFill>
                  <a:srgbClr val="FF0000"/>
                </a:solidFill>
                <a:latin typeface="Times New Roman" pitchFamily="18" charset="0"/>
                <a:cs typeface="Times New Roman" pitchFamily="18" charset="0"/>
              </a:rPr>
              <a:t>sự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ra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hoa</a:t>
            </a:r>
            <a:endParaRPr lang="en-US" sz="2000" dirty="0">
              <a:solidFill>
                <a:srgbClr val="FF0000"/>
              </a:solidFill>
            </a:endParaRPr>
          </a:p>
        </p:txBody>
      </p:sp>
      <p:sp>
        <p:nvSpPr>
          <p:cNvPr id="14" name="Rectangle 13"/>
          <p:cNvSpPr/>
          <p:nvPr/>
        </p:nvSpPr>
        <p:spPr>
          <a:xfrm>
            <a:off x="4347453" y="4896253"/>
            <a:ext cx="929942" cy="461665"/>
          </a:xfrm>
          <a:prstGeom prst="rect">
            <a:avLst/>
          </a:prstGeom>
        </p:spPr>
        <p:txBody>
          <a:bodyPr wrap="square">
            <a:spAutoFit/>
          </a:bodyPr>
          <a:lstStyle/>
          <a:p>
            <a:r>
              <a:rPr lang="en-US" sz="2400" dirty="0" err="1">
                <a:solidFill>
                  <a:srgbClr val="FF0000"/>
                </a:solidFill>
                <a:latin typeface="Times New Roman" pitchFamily="18" charset="0"/>
                <a:cs typeface="Times New Roman" pitchFamily="18" charset="0"/>
              </a:rPr>
              <a:t>thiếu</a:t>
            </a:r>
            <a:endParaRPr lang="en-US" sz="2000" dirty="0">
              <a:solidFill>
                <a:srgbClr val="FF0000"/>
              </a:solidFill>
            </a:endParaRPr>
          </a:p>
        </p:txBody>
      </p:sp>
      <p:sp>
        <p:nvSpPr>
          <p:cNvPr id="15" name="Rectangle 14"/>
          <p:cNvSpPr/>
          <p:nvPr/>
        </p:nvSpPr>
        <p:spPr>
          <a:xfrm>
            <a:off x="2404379" y="5220427"/>
            <a:ext cx="1309974" cy="461665"/>
          </a:xfrm>
          <a:prstGeom prst="rect">
            <a:avLst/>
          </a:prstGeom>
        </p:spPr>
        <p:txBody>
          <a:bodyPr wrap="none">
            <a:spAutoFit/>
          </a:bodyPr>
          <a:lstStyle/>
          <a:p>
            <a:r>
              <a:rPr lang="en-US" sz="2400" dirty="0" err="1">
                <a:solidFill>
                  <a:srgbClr val="FF0000"/>
                </a:solidFill>
                <a:latin typeface="Times New Roman" pitchFamily="18" charset="0"/>
                <a:cs typeface="Times New Roman" pitchFamily="18" charset="0"/>
              </a:rPr>
              <a:t>chậm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lại</a:t>
            </a:r>
            <a:r>
              <a:rPr lang="en-US" sz="2400" dirty="0">
                <a:solidFill>
                  <a:srgbClr val="FF0000"/>
                </a:solidFill>
                <a:latin typeface="Times New Roman" pitchFamily="18" charset="0"/>
                <a:cs typeface="Times New Roman" pitchFamily="18" charset="0"/>
              </a:rPr>
              <a:t> </a:t>
            </a:r>
            <a:endParaRPr lang="en-US" sz="2400" dirty="0">
              <a:solidFill>
                <a:srgbClr val="FF0000"/>
              </a:solidFill>
            </a:endParaRPr>
          </a:p>
        </p:txBody>
      </p:sp>
      <p:sp>
        <p:nvSpPr>
          <p:cNvPr id="16" name="Rectangle 15"/>
          <p:cNvSpPr/>
          <p:nvPr/>
        </p:nvSpPr>
        <p:spPr>
          <a:xfrm>
            <a:off x="5558035" y="5603197"/>
            <a:ext cx="3020379" cy="430887"/>
          </a:xfrm>
          <a:prstGeom prst="rect">
            <a:avLst/>
          </a:prstGeom>
        </p:spPr>
        <p:txBody>
          <a:bodyPr wrap="none">
            <a:spAutoFit/>
          </a:bodyPr>
          <a:lstStyle/>
          <a:p>
            <a:r>
              <a:rPr lang="en-US" sz="2200" dirty="0" err="1">
                <a:solidFill>
                  <a:srgbClr val="FF0000"/>
                </a:solidFill>
                <a:latin typeface="Times New Roman" pitchFamily="18" charset="0"/>
                <a:ea typeface="Calibri"/>
                <a:cs typeface="Times New Roman" pitchFamily="18" charset="0"/>
              </a:rPr>
              <a:t>không</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đầy</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đủ</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và</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cân</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đối</a:t>
            </a:r>
            <a:r>
              <a:rPr lang="en-US" sz="2200" dirty="0">
                <a:solidFill>
                  <a:srgbClr val="FF0000"/>
                </a:solidFill>
                <a:latin typeface="Times New Roman" pitchFamily="18" charset="0"/>
                <a:ea typeface="Calibri"/>
                <a:cs typeface="Times New Roman" pitchFamily="18" charset="0"/>
              </a:rPr>
              <a:t> </a:t>
            </a:r>
            <a:endParaRPr lang="en-US" sz="2200" dirty="0">
              <a:solidFill>
                <a:srgbClr val="FF0000"/>
              </a:solidFill>
            </a:endParaRPr>
          </a:p>
        </p:txBody>
      </p:sp>
      <p:sp>
        <p:nvSpPr>
          <p:cNvPr id="17" name="Rectangle 1"/>
          <p:cNvSpPr>
            <a:spLocks noChangeArrowheads="1"/>
          </p:cNvSpPr>
          <p:nvPr/>
        </p:nvSpPr>
        <p:spPr bwMode="auto">
          <a:xfrm>
            <a:off x="0" y="76944"/>
            <a:ext cx="12192000" cy="95410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Phiếu</a:t>
            </a:r>
            <a:r>
              <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1: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yếu</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môi</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trường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ảnh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đến</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phát</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triển</a:t>
            </a:r>
            <a:endPar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linds(horizont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linds(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linds(horizont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linds(horizont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blinds(horizontal)">
                                      <p:cBhvr>
                                        <p:cTn id="7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A3AB9D-F825-48E2-A82C-755EDFC8DB10}"/>
              </a:ext>
            </a:extLst>
          </p:cNvPr>
          <p:cNvSpPr txBox="1"/>
          <p:nvPr/>
        </p:nvSpPr>
        <p:spPr>
          <a:xfrm>
            <a:off x="245702" y="29146"/>
            <a:ext cx="3010761" cy="58477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b="1" dirty="0">
                <a:solidFill>
                  <a:srgbClr val="FF0000"/>
                </a:solidFill>
                <a:latin typeface="Times New Roman" pitchFamily="18" charset="0"/>
                <a:cs typeface="Times New Roman" pitchFamily="18" charset="0"/>
              </a:rPr>
              <a:t>3. </a:t>
            </a:r>
            <a:r>
              <a:rPr lang="vi-VN" sz="3200" b="1" dirty="0">
                <a:solidFill>
                  <a:srgbClr val="FF0000"/>
                </a:solidFill>
                <a:latin typeface="Times New Roman" pitchFamily="18" charset="0"/>
                <a:cs typeface="Times New Roman" pitchFamily="18" charset="0"/>
              </a:rPr>
              <a:t>Mô phân sinh</a:t>
            </a:r>
            <a:endParaRPr lang="en-US" sz="3200" b="1" dirty="0">
              <a:solidFill>
                <a:srgbClr val="FF0000"/>
              </a:solidFill>
              <a:latin typeface="Times New Roman" pitchFamily="18" charset="0"/>
              <a:cs typeface="Times New Roman" pitchFamily="18" charset="0"/>
            </a:endParaRPr>
          </a:p>
        </p:txBody>
      </p:sp>
      <p:sp>
        <p:nvSpPr>
          <p:cNvPr id="4" name="TextBox 3"/>
          <p:cNvSpPr txBox="1"/>
          <p:nvPr/>
        </p:nvSpPr>
        <p:spPr>
          <a:xfrm>
            <a:off x="361506" y="656451"/>
            <a:ext cx="6492483" cy="52322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Khái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trò</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b="1" dirty="0">
              <a:latin typeface="Times New Roman" pitchFamily="18" charset="0"/>
              <a:cs typeface="Times New Roman" pitchFamily="18" charset="0"/>
            </a:endParaRPr>
          </a:p>
        </p:txBody>
      </p:sp>
      <p:sp>
        <p:nvSpPr>
          <p:cNvPr id="19" name="Google Shape;237;p26"/>
          <p:cNvSpPr/>
          <p:nvPr/>
        </p:nvSpPr>
        <p:spPr>
          <a:xfrm>
            <a:off x="1176486" y="4724890"/>
            <a:ext cx="9078684" cy="773086"/>
          </a:xfrm>
          <a:prstGeom prst="rect">
            <a:avLst/>
          </a:prstGeom>
          <a:noFill/>
          <a:ln>
            <a:noFill/>
          </a:ln>
        </p:spPr>
        <p:txBody>
          <a:bodyPr spcFirstLastPara="1" wrap="square" lIns="91425" tIns="45700" rIns="91425" bIns="45700" anchor="t" anchorCtr="0">
            <a:noAutofit/>
          </a:bodyPr>
          <a:lstStyle/>
          <a:p>
            <a:pPr algn="just"/>
            <a:r>
              <a:rPr lang="en-US" sz="2800" dirty="0">
                <a:latin typeface="Times New Roman" pitchFamily="18" charset="0"/>
                <a:cs typeface="Times New Roman" pitchFamily="18" charset="0"/>
              </a:rPr>
              <a:t>4.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a:t>
            </a:r>
          </a:p>
        </p:txBody>
      </p:sp>
      <p:sp>
        <p:nvSpPr>
          <p:cNvPr id="8" name="Rectangle 7"/>
          <p:cNvSpPr/>
          <p:nvPr/>
        </p:nvSpPr>
        <p:spPr>
          <a:xfrm>
            <a:off x="1219199" y="3244731"/>
            <a:ext cx="7658583" cy="800219"/>
          </a:xfrm>
          <a:prstGeom prst="rect">
            <a:avLst/>
          </a:prstGeom>
        </p:spPr>
        <p:txBody>
          <a:bodyPr wrap="square">
            <a:spAutoFit/>
          </a:bodyPr>
          <a:lstStyle/>
          <a:p>
            <a:pPr algn="just"/>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a:t>
            </a:r>
          </a:p>
          <a:p>
            <a:pPr algn="just"/>
            <a:r>
              <a:rPr lang="en-US" b="1" dirty="0">
                <a:solidFill>
                  <a:schemeClr val="bg1"/>
                </a:solidFill>
                <a:latin typeface="Times New Roman" pitchFamily="18" charset="0"/>
                <a:cs typeface="Times New Roman" pitchFamily="18" charset="0"/>
              </a:rPr>
              <a:t>.</a:t>
            </a:r>
          </a:p>
        </p:txBody>
      </p:sp>
      <p:sp>
        <p:nvSpPr>
          <p:cNvPr id="11" name="Rectangle 10"/>
          <p:cNvSpPr/>
          <p:nvPr/>
        </p:nvSpPr>
        <p:spPr>
          <a:xfrm>
            <a:off x="1221129" y="3732796"/>
            <a:ext cx="10504025" cy="1231106"/>
          </a:xfrm>
          <a:prstGeom prst="rect">
            <a:avLst/>
          </a:prstGeom>
        </p:spPr>
        <p:txBody>
          <a:bodyPr wrap="square">
            <a:spAutoFit/>
          </a:bodyPr>
          <a:lstStyle/>
          <a:p>
            <a:pPr algn="just"/>
            <a:r>
              <a:rPr lang="en-US" sz="2800" dirty="0">
                <a:latin typeface="Times New Roman" pitchFamily="18" charset="0"/>
                <a:cs typeface="Times New Roman" pitchFamily="18" charset="0"/>
              </a:rPr>
              <a:t>3.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p>
          <a:p>
            <a:pPr algn="just"/>
            <a:r>
              <a:rPr lang="en-US" b="1" dirty="0">
                <a:solidFill>
                  <a:schemeClr val="bg1"/>
                </a:solidFill>
                <a:latin typeface="Times New Roman" pitchFamily="18" charset="0"/>
                <a:cs typeface="Times New Roman" pitchFamily="18" charset="0"/>
              </a:rPr>
              <a:t>.</a:t>
            </a:r>
          </a:p>
        </p:txBody>
      </p:sp>
      <p:sp>
        <p:nvSpPr>
          <p:cNvPr id="12" name="Google Shape;237;p26"/>
          <p:cNvSpPr/>
          <p:nvPr/>
        </p:nvSpPr>
        <p:spPr>
          <a:xfrm>
            <a:off x="1238491" y="2318941"/>
            <a:ext cx="10953509" cy="1136102"/>
          </a:xfrm>
          <a:prstGeom prst="rect">
            <a:avLst/>
          </a:prstGeom>
          <a:noFill/>
          <a:ln>
            <a:noFill/>
          </a:ln>
        </p:spPr>
        <p:txBody>
          <a:bodyPr spcFirstLastPara="1" wrap="square" lIns="91425" tIns="45700" rIns="91425" bIns="45700" anchor="t" anchorCtr="0">
            <a:noAutofit/>
          </a:bodyPr>
          <a:lstStyle/>
          <a:p>
            <a:pPr algn="just"/>
            <a:r>
              <a:rPr lang="en-US" sz="2800" dirty="0">
                <a:latin typeface="Times New Roman" pitchFamily="18" charset="0"/>
                <a:cs typeface="Times New Roman" pitchFamily="18" charset="0"/>
              </a:rPr>
              <a:t>1.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non, </a:t>
            </a:r>
            <a:r>
              <a:rPr lang="en-US" sz="2800" dirty="0" err="1">
                <a:latin typeface="Times New Roman" pitchFamily="18" charset="0"/>
                <a:cs typeface="Times New Roman" pitchFamily="18" charset="0"/>
              </a:rPr>
              <a:t>chưa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endParaRPr lang="en-US" sz="2800" dirty="0">
              <a:latin typeface="Times New Roman" pitchFamily="18" charset="0"/>
              <a:cs typeface="Times New Roman" pitchFamily="18" charset="0"/>
            </a:endParaRPr>
          </a:p>
        </p:txBody>
      </p:sp>
      <p:sp>
        <p:nvSpPr>
          <p:cNvPr id="13" name="Google Shape;237;p26"/>
          <p:cNvSpPr/>
          <p:nvPr/>
        </p:nvSpPr>
        <p:spPr>
          <a:xfrm>
            <a:off x="902826" y="1283008"/>
            <a:ext cx="10953509" cy="707839"/>
          </a:xfrm>
          <a:prstGeom prst="rect">
            <a:avLst/>
          </a:prstGeom>
          <a:noFill/>
          <a:ln>
            <a:noFill/>
          </a:ln>
        </p:spPr>
        <p:txBody>
          <a:bodyPr spcFirstLastPara="1" wrap="square" lIns="91425" tIns="45700" rIns="91425" bIns="45700" anchor="t" anchorCtr="0">
            <a:noAutofit/>
          </a:bodyPr>
          <a:lstStyle/>
          <a:p>
            <a:pPr algn="just"/>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SGK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endParaRPr lang="en-US" sz="2800" dirty="0">
              <a:latin typeface="Times New Roman" pitchFamily="18" charset="0"/>
              <a:cs typeface="Times New Roman" pitchFamily="18" charset="0"/>
            </a:endParaRPr>
          </a:p>
        </p:txBody>
      </p:sp>
      <p:sp>
        <p:nvSpPr>
          <p:cNvPr id="14" name="Google Shape;237;p26"/>
          <p:cNvSpPr/>
          <p:nvPr/>
        </p:nvSpPr>
        <p:spPr>
          <a:xfrm>
            <a:off x="208344" y="1833147"/>
            <a:ext cx="11690431" cy="773086"/>
          </a:xfrm>
          <a:prstGeom prst="rect">
            <a:avLst/>
          </a:prstGeom>
          <a:noFill/>
          <a:ln>
            <a:noFill/>
          </a:ln>
        </p:spPr>
        <p:txBody>
          <a:bodyPr spcFirstLastPara="1" wrap="square" lIns="91425" tIns="45700" rIns="91425" bIns="45700" anchor="t" anchorCtr="0">
            <a:noAutofit/>
          </a:bodyPr>
          <a:lstStyle/>
          <a:p>
            <a:pPr algn="just"/>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ý </a:t>
            </a:r>
            <a:r>
              <a:rPr lang="en-US" sz="2800" b="1"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a:t>
            </a:r>
          </a:p>
        </p:txBody>
      </p:sp>
      <p:sp>
        <p:nvSpPr>
          <p:cNvPr id="15" name="Google Shape;237;p26"/>
          <p:cNvSpPr/>
          <p:nvPr/>
        </p:nvSpPr>
        <p:spPr>
          <a:xfrm>
            <a:off x="671332" y="2523280"/>
            <a:ext cx="544283" cy="544010"/>
          </a:xfrm>
          <a:prstGeom prst="rect">
            <a:avLst/>
          </a:prstGeom>
          <a:noFill/>
          <a:ln>
            <a:noFill/>
          </a:ln>
        </p:spPr>
        <p:txBody>
          <a:bodyPr spcFirstLastPara="1" wrap="square" lIns="91425" tIns="45700" rIns="91425" bIns="45700" anchor="t" anchorCtr="0">
            <a:noAutofit/>
          </a:bodyPr>
          <a:lstStyle/>
          <a:p>
            <a:pPr algn="ctr"/>
            <a:r>
              <a:rPr lang="en-US" sz="2800" b="1" dirty="0">
                <a:solidFill>
                  <a:srgbClr val="FF0000"/>
                </a:solidFill>
                <a:latin typeface="Times New Roman" pitchFamily="18" charset="0"/>
                <a:cs typeface="Times New Roman" pitchFamily="18" charset="0"/>
              </a:rPr>
              <a:t>Đ</a:t>
            </a:r>
          </a:p>
        </p:txBody>
      </p:sp>
      <p:sp>
        <p:nvSpPr>
          <p:cNvPr id="18" name="Google Shape;237;p26"/>
          <p:cNvSpPr/>
          <p:nvPr/>
        </p:nvSpPr>
        <p:spPr>
          <a:xfrm>
            <a:off x="650111" y="3154590"/>
            <a:ext cx="544283" cy="574387"/>
          </a:xfrm>
          <a:prstGeom prst="rect">
            <a:avLst/>
          </a:prstGeom>
          <a:noFill/>
          <a:ln>
            <a:noFill/>
          </a:ln>
        </p:spPr>
        <p:txBody>
          <a:bodyPr spcFirstLastPara="1" wrap="square" lIns="91425" tIns="45700" rIns="91425" bIns="45700" anchor="t" anchorCtr="0">
            <a:noAutofit/>
          </a:bodyPr>
          <a:lstStyle/>
          <a:p>
            <a:pPr algn="ctr"/>
            <a:r>
              <a:rPr lang="en-US" sz="2800" b="1" dirty="0">
                <a:solidFill>
                  <a:srgbClr val="FF0000"/>
                </a:solidFill>
                <a:latin typeface="Times New Roman" pitchFamily="18" charset="0"/>
                <a:cs typeface="Times New Roman" pitchFamily="18" charset="0"/>
              </a:rPr>
              <a:t>Đ</a:t>
            </a:r>
          </a:p>
        </p:txBody>
      </p:sp>
      <p:sp>
        <p:nvSpPr>
          <p:cNvPr id="21" name="Google Shape;237;p26"/>
          <p:cNvSpPr/>
          <p:nvPr/>
        </p:nvSpPr>
        <p:spPr>
          <a:xfrm>
            <a:off x="638537" y="4697881"/>
            <a:ext cx="544283" cy="574387"/>
          </a:xfrm>
          <a:prstGeom prst="rect">
            <a:avLst/>
          </a:prstGeom>
          <a:noFill/>
          <a:ln>
            <a:noFill/>
          </a:ln>
        </p:spPr>
        <p:txBody>
          <a:bodyPr spcFirstLastPara="1" wrap="square" lIns="91425" tIns="45700" rIns="91425" bIns="45700" anchor="t" anchorCtr="0">
            <a:noAutofit/>
          </a:bodyPr>
          <a:lstStyle/>
          <a:p>
            <a:pPr algn="ctr"/>
            <a:r>
              <a:rPr lang="en-US" sz="2800" b="1" dirty="0">
                <a:solidFill>
                  <a:srgbClr val="FF0000"/>
                </a:solidFill>
                <a:latin typeface="Times New Roman" pitchFamily="18" charset="0"/>
                <a:cs typeface="Times New Roman" pitchFamily="18" charset="0"/>
              </a:rPr>
              <a:t>Đ</a:t>
            </a:r>
          </a:p>
        </p:txBody>
      </p:sp>
      <p:sp>
        <p:nvSpPr>
          <p:cNvPr id="22" name="Google Shape;237;p26"/>
          <p:cNvSpPr/>
          <p:nvPr/>
        </p:nvSpPr>
        <p:spPr>
          <a:xfrm>
            <a:off x="626961" y="3791197"/>
            <a:ext cx="544283" cy="574387"/>
          </a:xfrm>
          <a:prstGeom prst="rect">
            <a:avLst/>
          </a:prstGeom>
          <a:noFill/>
          <a:ln>
            <a:noFill/>
          </a:ln>
        </p:spPr>
        <p:txBody>
          <a:bodyPr spcFirstLastPara="1" wrap="square" lIns="91425" tIns="45700" rIns="91425" bIns="45700" anchor="t" anchorCtr="0">
            <a:noAutofit/>
          </a:bodyPr>
          <a:lstStyle/>
          <a:p>
            <a:pPr algn="ctr"/>
            <a:r>
              <a:rPr lang="en-US" sz="2800" b="1" dirty="0">
                <a:solidFill>
                  <a:srgbClr val="FF0000"/>
                </a:solidFill>
                <a:latin typeface="Times New Roman" pitchFamily="18" charset="0"/>
                <a:cs typeface="Times New Roman" pitchFamily="18" charset="0"/>
              </a:rPr>
              <a:t>S</a:t>
            </a:r>
          </a:p>
        </p:txBody>
      </p:sp>
    </p:spTree>
    <p:extLst>
      <p:ext uri="{BB962C8B-B14F-4D97-AF65-F5344CB8AC3E}">
        <p14:creationId xmlns:p14="http://schemas.microsoft.com/office/powerpoint/2010/main" val="306308717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linds(horizont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9" grpId="0"/>
      <p:bldP spid="8" grpId="0"/>
      <p:bldP spid="11" grpId="0"/>
      <p:bldP spid="12" grpId="0"/>
      <p:bldP spid="13" grpId="0"/>
      <p:bldP spid="14" grpId="0"/>
      <p:bldP spid="15" grpId="0"/>
      <p:bldP spid="18"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A3AB9D-F825-48E2-A82C-755EDFC8DB10}"/>
              </a:ext>
            </a:extLst>
          </p:cNvPr>
          <p:cNvSpPr txBox="1"/>
          <p:nvPr/>
        </p:nvSpPr>
        <p:spPr>
          <a:xfrm>
            <a:off x="245702" y="29146"/>
            <a:ext cx="3010761" cy="58477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b="1" dirty="0">
                <a:solidFill>
                  <a:srgbClr val="FF0000"/>
                </a:solidFill>
                <a:latin typeface="Times New Roman" pitchFamily="18" charset="0"/>
                <a:cs typeface="Times New Roman" pitchFamily="18" charset="0"/>
              </a:rPr>
              <a:t>3. </a:t>
            </a:r>
            <a:r>
              <a:rPr lang="vi-VN" sz="3200" b="1" dirty="0">
                <a:solidFill>
                  <a:srgbClr val="FF0000"/>
                </a:solidFill>
                <a:latin typeface="Times New Roman" pitchFamily="18" charset="0"/>
                <a:cs typeface="Times New Roman" pitchFamily="18" charset="0"/>
              </a:rPr>
              <a:t>Mô phân sinh</a:t>
            </a:r>
            <a:endParaRPr lang="en-US" sz="3200" b="1" dirty="0">
              <a:solidFill>
                <a:srgbClr val="FF0000"/>
              </a:solidFill>
              <a:latin typeface="Times New Roman" pitchFamily="18" charset="0"/>
              <a:cs typeface="Times New Roman" pitchFamily="18" charset="0"/>
            </a:endParaRPr>
          </a:p>
        </p:txBody>
      </p:sp>
      <p:sp>
        <p:nvSpPr>
          <p:cNvPr id="4" name="TextBox 3"/>
          <p:cNvSpPr txBox="1"/>
          <p:nvPr/>
        </p:nvSpPr>
        <p:spPr>
          <a:xfrm>
            <a:off x="373081" y="1026841"/>
            <a:ext cx="6492483" cy="52322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Khái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trò</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b="1" dirty="0">
              <a:latin typeface="Times New Roman" pitchFamily="18" charset="0"/>
              <a:cs typeface="Times New Roman" pitchFamily="18" charset="0"/>
            </a:endParaRPr>
          </a:p>
        </p:txBody>
      </p:sp>
      <p:sp>
        <p:nvSpPr>
          <p:cNvPr id="19" name="Google Shape;237;p26"/>
          <p:cNvSpPr/>
          <p:nvPr/>
        </p:nvSpPr>
        <p:spPr>
          <a:xfrm>
            <a:off x="1026014" y="4528121"/>
            <a:ext cx="9078684" cy="773086"/>
          </a:xfrm>
          <a:prstGeom prst="rect">
            <a:avLst/>
          </a:prstGeom>
          <a:noFill/>
          <a:ln>
            <a:noFill/>
          </a:ln>
        </p:spPr>
        <p:txBody>
          <a:bodyPr spcFirstLastPara="1" wrap="square" lIns="91425" tIns="45700" rIns="91425" bIns="45700" anchor="t" anchorCtr="0">
            <a:noAutofit/>
          </a:bodyPr>
          <a:lstStyle/>
          <a:p>
            <a:pPr algn="just"/>
            <a:r>
              <a:rPr lang="en-US" sz="2800" b="1" dirty="0">
                <a:latin typeface="Times New Roman" pitchFamily="18" charset="0"/>
                <a:cs typeface="Times New Roman" pitchFamily="18" charset="0"/>
              </a:rPr>
              <a:t>3. </a:t>
            </a:r>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a:t>
            </a:r>
          </a:p>
        </p:txBody>
      </p:sp>
      <p:sp>
        <p:nvSpPr>
          <p:cNvPr id="8" name="Rectangle 7"/>
          <p:cNvSpPr/>
          <p:nvPr/>
        </p:nvSpPr>
        <p:spPr>
          <a:xfrm>
            <a:off x="1022430" y="3499374"/>
            <a:ext cx="7658583" cy="800219"/>
          </a:xfrm>
          <a:prstGeom prst="rect">
            <a:avLst/>
          </a:prstGeom>
        </p:spPr>
        <p:txBody>
          <a:bodyPr wrap="square">
            <a:spAutoFit/>
          </a:bodyPr>
          <a:lstStyle/>
          <a:p>
            <a:pPr algn="just"/>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Giúp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a:t>
            </a:r>
          </a:p>
          <a:p>
            <a:pPr algn="just"/>
            <a:r>
              <a:rPr lang="en-US" b="1" dirty="0">
                <a:solidFill>
                  <a:schemeClr val="bg1"/>
                </a:solidFill>
                <a:latin typeface="Times New Roman" pitchFamily="18" charset="0"/>
                <a:cs typeface="Times New Roman" pitchFamily="18" charset="0"/>
              </a:rPr>
              <a:t>.</a:t>
            </a:r>
          </a:p>
        </p:txBody>
      </p:sp>
      <p:sp>
        <p:nvSpPr>
          <p:cNvPr id="12" name="Google Shape;237;p26"/>
          <p:cNvSpPr/>
          <p:nvPr/>
        </p:nvSpPr>
        <p:spPr>
          <a:xfrm>
            <a:off x="1064871" y="1948551"/>
            <a:ext cx="10953509" cy="1136102"/>
          </a:xfrm>
          <a:prstGeom prst="rect">
            <a:avLst/>
          </a:prstGeom>
          <a:noFill/>
          <a:ln>
            <a:noFill/>
          </a:ln>
        </p:spPr>
        <p:txBody>
          <a:bodyPr spcFirstLastPara="1" wrap="square" lIns="91425" tIns="45700" rIns="91425" bIns="45700" anchor="t" anchorCtr="0">
            <a:noAutofit/>
          </a:bodyPr>
          <a:lstStyle/>
          <a:p>
            <a:pPr algn="just"/>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Gồm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non, </a:t>
            </a:r>
            <a:r>
              <a:rPr lang="en-US" sz="2800" b="1" dirty="0" err="1">
                <a:latin typeface="Times New Roman" pitchFamily="18" charset="0"/>
                <a:cs typeface="Times New Roman" pitchFamily="18" charset="0"/>
              </a:rPr>
              <a:t>chưa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hóa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suốt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mới</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06308717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9" grpId="0"/>
      <p:bldP spid="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13458"/>
            <a:ext cx="12192000" cy="3391382"/>
          </a:xfrm>
        </p:spPr>
        <p:txBody>
          <a:bodyPr>
            <a:normAutofit lnSpcReduction="10000"/>
          </a:bodyPr>
          <a:lstStyle/>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6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phút</a:t>
            </a:r>
            <a:r>
              <a:rPr lang="en-US" sz="2400"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                                                   + 1 </a:t>
            </a:r>
            <a:r>
              <a:rPr lang="en-US" sz="2400" dirty="0" err="1">
                <a:latin typeface="Times New Roman" pitchFamily="18" charset="0"/>
                <a:cs typeface="Times New Roman" pitchFamily="18" charset="0"/>
              </a:rPr>
              <a:t>khúc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mía</a:t>
            </a:r>
            <a:r>
              <a:rPr lang="en-US" sz="2400" dirty="0">
                <a:latin typeface="Times New Roman" pitchFamily="18" charset="0"/>
                <a:cs typeface="Times New Roman" pitchFamily="18" charset="0"/>
              </a:rPr>
              <a:t>.</a:t>
            </a:r>
          </a:p>
          <a:p>
            <a:pPr>
              <a:buFontTx/>
              <a:buChar char="-"/>
            </a:pP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SGK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mẫu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a:t>
            </a:r>
          </a:p>
          <a:p>
            <a:pPr>
              <a:buNone/>
            </a:pPr>
            <a:r>
              <a:rPr lang="en-US" sz="2400" b="1" dirty="0" err="1">
                <a:latin typeface="Times New Roman" pitchFamily="18" charset="0"/>
                <a:cs typeface="Times New Roman" pitchFamily="18" charset="0"/>
              </a:rPr>
              <a:t>Nhiệm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vụ</a:t>
            </a:r>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Chỉ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mẫu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(2 </a:t>
            </a:r>
            <a:r>
              <a:rPr lang="en-US" sz="2400" b="1" dirty="0" err="1">
                <a:latin typeface="Times New Roman" pitchFamily="18" charset="0"/>
                <a:cs typeface="Times New Roman" pitchFamily="18" charset="0"/>
              </a:rPr>
              <a:t>phút</a:t>
            </a:r>
            <a:r>
              <a:rPr lang="en-US" sz="2400" b="1" dirty="0">
                <a:latin typeface="Times New Roman" pitchFamily="18" charset="0"/>
                <a:cs typeface="Times New Roman" pitchFamily="18" charset="0"/>
              </a:rPr>
              <a:t>)</a:t>
            </a:r>
          </a:p>
          <a:p>
            <a:pPr>
              <a:buNone/>
            </a:pPr>
            <a:r>
              <a:rPr lang="en-US" sz="2400" b="1" dirty="0" err="1">
                <a:latin typeface="Times New Roman" pitchFamily="18" charset="0"/>
                <a:cs typeface="Times New Roman" pitchFamily="18" charset="0"/>
              </a:rPr>
              <a:t>Nhiệm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vụ</a:t>
            </a:r>
            <a:r>
              <a:rPr lang="en-US" sz="2400" b="1" dirty="0">
                <a:latin typeface="Times New Roman" pitchFamily="18" charset="0"/>
                <a:cs typeface="Times New Roman" pitchFamily="18" charset="0"/>
              </a:rPr>
              <a:t> 2: </a:t>
            </a:r>
            <a:r>
              <a:rPr lang="en-US" sz="2400" b="1" dirty="0" err="1">
                <a:latin typeface="Times New Roman" pitchFamily="18" charset="0"/>
                <a:cs typeface="Times New Roman" pitchFamily="18" charset="0"/>
              </a:rPr>
              <a:t>Hoàn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phiếu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2 (2 </a:t>
            </a:r>
            <a:r>
              <a:rPr lang="en-US" sz="2400" b="1" dirty="0" err="1">
                <a:latin typeface="Times New Roman" pitchFamily="18" charset="0"/>
                <a:cs typeface="Times New Roman" pitchFamily="18" charset="0"/>
              </a:rPr>
              <a:t>phút</a:t>
            </a:r>
            <a:r>
              <a:rPr lang="en-US" sz="2400" b="1" dirty="0">
                <a:latin typeface="Times New Roman" pitchFamily="18" charset="0"/>
                <a:cs typeface="Times New Roman" pitchFamily="18" charset="0"/>
              </a:rPr>
              <a:t>)</a:t>
            </a:r>
          </a:p>
          <a:p>
            <a:pPr>
              <a:buNone/>
            </a:pPr>
            <a:endParaRPr lang="en-US" sz="2400" b="1" dirty="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4010100352"/>
              </p:ext>
            </p:extLst>
          </p:nvPr>
        </p:nvGraphicFramePr>
        <p:xfrm>
          <a:off x="150471" y="3717110"/>
          <a:ext cx="11574682" cy="3132096"/>
        </p:xfrm>
        <a:graphic>
          <a:graphicData uri="http://schemas.openxmlformats.org/drawingml/2006/table">
            <a:tbl>
              <a:tblPr firstRow="1" firstCol="1" lastRow="1" lastCol="1" bandRow="1" bandCol="1">
                <a:tableStyleId>{5DA37D80-6434-44D0-A028-1B22A696006F}</a:tableStyleId>
              </a:tblPr>
              <a:tblGrid>
                <a:gridCol w="1833910">
                  <a:extLst>
                    <a:ext uri="{9D8B030D-6E8A-4147-A177-3AD203B41FA5}">
                      <a16:colId xmlns:a16="http://schemas.microsoft.com/office/drawing/2014/main" val="20000"/>
                    </a:ext>
                  </a:extLst>
                </a:gridCol>
                <a:gridCol w="3180114">
                  <a:extLst>
                    <a:ext uri="{9D8B030D-6E8A-4147-A177-3AD203B41FA5}">
                      <a16:colId xmlns:a16="http://schemas.microsoft.com/office/drawing/2014/main" val="20001"/>
                    </a:ext>
                  </a:extLst>
                </a:gridCol>
                <a:gridCol w="3057632">
                  <a:extLst>
                    <a:ext uri="{9D8B030D-6E8A-4147-A177-3AD203B41FA5}">
                      <a16:colId xmlns:a16="http://schemas.microsoft.com/office/drawing/2014/main" val="20002"/>
                    </a:ext>
                  </a:extLst>
                </a:gridCol>
                <a:gridCol w="3503026">
                  <a:extLst>
                    <a:ext uri="{9D8B030D-6E8A-4147-A177-3AD203B41FA5}">
                      <a16:colId xmlns:a16="http://schemas.microsoft.com/office/drawing/2014/main" val="20003"/>
                    </a:ext>
                  </a:extLst>
                </a:gridCol>
              </a:tblGrid>
              <a:tr h="1018265">
                <a:tc>
                  <a:txBody>
                    <a:bodyPr/>
                    <a:lstStyle/>
                    <a:p>
                      <a:pPr algn="ctr">
                        <a:lnSpc>
                          <a:spcPct val="120000"/>
                        </a:lnSpc>
                        <a:spcAft>
                          <a:spcPts val="0"/>
                        </a:spcAft>
                      </a:pPr>
                      <a:r>
                        <a:rPr lang="nl-NL" sz="2800" dirty="0">
                          <a:effectLst/>
                          <a:latin typeface="Times New Roman" pitchFamily="18" charset="0"/>
                          <a:cs typeface="Times New Roman" pitchFamily="18" charset="0"/>
                        </a:rPr>
                        <a:t>Loại mô PS</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Mô phân sinh đỉnh</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Mô phân sinh bên</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Mô phân sinh lóng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0"/>
                  </a:ext>
                </a:extLst>
              </a:tr>
              <a:tr h="509133">
                <a:tc>
                  <a:txBody>
                    <a:bodyPr/>
                    <a:lstStyle/>
                    <a:p>
                      <a:pPr algn="ctr">
                        <a:lnSpc>
                          <a:spcPct val="120000"/>
                        </a:lnSpc>
                        <a:spcAft>
                          <a:spcPts val="0"/>
                        </a:spcAft>
                      </a:pPr>
                      <a:r>
                        <a:rPr lang="nl-NL" sz="2800" dirty="0">
                          <a:effectLst/>
                          <a:latin typeface="Times New Roman" pitchFamily="18" charset="0"/>
                          <a:cs typeface="Times New Roman" pitchFamily="18" charset="0"/>
                        </a:rPr>
                        <a:t>Vị trí</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666094">
                <a:tc>
                  <a:txBody>
                    <a:bodyPr/>
                    <a:lstStyle/>
                    <a:p>
                      <a:pPr algn="ctr">
                        <a:lnSpc>
                          <a:spcPct val="120000"/>
                        </a:lnSpc>
                        <a:spcAft>
                          <a:spcPts val="0"/>
                        </a:spcAft>
                      </a:pPr>
                      <a:r>
                        <a:rPr lang="nl-NL" sz="2800">
                          <a:effectLst/>
                          <a:latin typeface="Times New Roman" pitchFamily="18" charset="0"/>
                          <a:cs typeface="Times New Roman" pitchFamily="18" charset="0"/>
                        </a:rPr>
                        <a:t>Chức năng</a:t>
                      </a:r>
                      <a:endParaRPr lang="en-US" sz="240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2"/>
                  </a:ext>
                </a:extLst>
              </a:tr>
              <a:tr h="938604">
                <a:tc>
                  <a:txBody>
                    <a:bodyPr/>
                    <a:lstStyle/>
                    <a:p>
                      <a:pPr algn="ctr">
                        <a:lnSpc>
                          <a:spcPct val="120000"/>
                        </a:lnSpc>
                        <a:spcAft>
                          <a:spcPts val="0"/>
                        </a:spcAft>
                      </a:pPr>
                      <a:r>
                        <a:rPr lang="nl-NL" sz="2800" dirty="0">
                          <a:effectLst/>
                          <a:latin typeface="Times New Roman" pitchFamily="18" charset="0"/>
                          <a:cs typeface="Times New Roman" pitchFamily="18" charset="0"/>
                        </a:rPr>
                        <a:t>Loại TV</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338356" y="0"/>
            <a:ext cx="3978974" cy="52322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b="1" dirty="0">
              <a:latin typeface="Times New Roman" pitchFamily="18" charset="0"/>
              <a:cs typeface="Times New Roman" pitchFamily="18" charset="0"/>
            </a:endParaRPr>
          </a:p>
        </p:txBody>
      </p:sp>
      <p:sp>
        <p:nvSpPr>
          <p:cNvPr id="6" name="Rectangle 1"/>
          <p:cNvSpPr>
            <a:spLocks noChangeArrowheads="1"/>
          </p:cNvSpPr>
          <p:nvPr/>
        </p:nvSpPr>
        <p:spPr bwMode="auto">
          <a:xfrm>
            <a:off x="2047418" y="3107018"/>
            <a:ext cx="6583854" cy="523220"/>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Phiếu học tập số 2: Các loại mô phân sinh</a:t>
            </a:r>
            <a:endParaRPr kumimoji="0" lang="nl-NL" sz="4000" b="1"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snowcones">
            <a:extLst>
              <a:ext uri="{FF2B5EF4-FFF2-40B4-BE49-F238E27FC236}">
                <a16:creationId xmlns:a16="http://schemas.microsoft.com/office/drawing/2014/main" id="{2F422791-5A5E-4969-823D-4CF665A6E5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531" name="Group 43">
            <a:extLst>
              <a:ext uri="{FF2B5EF4-FFF2-40B4-BE49-F238E27FC236}">
                <a16:creationId xmlns:a16="http://schemas.microsoft.com/office/drawing/2014/main" id="{D084FFE0-B4D1-4500-9794-035DDFEA020C}"/>
              </a:ext>
            </a:extLst>
          </p:cNvPr>
          <p:cNvGraphicFramePr>
            <a:graphicFrameLocks noGrp="1"/>
          </p:cNvGraphicFramePr>
          <p:nvPr>
            <p:ph/>
          </p:nvPr>
        </p:nvGraphicFramePr>
        <p:xfrm>
          <a:off x="1981200" y="1524000"/>
          <a:ext cx="8229600" cy="3691436"/>
        </p:xfrm>
        <a:graphic>
          <a:graphicData uri="http://schemas.openxmlformats.org/drawingml/2006/table">
            <a:tbl>
              <a:tblPr/>
              <a:tblGrid>
                <a:gridCol w="7467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8489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dirty="0">
                        <a:ln>
                          <a:noFill/>
                        </a:ln>
                        <a:solidFill>
                          <a:srgbClr val="CC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0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dirty="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3" name="Text Box 25">
            <a:extLst>
              <a:ext uri="{FF2B5EF4-FFF2-40B4-BE49-F238E27FC236}">
                <a16:creationId xmlns:a16="http://schemas.microsoft.com/office/drawing/2014/main" id="{191E5B12-98CF-461E-A4C8-2250F554BCB1}"/>
              </a:ext>
            </a:extLst>
          </p:cNvPr>
          <p:cNvSpPr txBox="1">
            <a:spLocks noChangeArrowheads="1"/>
          </p:cNvSpPr>
          <p:nvPr/>
        </p:nvSpPr>
        <p:spPr bwMode="auto">
          <a:xfrm>
            <a:off x="9525000" y="16764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solidFill>
                  <a:srgbClr val="CC0000"/>
                </a:solidFill>
                <a:cs typeface="Arial" panose="020B0604020202020204" pitchFamily="34" charset="0"/>
              </a:rPr>
              <a:t>Đ</a:t>
            </a:r>
          </a:p>
        </p:txBody>
      </p:sp>
      <p:sp>
        <p:nvSpPr>
          <p:cNvPr id="63515" name="Text Box 27">
            <a:extLst>
              <a:ext uri="{FF2B5EF4-FFF2-40B4-BE49-F238E27FC236}">
                <a16:creationId xmlns:a16="http://schemas.microsoft.com/office/drawing/2014/main" id="{F211A4CF-060B-46D7-9BCD-AEDCDC640FC2}"/>
              </a:ext>
            </a:extLst>
          </p:cNvPr>
          <p:cNvSpPr txBox="1">
            <a:spLocks noChangeArrowheads="1"/>
          </p:cNvSpPr>
          <p:nvPr/>
        </p:nvSpPr>
        <p:spPr bwMode="auto">
          <a:xfrm>
            <a:off x="9520177" y="4391628"/>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chemeClr val="tx2"/>
                </a:solidFill>
                <a:cs typeface="Arial" panose="020B0604020202020204" pitchFamily="34" charset="0"/>
              </a:rPr>
              <a:t>S</a:t>
            </a:r>
          </a:p>
        </p:txBody>
      </p:sp>
      <p:sp>
        <p:nvSpPr>
          <p:cNvPr id="63516" name="Text Box 28">
            <a:extLst>
              <a:ext uri="{FF2B5EF4-FFF2-40B4-BE49-F238E27FC236}">
                <a16:creationId xmlns:a16="http://schemas.microsoft.com/office/drawing/2014/main" id="{26DCD139-221A-4615-B185-5A2B3C11648F}"/>
              </a:ext>
            </a:extLst>
          </p:cNvPr>
          <p:cNvSpPr txBox="1">
            <a:spLocks noChangeArrowheads="1"/>
          </p:cNvSpPr>
          <p:nvPr/>
        </p:nvSpPr>
        <p:spPr bwMode="auto">
          <a:xfrm>
            <a:off x="9601200" y="2590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solidFill>
                  <a:srgbClr val="FF0000"/>
                </a:solidFill>
                <a:cs typeface="Arial" panose="020B0604020202020204" pitchFamily="34" charset="0"/>
              </a:rPr>
              <a:t>Đ</a:t>
            </a:r>
          </a:p>
        </p:txBody>
      </p:sp>
      <p:sp>
        <p:nvSpPr>
          <p:cNvPr id="63517" name="Text Box 29">
            <a:extLst>
              <a:ext uri="{FF2B5EF4-FFF2-40B4-BE49-F238E27FC236}">
                <a16:creationId xmlns:a16="http://schemas.microsoft.com/office/drawing/2014/main" id="{FFCA4191-433D-49E2-9161-90D25EE45D0D}"/>
              </a:ext>
            </a:extLst>
          </p:cNvPr>
          <p:cNvSpPr txBox="1">
            <a:spLocks noChangeArrowheads="1"/>
          </p:cNvSpPr>
          <p:nvPr/>
        </p:nvSpPr>
        <p:spPr bwMode="auto">
          <a:xfrm>
            <a:off x="9508603" y="3424177"/>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rgbClr val="FF0000"/>
                </a:solidFill>
                <a:cs typeface="Arial" panose="020B0604020202020204" pitchFamily="34" charset="0"/>
              </a:rPr>
              <a:t>Đ</a:t>
            </a:r>
          </a:p>
        </p:txBody>
      </p:sp>
      <p:sp>
        <p:nvSpPr>
          <p:cNvPr id="32796" name="Text Box 30">
            <a:extLst>
              <a:ext uri="{FF2B5EF4-FFF2-40B4-BE49-F238E27FC236}">
                <a16:creationId xmlns:a16="http://schemas.microsoft.com/office/drawing/2014/main" id="{8898F50B-E6D9-410D-B2F1-3355389657A1}"/>
              </a:ext>
            </a:extLst>
          </p:cNvPr>
          <p:cNvSpPr txBox="1">
            <a:spLocks noChangeArrowheads="1"/>
          </p:cNvSpPr>
          <p:nvPr/>
        </p:nvSpPr>
        <p:spPr bwMode="auto">
          <a:xfrm>
            <a:off x="2020747" y="3200400"/>
            <a:ext cx="845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400">
              <a:cs typeface="Arial" panose="020B0604020202020204" pitchFamily="34" charset="0"/>
            </a:endParaRPr>
          </a:p>
        </p:txBody>
      </p:sp>
      <p:sp>
        <p:nvSpPr>
          <p:cNvPr id="32797" name="Text Box 32">
            <a:extLst>
              <a:ext uri="{FF2B5EF4-FFF2-40B4-BE49-F238E27FC236}">
                <a16:creationId xmlns:a16="http://schemas.microsoft.com/office/drawing/2014/main" id="{8E5E9A0C-8728-405C-B7D0-88D5809A4F46}"/>
              </a:ext>
            </a:extLst>
          </p:cNvPr>
          <p:cNvSpPr txBox="1">
            <a:spLocks noChangeArrowheads="1"/>
          </p:cNvSpPr>
          <p:nvPr/>
        </p:nvSpPr>
        <p:spPr bwMode="auto">
          <a:xfrm>
            <a:off x="2514600" y="4267200"/>
            <a:ext cx="693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400">
              <a:cs typeface="Arial" panose="020B0604020202020204" pitchFamily="34" charset="0"/>
            </a:endParaRPr>
          </a:p>
        </p:txBody>
      </p:sp>
      <p:sp>
        <p:nvSpPr>
          <p:cNvPr id="32798" name="Text Box 37">
            <a:extLst>
              <a:ext uri="{FF2B5EF4-FFF2-40B4-BE49-F238E27FC236}">
                <a16:creationId xmlns:a16="http://schemas.microsoft.com/office/drawing/2014/main" id="{F92FA031-D1B1-44E8-83E4-80558EF36F04}"/>
              </a:ext>
            </a:extLst>
          </p:cNvPr>
          <p:cNvSpPr txBox="1">
            <a:spLocks noChangeArrowheads="1"/>
          </p:cNvSpPr>
          <p:nvPr/>
        </p:nvSpPr>
        <p:spPr bwMode="auto">
          <a:xfrm>
            <a:off x="4191000" y="533401"/>
            <a:ext cx="3505200" cy="5191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t>KIỂM TRA BÀI CŨ</a:t>
            </a:r>
            <a:r>
              <a:rPr lang="vi-VN" altLang="en-US" sz="2800"/>
              <a:t> </a:t>
            </a:r>
            <a:endParaRPr lang="en-US" altLang="en-US" sz="2800"/>
          </a:p>
        </p:txBody>
      </p:sp>
      <p:sp>
        <p:nvSpPr>
          <p:cNvPr id="32799" name="Text Box 38">
            <a:extLst>
              <a:ext uri="{FF2B5EF4-FFF2-40B4-BE49-F238E27FC236}">
                <a16:creationId xmlns:a16="http://schemas.microsoft.com/office/drawing/2014/main" id="{0ECE2DA8-346E-4C3D-97A9-5A5E13A37C2C}"/>
              </a:ext>
            </a:extLst>
          </p:cNvPr>
          <p:cNvSpPr txBox="1">
            <a:spLocks noChangeArrowheads="1"/>
          </p:cNvSpPr>
          <p:nvPr/>
        </p:nvSpPr>
        <p:spPr bwMode="auto">
          <a:xfrm>
            <a:off x="2057400" y="1616076"/>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1800" dirty="0">
                <a:latin typeface="Times New Roman" panose="02020603050405020304" pitchFamily="18" charset="0"/>
                <a:cs typeface="Times New Roman" panose="02020603050405020304" pitchFamily="18" charset="0"/>
              </a:rPr>
              <a:t>1. </a:t>
            </a:r>
            <a:r>
              <a:rPr lang="vi-VN" altLang="en-US" sz="1800" dirty="0">
                <a:latin typeface="Times New Roman" panose="02020603050405020304" pitchFamily="18" charset="0"/>
                <a:cs typeface="Times New Roman" panose="02020603050405020304" pitchFamily="18" charset="0"/>
              </a:rPr>
              <a:t>Sinh trưởng là quá trình </a:t>
            </a:r>
            <a:r>
              <a:rPr lang="en-US" altLang="en-US" sz="1800" dirty="0" err="1">
                <a:latin typeface="Times New Roman" panose="02020603050405020304" pitchFamily="18" charset="0"/>
                <a:cs typeface="Times New Roman" panose="02020603050405020304" pitchFamily="18" charset="0"/>
              </a:rPr>
              <a:t>gia</a:t>
            </a:r>
            <a:r>
              <a:rPr lang="en-US" altLang="en-US" sz="1800" dirty="0">
                <a:latin typeface="Times New Roman" panose="02020603050405020304" pitchFamily="18" charset="0"/>
                <a:cs typeface="Times New Roman" panose="02020603050405020304" pitchFamily="18" charset="0"/>
              </a:rPr>
              <a:t> </a:t>
            </a:r>
            <a:r>
              <a:rPr lang="vi-VN" altLang="en-US" sz="1800" dirty="0">
                <a:latin typeface="Times New Roman" panose="02020603050405020304" pitchFamily="18" charset="0"/>
                <a:cs typeface="Times New Roman" panose="02020603050405020304" pitchFamily="18" charset="0"/>
              </a:rPr>
              <a:t>tăng </a:t>
            </a:r>
            <a:r>
              <a:rPr lang="en-US" altLang="en-US" sz="1800" dirty="0" err="1">
                <a:latin typeface="Times New Roman" panose="02020603050405020304" pitchFamily="18" charset="0"/>
                <a:cs typeface="Times New Roman" panose="02020603050405020304" pitchFamily="18" charset="0"/>
              </a:rPr>
              <a:t>kích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a:t>
            </a:r>
            <a:r>
              <a:rPr lang="vi-VN" altLang="en-US" sz="1800" dirty="0">
                <a:latin typeface="Times New Roman" panose="02020603050405020304" pitchFamily="18" charset="0"/>
                <a:cs typeface="Times New Roman" panose="02020603050405020304" pitchFamily="18" charset="0"/>
              </a:rPr>
              <a:t>ư</a:t>
            </a:r>
            <a:r>
              <a:rPr lang="en-US" altLang="en-US" sz="1800" dirty="0" err="1">
                <a:latin typeface="Times New Roman" panose="02020603050405020304" pitchFamily="18" charset="0"/>
                <a:cs typeface="Times New Roman" panose="02020603050405020304" pitchFamily="18" charset="0"/>
              </a:rPr>
              <a:t>ớc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khối</a:t>
            </a:r>
            <a:r>
              <a:rPr lang="en-US" altLang="en-US" sz="1800" dirty="0">
                <a:latin typeface="Times New Roman" panose="02020603050405020304" pitchFamily="18" charset="0"/>
                <a:cs typeface="Times New Roman" panose="02020603050405020304" pitchFamily="18" charset="0"/>
              </a:rPr>
              <a:t> l</a:t>
            </a:r>
            <a:r>
              <a:rPr lang="vi-VN" altLang="en-US" sz="1800" dirty="0">
                <a:latin typeface="Times New Roman" panose="02020603050405020304" pitchFamily="18" charset="0"/>
                <a:cs typeface="Times New Roman" panose="02020603050405020304" pitchFamily="18" charset="0"/>
              </a:rPr>
              <a:t>ư</a:t>
            </a:r>
            <a:r>
              <a:rPr lang="en-US" altLang="en-US" sz="1800" dirty="0" err="1">
                <a:latin typeface="Times New Roman" panose="02020603050405020304" pitchFamily="18" charset="0"/>
                <a:cs typeface="Times New Roman" panose="02020603050405020304" pitchFamily="18" charset="0"/>
              </a:rPr>
              <a:t>ợng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c</a:t>
            </a:r>
            <a:r>
              <a:rPr lang="vi-VN" altLang="en-US" sz="1800" dirty="0">
                <a:latin typeface="Times New Roman" panose="02020603050405020304" pitchFamily="18" charset="0"/>
                <a:cs typeface="Times New Roman" panose="02020603050405020304" pitchFamily="18" charset="0"/>
              </a:rPr>
              <a:t>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thể</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vật</a:t>
            </a:r>
            <a:r>
              <a:rPr lang="en-US" altLang="en-US" sz="1800" dirty="0">
                <a:latin typeface="Times New Roman" panose="02020603050405020304" pitchFamily="18" charset="0"/>
                <a:cs typeface="Times New Roman" panose="02020603050405020304" pitchFamily="18" charset="0"/>
              </a:rPr>
              <a:t>.</a:t>
            </a:r>
            <a:endParaRPr lang="en-GB" altLang="en-US" sz="1800" dirty="0">
              <a:latin typeface="Times New Roman" panose="02020603050405020304" pitchFamily="18" charset="0"/>
              <a:cs typeface="Times New Roman" panose="02020603050405020304" pitchFamily="18" charset="0"/>
            </a:endParaRPr>
          </a:p>
        </p:txBody>
      </p:sp>
      <p:sp>
        <p:nvSpPr>
          <p:cNvPr id="32800" name="Text Box 39">
            <a:extLst>
              <a:ext uri="{FF2B5EF4-FFF2-40B4-BE49-F238E27FC236}">
                <a16:creationId xmlns:a16="http://schemas.microsoft.com/office/drawing/2014/main" id="{86364058-46F9-4B22-8EDE-EAF738E62EF1}"/>
              </a:ext>
            </a:extLst>
          </p:cNvPr>
          <p:cNvSpPr txBox="1">
            <a:spLocks noChangeArrowheads="1"/>
          </p:cNvSpPr>
          <p:nvPr/>
        </p:nvSpPr>
        <p:spPr bwMode="auto">
          <a:xfrm>
            <a:off x="2057400" y="2530476"/>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1800" dirty="0">
                <a:latin typeface="Times New Roman" panose="02020603050405020304" pitchFamily="18" charset="0"/>
                <a:cs typeface="Times New Roman" panose="02020603050405020304" pitchFamily="18" charset="0"/>
              </a:rPr>
              <a:t>2. </a:t>
            </a:r>
            <a:r>
              <a:rPr lang="en-US" altLang="en-US" sz="1800" dirty="0" err="1">
                <a:latin typeface="Times New Roman" panose="02020603050405020304" pitchFamily="18" charset="0"/>
                <a:cs typeface="Times New Roman" panose="02020603050405020304" pitchFamily="18" charset="0"/>
              </a:rPr>
              <a:t>Phát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triển</a:t>
            </a:r>
            <a:r>
              <a:rPr lang="vi-VN" altLang="en-US" sz="1800" dirty="0">
                <a:latin typeface="Times New Roman" panose="02020603050405020304" pitchFamily="18" charset="0"/>
                <a:cs typeface="Times New Roman" panose="02020603050405020304" pitchFamily="18" charset="0"/>
              </a:rPr>
              <a:t> là quá trình </a:t>
            </a:r>
            <a:r>
              <a:rPr lang="en-US" altLang="en-US" sz="1800" dirty="0" err="1">
                <a:latin typeface="Times New Roman" panose="02020603050405020304" pitchFamily="18" charset="0"/>
                <a:cs typeface="Times New Roman" panose="02020603050405020304" pitchFamily="18" charset="0"/>
              </a:rPr>
              <a:t>biến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đổi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về</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cấu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trúc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chức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năng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tế</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mô</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c</a:t>
            </a:r>
            <a:r>
              <a:rPr lang="vi-VN" altLang="en-US" sz="1800" dirty="0">
                <a:latin typeface="Times New Roman" panose="02020603050405020304" pitchFamily="18" charset="0"/>
                <a:cs typeface="Times New Roman" panose="02020603050405020304" pitchFamily="18" charset="0"/>
              </a:rPr>
              <a:t>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thể</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diễn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ra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trong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trình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vật</a:t>
            </a:r>
            <a:r>
              <a:rPr lang="en-US" altLang="en-US" sz="1800" dirty="0">
                <a:latin typeface="Times New Roman" panose="02020603050405020304" pitchFamily="18" charset="0"/>
                <a:cs typeface="Times New Roman" panose="02020603050405020304" pitchFamily="18" charset="0"/>
              </a:rPr>
              <a:t>.</a:t>
            </a:r>
            <a:endParaRPr lang="en-GB" altLang="en-US" sz="1800" dirty="0">
              <a:latin typeface="Times New Roman" panose="02020603050405020304" pitchFamily="18" charset="0"/>
              <a:cs typeface="Times New Roman" panose="02020603050405020304" pitchFamily="18" charset="0"/>
            </a:endParaRPr>
          </a:p>
        </p:txBody>
      </p:sp>
      <p:sp>
        <p:nvSpPr>
          <p:cNvPr id="32802" name="Text Box 41">
            <a:extLst>
              <a:ext uri="{FF2B5EF4-FFF2-40B4-BE49-F238E27FC236}">
                <a16:creationId xmlns:a16="http://schemas.microsoft.com/office/drawing/2014/main" id="{EC407722-1696-4878-A2C6-A0BE620A066B}"/>
              </a:ext>
            </a:extLst>
          </p:cNvPr>
          <p:cNvSpPr txBox="1">
            <a:spLocks noChangeArrowheads="1"/>
          </p:cNvSpPr>
          <p:nvPr/>
        </p:nvSpPr>
        <p:spPr bwMode="auto">
          <a:xfrm>
            <a:off x="2080549" y="3345084"/>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1800" dirty="0">
                <a:latin typeface="Times New Roman" panose="02020603050405020304" pitchFamily="18" charset="0"/>
                <a:cs typeface="Times New Roman" panose="02020603050405020304" pitchFamily="18" charset="0"/>
              </a:rPr>
              <a:t>3. </a:t>
            </a:r>
            <a:r>
              <a:rPr lang="en-US" altLang="en-US" sz="1800" dirty="0" err="1">
                <a:latin typeface="Times New Roman" panose="02020603050405020304" pitchFamily="18" charset="0"/>
                <a:cs typeface="Times New Roman" panose="02020603050405020304" pitchFamily="18" charset="0"/>
              </a:rPr>
              <a:t>Dấu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hiệu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đặc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a:t>
            </a:r>
            <a:r>
              <a:rPr lang="vi-VN" altLang="en-US" sz="1800" dirty="0">
                <a:latin typeface="Times New Roman" panose="02020603050405020304" pitchFamily="18" charset="0"/>
                <a:cs typeface="Times New Roman" panose="02020603050405020304" pitchFamily="18" charset="0"/>
              </a:rPr>
              <a:t>ư</a:t>
            </a:r>
            <a:r>
              <a:rPr lang="en-US" altLang="en-US" sz="1800" dirty="0" err="1">
                <a:latin typeface="Times New Roman" panose="02020603050405020304" pitchFamily="18" charset="0"/>
                <a:cs typeface="Times New Roman" panose="02020603050405020304" pitchFamily="18" charset="0"/>
              </a:rPr>
              <a:t>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triển</a:t>
            </a:r>
            <a:r>
              <a:rPr lang="en-US" altLang="en-US" sz="1800" dirty="0">
                <a:latin typeface="Times New Roman" panose="02020603050405020304" pitchFamily="18" charset="0"/>
                <a:cs typeface="Times New Roman" panose="02020603050405020304" pitchFamily="18" charset="0"/>
              </a:rPr>
              <a:t> ở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vật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sự</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hoá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tế</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hình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thái</a:t>
            </a:r>
            <a:r>
              <a:rPr lang="en-US" altLang="en-US" sz="1800" dirty="0">
                <a:latin typeface="Times New Roman" panose="02020603050405020304" pitchFamily="18" charset="0"/>
                <a:cs typeface="Times New Roman" panose="02020603050405020304" pitchFamily="18" charset="0"/>
              </a:rPr>
              <a:t> c</a:t>
            </a:r>
            <a:r>
              <a:rPr lang="vi-VN" altLang="en-US" sz="1800" dirty="0">
                <a:latin typeface="Times New Roman" panose="02020603050405020304" pitchFamily="18" charset="0"/>
                <a:cs typeface="Times New Roman" panose="02020603050405020304" pitchFamily="18" charset="0"/>
              </a:rPr>
              <a:t>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quan</a:t>
            </a:r>
            <a:r>
              <a:rPr lang="en-US" altLang="en-US" sz="1800" dirty="0">
                <a:latin typeface="Times New Roman" panose="02020603050405020304" pitchFamily="18" charset="0"/>
                <a:cs typeface="Times New Roman" panose="02020603050405020304" pitchFamily="18" charset="0"/>
              </a:rPr>
              <a:t>, c</a:t>
            </a:r>
            <a:r>
              <a:rPr lang="vi-VN" altLang="en-US" sz="1800" dirty="0">
                <a:latin typeface="Times New Roman" panose="02020603050405020304" pitchFamily="18" charset="0"/>
                <a:cs typeface="Times New Roman" panose="02020603050405020304" pitchFamily="18" charset="0"/>
              </a:rPr>
              <a:t>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thể</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theo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đặc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điểm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truyền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loài</a:t>
            </a:r>
            <a:r>
              <a:rPr lang="en-US" altLang="en-US" sz="1800" dirty="0">
                <a:latin typeface="Times New Roman" panose="02020603050405020304" pitchFamily="18" charset="0"/>
                <a:cs typeface="Times New Roman" panose="02020603050405020304" pitchFamily="18" charset="0"/>
              </a:rPr>
              <a:t>.</a:t>
            </a:r>
            <a:endParaRPr lang="en-GB" altLang="en-US" sz="1800" dirty="0">
              <a:latin typeface="Times New Roman" panose="02020603050405020304" pitchFamily="18" charset="0"/>
              <a:cs typeface="Times New Roman" panose="02020603050405020304" pitchFamily="18" charset="0"/>
            </a:endParaRPr>
          </a:p>
        </p:txBody>
      </p:sp>
      <p:sp>
        <p:nvSpPr>
          <p:cNvPr id="32803" name="Text Box 42">
            <a:extLst>
              <a:ext uri="{FF2B5EF4-FFF2-40B4-BE49-F238E27FC236}">
                <a16:creationId xmlns:a16="http://schemas.microsoft.com/office/drawing/2014/main" id="{A3F263B6-94CE-400E-895E-B0C3DB72CAE7}"/>
              </a:ext>
            </a:extLst>
          </p:cNvPr>
          <p:cNvSpPr txBox="1">
            <a:spLocks noChangeArrowheads="1"/>
          </p:cNvSpPr>
          <p:nvPr/>
        </p:nvSpPr>
        <p:spPr bwMode="auto">
          <a:xfrm>
            <a:off x="2126848" y="4355860"/>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1800" dirty="0">
                <a:latin typeface="Times New Roman" panose="02020603050405020304" pitchFamily="18" charset="0"/>
                <a:cs typeface="Times New Roman" panose="02020603050405020304" pitchFamily="18" charset="0"/>
              </a:rPr>
              <a:t>4.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a:t>
            </a:r>
            <a:r>
              <a:rPr lang="vi-VN" altLang="en-US" sz="1800" dirty="0">
                <a:latin typeface="Times New Roman" panose="02020603050405020304" pitchFamily="18" charset="0"/>
                <a:cs typeface="Times New Roman" panose="02020603050405020304" pitchFamily="18" charset="0"/>
              </a:rPr>
              <a:t>ư</a:t>
            </a:r>
            <a:r>
              <a:rPr lang="en-US" altLang="en-US" sz="1800" dirty="0" err="1">
                <a:latin typeface="Times New Roman" panose="02020603050405020304" pitchFamily="18" charset="0"/>
                <a:cs typeface="Times New Roman" panose="02020603050405020304" pitchFamily="18" charset="0"/>
              </a:rPr>
              <a:t>ởng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triển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hai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trình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tách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biệt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không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liên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quan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với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nhau</a:t>
            </a:r>
            <a:r>
              <a:rPr lang="en-US" altLang="en-US" sz="1800" dirty="0">
                <a:latin typeface="Times New Roman" panose="02020603050405020304" pitchFamily="18" charset="0"/>
                <a:cs typeface="Times New Roman" panose="02020603050405020304" pitchFamily="18" charset="0"/>
              </a:rPr>
              <a:t>.</a:t>
            </a:r>
            <a:endParaRPr lang="en-GB" altLang="en-US" sz="1800" dirty="0">
              <a:latin typeface="Times New Roman" panose="02020603050405020304" pitchFamily="18" charset="0"/>
              <a:cs typeface="Times New Roman" panose="02020603050405020304" pitchFamily="18" charset="0"/>
            </a:endParaRPr>
          </a:p>
        </p:txBody>
      </p:sp>
      <p:sp>
        <p:nvSpPr>
          <p:cNvPr id="32804" name="Text Box 45">
            <a:extLst>
              <a:ext uri="{FF2B5EF4-FFF2-40B4-BE49-F238E27FC236}">
                <a16:creationId xmlns:a16="http://schemas.microsoft.com/office/drawing/2014/main" id="{4ECB4519-54AC-4900-ACDA-0DA8FCE865ED}"/>
              </a:ext>
            </a:extLst>
          </p:cNvPr>
          <p:cNvSpPr txBox="1">
            <a:spLocks noChangeArrowheads="1"/>
          </p:cNvSpPr>
          <p:nvPr/>
        </p:nvSpPr>
        <p:spPr bwMode="auto">
          <a:xfrm>
            <a:off x="2072640" y="1046996"/>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err="1">
                <a:solidFill>
                  <a:srgbClr val="D00068"/>
                </a:solidFill>
                <a:latin typeface="Times New Roman" pitchFamily="18" charset="0"/>
                <a:cs typeface="Times New Roman" pitchFamily="18" charset="0"/>
              </a:rPr>
              <a:t>Điền</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đáp</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án</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đúng</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hoặc</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sai</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vào</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các</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câu</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sau</a:t>
            </a:r>
            <a:r>
              <a:rPr lang="en-US" altLang="en-US" sz="2800" dirty="0">
                <a:solidFill>
                  <a:srgbClr val="D00068"/>
                </a:solidFill>
                <a:latin typeface="Times New Roman" pitchFamily="18" charset="0"/>
                <a:cs typeface="Times New Roman" pitchFamily="18" charset="0"/>
              </a:rPr>
              <a:t>?</a:t>
            </a:r>
          </a:p>
        </p:txBody>
      </p:sp>
      <p:pic>
        <p:nvPicPr>
          <p:cNvPr id="18" name="Picture 21" descr="QUANIMAT">
            <a:extLst>
              <a:ext uri="{FF2B5EF4-FFF2-40B4-BE49-F238E27FC236}">
                <a16:creationId xmlns:a16="http://schemas.microsoft.com/office/drawing/2014/main" id="{8705FFAD-6BCB-4D0A-AE34-FD559CDFB7E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13321" y="530226"/>
            <a:ext cx="609600" cy="8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3531"/>
                                        </p:tgtEl>
                                        <p:attrNameLst>
                                          <p:attrName>style.visibility</p:attrName>
                                        </p:attrNameLst>
                                      </p:cBhvr>
                                      <p:to>
                                        <p:strVal val="visible"/>
                                      </p:to>
                                    </p:set>
                                    <p:animEffect transition="in" filter="blinds(horizontal)">
                                      <p:cBhvr>
                                        <p:cTn id="7" dur="500"/>
                                        <p:tgtEl>
                                          <p:spTgt spid="63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3513"/>
                                        </p:tgtEl>
                                        <p:attrNameLst>
                                          <p:attrName>style.visibility</p:attrName>
                                        </p:attrNameLst>
                                      </p:cBhvr>
                                      <p:to>
                                        <p:strVal val="visible"/>
                                      </p:to>
                                    </p:set>
                                    <p:animEffect transition="in" filter="blinds(horizontal)">
                                      <p:cBhvr>
                                        <p:cTn id="12" dur="500"/>
                                        <p:tgtEl>
                                          <p:spTgt spid="63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3516">
                                            <p:txEl>
                                              <p:pRg st="0" end="0"/>
                                            </p:txEl>
                                          </p:spTgt>
                                        </p:tgtEl>
                                        <p:attrNameLst>
                                          <p:attrName>style.visibility</p:attrName>
                                        </p:attrNameLst>
                                      </p:cBhvr>
                                      <p:to>
                                        <p:strVal val="visible"/>
                                      </p:to>
                                    </p:set>
                                    <p:animEffect transition="in" filter="blinds(horizontal)">
                                      <p:cBhvr>
                                        <p:cTn id="17" dur="500"/>
                                        <p:tgtEl>
                                          <p:spTgt spid="6351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3517"/>
                                        </p:tgtEl>
                                        <p:attrNameLst>
                                          <p:attrName>style.visibility</p:attrName>
                                        </p:attrNameLst>
                                      </p:cBhvr>
                                      <p:to>
                                        <p:strVal val="visible"/>
                                      </p:to>
                                    </p:set>
                                    <p:animEffect transition="in" filter="blinds(horizontal)">
                                      <p:cBhvr>
                                        <p:cTn id="22" dur="500"/>
                                        <p:tgtEl>
                                          <p:spTgt spid="635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3515"/>
                                        </p:tgtEl>
                                        <p:attrNameLst>
                                          <p:attrName>style.visibility</p:attrName>
                                        </p:attrNameLst>
                                      </p:cBhvr>
                                      <p:to>
                                        <p:strVal val="visible"/>
                                      </p:to>
                                    </p:set>
                                    <p:animEffect transition="in" filter="blinds(horizontal)">
                                      <p:cBhvr>
                                        <p:cTn id="27" dur="500"/>
                                        <p:tgtEl>
                                          <p:spTgt spid="63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3" grpId="0"/>
      <p:bldP spid="63515" grpId="0"/>
      <p:bldP spid="635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0" y="758142"/>
            <a:ext cx="12192000" cy="6099858"/>
          </a:xfrm>
          <a:prstGeom prst="rect">
            <a:avLst/>
          </a:prstGeom>
        </p:spPr>
      </p:pic>
      <p:sp>
        <p:nvSpPr>
          <p:cNvPr id="5" name="Rectangle 4"/>
          <p:cNvSpPr/>
          <p:nvPr/>
        </p:nvSpPr>
        <p:spPr>
          <a:xfrm>
            <a:off x="142754" y="0"/>
            <a:ext cx="9811474" cy="954107"/>
          </a:xfrm>
          <a:prstGeom prst="rect">
            <a:avLst/>
          </a:prstGeom>
        </p:spPr>
        <p:txBody>
          <a:bodyPr wrap="square">
            <a:spAutoFit/>
          </a:bodyPr>
          <a:lstStyle/>
          <a:p>
            <a:pPr>
              <a:buNone/>
            </a:pPr>
            <a:r>
              <a:rPr lang="en-US" sz="2800" b="1" dirty="0" err="1">
                <a:latin typeface="Times New Roman" pitchFamily="18" charset="0"/>
                <a:cs typeface="Times New Roman" pitchFamily="18" charset="0"/>
              </a:rPr>
              <a:t>Nhiệm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vụ</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Chỉ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mẫu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phút</a:t>
            </a:r>
            <a:r>
              <a:rPr lang="en-US" sz="2800" b="1" dirty="0">
                <a:latin typeface="Times New Roman" pitchFamily="18" charset="0"/>
                <a:cs typeface="Times New Roman" pitchFamily="18" charset="0"/>
              </a:rPr>
              <a:t>)</a:t>
            </a:r>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390081" y="896253"/>
            <a:ext cx="6583854" cy="523220"/>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Phiếu học tập số 1: Các loại mô phân sinh</a:t>
            </a:r>
            <a:endParaRPr kumimoji="0" lang="nl-NL" sz="40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7" name="TextBox 6"/>
          <p:cNvSpPr txBox="1"/>
          <p:nvPr/>
        </p:nvSpPr>
        <p:spPr>
          <a:xfrm>
            <a:off x="373081" y="193463"/>
            <a:ext cx="2661306" cy="52322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b="1" dirty="0">
                <a:solidFill>
                  <a:srgbClr val="FF0000"/>
                </a:solidFill>
                <a:latin typeface="Times New Roman" pitchFamily="18" charset="0"/>
                <a:cs typeface="Times New Roman" pitchFamily="18" charset="0"/>
              </a:rPr>
              <a:t>3. </a:t>
            </a:r>
            <a:r>
              <a:rPr lang="en-US" sz="2800" b="1" dirty="0" err="1">
                <a:solidFill>
                  <a:srgbClr val="FF0000"/>
                </a:solidFill>
                <a:latin typeface="Times New Roman" pitchFamily="18" charset="0"/>
                <a:cs typeface="Times New Roman" pitchFamily="18" charset="0"/>
              </a:rPr>
              <a:t>Mô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endParaRPr lang="en-US" sz="2800" b="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84318161"/>
              </p:ext>
            </p:extLst>
          </p:nvPr>
        </p:nvGraphicFramePr>
        <p:xfrm>
          <a:off x="212406" y="1550034"/>
          <a:ext cx="11979594" cy="5070156"/>
        </p:xfrm>
        <a:graphic>
          <a:graphicData uri="http://schemas.openxmlformats.org/drawingml/2006/table">
            <a:tbl>
              <a:tblPr firstRow="1" firstCol="1" lastRow="1" lastCol="1" bandRow="1" bandCol="1">
                <a:tableStyleId>{E8B1032C-EA38-4F05-BA0D-38AFFFC7BED3}</a:tableStyleId>
              </a:tblPr>
              <a:tblGrid>
                <a:gridCol w="1854875">
                  <a:extLst>
                    <a:ext uri="{9D8B030D-6E8A-4147-A177-3AD203B41FA5}">
                      <a16:colId xmlns:a16="http://schemas.microsoft.com/office/drawing/2014/main" val="20000"/>
                    </a:ext>
                  </a:extLst>
                </a:gridCol>
                <a:gridCol w="3479617">
                  <a:extLst>
                    <a:ext uri="{9D8B030D-6E8A-4147-A177-3AD203B41FA5}">
                      <a16:colId xmlns:a16="http://schemas.microsoft.com/office/drawing/2014/main" val="20001"/>
                    </a:ext>
                  </a:extLst>
                </a:gridCol>
                <a:gridCol w="3096445">
                  <a:extLst>
                    <a:ext uri="{9D8B030D-6E8A-4147-A177-3AD203B41FA5}">
                      <a16:colId xmlns:a16="http://schemas.microsoft.com/office/drawing/2014/main" val="20002"/>
                    </a:ext>
                  </a:extLst>
                </a:gridCol>
                <a:gridCol w="3548657">
                  <a:extLst>
                    <a:ext uri="{9D8B030D-6E8A-4147-A177-3AD203B41FA5}">
                      <a16:colId xmlns:a16="http://schemas.microsoft.com/office/drawing/2014/main" val="20003"/>
                    </a:ext>
                  </a:extLst>
                </a:gridCol>
              </a:tblGrid>
              <a:tr h="649438">
                <a:tc>
                  <a:txBody>
                    <a:bodyPr/>
                    <a:lstStyle/>
                    <a:p>
                      <a:pPr algn="ctr">
                        <a:lnSpc>
                          <a:spcPct val="120000"/>
                        </a:lnSpc>
                        <a:spcAft>
                          <a:spcPts val="0"/>
                        </a:spcAft>
                      </a:pPr>
                      <a:r>
                        <a:rPr lang="nl-NL" sz="2600" dirty="0">
                          <a:effectLst/>
                          <a:latin typeface="Times New Roman" pitchFamily="18" charset="0"/>
                          <a:cs typeface="Times New Roman" pitchFamily="18" charset="0"/>
                        </a:rPr>
                        <a:t>Loại mô PS</a:t>
                      </a:r>
                      <a:endParaRPr lang="en-US" sz="26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Mô phân sinh đỉnh</a:t>
                      </a:r>
                      <a:endParaRPr lang="en-US" sz="26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Mô phân sinh bên</a:t>
                      </a:r>
                      <a:endParaRPr lang="en-US" sz="26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Mô phân sinh lóng</a:t>
                      </a:r>
                      <a:endParaRPr lang="en-US" sz="26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1261354">
                <a:tc>
                  <a:txBody>
                    <a:bodyPr/>
                    <a:lstStyle/>
                    <a:p>
                      <a:pPr algn="just">
                        <a:lnSpc>
                          <a:spcPct val="120000"/>
                        </a:lnSpc>
                        <a:spcAft>
                          <a:spcPts val="0"/>
                        </a:spcAft>
                      </a:pPr>
                      <a:r>
                        <a:rPr lang="nl-NL" sz="2600" dirty="0">
                          <a:effectLst/>
                          <a:latin typeface="Times New Roman" pitchFamily="18" charset="0"/>
                          <a:cs typeface="Times New Roman" pitchFamily="18" charset="0"/>
                        </a:rPr>
                        <a:t>Vị trí</a:t>
                      </a:r>
                      <a:endParaRPr lang="en-US" sz="26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Đầu ngọn thân, ngọn cành, chồi nách, chóp rễ</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Phần vỏ và trụ của thân rễ</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Gốc của lóng</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1"/>
                  </a:ext>
                </a:extLst>
              </a:tr>
              <a:tr h="1586073">
                <a:tc>
                  <a:txBody>
                    <a:bodyPr/>
                    <a:lstStyle/>
                    <a:p>
                      <a:pPr algn="just">
                        <a:lnSpc>
                          <a:spcPct val="120000"/>
                        </a:lnSpc>
                        <a:spcAft>
                          <a:spcPts val="0"/>
                        </a:spcAft>
                      </a:pPr>
                      <a:r>
                        <a:rPr lang="nl-NL" sz="2600" dirty="0">
                          <a:effectLst/>
                          <a:latin typeface="Times New Roman" pitchFamily="18" charset="0"/>
                          <a:cs typeface="Times New Roman" pitchFamily="18" charset="0"/>
                        </a:rPr>
                        <a:t>Chức năng</a:t>
                      </a:r>
                      <a:endParaRPr lang="en-US" sz="26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Giúp cây tăng trưởng theo chiều dài</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Giúp cây tăng trưởng theo đường kính</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Giúp lóng cây dài ra và sẽ ngừng hoạt động khi lóng đạt đến kích thước tối đa.</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2"/>
                  </a:ext>
                </a:extLst>
              </a:tr>
              <a:tr h="1298877">
                <a:tc>
                  <a:txBody>
                    <a:bodyPr/>
                    <a:lstStyle/>
                    <a:p>
                      <a:pPr algn="just">
                        <a:lnSpc>
                          <a:spcPct val="120000"/>
                        </a:lnSpc>
                        <a:spcAft>
                          <a:spcPts val="0"/>
                        </a:spcAft>
                      </a:pPr>
                      <a:r>
                        <a:rPr lang="nl-NL" sz="2600">
                          <a:effectLst/>
                          <a:latin typeface="Times New Roman" pitchFamily="18" charset="0"/>
                          <a:cs typeface="Times New Roman" pitchFamily="18" charset="0"/>
                        </a:rPr>
                        <a:t>Loại thực vật</a:t>
                      </a:r>
                      <a:endParaRPr lang="en-US" sz="260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Cây một lá mầm và cây hai lá mầm</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Cây Hai lá mầm</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Cây Một lá mầm</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3"/>
                  </a:ext>
                </a:extLst>
              </a:tr>
            </a:tbl>
          </a:graphicData>
        </a:graphic>
      </p:graphicFrame>
      <p:sp>
        <p:nvSpPr>
          <p:cNvPr id="8" name="Rounded Rectangle 7"/>
          <p:cNvSpPr/>
          <p:nvPr/>
        </p:nvSpPr>
        <p:spPr>
          <a:xfrm>
            <a:off x="2223252" y="2161420"/>
            <a:ext cx="3240912" cy="111116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ounded Rectangle 8"/>
          <p:cNvSpPr/>
          <p:nvPr/>
        </p:nvSpPr>
        <p:spPr>
          <a:xfrm>
            <a:off x="2188527" y="3490985"/>
            <a:ext cx="3159889" cy="16551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ounded Rectangle 9"/>
          <p:cNvSpPr/>
          <p:nvPr/>
        </p:nvSpPr>
        <p:spPr>
          <a:xfrm>
            <a:off x="2178781" y="5419388"/>
            <a:ext cx="3252486" cy="10185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ounded Rectangle 10"/>
          <p:cNvSpPr/>
          <p:nvPr/>
        </p:nvSpPr>
        <p:spPr>
          <a:xfrm>
            <a:off x="5708146" y="2301534"/>
            <a:ext cx="2835797" cy="10069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Rounded Rectangle 11"/>
          <p:cNvSpPr/>
          <p:nvPr/>
        </p:nvSpPr>
        <p:spPr>
          <a:xfrm>
            <a:off x="5580824" y="3805026"/>
            <a:ext cx="2974694" cy="1296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Rounded Rectangle 12"/>
          <p:cNvSpPr/>
          <p:nvPr/>
        </p:nvSpPr>
        <p:spPr>
          <a:xfrm>
            <a:off x="5707233" y="5563769"/>
            <a:ext cx="2789499" cy="8796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Rounded Rectangle 13"/>
          <p:cNvSpPr/>
          <p:nvPr/>
        </p:nvSpPr>
        <p:spPr>
          <a:xfrm>
            <a:off x="8831179" y="2335954"/>
            <a:ext cx="3023936" cy="96069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Rounded Rectangle 14"/>
          <p:cNvSpPr/>
          <p:nvPr/>
        </p:nvSpPr>
        <p:spPr>
          <a:xfrm>
            <a:off x="8734926" y="3494640"/>
            <a:ext cx="3457074" cy="17246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Rounded Rectangle 15"/>
          <p:cNvSpPr/>
          <p:nvPr/>
        </p:nvSpPr>
        <p:spPr>
          <a:xfrm>
            <a:off x="8916364" y="5438274"/>
            <a:ext cx="3275636" cy="109959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5247250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 presetClass="entr" presetSubtype="1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3" presetClass="entr" presetSubtype="10" fill="hold" grpId="1"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par>
                                <p:cTn id="15" presetID="3" presetClass="entr" presetSubtype="1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grpId="1"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1"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1"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0" nodeType="clickEffect">
                                  <p:stCondLst>
                                    <p:cond delay="0"/>
                                  </p:stCondLst>
                                  <p:childTnLst>
                                    <p:animEffect transition="out" filter="blinds(horizontal)">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0" nodeType="clickEffect">
                                  <p:stCondLst>
                                    <p:cond delay="0"/>
                                  </p:stCondLst>
                                  <p:childTnLst>
                                    <p:animEffect transition="out" filter="blinds(horizontal)">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grpId="0" nodeType="clickEffect">
                                  <p:stCondLst>
                                    <p:cond delay="0"/>
                                  </p:stCondLst>
                                  <p:childTnLst>
                                    <p:animEffect transition="out" filter="blinds(horizontal)">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0" nodeType="clickEffect">
                                  <p:stCondLst>
                                    <p:cond delay="0"/>
                                  </p:stCondLst>
                                  <p:childTnLst>
                                    <p:animEffect transition="out" filter="blinds(horizontal)">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grpId="0" nodeType="clickEffect">
                                  <p:stCondLst>
                                    <p:cond delay="0"/>
                                  </p:stCondLst>
                                  <p:childTnLst>
                                    <p:animEffect transition="out" filter="blinds(horizontal)">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0" nodeType="clickEffect">
                                  <p:stCondLst>
                                    <p:cond delay="0"/>
                                  </p:stCondLst>
                                  <p:childTnLst>
                                    <p:animEffect transition="out" filter="blinds(horizontal)">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xit" presetSubtype="10" fill="hold" grpId="0" nodeType="clickEffect">
                                  <p:stCondLst>
                                    <p:cond delay="0"/>
                                  </p:stCondLst>
                                  <p:childTnLst>
                                    <p:animEffect transition="out" filter="blinds(horizontal)">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grpId="0" nodeType="clickEffect">
                                  <p:stCondLst>
                                    <p:cond delay="0"/>
                                  </p:stCondLst>
                                  <p:childTnLst>
                                    <p:animEffect transition="out" filter="blinds(horizontal)">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grpId="0" nodeType="clickEffect">
                                  <p:stCondLst>
                                    <p:cond delay="0"/>
                                  </p:stCondLst>
                                  <p:childTnLst>
                                    <p:animEffect transition="out" filter="blinds(horizontal)">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A3AB9D-F825-48E2-A82C-755EDFC8DB10}"/>
              </a:ext>
            </a:extLst>
          </p:cNvPr>
          <p:cNvSpPr txBox="1"/>
          <p:nvPr/>
        </p:nvSpPr>
        <p:spPr>
          <a:xfrm>
            <a:off x="869119" y="0"/>
            <a:ext cx="8034572" cy="584775"/>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3200" b="1" dirty="0">
                <a:solidFill>
                  <a:srgbClr val="FF0000"/>
                </a:solidFill>
                <a:latin typeface="Times New Roman" pitchFamily="18" charset="0"/>
                <a:cs typeface="Times New Roman" pitchFamily="18" charset="0"/>
              </a:rPr>
              <a:t>4. </a:t>
            </a:r>
            <a:r>
              <a:rPr lang="en-US" sz="3200" b="1" dirty="0" err="1">
                <a:solidFill>
                  <a:srgbClr val="FF0000"/>
                </a:solidFill>
                <a:latin typeface="Times New Roman" pitchFamily="18" charset="0"/>
                <a:cs typeface="Times New Roman" pitchFamily="18" charset="0"/>
              </a:rPr>
              <a:t>Sinh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trưởng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cấp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trưởng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cấp</a:t>
            </a:r>
            <a:endParaRPr lang="en-US" sz="3200" b="1" dirty="0">
              <a:solidFill>
                <a:srgbClr val="FF0000"/>
              </a:solidFill>
              <a:latin typeface="Times New Roman" pitchFamily="18" charset="0"/>
              <a:cs typeface="Times New Roman" pitchFamily="18" charset="0"/>
            </a:endParaRPr>
          </a:p>
        </p:txBody>
      </p:sp>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203200" y="152400"/>
            <a:ext cx="11176000" cy="6858000"/>
            <a:chOff x="0" y="0"/>
            <a:chExt cx="5280" cy="4320"/>
          </a:xfrm>
        </p:grpSpPr>
        <p:grpSp>
          <p:nvGrpSpPr>
            <p:cNvPr id="7" name="Group 3"/>
            <p:cNvGrpSpPr>
              <a:grpSpLocks/>
            </p:cNvGrpSpPr>
            <p:nvPr/>
          </p:nvGrpSpPr>
          <p:grpSpPr bwMode="auto">
            <a:xfrm>
              <a:off x="0" y="0"/>
              <a:ext cx="4980" cy="4320"/>
              <a:chOff x="0" y="-48"/>
              <a:chExt cx="4980" cy="4320"/>
            </a:xfrm>
          </p:grpSpPr>
          <p:grpSp>
            <p:nvGrpSpPr>
              <p:cNvPr id="8" name="Group 4"/>
              <p:cNvGrpSpPr>
                <a:grpSpLocks/>
              </p:cNvGrpSpPr>
              <p:nvPr/>
            </p:nvGrpSpPr>
            <p:grpSpPr bwMode="auto">
              <a:xfrm>
                <a:off x="257" y="-48"/>
                <a:ext cx="4723" cy="4320"/>
                <a:chOff x="257" y="-48"/>
                <a:chExt cx="4723" cy="4320"/>
              </a:xfrm>
            </p:grpSpPr>
            <p:pic>
              <p:nvPicPr>
                <p:cNvPr id="29746" name="Picture 28" descr="cay 2.png"/>
                <p:cNvPicPr>
                  <a:picLocks noChangeAspect="1"/>
                </p:cNvPicPr>
                <p:nvPr/>
              </p:nvPicPr>
              <p:blipFill>
                <a:blip r:embed="rId2"/>
                <a:srcRect/>
                <a:stretch>
                  <a:fillRect/>
                </a:stretch>
              </p:blipFill>
              <p:spPr bwMode="auto">
                <a:xfrm>
                  <a:off x="257" y="-48"/>
                  <a:ext cx="4723" cy="4320"/>
                </a:xfrm>
                <a:prstGeom prst="rect">
                  <a:avLst/>
                </a:prstGeom>
                <a:noFill/>
                <a:ln w="9525">
                  <a:noFill/>
                  <a:miter lim="800000"/>
                  <a:headEnd/>
                  <a:tailEnd/>
                </a:ln>
              </p:spPr>
            </p:pic>
            <p:pic>
              <p:nvPicPr>
                <p:cNvPr id="29747" name="Picture 34" descr="lat go duoi.png"/>
                <p:cNvPicPr>
                  <a:picLocks noChangeAspect="1"/>
                </p:cNvPicPr>
                <p:nvPr/>
              </p:nvPicPr>
              <p:blipFill>
                <a:blip r:embed="rId3"/>
                <a:srcRect/>
                <a:stretch>
                  <a:fillRect/>
                </a:stretch>
              </p:blipFill>
              <p:spPr bwMode="auto">
                <a:xfrm rot="-60000">
                  <a:off x="2064" y="2160"/>
                  <a:ext cx="2516" cy="1027"/>
                </a:xfrm>
                <a:prstGeom prst="rect">
                  <a:avLst/>
                </a:prstGeom>
                <a:noFill/>
                <a:ln w="9525">
                  <a:noFill/>
                  <a:miter lim="800000"/>
                  <a:headEnd/>
                  <a:tailEnd/>
                </a:ln>
              </p:spPr>
            </p:pic>
            <p:pic>
              <p:nvPicPr>
                <p:cNvPr id="29748" name="Picture 33" descr="lat go tren.png"/>
                <p:cNvPicPr>
                  <a:picLocks noChangeAspect="1"/>
                </p:cNvPicPr>
                <p:nvPr/>
              </p:nvPicPr>
              <p:blipFill>
                <a:blip r:embed="rId4"/>
                <a:srcRect/>
                <a:stretch>
                  <a:fillRect/>
                </a:stretch>
              </p:blipFill>
              <p:spPr bwMode="auto">
                <a:xfrm>
                  <a:off x="2185" y="564"/>
                  <a:ext cx="2079" cy="995"/>
                </a:xfrm>
                <a:prstGeom prst="rect">
                  <a:avLst/>
                </a:prstGeom>
                <a:noFill/>
                <a:ln w="9525">
                  <a:noFill/>
                  <a:miter lim="800000"/>
                  <a:headEnd/>
                  <a:tailEnd/>
                </a:ln>
              </p:spPr>
            </p:pic>
            <p:pic>
              <p:nvPicPr>
                <p:cNvPr id="29749" name="Picture 32" descr="arrow.png"/>
                <p:cNvPicPr>
                  <a:picLocks noChangeAspect="1"/>
                </p:cNvPicPr>
                <p:nvPr/>
              </p:nvPicPr>
              <p:blipFill>
                <a:blip r:embed="rId5"/>
                <a:srcRect/>
                <a:stretch>
                  <a:fillRect/>
                </a:stretch>
              </p:blipFill>
              <p:spPr bwMode="auto">
                <a:xfrm rot="1489067">
                  <a:off x="2348" y="307"/>
                  <a:ext cx="624" cy="346"/>
                </a:xfrm>
                <a:prstGeom prst="rect">
                  <a:avLst/>
                </a:prstGeom>
                <a:noFill/>
                <a:ln w="9525">
                  <a:noFill/>
                  <a:miter lim="800000"/>
                  <a:headEnd/>
                  <a:tailEnd/>
                </a:ln>
              </p:spPr>
            </p:pic>
            <p:pic>
              <p:nvPicPr>
                <p:cNvPr id="29750" name="Picture 37" descr="arrow.png"/>
                <p:cNvPicPr>
                  <a:picLocks noChangeAspect="1"/>
                </p:cNvPicPr>
                <p:nvPr/>
              </p:nvPicPr>
              <p:blipFill>
                <a:blip r:embed="rId5"/>
                <a:srcRect/>
                <a:stretch>
                  <a:fillRect/>
                </a:stretch>
              </p:blipFill>
              <p:spPr bwMode="auto">
                <a:xfrm rot="-487157">
                  <a:off x="1773" y="2238"/>
                  <a:ext cx="624" cy="346"/>
                </a:xfrm>
                <a:prstGeom prst="rect">
                  <a:avLst/>
                </a:prstGeom>
                <a:noFill/>
                <a:ln w="9525">
                  <a:noFill/>
                  <a:miter lim="800000"/>
                  <a:headEnd/>
                  <a:tailEnd/>
                </a:ln>
              </p:spPr>
            </p:pic>
          </p:grpSp>
          <p:sp>
            <p:nvSpPr>
              <p:cNvPr id="29740" name="TextBox 4"/>
              <p:cNvSpPr txBox="1">
                <a:spLocks noChangeArrowheads="1"/>
              </p:cNvSpPr>
              <p:nvPr/>
            </p:nvSpPr>
            <p:spPr bwMode="auto">
              <a:xfrm>
                <a:off x="0" y="768"/>
                <a:ext cx="695" cy="446"/>
              </a:xfrm>
              <a:prstGeom prst="rect">
                <a:avLst/>
              </a:prstGeom>
              <a:noFill/>
              <a:ln w="9525">
                <a:noFill/>
                <a:miter lim="800000"/>
                <a:headEnd/>
                <a:tailEnd/>
              </a:ln>
            </p:spPr>
            <p:txBody>
              <a:bodyPr wrap="none">
                <a:spAutoFit/>
              </a:bodyPr>
              <a:lstStyle/>
              <a:p>
                <a:pPr eaLnBrk="1" hangingPunct="1"/>
                <a:r>
                  <a:rPr lang="en-US" altLang="en-US" sz="2000" b="1" dirty="0" err="1">
                    <a:solidFill>
                      <a:srgbClr val="006600"/>
                    </a:solidFill>
                  </a:rPr>
                  <a:t>Sinh</a:t>
                </a:r>
                <a:r>
                  <a:rPr lang="en-US" altLang="en-US" sz="2000" b="1" dirty="0">
                    <a:solidFill>
                      <a:srgbClr val="006600"/>
                    </a:solidFill>
                  </a:rPr>
                  <a:t> </a:t>
                </a:r>
                <a:r>
                  <a:rPr lang="en-US" altLang="en-US" sz="2000" b="1" dirty="0" err="1">
                    <a:solidFill>
                      <a:srgbClr val="006600"/>
                    </a:solidFill>
                  </a:rPr>
                  <a:t>trưởng</a:t>
                </a:r>
                <a:endParaRPr lang="en-US" altLang="en-US" sz="2000" b="1" dirty="0">
                  <a:solidFill>
                    <a:srgbClr val="006600"/>
                  </a:solidFill>
                </a:endParaRPr>
              </a:p>
              <a:p>
                <a:pPr eaLnBrk="1" hangingPunct="1"/>
                <a:r>
                  <a:rPr lang="en-US" altLang="en-US" sz="2000" b="1" dirty="0" err="1">
                    <a:solidFill>
                      <a:srgbClr val="006600"/>
                    </a:solidFill>
                  </a:rPr>
                  <a:t>năm</a:t>
                </a:r>
                <a:r>
                  <a:rPr lang="en-US" altLang="en-US" sz="2000" b="1" dirty="0">
                    <a:solidFill>
                      <a:srgbClr val="006600"/>
                    </a:solidFill>
                  </a:rPr>
                  <a:t> nay</a:t>
                </a:r>
              </a:p>
            </p:txBody>
          </p:sp>
          <p:sp>
            <p:nvSpPr>
              <p:cNvPr id="29741" name="TextBox 5"/>
              <p:cNvSpPr txBox="1">
                <a:spLocks noChangeArrowheads="1"/>
              </p:cNvSpPr>
              <p:nvPr/>
            </p:nvSpPr>
            <p:spPr bwMode="auto">
              <a:xfrm>
                <a:off x="0" y="2256"/>
                <a:ext cx="695" cy="640"/>
              </a:xfrm>
              <a:prstGeom prst="rect">
                <a:avLst/>
              </a:prstGeom>
              <a:noFill/>
              <a:ln w="9525">
                <a:noFill/>
                <a:miter lim="800000"/>
                <a:headEnd/>
                <a:tailEnd/>
              </a:ln>
            </p:spPr>
            <p:txBody>
              <a:bodyPr wrap="none">
                <a:spAutoFit/>
              </a:bodyPr>
              <a:lstStyle/>
              <a:p>
                <a:pPr eaLnBrk="1" hangingPunct="1"/>
                <a:r>
                  <a:rPr lang="en-US" altLang="en-US" sz="2000" b="1">
                    <a:solidFill>
                      <a:srgbClr val="006600"/>
                    </a:solidFill>
                  </a:rPr>
                  <a:t>Sinh trưởng</a:t>
                </a:r>
              </a:p>
              <a:p>
                <a:pPr eaLnBrk="1" hangingPunct="1"/>
                <a:r>
                  <a:rPr lang="en-US" altLang="en-US" sz="2000" b="1">
                    <a:solidFill>
                      <a:srgbClr val="006600"/>
                    </a:solidFill>
                  </a:rPr>
                  <a:t>1 năm về</a:t>
                </a:r>
              </a:p>
              <a:p>
                <a:pPr eaLnBrk="1" hangingPunct="1"/>
                <a:r>
                  <a:rPr lang="en-US" altLang="en-US" sz="2000" b="1">
                    <a:solidFill>
                      <a:srgbClr val="006600"/>
                    </a:solidFill>
                  </a:rPr>
                  <a:t>trước</a:t>
                </a:r>
              </a:p>
            </p:txBody>
          </p:sp>
          <p:sp>
            <p:nvSpPr>
              <p:cNvPr id="29742" name="TextBox 6"/>
              <p:cNvSpPr txBox="1">
                <a:spLocks noChangeArrowheads="1"/>
              </p:cNvSpPr>
              <p:nvPr/>
            </p:nvSpPr>
            <p:spPr bwMode="auto">
              <a:xfrm>
                <a:off x="0" y="3360"/>
                <a:ext cx="695" cy="640"/>
              </a:xfrm>
              <a:prstGeom prst="rect">
                <a:avLst/>
              </a:prstGeom>
              <a:noFill/>
              <a:ln w="9525">
                <a:noFill/>
                <a:miter lim="800000"/>
                <a:headEnd/>
                <a:tailEnd/>
              </a:ln>
            </p:spPr>
            <p:txBody>
              <a:bodyPr wrap="none">
                <a:spAutoFit/>
              </a:bodyPr>
              <a:lstStyle/>
              <a:p>
                <a:pPr eaLnBrk="1" hangingPunct="1"/>
                <a:r>
                  <a:rPr lang="en-US" altLang="en-US" sz="2000" b="1">
                    <a:solidFill>
                      <a:srgbClr val="006600"/>
                    </a:solidFill>
                  </a:rPr>
                  <a:t>Sinh trưởng</a:t>
                </a:r>
              </a:p>
              <a:p>
                <a:pPr eaLnBrk="1" hangingPunct="1"/>
                <a:r>
                  <a:rPr lang="en-US" altLang="en-US" sz="2000" b="1">
                    <a:solidFill>
                      <a:srgbClr val="006600"/>
                    </a:solidFill>
                  </a:rPr>
                  <a:t>2 năm về </a:t>
                </a:r>
              </a:p>
              <a:p>
                <a:pPr eaLnBrk="1" hangingPunct="1"/>
                <a:r>
                  <a:rPr lang="en-US" altLang="en-US" sz="2000" b="1">
                    <a:solidFill>
                      <a:srgbClr val="006600"/>
                    </a:solidFill>
                  </a:rPr>
                  <a:t>trước</a:t>
                </a:r>
              </a:p>
            </p:txBody>
          </p:sp>
          <p:sp>
            <p:nvSpPr>
              <p:cNvPr id="30" name="Left Brace 29">
                <a:extLst>
                  <a:ext uri="{FF2B5EF4-FFF2-40B4-BE49-F238E27FC236}">
                    <a16:creationId xmlns:a16="http://schemas.microsoft.com/office/drawing/2014/main" id="{1F56CED8-247F-481A-9C61-E5EF32DE0D20}"/>
                  </a:ext>
                </a:extLst>
              </p:cNvPr>
              <p:cNvSpPr/>
              <p:nvPr/>
            </p:nvSpPr>
            <p:spPr>
              <a:xfrm>
                <a:off x="1008" y="0"/>
                <a:ext cx="192" cy="1776"/>
              </a:xfrm>
              <a:prstGeom prst="leftBrace">
                <a:avLst/>
              </a:prstGeom>
              <a:ln w="38100">
                <a:solidFill>
                  <a:srgbClr val="0066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1" name="Left Brace 30">
                <a:extLst>
                  <a:ext uri="{FF2B5EF4-FFF2-40B4-BE49-F238E27FC236}">
                    <a16:creationId xmlns:a16="http://schemas.microsoft.com/office/drawing/2014/main" id="{8838DD3F-5A9E-4C43-B72C-0DDFEDEA55E6}"/>
                  </a:ext>
                </a:extLst>
              </p:cNvPr>
              <p:cNvSpPr/>
              <p:nvPr/>
            </p:nvSpPr>
            <p:spPr>
              <a:xfrm>
                <a:off x="1008" y="1872"/>
                <a:ext cx="192" cy="1344"/>
              </a:xfrm>
              <a:prstGeom prst="leftBrace">
                <a:avLst/>
              </a:prstGeom>
              <a:ln w="38100">
                <a:solidFill>
                  <a:srgbClr val="0066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2" name="Left Brace 31">
                <a:extLst>
                  <a:ext uri="{FF2B5EF4-FFF2-40B4-BE49-F238E27FC236}">
                    <a16:creationId xmlns:a16="http://schemas.microsoft.com/office/drawing/2014/main" id="{72A7EDA7-098F-47D8-85F5-00DBE58FADCD}"/>
                  </a:ext>
                </a:extLst>
              </p:cNvPr>
              <p:cNvSpPr/>
              <p:nvPr/>
            </p:nvSpPr>
            <p:spPr>
              <a:xfrm>
                <a:off x="1008" y="3264"/>
                <a:ext cx="192" cy="960"/>
              </a:xfrm>
              <a:prstGeom prst="leftBrace">
                <a:avLst/>
              </a:prstGeom>
              <a:ln w="38100">
                <a:solidFill>
                  <a:srgbClr val="0066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sp>
          <p:nvSpPr>
            <p:cNvPr id="29732" name="TextBox 7"/>
            <p:cNvSpPr txBox="1">
              <a:spLocks noChangeArrowheads="1"/>
            </p:cNvSpPr>
            <p:nvPr/>
          </p:nvSpPr>
          <p:spPr bwMode="auto">
            <a:xfrm>
              <a:off x="1200" y="576"/>
              <a:ext cx="494" cy="252"/>
            </a:xfrm>
            <a:prstGeom prst="rect">
              <a:avLst/>
            </a:prstGeom>
            <a:noFill/>
            <a:ln w="9525">
              <a:noFill/>
              <a:miter lim="800000"/>
              <a:headEnd/>
              <a:tailEnd/>
            </a:ln>
          </p:spPr>
          <p:txBody>
            <a:bodyPr wrap="none">
              <a:spAutoFit/>
            </a:bodyPr>
            <a:lstStyle/>
            <a:p>
              <a:pPr eaLnBrk="1" hangingPunct="1"/>
              <a:r>
                <a:rPr lang="en-US" altLang="en-US" sz="2000"/>
                <a:t>Vảy chồi</a:t>
              </a:r>
            </a:p>
          </p:txBody>
        </p:sp>
        <p:sp>
          <p:nvSpPr>
            <p:cNvPr id="29733" name="TextBox 8"/>
            <p:cNvSpPr txBox="1">
              <a:spLocks noChangeArrowheads="1"/>
            </p:cNvSpPr>
            <p:nvPr/>
          </p:nvSpPr>
          <p:spPr bwMode="auto">
            <a:xfrm>
              <a:off x="2592" y="0"/>
              <a:ext cx="556" cy="252"/>
            </a:xfrm>
            <a:prstGeom prst="rect">
              <a:avLst/>
            </a:prstGeom>
            <a:noFill/>
            <a:ln w="9525">
              <a:noFill/>
              <a:miter lim="800000"/>
              <a:headEnd/>
              <a:tailEnd/>
            </a:ln>
          </p:spPr>
          <p:txBody>
            <a:bodyPr wrap="none">
              <a:spAutoFit/>
            </a:bodyPr>
            <a:lstStyle/>
            <a:p>
              <a:pPr eaLnBrk="1" hangingPunct="1"/>
              <a:r>
                <a:rPr lang="en-US" altLang="en-US" sz="2000"/>
                <a:t>Chồi đỉnh</a:t>
              </a:r>
            </a:p>
          </p:txBody>
        </p:sp>
        <p:cxnSp>
          <p:nvCxnSpPr>
            <p:cNvPr id="40" name="Straight Connector 39">
              <a:extLst>
                <a:ext uri="{FF2B5EF4-FFF2-40B4-BE49-F238E27FC236}">
                  <a16:creationId xmlns:a16="http://schemas.microsoft.com/office/drawing/2014/main" id="{593308CC-75E8-4B24-9E63-7DF8C57E6D09}"/>
                </a:ext>
              </a:extLst>
            </p:cNvPr>
            <p:cNvCxnSpPr/>
            <p:nvPr/>
          </p:nvCxnSpPr>
          <p:spPr>
            <a:xfrm>
              <a:off x="2256" y="96"/>
              <a:ext cx="336"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38652E3-9BB4-430A-819B-82892857D270}"/>
                </a:ext>
              </a:extLst>
            </p:cNvPr>
            <p:cNvCxnSpPr>
              <a:endCxn id="29732" idx="2"/>
            </p:cNvCxnSpPr>
            <p:nvPr/>
          </p:nvCxnSpPr>
          <p:spPr>
            <a:xfrm rot="5400000" flipH="1" flipV="1">
              <a:off x="1239" y="913"/>
              <a:ext cx="293" cy="1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736" name="Text Box 20"/>
            <p:cNvSpPr txBox="1">
              <a:spLocks noChangeArrowheads="1"/>
            </p:cNvSpPr>
            <p:nvPr/>
          </p:nvSpPr>
          <p:spPr bwMode="auto">
            <a:xfrm>
              <a:off x="1872" y="3792"/>
              <a:ext cx="3408" cy="233"/>
            </a:xfrm>
            <a:prstGeom prst="rect">
              <a:avLst/>
            </a:prstGeom>
            <a:noFill/>
            <a:ln w="9525" algn="ctr">
              <a:noFill/>
              <a:miter lim="800000"/>
              <a:headEnd/>
              <a:tailEnd/>
            </a:ln>
            <a:effectLst/>
          </p:spPr>
          <p:txBody>
            <a:bodyPr>
              <a:spAutoFit/>
            </a:bodyPr>
            <a:lstStyle/>
            <a:p>
              <a:pPr algn="ctr">
                <a:spcBef>
                  <a:spcPct val="50000"/>
                </a:spcBef>
              </a:pPr>
              <a:r>
                <a:rPr lang="en-US" altLang="en-US" b="1">
                  <a:solidFill>
                    <a:srgbClr val="000000"/>
                  </a:solidFill>
                  <a:latin typeface="Tahoma" pitchFamily="34" charset="0"/>
                </a:rPr>
                <a:t>Hình 34.3 Sinh trưởng sơ cấp và thứ cấp của thân cây gỗ</a:t>
              </a:r>
            </a:p>
          </p:txBody>
        </p:sp>
        <p:sp>
          <p:nvSpPr>
            <p:cNvPr id="29737" name="Text Box 21"/>
            <p:cNvSpPr txBox="1">
              <a:spLocks noChangeArrowheads="1"/>
            </p:cNvSpPr>
            <p:nvPr/>
          </p:nvSpPr>
          <p:spPr bwMode="auto">
            <a:xfrm>
              <a:off x="2352" y="3081"/>
              <a:ext cx="1680" cy="231"/>
            </a:xfrm>
            <a:prstGeom prst="rect">
              <a:avLst/>
            </a:prstGeom>
            <a:noFill/>
            <a:ln w="9525" algn="ctr">
              <a:noFill/>
              <a:miter lim="800000"/>
              <a:headEnd/>
              <a:tailEnd/>
            </a:ln>
            <a:effectLst/>
          </p:spPr>
          <p:txBody>
            <a:bodyPr>
              <a:spAutoFit/>
            </a:bodyPr>
            <a:lstStyle/>
            <a:p>
              <a:pPr algn="ctr">
                <a:spcBef>
                  <a:spcPct val="50000"/>
                </a:spcBef>
              </a:pPr>
              <a:r>
                <a:rPr lang="en-US" altLang="en-US" b="1">
                  <a:solidFill>
                    <a:srgbClr val="FF0000"/>
                  </a:solidFill>
                  <a:latin typeface="Tahoma" pitchFamily="34" charset="0"/>
                </a:rPr>
                <a:t>Sinh trưởng thứ cấp</a:t>
              </a:r>
            </a:p>
          </p:txBody>
        </p:sp>
        <p:sp>
          <p:nvSpPr>
            <p:cNvPr id="29738" name="Text Box 22"/>
            <p:cNvSpPr txBox="1">
              <a:spLocks noChangeArrowheads="1"/>
            </p:cNvSpPr>
            <p:nvPr/>
          </p:nvSpPr>
          <p:spPr bwMode="auto">
            <a:xfrm>
              <a:off x="2352" y="1488"/>
              <a:ext cx="1680" cy="231"/>
            </a:xfrm>
            <a:prstGeom prst="rect">
              <a:avLst/>
            </a:prstGeom>
            <a:noFill/>
            <a:ln w="9525" algn="ctr">
              <a:noFill/>
              <a:miter lim="800000"/>
              <a:headEnd/>
              <a:tailEnd/>
            </a:ln>
            <a:effectLst/>
          </p:spPr>
          <p:txBody>
            <a:bodyPr>
              <a:spAutoFit/>
            </a:bodyPr>
            <a:lstStyle/>
            <a:p>
              <a:pPr algn="ctr">
                <a:spcBef>
                  <a:spcPct val="50000"/>
                </a:spcBef>
              </a:pPr>
              <a:r>
                <a:rPr lang="en-US" altLang="en-US" b="1" dirty="0" err="1">
                  <a:solidFill>
                    <a:srgbClr val="008000"/>
                  </a:solidFill>
                  <a:latin typeface="Tahoma" pitchFamily="34" charset="0"/>
                </a:rPr>
                <a:t>Sinh</a:t>
              </a:r>
              <a:r>
                <a:rPr lang="en-US" altLang="en-US" b="1" dirty="0">
                  <a:solidFill>
                    <a:srgbClr val="008000"/>
                  </a:solidFill>
                  <a:latin typeface="Tahoma" pitchFamily="34" charset="0"/>
                </a:rPr>
                <a:t> </a:t>
              </a:r>
              <a:r>
                <a:rPr lang="en-US" altLang="en-US" b="1" dirty="0" err="1">
                  <a:solidFill>
                    <a:srgbClr val="008000"/>
                  </a:solidFill>
                  <a:latin typeface="Tahoma" pitchFamily="34" charset="0"/>
                </a:rPr>
                <a:t>trưởng</a:t>
              </a:r>
              <a:r>
                <a:rPr lang="en-US" altLang="en-US" b="1" dirty="0">
                  <a:solidFill>
                    <a:srgbClr val="008000"/>
                  </a:solidFill>
                  <a:latin typeface="Tahoma" pitchFamily="34" charset="0"/>
                </a:rPr>
                <a:t> </a:t>
              </a:r>
              <a:r>
                <a:rPr lang="en-US" altLang="en-US" b="1" dirty="0" err="1">
                  <a:solidFill>
                    <a:srgbClr val="008000"/>
                  </a:solidFill>
                  <a:latin typeface="Tahoma" pitchFamily="34" charset="0"/>
                </a:rPr>
                <a:t>sơ</a:t>
              </a:r>
              <a:r>
                <a:rPr lang="en-US" altLang="en-US" b="1" dirty="0">
                  <a:solidFill>
                    <a:srgbClr val="008000"/>
                  </a:solidFill>
                  <a:latin typeface="Tahoma" pitchFamily="34" charset="0"/>
                </a:rPr>
                <a:t> </a:t>
              </a:r>
              <a:r>
                <a:rPr lang="en-US" altLang="en-US" b="1" dirty="0" err="1">
                  <a:solidFill>
                    <a:srgbClr val="008000"/>
                  </a:solidFill>
                  <a:latin typeface="Tahoma" pitchFamily="34" charset="0"/>
                </a:rPr>
                <a:t>cấp</a:t>
              </a:r>
              <a:endParaRPr lang="en-US" altLang="en-US" b="1" dirty="0">
                <a:solidFill>
                  <a:srgbClr val="008000"/>
                </a:solidFill>
                <a:latin typeface="Tahoma" pitchFamily="34" charset="0"/>
              </a:endParaRPr>
            </a:p>
          </p:txBody>
        </p:sp>
      </p:grpSp>
      <p:sp>
        <p:nvSpPr>
          <p:cNvPr id="29699" name="Text Box 23"/>
          <p:cNvSpPr txBox="1">
            <a:spLocks noChangeArrowheads="1"/>
          </p:cNvSpPr>
          <p:nvPr/>
        </p:nvSpPr>
        <p:spPr bwMode="auto">
          <a:xfrm>
            <a:off x="1117600" y="1290638"/>
            <a:ext cx="10058400" cy="519112"/>
          </a:xfrm>
          <a:prstGeom prst="rect">
            <a:avLst/>
          </a:prstGeom>
          <a:noFill/>
          <a:ln w="9525">
            <a:noFill/>
            <a:miter lim="800000"/>
            <a:headEnd/>
            <a:tailEnd/>
          </a:ln>
          <a:effectLst/>
        </p:spPr>
        <p:txBody>
          <a:bodyPr>
            <a:spAutoFit/>
          </a:bodyPr>
          <a:lstStyle/>
          <a:p>
            <a:pPr algn="ctr" eaLnBrk="1" hangingPunct="1">
              <a:spcBef>
                <a:spcPct val="50000"/>
              </a:spcBef>
            </a:pPr>
            <a:endParaRPr lang="en-US" altLang="en-US" sz="2800" b="1">
              <a:solidFill>
                <a:schemeClr val="accent2"/>
              </a:solidFill>
              <a:latin typeface="Times New Roman" pitchFamily="18" charset="0"/>
            </a:endParaRPr>
          </a:p>
        </p:txBody>
      </p:sp>
      <p:sp>
        <p:nvSpPr>
          <p:cNvPr id="2" name="TextBox 9"/>
          <p:cNvSpPr txBox="1">
            <a:spLocks noChangeArrowheads="1"/>
          </p:cNvSpPr>
          <p:nvPr/>
        </p:nvSpPr>
        <p:spPr bwMode="auto">
          <a:xfrm>
            <a:off x="7112001" y="685800"/>
            <a:ext cx="898003" cy="400110"/>
          </a:xfrm>
          <a:prstGeom prst="rect">
            <a:avLst/>
          </a:prstGeom>
          <a:noFill/>
          <a:ln w="9525">
            <a:noFill/>
            <a:miter lim="800000"/>
            <a:headEnd/>
            <a:tailEnd/>
          </a:ln>
        </p:spPr>
        <p:txBody>
          <a:bodyPr wrap="none">
            <a:spAutoFit/>
          </a:bodyPr>
          <a:lstStyle/>
          <a:p>
            <a:pPr eaLnBrk="1" hangingPunct="1"/>
            <a:r>
              <a:rPr lang="en-US" altLang="en-US" sz="2000"/>
              <a:t>Biểu bì</a:t>
            </a:r>
          </a:p>
        </p:txBody>
      </p:sp>
      <p:sp>
        <p:nvSpPr>
          <p:cNvPr id="3" name="TextBox 10"/>
          <p:cNvSpPr txBox="1">
            <a:spLocks noChangeArrowheads="1"/>
          </p:cNvSpPr>
          <p:nvPr/>
        </p:nvSpPr>
        <p:spPr bwMode="auto">
          <a:xfrm>
            <a:off x="7931151" y="990601"/>
            <a:ext cx="454420" cy="400110"/>
          </a:xfrm>
          <a:prstGeom prst="rect">
            <a:avLst/>
          </a:prstGeom>
          <a:noFill/>
          <a:ln w="9525">
            <a:noFill/>
            <a:miter lim="800000"/>
            <a:headEnd/>
            <a:tailEnd/>
          </a:ln>
        </p:spPr>
        <p:txBody>
          <a:bodyPr wrap="none">
            <a:spAutoFit/>
          </a:bodyPr>
          <a:lstStyle/>
          <a:p>
            <a:pPr eaLnBrk="1" hangingPunct="1"/>
            <a:r>
              <a:rPr lang="en-US" altLang="en-US" sz="2000"/>
              <a:t>Vỏ</a:t>
            </a:r>
          </a:p>
        </p:txBody>
      </p:sp>
      <p:sp>
        <p:nvSpPr>
          <p:cNvPr id="25610" name="TextBox 11"/>
          <p:cNvSpPr txBox="1">
            <a:spLocks noChangeArrowheads="1"/>
          </p:cNvSpPr>
          <p:nvPr/>
        </p:nvSpPr>
        <p:spPr bwMode="auto">
          <a:xfrm>
            <a:off x="8919634" y="1143001"/>
            <a:ext cx="1878143" cy="400110"/>
          </a:xfrm>
          <a:prstGeom prst="rect">
            <a:avLst/>
          </a:prstGeom>
          <a:noFill/>
          <a:ln w="9525">
            <a:noFill/>
            <a:miter lim="800000"/>
            <a:headEnd/>
            <a:tailEnd/>
          </a:ln>
        </p:spPr>
        <p:txBody>
          <a:bodyPr wrap="none">
            <a:spAutoFit/>
          </a:bodyPr>
          <a:lstStyle/>
          <a:p>
            <a:pPr eaLnBrk="1" hangingPunct="1"/>
            <a:r>
              <a:rPr lang="en-US" altLang="en-US" sz="2000"/>
              <a:t>Mạch rây sơ cấp</a:t>
            </a:r>
          </a:p>
        </p:txBody>
      </p:sp>
      <p:sp>
        <p:nvSpPr>
          <p:cNvPr id="25611" name="TextBox 12"/>
          <p:cNvSpPr txBox="1">
            <a:spLocks noChangeArrowheads="1"/>
          </p:cNvSpPr>
          <p:nvPr/>
        </p:nvSpPr>
        <p:spPr bwMode="auto">
          <a:xfrm>
            <a:off x="8839201" y="1524001"/>
            <a:ext cx="1785232" cy="400110"/>
          </a:xfrm>
          <a:prstGeom prst="rect">
            <a:avLst/>
          </a:prstGeom>
          <a:noFill/>
          <a:ln w="9525">
            <a:noFill/>
            <a:miter lim="800000"/>
            <a:headEnd/>
            <a:tailEnd/>
          </a:ln>
        </p:spPr>
        <p:txBody>
          <a:bodyPr wrap="none">
            <a:spAutoFit/>
          </a:bodyPr>
          <a:lstStyle/>
          <a:p>
            <a:pPr eaLnBrk="1" hangingPunct="1"/>
            <a:r>
              <a:rPr lang="en-US" altLang="en-US" sz="2000"/>
              <a:t>Tầng sinh mạch</a:t>
            </a:r>
          </a:p>
        </p:txBody>
      </p:sp>
      <p:sp>
        <p:nvSpPr>
          <p:cNvPr id="25612" name="TextBox 13"/>
          <p:cNvSpPr txBox="1">
            <a:spLocks noChangeArrowheads="1"/>
          </p:cNvSpPr>
          <p:nvPr/>
        </p:nvSpPr>
        <p:spPr bwMode="auto">
          <a:xfrm>
            <a:off x="9144000" y="1905001"/>
            <a:ext cx="1812676" cy="400110"/>
          </a:xfrm>
          <a:prstGeom prst="rect">
            <a:avLst/>
          </a:prstGeom>
          <a:noFill/>
          <a:ln w="9525">
            <a:noFill/>
            <a:miter lim="800000"/>
            <a:headEnd/>
            <a:tailEnd/>
          </a:ln>
        </p:spPr>
        <p:txBody>
          <a:bodyPr wrap="none">
            <a:spAutoFit/>
          </a:bodyPr>
          <a:lstStyle/>
          <a:p>
            <a:pPr eaLnBrk="1" hangingPunct="1"/>
            <a:r>
              <a:rPr lang="en-US" altLang="en-US" sz="2000"/>
              <a:t>Mạch gỗ sơ cấp</a:t>
            </a:r>
          </a:p>
        </p:txBody>
      </p:sp>
      <p:sp>
        <p:nvSpPr>
          <p:cNvPr id="25614" name="TextBox 15"/>
          <p:cNvSpPr txBox="1">
            <a:spLocks noChangeArrowheads="1"/>
          </p:cNvSpPr>
          <p:nvPr/>
        </p:nvSpPr>
        <p:spPr bwMode="auto">
          <a:xfrm>
            <a:off x="4591051" y="3014664"/>
            <a:ext cx="1812676" cy="400110"/>
          </a:xfrm>
          <a:prstGeom prst="rect">
            <a:avLst/>
          </a:prstGeom>
          <a:noFill/>
          <a:ln w="9525">
            <a:noFill/>
            <a:miter lim="800000"/>
            <a:headEnd/>
            <a:tailEnd/>
          </a:ln>
        </p:spPr>
        <p:txBody>
          <a:bodyPr wrap="none">
            <a:spAutoFit/>
          </a:bodyPr>
          <a:lstStyle/>
          <a:p>
            <a:pPr eaLnBrk="1" hangingPunct="1"/>
            <a:r>
              <a:rPr lang="en-US" altLang="en-US" sz="2000" dirty="0" err="1"/>
              <a:t>Mạch</a:t>
            </a:r>
            <a:r>
              <a:rPr lang="en-US" altLang="en-US" sz="2000" dirty="0"/>
              <a:t> </a:t>
            </a:r>
            <a:r>
              <a:rPr lang="en-US" altLang="en-US" sz="2000" dirty="0" err="1"/>
              <a:t>gỗ</a:t>
            </a:r>
            <a:r>
              <a:rPr lang="en-US" altLang="en-US" sz="2000" dirty="0"/>
              <a:t> </a:t>
            </a:r>
            <a:r>
              <a:rPr lang="en-US" altLang="en-US" sz="2000" dirty="0" err="1"/>
              <a:t>sơ</a:t>
            </a:r>
            <a:r>
              <a:rPr lang="en-US" altLang="en-US" sz="2000" dirty="0"/>
              <a:t> </a:t>
            </a:r>
            <a:r>
              <a:rPr lang="en-US" altLang="en-US" sz="2000" dirty="0" err="1"/>
              <a:t>cấp</a:t>
            </a:r>
            <a:endParaRPr lang="en-US" altLang="en-US" sz="2000" dirty="0"/>
          </a:p>
        </p:txBody>
      </p:sp>
      <p:sp>
        <p:nvSpPr>
          <p:cNvPr id="4" name="TextBox 17"/>
          <p:cNvSpPr txBox="1">
            <a:spLocks noChangeArrowheads="1"/>
          </p:cNvSpPr>
          <p:nvPr/>
        </p:nvSpPr>
        <p:spPr bwMode="auto">
          <a:xfrm>
            <a:off x="3805767" y="3473450"/>
            <a:ext cx="1793696" cy="369332"/>
          </a:xfrm>
          <a:prstGeom prst="rect">
            <a:avLst/>
          </a:prstGeom>
          <a:noFill/>
          <a:ln w="9525">
            <a:noFill/>
            <a:miter lim="800000"/>
            <a:headEnd/>
            <a:tailEnd/>
          </a:ln>
        </p:spPr>
        <p:txBody>
          <a:bodyPr wrap="none">
            <a:spAutoFit/>
          </a:bodyPr>
          <a:lstStyle/>
          <a:p>
            <a:pPr eaLnBrk="1" hangingPunct="1"/>
            <a:r>
              <a:rPr lang="en-US" altLang="en-US" b="1" dirty="0" err="1">
                <a:solidFill>
                  <a:srgbClr val="0033CC"/>
                </a:solidFill>
              </a:rPr>
              <a:t>Mạch</a:t>
            </a:r>
            <a:r>
              <a:rPr lang="en-US" altLang="en-US" b="1" dirty="0">
                <a:solidFill>
                  <a:srgbClr val="0033CC"/>
                </a:solidFill>
              </a:rPr>
              <a:t> </a:t>
            </a:r>
            <a:r>
              <a:rPr lang="en-US" altLang="en-US" b="1" dirty="0" err="1">
                <a:solidFill>
                  <a:srgbClr val="0033CC"/>
                </a:solidFill>
              </a:rPr>
              <a:t>gỗ</a:t>
            </a:r>
            <a:r>
              <a:rPr lang="en-US" altLang="en-US" b="1" dirty="0">
                <a:solidFill>
                  <a:srgbClr val="0033CC"/>
                </a:solidFill>
              </a:rPr>
              <a:t> </a:t>
            </a:r>
            <a:r>
              <a:rPr lang="en-US" altLang="en-US" b="1" dirty="0" err="1">
                <a:solidFill>
                  <a:srgbClr val="0033CC"/>
                </a:solidFill>
              </a:rPr>
              <a:t>thứ</a:t>
            </a:r>
            <a:r>
              <a:rPr lang="en-US" altLang="en-US" b="1" dirty="0">
                <a:solidFill>
                  <a:srgbClr val="0033CC"/>
                </a:solidFill>
              </a:rPr>
              <a:t> </a:t>
            </a:r>
            <a:r>
              <a:rPr lang="en-US" altLang="en-US" b="1" dirty="0" err="1">
                <a:solidFill>
                  <a:srgbClr val="0033CC"/>
                </a:solidFill>
              </a:rPr>
              <a:t>cấp</a:t>
            </a:r>
            <a:endParaRPr lang="en-US" altLang="en-US" b="1" dirty="0">
              <a:solidFill>
                <a:srgbClr val="0033CC"/>
              </a:solidFill>
            </a:endParaRPr>
          </a:p>
        </p:txBody>
      </p:sp>
      <p:sp>
        <p:nvSpPr>
          <p:cNvPr id="25616" name="TextBox 18"/>
          <p:cNvSpPr txBox="1">
            <a:spLocks noChangeArrowheads="1"/>
          </p:cNvSpPr>
          <p:nvPr/>
        </p:nvSpPr>
        <p:spPr bwMode="auto">
          <a:xfrm>
            <a:off x="7639051" y="2890839"/>
            <a:ext cx="593432" cy="400110"/>
          </a:xfrm>
          <a:prstGeom prst="rect">
            <a:avLst/>
          </a:prstGeom>
          <a:noFill/>
          <a:ln w="9525">
            <a:noFill/>
            <a:miter lim="800000"/>
            <a:headEnd/>
            <a:tailEnd/>
          </a:ln>
        </p:spPr>
        <p:txBody>
          <a:bodyPr wrap="none">
            <a:spAutoFit/>
          </a:bodyPr>
          <a:lstStyle/>
          <a:p>
            <a:pPr eaLnBrk="1" hangingPunct="1"/>
            <a:r>
              <a:rPr lang="en-US" altLang="en-US" sz="2000" b="1">
                <a:solidFill>
                  <a:srgbClr val="0000FF"/>
                </a:solidFill>
              </a:rPr>
              <a:t>Bần</a:t>
            </a:r>
          </a:p>
        </p:txBody>
      </p:sp>
      <p:sp>
        <p:nvSpPr>
          <p:cNvPr id="25617" name="TextBox 19"/>
          <p:cNvSpPr txBox="1">
            <a:spLocks noChangeArrowheads="1"/>
          </p:cNvSpPr>
          <p:nvPr/>
        </p:nvSpPr>
        <p:spPr bwMode="auto">
          <a:xfrm>
            <a:off x="7689851" y="3186114"/>
            <a:ext cx="2112117" cy="400110"/>
          </a:xfrm>
          <a:prstGeom prst="rect">
            <a:avLst/>
          </a:prstGeom>
          <a:noFill/>
          <a:ln w="9525">
            <a:noFill/>
            <a:miter lim="800000"/>
            <a:headEnd/>
            <a:tailEnd/>
          </a:ln>
        </p:spPr>
        <p:txBody>
          <a:bodyPr wrap="none">
            <a:spAutoFit/>
          </a:bodyPr>
          <a:lstStyle/>
          <a:p>
            <a:pPr eaLnBrk="1" hangingPunct="1"/>
            <a:r>
              <a:rPr lang="en-US" altLang="en-US" sz="2000" b="1" dirty="0" err="1">
                <a:solidFill>
                  <a:srgbClr val="FF0000"/>
                </a:solidFill>
              </a:rPr>
              <a:t>Tầng</a:t>
            </a:r>
            <a:r>
              <a:rPr lang="en-US" altLang="en-US" sz="2000" b="1" dirty="0">
                <a:solidFill>
                  <a:srgbClr val="FF0000"/>
                </a:solidFill>
              </a:rPr>
              <a:t> </a:t>
            </a:r>
            <a:r>
              <a:rPr lang="en-US" altLang="en-US" sz="2000" b="1" dirty="0" err="1">
                <a:solidFill>
                  <a:srgbClr val="FF0000"/>
                </a:solidFill>
              </a:rPr>
              <a:t>sinh</a:t>
            </a:r>
            <a:r>
              <a:rPr lang="en-US" altLang="en-US" sz="2000" b="1" dirty="0">
                <a:solidFill>
                  <a:srgbClr val="FF0000"/>
                </a:solidFill>
              </a:rPr>
              <a:t> </a:t>
            </a:r>
            <a:r>
              <a:rPr lang="en-US" altLang="en-US" sz="2000" b="1" dirty="0" err="1">
                <a:solidFill>
                  <a:srgbClr val="FF0000"/>
                </a:solidFill>
              </a:rPr>
              <a:t>vỏ</a:t>
            </a:r>
            <a:r>
              <a:rPr lang="en-US" altLang="en-US" sz="2000" b="1" dirty="0">
                <a:solidFill>
                  <a:srgbClr val="FF0000"/>
                </a:solidFill>
              </a:rPr>
              <a:t> (</a:t>
            </a:r>
            <a:r>
              <a:rPr lang="en-US" altLang="en-US" sz="2000" b="1" dirty="0" err="1">
                <a:solidFill>
                  <a:srgbClr val="FF0000"/>
                </a:solidFill>
              </a:rPr>
              <a:t>bần</a:t>
            </a:r>
            <a:r>
              <a:rPr lang="en-US" altLang="en-US" sz="2000" b="1" dirty="0">
                <a:solidFill>
                  <a:srgbClr val="FF0000"/>
                </a:solidFill>
              </a:rPr>
              <a:t>)</a:t>
            </a:r>
          </a:p>
        </p:txBody>
      </p:sp>
      <p:sp>
        <p:nvSpPr>
          <p:cNvPr id="25618" name="TextBox 20"/>
          <p:cNvSpPr txBox="1">
            <a:spLocks noChangeArrowheads="1"/>
          </p:cNvSpPr>
          <p:nvPr/>
        </p:nvSpPr>
        <p:spPr bwMode="auto">
          <a:xfrm>
            <a:off x="9133418" y="3624264"/>
            <a:ext cx="1878143" cy="400110"/>
          </a:xfrm>
          <a:prstGeom prst="rect">
            <a:avLst/>
          </a:prstGeom>
          <a:noFill/>
          <a:ln w="9525">
            <a:noFill/>
            <a:miter lim="800000"/>
            <a:headEnd/>
            <a:tailEnd/>
          </a:ln>
        </p:spPr>
        <p:txBody>
          <a:bodyPr wrap="none">
            <a:spAutoFit/>
          </a:bodyPr>
          <a:lstStyle/>
          <a:p>
            <a:pPr eaLnBrk="1" hangingPunct="1"/>
            <a:r>
              <a:rPr lang="en-US" altLang="en-US" sz="2000"/>
              <a:t>Mạch rây sơ cấp</a:t>
            </a:r>
          </a:p>
        </p:txBody>
      </p:sp>
      <p:sp>
        <p:nvSpPr>
          <p:cNvPr id="25619" name="TextBox 21"/>
          <p:cNvSpPr txBox="1">
            <a:spLocks noChangeArrowheads="1"/>
          </p:cNvSpPr>
          <p:nvPr/>
        </p:nvSpPr>
        <p:spPr bwMode="auto">
          <a:xfrm>
            <a:off x="9025467" y="4087814"/>
            <a:ext cx="2046842" cy="400110"/>
          </a:xfrm>
          <a:prstGeom prst="rect">
            <a:avLst/>
          </a:prstGeom>
          <a:noFill/>
          <a:ln w="9525">
            <a:noFill/>
            <a:miter lim="800000"/>
            <a:headEnd/>
            <a:tailEnd/>
          </a:ln>
        </p:spPr>
        <p:txBody>
          <a:bodyPr wrap="none">
            <a:spAutoFit/>
          </a:bodyPr>
          <a:lstStyle/>
          <a:p>
            <a:pPr eaLnBrk="1" hangingPunct="1"/>
            <a:r>
              <a:rPr lang="en-US" altLang="en-US" sz="2000" b="1">
                <a:solidFill>
                  <a:srgbClr val="0033CC"/>
                </a:solidFill>
              </a:rPr>
              <a:t>Mạch rây thứ cấp</a:t>
            </a:r>
          </a:p>
        </p:txBody>
      </p:sp>
      <p:sp>
        <p:nvSpPr>
          <p:cNvPr id="25620" name="TextBox 22"/>
          <p:cNvSpPr txBox="1">
            <a:spLocks noChangeArrowheads="1"/>
          </p:cNvSpPr>
          <p:nvPr/>
        </p:nvSpPr>
        <p:spPr bwMode="auto">
          <a:xfrm>
            <a:off x="9319685" y="4495801"/>
            <a:ext cx="2655022" cy="400110"/>
          </a:xfrm>
          <a:prstGeom prst="rect">
            <a:avLst/>
          </a:prstGeom>
          <a:noFill/>
          <a:ln w="9525">
            <a:noFill/>
            <a:miter lim="800000"/>
            <a:headEnd/>
            <a:tailEnd/>
          </a:ln>
        </p:spPr>
        <p:txBody>
          <a:bodyPr wrap="none">
            <a:spAutoFit/>
          </a:bodyPr>
          <a:lstStyle/>
          <a:p>
            <a:pPr eaLnBrk="1" hangingPunct="1"/>
            <a:r>
              <a:rPr lang="en-US" altLang="en-US" sz="2000" b="1" dirty="0" err="1">
                <a:solidFill>
                  <a:srgbClr val="FF0000"/>
                </a:solidFill>
              </a:rPr>
              <a:t>Tầng</a:t>
            </a:r>
            <a:r>
              <a:rPr lang="en-US" altLang="en-US" sz="2000" b="1" dirty="0">
                <a:solidFill>
                  <a:srgbClr val="FF0000"/>
                </a:solidFill>
              </a:rPr>
              <a:t> </a:t>
            </a:r>
            <a:r>
              <a:rPr lang="en-US" altLang="en-US" sz="2000" b="1" dirty="0" err="1">
                <a:solidFill>
                  <a:srgbClr val="FF0000"/>
                </a:solidFill>
              </a:rPr>
              <a:t>sinh</a:t>
            </a:r>
            <a:r>
              <a:rPr lang="en-US" altLang="en-US" sz="2000" b="1" dirty="0">
                <a:solidFill>
                  <a:srgbClr val="FF0000"/>
                </a:solidFill>
              </a:rPr>
              <a:t> </a:t>
            </a:r>
            <a:r>
              <a:rPr lang="en-US" altLang="en-US" sz="2000" b="1" dirty="0" err="1">
                <a:solidFill>
                  <a:srgbClr val="FF0000"/>
                </a:solidFill>
              </a:rPr>
              <a:t>trụ</a:t>
            </a:r>
            <a:r>
              <a:rPr lang="en-US" altLang="en-US" sz="2000" b="1" dirty="0">
                <a:solidFill>
                  <a:srgbClr val="FF0000"/>
                </a:solidFill>
              </a:rPr>
              <a:t>( TS </a:t>
            </a:r>
            <a:r>
              <a:rPr lang="en-US" altLang="en-US" sz="2000" b="1" dirty="0" err="1">
                <a:solidFill>
                  <a:srgbClr val="FF0000"/>
                </a:solidFill>
              </a:rPr>
              <a:t>mạch</a:t>
            </a:r>
            <a:r>
              <a:rPr lang="en-US" altLang="en-US" sz="2000" b="1" dirty="0">
                <a:solidFill>
                  <a:srgbClr val="FF0000"/>
                </a:solidFill>
              </a:rPr>
              <a:t>)</a:t>
            </a:r>
          </a:p>
        </p:txBody>
      </p:sp>
      <p:sp>
        <p:nvSpPr>
          <p:cNvPr id="25621" name="TextBox 23"/>
          <p:cNvSpPr txBox="1">
            <a:spLocks noChangeArrowheads="1"/>
          </p:cNvSpPr>
          <p:nvPr/>
        </p:nvSpPr>
        <p:spPr bwMode="auto">
          <a:xfrm>
            <a:off x="8583085" y="5165726"/>
            <a:ext cx="462884" cy="400110"/>
          </a:xfrm>
          <a:prstGeom prst="rect">
            <a:avLst/>
          </a:prstGeom>
          <a:noFill/>
          <a:ln w="9525">
            <a:noFill/>
            <a:miter lim="800000"/>
            <a:headEnd/>
            <a:tailEnd/>
          </a:ln>
        </p:spPr>
        <p:txBody>
          <a:bodyPr wrap="none">
            <a:spAutoFit/>
          </a:bodyPr>
          <a:lstStyle/>
          <a:p>
            <a:pPr eaLnBrk="1" hangingPunct="1"/>
            <a:r>
              <a:rPr lang="en-US" altLang="en-US" sz="2000" b="1"/>
              <a:t>Vỏ</a:t>
            </a:r>
          </a:p>
        </p:txBody>
      </p:sp>
      <p:sp>
        <p:nvSpPr>
          <p:cNvPr id="26" name="Right Brace 25">
            <a:extLst>
              <a:ext uri="{FF2B5EF4-FFF2-40B4-BE49-F238E27FC236}">
                <a16:creationId xmlns:a16="http://schemas.microsoft.com/office/drawing/2014/main" id="{69912FB0-8F6F-4B60-AC84-D806339AC8AD}"/>
              </a:ext>
            </a:extLst>
          </p:cNvPr>
          <p:cNvSpPr>
            <a:spLocks/>
          </p:cNvSpPr>
          <p:nvPr/>
        </p:nvSpPr>
        <p:spPr bwMode="auto">
          <a:xfrm>
            <a:off x="10160000" y="2938463"/>
            <a:ext cx="203200" cy="533400"/>
          </a:xfrm>
          <a:prstGeom prst="rightBrace">
            <a:avLst>
              <a:gd name="adj1" fmla="val 8329"/>
              <a:gd name="adj2" fmla="val 50000"/>
            </a:avLst>
          </a:prstGeom>
          <a:noFill/>
          <a:ln w="254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latin typeface="+mn-lt"/>
              <a:cs typeface="+mn-cs"/>
            </a:endParaRPr>
          </a:p>
        </p:txBody>
      </p:sp>
      <p:sp>
        <p:nvSpPr>
          <p:cNvPr id="5" name="TextBox 26"/>
          <p:cNvSpPr txBox="1">
            <a:spLocks noChangeArrowheads="1"/>
          </p:cNvSpPr>
          <p:nvPr/>
        </p:nvSpPr>
        <p:spPr bwMode="auto">
          <a:xfrm>
            <a:off x="10363201" y="2743201"/>
            <a:ext cx="899605" cy="707886"/>
          </a:xfrm>
          <a:prstGeom prst="rect">
            <a:avLst/>
          </a:prstGeom>
          <a:noFill/>
          <a:ln w="9525">
            <a:noFill/>
            <a:miter lim="800000"/>
            <a:headEnd/>
            <a:tailEnd/>
          </a:ln>
        </p:spPr>
        <p:txBody>
          <a:bodyPr wrap="none">
            <a:spAutoFit/>
          </a:bodyPr>
          <a:lstStyle/>
          <a:p>
            <a:pPr eaLnBrk="1" hangingPunct="1"/>
            <a:r>
              <a:rPr lang="en-US" altLang="en-US" sz="2000"/>
              <a:t>Chu bì </a:t>
            </a:r>
          </a:p>
          <a:p>
            <a:pPr eaLnBrk="1" hangingPunct="1"/>
            <a:r>
              <a:rPr lang="en-US" altLang="en-US" sz="2000"/>
              <a:t>(vỏ bì)</a:t>
            </a:r>
          </a:p>
        </p:txBody>
      </p:sp>
      <p:cxnSp>
        <p:nvCxnSpPr>
          <p:cNvPr id="43" name="Straight Connector 42">
            <a:extLst>
              <a:ext uri="{FF2B5EF4-FFF2-40B4-BE49-F238E27FC236}">
                <a16:creationId xmlns:a16="http://schemas.microsoft.com/office/drawing/2014/main" id="{55123B3E-DDD8-4D89-BA92-B60C2FBF0334}"/>
              </a:ext>
            </a:extLst>
          </p:cNvPr>
          <p:cNvCxnSpPr/>
          <p:nvPr/>
        </p:nvCxnSpPr>
        <p:spPr>
          <a:xfrm rot="5400000" flipH="1" flipV="1">
            <a:off x="6965951" y="1004888"/>
            <a:ext cx="3048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CECC5F-E888-4FFF-B3C0-36589F9A9825}"/>
              </a:ext>
            </a:extLst>
          </p:cNvPr>
          <p:cNvCxnSpPr/>
          <p:nvPr/>
        </p:nvCxnSpPr>
        <p:spPr>
          <a:xfrm rot="5400000" flipH="1" flipV="1">
            <a:off x="7696200" y="1196975"/>
            <a:ext cx="304800" cy="406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13F5B7-0197-403A-8745-D5C9CDDCA364}"/>
              </a:ext>
            </a:extLst>
          </p:cNvPr>
          <p:cNvCxnSpPr/>
          <p:nvPr/>
        </p:nvCxnSpPr>
        <p:spPr>
          <a:xfrm flipV="1">
            <a:off x="8026400" y="1474789"/>
            <a:ext cx="914400" cy="2746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55F6003-DA49-4095-84B6-05440F1E978E}"/>
              </a:ext>
            </a:extLst>
          </p:cNvPr>
          <p:cNvCxnSpPr/>
          <p:nvPr/>
        </p:nvCxnSpPr>
        <p:spPr>
          <a:xfrm flipV="1">
            <a:off x="8077201" y="1779588"/>
            <a:ext cx="833967"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0685394-DC8A-4693-9EB1-131A9A022EA4}"/>
              </a:ext>
            </a:extLst>
          </p:cNvPr>
          <p:cNvCxnSpPr/>
          <p:nvPr/>
        </p:nvCxnSpPr>
        <p:spPr>
          <a:xfrm rot="5400000" flipH="1" flipV="1">
            <a:off x="7162800" y="3290888"/>
            <a:ext cx="609600" cy="50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noChangeShapeType="1"/>
          </p:cNvCxnSpPr>
          <p:nvPr/>
        </p:nvCxnSpPr>
        <p:spPr bwMode="auto">
          <a:xfrm flipV="1">
            <a:off x="7410451" y="3500438"/>
            <a:ext cx="609600" cy="438150"/>
          </a:xfrm>
          <a:prstGeom prst="line">
            <a:avLst/>
          </a:prstGeom>
          <a:noFill/>
          <a:ln w="25400" algn="ctr">
            <a:solidFill>
              <a:srgbClr val="FF0000"/>
            </a:solidFill>
            <a:round/>
            <a:headEnd/>
            <a:tailEnd/>
          </a:ln>
        </p:spPr>
      </p:cxnSp>
      <p:cxnSp>
        <p:nvCxnSpPr>
          <p:cNvPr id="61" name="Straight Connector 60">
            <a:extLst>
              <a:ext uri="{FF2B5EF4-FFF2-40B4-BE49-F238E27FC236}">
                <a16:creationId xmlns:a16="http://schemas.microsoft.com/office/drawing/2014/main" id="{15C48ABE-AE13-4A77-A45C-1A5CD4FF715C}"/>
              </a:ext>
            </a:extLst>
          </p:cNvPr>
          <p:cNvCxnSpPr/>
          <p:nvPr/>
        </p:nvCxnSpPr>
        <p:spPr>
          <a:xfrm flipV="1">
            <a:off x="8083551" y="3943350"/>
            <a:ext cx="1117600" cy="3619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noChangeShapeType="1"/>
          </p:cNvCxnSpPr>
          <p:nvPr/>
        </p:nvCxnSpPr>
        <p:spPr bwMode="auto">
          <a:xfrm>
            <a:off x="8123768" y="4629150"/>
            <a:ext cx="1325033" cy="95250"/>
          </a:xfrm>
          <a:prstGeom prst="line">
            <a:avLst/>
          </a:prstGeom>
          <a:noFill/>
          <a:ln w="25400" algn="ctr">
            <a:solidFill>
              <a:srgbClr val="FF0000"/>
            </a:solidFill>
            <a:round/>
            <a:headEnd/>
            <a:tailEnd/>
          </a:ln>
        </p:spPr>
      </p:cxnSp>
      <p:cxnSp>
        <p:nvCxnSpPr>
          <p:cNvPr id="65" name="Straight Connector 64"/>
          <p:cNvCxnSpPr>
            <a:cxnSpLocks noChangeShapeType="1"/>
          </p:cNvCxnSpPr>
          <p:nvPr/>
        </p:nvCxnSpPr>
        <p:spPr bwMode="auto">
          <a:xfrm flipV="1">
            <a:off x="8026400" y="4349750"/>
            <a:ext cx="1117600" cy="76200"/>
          </a:xfrm>
          <a:prstGeom prst="line">
            <a:avLst/>
          </a:prstGeom>
          <a:noFill/>
          <a:ln w="25400" algn="ctr">
            <a:solidFill>
              <a:srgbClr val="0000FF"/>
            </a:solidFill>
            <a:round/>
            <a:headEnd/>
            <a:tailEnd/>
          </a:ln>
        </p:spPr>
      </p:cxnSp>
      <p:sp>
        <p:nvSpPr>
          <p:cNvPr id="73" name="Right Brace 72"/>
          <p:cNvSpPr>
            <a:spLocks/>
          </p:cNvSpPr>
          <p:nvPr/>
        </p:nvSpPr>
        <p:spPr bwMode="auto">
          <a:xfrm rot="5400000">
            <a:off x="8813800" y="4862513"/>
            <a:ext cx="152400" cy="508000"/>
          </a:xfrm>
          <a:prstGeom prst="rightBrace">
            <a:avLst>
              <a:gd name="adj1" fmla="val 8333"/>
              <a:gd name="adj2" fmla="val 50000"/>
            </a:avLst>
          </a:prstGeom>
          <a:noFill/>
          <a:ln w="25400" algn="ctr">
            <a:solidFill>
              <a:srgbClr val="0000FF"/>
            </a:solidFill>
            <a:round/>
            <a:headEnd/>
            <a:tailEnd/>
          </a:ln>
        </p:spPr>
        <p:txBody>
          <a:bodyPr rot="10800000" vert="eaVert" anchor="ctr"/>
          <a:lstStyle/>
          <a:p>
            <a:pPr algn="ctr" eaLnBrk="1" hangingPunct="1"/>
            <a:endParaRPr lang="vi-VN" altLang="en-US">
              <a:solidFill>
                <a:srgbClr val="008000"/>
              </a:solidFill>
              <a:latin typeface="Calibri" pitchFamily="34" charset="0"/>
            </a:endParaRPr>
          </a:p>
        </p:txBody>
      </p:sp>
      <p:cxnSp>
        <p:nvCxnSpPr>
          <p:cNvPr id="74" name="Straight Connector 73">
            <a:extLst>
              <a:ext uri="{FF2B5EF4-FFF2-40B4-BE49-F238E27FC236}">
                <a16:creationId xmlns:a16="http://schemas.microsoft.com/office/drawing/2014/main" id="{50D24732-4B70-4D40-BC47-505CEBFE9A6D}"/>
              </a:ext>
            </a:extLst>
          </p:cNvPr>
          <p:cNvCxnSpPr/>
          <p:nvPr/>
        </p:nvCxnSpPr>
        <p:spPr>
          <a:xfrm rot="5400000" flipH="1" flipV="1">
            <a:off x="5958682" y="3951553"/>
            <a:ext cx="1201738" cy="42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noChangeShapeType="1"/>
          </p:cNvCxnSpPr>
          <p:nvPr/>
        </p:nvCxnSpPr>
        <p:spPr bwMode="auto">
          <a:xfrm rot="16200000" flipV="1">
            <a:off x="5599643" y="3798358"/>
            <a:ext cx="685800" cy="709084"/>
          </a:xfrm>
          <a:prstGeom prst="line">
            <a:avLst/>
          </a:prstGeom>
          <a:noFill/>
          <a:ln w="25400" algn="ctr">
            <a:solidFill>
              <a:srgbClr val="0000FF"/>
            </a:solidFill>
            <a:round/>
            <a:headEnd/>
            <a:tailEnd/>
          </a:ln>
        </p:spPr>
      </p:cxnSp>
      <p:sp>
        <p:nvSpPr>
          <p:cNvPr id="29727" name="AutoShape 51"/>
          <p:cNvSpPr>
            <a:spLocks noChangeArrowheads="1"/>
          </p:cNvSpPr>
          <p:nvPr/>
        </p:nvSpPr>
        <p:spPr bwMode="auto">
          <a:xfrm>
            <a:off x="10261600" y="457200"/>
            <a:ext cx="1016000" cy="6858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lnTo>
                  <a:pt x="5400" y="5400"/>
                </a:lnTo>
                <a:close/>
              </a:path>
            </a:pathLst>
          </a:custGeom>
          <a:noFill/>
          <a:ln w="9525" algn="ctr">
            <a:noFill/>
            <a:miter lim="800000"/>
            <a:headEnd/>
            <a:tailEnd/>
          </a:ln>
          <a:effectLst/>
        </p:spPr>
        <p:txBody>
          <a:bodyPr wrap="none" anchor="ctr"/>
          <a:lstStyle/>
          <a:p>
            <a:endParaRPr lang="en-US"/>
          </a:p>
        </p:txBody>
      </p:sp>
      <p:sp>
        <p:nvSpPr>
          <p:cNvPr id="29728" name="Line 52"/>
          <p:cNvSpPr>
            <a:spLocks noChangeShapeType="1"/>
          </p:cNvSpPr>
          <p:nvPr/>
        </p:nvSpPr>
        <p:spPr bwMode="auto">
          <a:xfrm flipH="1">
            <a:off x="7924800" y="2133600"/>
            <a:ext cx="1219200" cy="76200"/>
          </a:xfrm>
          <a:prstGeom prst="line">
            <a:avLst/>
          </a:prstGeom>
          <a:noFill/>
          <a:ln w="28575">
            <a:solidFill>
              <a:schemeClr val="tx1"/>
            </a:solidFill>
            <a:round/>
            <a:headEnd/>
            <a:tailEnd/>
          </a:ln>
          <a:effectLst/>
        </p:spPr>
        <p:txBody>
          <a:bodyPr/>
          <a:lstStyle/>
          <a:p>
            <a:endParaRPr lang="en-US"/>
          </a:p>
        </p:txBody>
      </p:sp>
      <p:sp>
        <p:nvSpPr>
          <p:cNvPr id="16437" name="Text Box 53"/>
          <p:cNvSpPr txBox="1">
            <a:spLocks noChangeArrowheads="1"/>
          </p:cNvSpPr>
          <p:nvPr/>
        </p:nvSpPr>
        <p:spPr bwMode="auto">
          <a:xfrm>
            <a:off x="6597651" y="1924051"/>
            <a:ext cx="1117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latin typeface="Times New Roman" pitchFamily="18" charset="0"/>
              </a:rPr>
              <a:t>Tủy</a:t>
            </a:r>
          </a:p>
        </p:txBody>
      </p:sp>
      <p:sp>
        <p:nvSpPr>
          <p:cNvPr id="16438" name="Text Box 54"/>
          <p:cNvSpPr txBox="1">
            <a:spLocks noChangeArrowheads="1"/>
          </p:cNvSpPr>
          <p:nvPr/>
        </p:nvSpPr>
        <p:spPr bwMode="auto">
          <a:xfrm>
            <a:off x="6686551" y="4495801"/>
            <a:ext cx="1117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latin typeface="Times New Roman" pitchFamily="18" charset="0"/>
              </a:rPr>
              <a:t>Tủy</a:t>
            </a: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610"/>
                                        </p:tgtEl>
                                        <p:attrNameLst>
                                          <p:attrName>style.visibility</p:attrName>
                                        </p:attrNameLst>
                                      </p:cBhvr>
                                      <p:to>
                                        <p:strVal val="visible"/>
                                      </p:to>
                                    </p:set>
                                    <p:animEffect transition="in" filter="fade">
                                      <p:cBhvr>
                                        <p:cTn id="13" dur="500"/>
                                        <p:tgtEl>
                                          <p:spTgt spid="256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611"/>
                                        </p:tgtEl>
                                        <p:attrNameLst>
                                          <p:attrName>style.visibility</p:attrName>
                                        </p:attrNameLst>
                                      </p:cBhvr>
                                      <p:to>
                                        <p:strVal val="visible"/>
                                      </p:to>
                                    </p:set>
                                    <p:animEffect transition="in" filter="fade">
                                      <p:cBhvr>
                                        <p:cTn id="16" dur="500"/>
                                        <p:tgtEl>
                                          <p:spTgt spid="256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612"/>
                                        </p:tgtEl>
                                        <p:attrNameLst>
                                          <p:attrName>style.visibility</p:attrName>
                                        </p:attrNameLst>
                                      </p:cBhvr>
                                      <p:to>
                                        <p:strVal val="visible"/>
                                      </p:to>
                                    </p:set>
                                    <p:animEffect transition="in" filter="fade">
                                      <p:cBhvr>
                                        <p:cTn id="19" dur="500"/>
                                        <p:tgtEl>
                                          <p:spTgt spid="25612"/>
                                        </p:tgtEl>
                                      </p:cBhvr>
                                    </p:animEffect>
                                  </p:childTnLst>
                                </p:cTn>
                              </p:par>
                              <p:par>
                                <p:cTn id="20" presetID="18" presetClass="entr" presetSubtype="12"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trips(downLeft)">
                                      <p:cBhvr>
                                        <p:cTn id="22" dur="500"/>
                                        <p:tgtEl>
                                          <p:spTgt spid="43"/>
                                        </p:tgtEl>
                                      </p:cBhvr>
                                    </p:animEffect>
                                  </p:childTnLst>
                                </p:cTn>
                              </p:par>
                              <p:par>
                                <p:cTn id="23" presetID="18" presetClass="entr" presetSubtype="12"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strips(downLeft)">
                                      <p:cBhvr>
                                        <p:cTn id="25" dur="500"/>
                                        <p:tgtEl>
                                          <p:spTgt spid="46"/>
                                        </p:tgtEl>
                                      </p:cBhvr>
                                    </p:animEffect>
                                  </p:childTnLst>
                                </p:cTn>
                              </p:par>
                              <p:par>
                                <p:cTn id="26" presetID="18" presetClass="entr" presetSubtype="12"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strips(downLeft)">
                                      <p:cBhvr>
                                        <p:cTn id="28" dur="500"/>
                                        <p:tgtEl>
                                          <p:spTgt spid="48"/>
                                        </p:tgtEl>
                                      </p:cBhvr>
                                    </p:animEffect>
                                  </p:childTnLst>
                                </p:cTn>
                              </p:par>
                              <p:par>
                                <p:cTn id="29" presetID="18" presetClass="entr" presetSubtype="12"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strips(downLeft)">
                                      <p:cBhvr>
                                        <p:cTn id="31" dur="500"/>
                                        <p:tgtEl>
                                          <p:spTgt spid="52"/>
                                        </p:tgtEl>
                                      </p:cBhvr>
                                    </p:animEffect>
                                  </p:childTnLst>
                                </p:cTn>
                              </p:par>
                              <p:par>
                                <p:cTn id="32" presetID="23" presetClass="entr" presetSubtype="16" fill="hold" grpId="0" nodeType="withEffect">
                                  <p:stCondLst>
                                    <p:cond delay="0"/>
                                  </p:stCondLst>
                                  <p:childTnLst>
                                    <p:set>
                                      <p:cBhvr>
                                        <p:cTn id="33" dur="1" fill="hold">
                                          <p:stCondLst>
                                            <p:cond delay="0"/>
                                          </p:stCondLst>
                                        </p:cTn>
                                        <p:tgtEl>
                                          <p:spTgt spid="16437"/>
                                        </p:tgtEl>
                                        <p:attrNameLst>
                                          <p:attrName>style.visibility</p:attrName>
                                        </p:attrNameLst>
                                      </p:cBhvr>
                                      <p:to>
                                        <p:strVal val="visible"/>
                                      </p:to>
                                    </p:set>
                                    <p:anim calcmode="lin" valueType="num">
                                      <p:cBhvr>
                                        <p:cTn id="34" dur="500" fill="hold"/>
                                        <p:tgtEl>
                                          <p:spTgt spid="16437"/>
                                        </p:tgtEl>
                                        <p:attrNameLst>
                                          <p:attrName>ppt_w</p:attrName>
                                        </p:attrNameLst>
                                      </p:cBhvr>
                                      <p:tavLst>
                                        <p:tav tm="0">
                                          <p:val>
                                            <p:fltVal val="0"/>
                                          </p:val>
                                        </p:tav>
                                        <p:tav tm="100000">
                                          <p:val>
                                            <p:strVal val="#ppt_w"/>
                                          </p:val>
                                        </p:tav>
                                      </p:tavLst>
                                    </p:anim>
                                    <p:anim calcmode="lin" valueType="num">
                                      <p:cBhvr>
                                        <p:cTn id="35" dur="500" fill="hold"/>
                                        <p:tgtEl>
                                          <p:spTgt spid="16437"/>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614"/>
                                        </p:tgtEl>
                                        <p:attrNameLst>
                                          <p:attrName>style.visibility</p:attrName>
                                        </p:attrNameLst>
                                      </p:cBhvr>
                                      <p:to>
                                        <p:strVal val="visible"/>
                                      </p:to>
                                    </p:set>
                                    <p:animEffect transition="in" filter="fade">
                                      <p:cBhvr>
                                        <p:cTn id="43" dur="500"/>
                                        <p:tgtEl>
                                          <p:spTgt spid="256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616"/>
                                        </p:tgtEl>
                                        <p:attrNameLst>
                                          <p:attrName>style.visibility</p:attrName>
                                        </p:attrNameLst>
                                      </p:cBhvr>
                                      <p:to>
                                        <p:strVal val="visible"/>
                                      </p:to>
                                    </p:set>
                                    <p:animEffect transition="in" filter="fade">
                                      <p:cBhvr>
                                        <p:cTn id="46" dur="500"/>
                                        <p:tgtEl>
                                          <p:spTgt spid="256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617"/>
                                        </p:tgtEl>
                                        <p:attrNameLst>
                                          <p:attrName>style.visibility</p:attrName>
                                        </p:attrNameLst>
                                      </p:cBhvr>
                                      <p:to>
                                        <p:strVal val="visible"/>
                                      </p:to>
                                    </p:set>
                                    <p:animEffect transition="in" filter="fade">
                                      <p:cBhvr>
                                        <p:cTn id="49" dur="500"/>
                                        <p:tgtEl>
                                          <p:spTgt spid="256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618"/>
                                        </p:tgtEl>
                                        <p:attrNameLst>
                                          <p:attrName>style.visibility</p:attrName>
                                        </p:attrNameLst>
                                      </p:cBhvr>
                                      <p:to>
                                        <p:strVal val="visible"/>
                                      </p:to>
                                    </p:set>
                                    <p:animEffect transition="in" filter="fade">
                                      <p:cBhvr>
                                        <p:cTn id="58" dur="500"/>
                                        <p:tgtEl>
                                          <p:spTgt spid="256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619"/>
                                        </p:tgtEl>
                                        <p:attrNameLst>
                                          <p:attrName>style.visibility</p:attrName>
                                        </p:attrNameLst>
                                      </p:cBhvr>
                                      <p:to>
                                        <p:strVal val="visible"/>
                                      </p:to>
                                    </p:set>
                                    <p:animEffect transition="in" filter="fade">
                                      <p:cBhvr>
                                        <p:cTn id="61" dur="500"/>
                                        <p:tgtEl>
                                          <p:spTgt spid="256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620"/>
                                        </p:tgtEl>
                                        <p:attrNameLst>
                                          <p:attrName>style.visibility</p:attrName>
                                        </p:attrNameLst>
                                      </p:cBhvr>
                                      <p:to>
                                        <p:strVal val="visible"/>
                                      </p:to>
                                    </p:set>
                                    <p:animEffect transition="in" filter="fade">
                                      <p:cBhvr>
                                        <p:cTn id="64" dur="500"/>
                                        <p:tgtEl>
                                          <p:spTgt spid="256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621"/>
                                        </p:tgtEl>
                                        <p:attrNameLst>
                                          <p:attrName>style.visibility</p:attrName>
                                        </p:attrNameLst>
                                      </p:cBhvr>
                                      <p:to>
                                        <p:strVal val="visible"/>
                                      </p:to>
                                    </p:set>
                                    <p:animEffect transition="in" filter="fade">
                                      <p:cBhvr>
                                        <p:cTn id="70" dur="500"/>
                                        <p:tgtEl>
                                          <p:spTgt spid="25621"/>
                                        </p:tgtEl>
                                      </p:cBhvr>
                                    </p:animEffect>
                                  </p:childTnLst>
                                </p:cTn>
                              </p:par>
                              <p:par>
                                <p:cTn id="71" presetID="18" presetClass="entr" presetSubtype="6"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strips(downRight)">
                                      <p:cBhvr>
                                        <p:cTn id="73" dur="500"/>
                                        <p:tgtEl>
                                          <p:spTgt spid="76"/>
                                        </p:tgtEl>
                                      </p:cBhvr>
                                    </p:animEffect>
                                  </p:childTnLst>
                                </p:cTn>
                              </p:par>
                              <p:par>
                                <p:cTn id="74" presetID="18" presetClass="entr" presetSubtype="12" fill="hold" nodeType="with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strips(downLeft)">
                                      <p:cBhvr>
                                        <p:cTn id="76" dur="500"/>
                                        <p:tgtEl>
                                          <p:spTgt spid="74"/>
                                        </p:tgtEl>
                                      </p:cBhvr>
                                    </p:animEffect>
                                  </p:childTnLst>
                                </p:cTn>
                              </p:par>
                              <p:par>
                                <p:cTn id="77" presetID="18" presetClass="entr" presetSubtype="12"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strips(downLeft)">
                                      <p:cBhvr>
                                        <p:cTn id="79" dur="500"/>
                                        <p:tgtEl>
                                          <p:spTgt spid="57"/>
                                        </p:tgtEl>
                                      </p:cBhvr>
                                    </p:animEffect>
                                  </p:childTnLst>
                                </p:cTn>
                              </p:par>
                              <p:par>
                                <p:cTn id="80" presetID="18" presetClass="entr" presetSubtype="12"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strips(downLeft)">
                                      <p:cBhvr>
                                        <p:cTn id="82" dur="500"/>
                                        <p:tgtEl>
                                          <p:spTgt spid="59"/>
                                        </p:tgtEl>
                                      </p:cBhvr>
                                    </p:animEffect>
                                  </p:childTnLst>
                                </p:cTn>
                              </p:par>
                              <p:par>
                                <p:cTn id="83" presetID="18" presetClass="entr" presetSubtype="12" fill="hold" nodeType="with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strips(downLeft)">
                                      <p:cBhvr>
                                        <p:cTn id="85" dur="500"/>
                                        <p:tgtEl>
                                          <p:spTgt spid="61"/>
                                        </p:tgtEl>
                                      </p:cBhvr>
                                    </p:animEffect>
                                  </p:childTnLst>
                                </p:cTn>
                              </p:par>
                              <p:par>
                                <p:cTn id="86" presetID="18" presetClass="entr" presetSubtype="12" fill="hold"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strips(downLeft)">
                                      <p:cBhvr>
                                        <p:cTn id="88" dur="500"/>
                                        <p:tgtEl>
                                          <p:spTgt spid="65"/>
                                        </p:tgtEl>
                                      </p:cBhvr>
                                    </p:animEffect>
                                  </p:childTnLst>
                                </p:cTn>
                              </p:par>
                              <p:par>
                                <p:cTn id="89" presetID="18" presetClass="entr" presetSubtype="12"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strips(downLeft)">
                                      <p:cBhvr>
                                        <p:cTn id="91" dur="500"/>
                                        <p:tgtEl>
                                          <p:spTgt spid="63"/>
                                        </p:tgtEl>
                                      </p:cBhvr>
                                    </p:animEffect>
                                  </p:childTnLst>
                                </p:cTn>
                              </p:par>
                              <p:par>
                                <p:cTn id="92" presetID="23" presetClass="entr" presetSubtype="16" fill="hold" grpId="0" nodeType="withEffect">
                                  <p:stCondLst>
                                    <p:cond delay="0"/>
                                  </p:stCondLst>
                                  <p:childTnLst>
                                    <p:set>
                                      <p:cBhvr>
                                        <p:cTn id="93" dur="1" fill="hold">
                                          <p:stCondLst>
                                            <p:cond delay="0"/>
                                          </p:stCondLst>
                                        </p:cTn>
                                        <p:tgtEl>
                                          <p:spTgt spid="16438"/>
                                        </p:tgtEl>
                                        <p:attrNameLst>
                                          <p:attrName>style.visibility</p:attrName>
                                        </p:attrNameLst>
                                      </p:cBhvr>
                                      <p:to>
                                        <p:strVal val="visible"/>
                                      </p:to>
                                    </p:set>
                                    <p:anim calcmode="lin" valueType="num">
                                      <p:cBhvr>
                                        <p:cTn id="94" dur="500" fill="hold"/>
                                        <p:tgtEl>
                                          <p:spTgt spid="16438"/>
                                        </p:tgtEl>
                                        <p:attrNameLst>
                                          <p:attrName>ppt_w</p:attrName>
                                        </p:attrNameLst>
                                      </p:cBhvr>
                                      <p:tavLst>
                                        <p:tav tm="0">
                                          <p:val>
                                            <p:fltVal val="0"/>
                                          </p:val>
                                        </p:tav>
                                        <p:tav tm="100000">
                                          <p:val>
                                            <p:strVal val="#ppt_w"/>
                                          </p:val>
                                        </p:tav>
                                      </p:tavLst>
                                    </p:anim>
                                    <p:anim calcmode="lin" valueType="num">
                                      <p:cBhvr>
                                        <p:cTn id="95" dur="500" fill="hold"/>
                                        <p:tgtEl>
                                          <p:spTgt spid="164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610" grpId="0"/>
      <p:bldP spid="25611" grpId="0"/>
      <p:bldP spid="25612" grpId="0"/>
      <p:bldP spid="25614" grpId="0"/>
      <p:bldP spid="4" grpId="0"/>
      <p:bldP spid="25616" grpId="0"/>
      <p:bldP spid="25617" grpId="0"/>
      <p:bldP spid="25618" grpId="0"/>
      <p:bldP spid="25619" grpId="0"/>
      <p:bldP spid="25620" grpId="0"/>
      <p:bldP spid="25621" grpId="0"/>
      <p:bldP spid="26" grpId="0" animBg="1"/>
      <p:bldP spid="5" grpId="0"/>
      <p:bldP spid="73" grpId="0" animBg="1"/>
      <p:bldP spid="16437" grpId="0"/>
      <p:bldP spid="164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22280" y="201557"/>
            <a:ext cx="10323061" cy="523220"/>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3: Phân biệt sinh trưởng sơ cấp và sinh trưởng thứ cấp</a:t>
            </a:r>
            <a:endParaRPr kumimoji="0" lang="nl-NL" sz="4000" i="0" u="none" strike="noStrike" cap="none" normalizeH="0" baseline="0" dirty="0">
              <a:ln>
                <a:noFill/>
              </a:ln>
              <a:solidFill>
                <a:schemeClr val="tx1"/>
              </a:solidFill>
              <a:effectLst/>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83795667"/>
              </p:ext>
            </p:extLst>
          </p:nvPr>
        </p:nvGraphicFramePr>
        <p:xfrm>
          <a:off x="0" y="1328221"/>
          <a:ext cx="5866410" cy="4547880"/>
        </p:xfrm>
        <a:graphic>
          <a:graphicData uri="http://schemas.openxmlformats.org/drawingml/2006/table">
            <a:tbl>
              <a:tblPr firstRow="1" firstCol="1" bandRow="1">
                <a:tableStyleId>{5DA37D80-6434-44D0-A028-1B22A696006F}</a:tableStyleId>
              </a:tblPr>
              <a:tblGrid>
                <a:gridCol w="1301156">
                  <a:extLst>
                    <a:ext uri="{9D8B030D-6E8A-4147-A177-3AD203B41FA5}">
                      <a16:colId xmlns:a16="http://schemas.microsoft.com/office/drawing/2014/main" val="20000"/>
                    </a:ext>
                  </a:extLst>
                </a:gridCol>
                <a:gridCol w="2071436">
                  <a:extLst>
                    <a:ext uri="{9D8B030D-6E8A-4147-A177-3AD203B41FA5}">
                      <a16:colId xmlns:a16="http://schemas.microsoft.com/office/drawing/2014/main" val="20001"/>
                    </a:ext>
                  </a:extLst>
                </a:gridCol>
                <a:gridCol w="2493818">
                  <a:extLst>
                    <a:ext uri="{9D8B030D-6E8A-4147-A177-3AD203B41FA5}">
                      <a16:colId xmlns:a16="http://schemas.microsoft.com/office/drawing/2014/main" val="20002"/>
                    </a:ext>
                  </a:extLst>
                </a:gridCol>
              </a:tblGrid>
              <a:tr h="778587">
                <a:tc>
                  <a:txBody>
                    <a:bodyPr/>
                    <a:lstStyle/>
                    <a:p>
                      <a:pPr algn="ctr">
                        <a:lnSpc>
                          <a:spcPct val="120000"/>
                        </a:lnSpc>
                        <a:spcAft>
                          <a:spcPts val="0"/>
                        </a:spcAft>
                      </a:pPr>
                      <a:r>
                        <a:rPr lang="nl-NL" sz="2800" dirty="0">
                          <a:effectLst/>
                          <a:latin typeface="Times New Roman" pitchFamily="18" charset="0"/>
                          <a:cs typeface="Times New Roman" pitchFamily="18" charset="0"/>
                        </a:rPr>
                        <a:t>Nội dung</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Sinh trưởng </a:t>
                      </a:r>
                    </a:p>
                    <a:p>
                      <a:pPr algn="ctr">
                        <a:lnSpc>
                          <a:spcPct val="120000"/>
                        </a:lnSpc>
                        <a:spcAft>
                          <a:spcPts val="0"/>
                        </a:spcAft>
                      </a:pPr>
                      <a:r>
                        <a:rPr lang="nl-NL" sz="2800" dirty="0">
                          <a:effectLst/>
                          <a:latin typeface="Times New Roman" pitchFamily="18" charset="0"/>
                          <a:cs typeface="Times New Roman" pitchFamily="18" charset="0"/>
                        </a:rPr>
                        <a:t>sơ cấp</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Sinh trưởng</a:t>
                      </a:r>
                    </a:p>
                    <a:p>
                      <a:pPr algn="ctr">
                        <a:lnSpc>
                          <a:spcPct val="120000"/>
                        </a:lnSpc>
                        <a:spcAft>
                          <a:spcPts val="0"/>
                        </a:spcAft>
                      </a:pPr>
                      <a:r>
                        <a:rPr lang="nl-NL" sz="2800" dirty="0">
                          <a:effectLst/>
                          <a:latin typeface="Times New Roman" pitchFamily="18" charset="0"/>
                          <a:cs typeface="Times New Roman" pitchFamily="18" charset="0"/>
                        </a:rPr>
                        <a:t> thứ câp</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0"/>
                  </a:ext>
                </a:extLst>
              </a:tr>
              <a:tr h="1065557">
                <a:tc>
                  <a:txBody>
                    <a:bodyPr/>
                    <a:lstStyle/>
                    <a:p>
                      <a:pPr algn="ctr">
                        <a:lnSpc>
                          <a:spcPct val="120000"/>
                        </a:lnSpc>
                        <a:spcAft>
                          <a:spcPts val="0"/>
                        </a:spcAft>
                      </a:pPr>
                      <a:r>
                        <a:rPr lang="nl-NL" sz="2400" dirty="0">
                          <a:effectLst/>
                          <a:latin typeface="Times New Roman" pitchFamily="18" charset="0"/>
                          <a:cs typeface="Times New Roman" pitchFamily="18" charset="0"/>
                        </a:rPr>
                        <a:t>Khái niệm</a:t>
                      </a:r>
                      <a:endParaRPr lang="en-US" sz="20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201595">
                <a:tc>
                  <a:txBody>
                    <a:bodyPr/>
                    <a:lstStyle/>
                    <a:p>
                      <a:pPr algn="ctr">
                        <a:lnSpc>
                          <a:spcPct val="120000"/>
                        </a:lnSpc>
                        <a:spcAft>
                          <a:spcPts val="0"/>
                        </a:spcAft>
                      </a:pPr>
                      <a:r>
                        <a:rPr lang="nl-NL" sz="2400" dirty="0">
                          <a:effectLst/>
                          <a:latin typeface="Times New Roman" pitchFamily="18" charset="0"/>
                          <a:cs typeface="Times New Roman" pitchFamily="18" charset="0"/>
                        </a:rPr>
                        <a:t>Nguyên nhân</a:t>
                      </a:r>
                      <a:endParaRPr lang="en-US" sz="20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301304">
                <a:tc>
                  <a:txBody>
                    <a:bodyPr/>
                    <a:lstStyle/>
                    <a:p>
                      <a:pPr algn="ctr">
                        <a:lnSpc>
                          <a:spcPct val="120000"/>
                        </a:lnSpc>
                        <a:spcAft>
                          <a:spcPts val="0"/>
                        </a:spcAft>
                      </a:pPr>
                      <a:r>
                        <a:rPr lang="nl-NL" sz="2400" b="1" i="0" dirty="0">
                          <a:effectLst/>
                          <a:latin typeface="Times New Roman" pitchFamily="18" charset="0"/>
                          <a:ea typeface="Calibri"/>
                          <a:cs typeface="Times New Roman" pitchFamily="18" charset="0"/>
                        </a:rPr>
                        <a:t>Đối tượng</a:t>
                      </a:r>
                      <a:endParaRPr lang="en-US" sz="20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5985591" y="1116245"/>
            <a:ext cx="5338321" cy="461665"/>
          </a:xfrm>
          <a:prstGeom prst="rect">
            <a:avLst/>
          </a:prstGeom>
        </p:spPr>
        <p:txBody>
          <a:bodyPr wrap="none">
            <a:spAutoFit/>
          </a:bodyPr>
          <a:lstStyle/>
          <a:p>
            <a:r>
              <a:rPr lang="nl-NL" sz="2400" dirty="0">
                <a:latin typeface="Times New Roman" pitchFamily="18" charset="0"/>
                <a:cs typeface="Times New Roman" pitchFamily="18" charset="0"/>
              </a:rPr>
              <a:t>1. Sinh trưởng theo chiều dài của thân, rễ</a:t>
            </a:r>
            <a:endParaRPr lang="en-US" sz="2400" dirty="0"/>
          </a:p>
        </p:txBody>
      </p:sp>
      <p:sp>
        <p:nvSpPr>
          <p:cNvPr id="7" name="Rectangle 6"/>
          <p:cNvSpPr/>
          <p:nvPr/>
        </p:nvSpPr>
        <p:spPr>
          <a:xfrm>
            <a:off x="6065109" y="1831171"/>
            <a:ext cx="4673074" cy="830997"/>
          </a:xfrm>
          <a:prstGeom prst="rect">
            <a:avLst/>
          </a:prstGeom>
        </p:spPr>
        <p:txBody>
          <a:bodyPr wrap="none">
            <a:spAutoFit/>
          </a:bodyPr>
          <a:lstStyle/>
          <a:p>
            <a:r>
              <a:rPr lang="nl-NL" sz="2400" dirty="0">
                <a:latin typeface="Times New Roman" pitchFamily="18" charset="0"/>
                <a:cs typeface="Times New Roman" pitchFamily="18" charset="0"/>
              </a:rPr>
              <a:t>2. Sinh trưởng theo chiều xuyên tâm</a:t>
            </a:r>
          </a:p>
          <a:p>
            <a:r>
              <a:rPr lang="nl-NL" sz="2400" dirty="0">
                <a:latin typeface="Times New Roman" pitchFamily="18" charset="0"/>
                <a:cs typeface="Times New Roman" pitchFamily="18" charset="0"/>
              </a:rPr>
              <a:t>(đường kính) của thân rễ</a:t>
            </a:r>
            <a:endParaRPr lang="en-US" sz="2400" dirty="0"/>
          </a:p>
        </p:txBody>
      </p:sp>
      <p:sp>
        <p:nvSpPr>
          <p:cNvPr id="8" name="Rectangle 7"/>
          <p:cNvSpPr/>
          <p:nvPr/>
        </p:nvSpPr>
        <p:spPr>
          <a:xfrm>
            <a:off x="6096000" y="2713950"/>
            <a:ext cx="6096000" cy="830997"/>
          </a:xfrm>
          <a:prstGeom prst="rect">
            <a:avLst/>
          </a:prstGeom>
        </p:spPr>
        <p:txBody>
          <a:bodyPr>
            <a:spAutoFit/>
          </a:bodyPr>
          <a:lstStyle/>
          <a:p>
            <a:r>
              <a:rPr lang="nl-NL" sz="2400" dirty="0">
                <a:latin typeface="Times New Roman" pitchFamily="18" charset="0"/>
                <a:cs typeface="Times New Roman" pitchFamily="18" charset="0"/>
              </a:rPr>
              <a:t>3. Do hoạt động nguyên phân của các tế bào thuộc mô phân sinh đỉnh</a:t>
            </a:r>
            <a:endParaRPr lang="en-US" sz="2400" dirty="0"/>
          </a:p>
        </p:txBody>
      </p:sp>
      <p:sp>
        <p:nvSpPr>
          <p:cNvPr id="9" name="Rectangle 8"/>
          <p:cNvSpPr/>
          <p:nvPr/>
        </p:nvSpPr>
        <p:spPr>
          <a:xfrm>
            <a:off x="6096000" y="3580848"/>
            <a:ext cx="6096000" cy="830997"/>
          </a:xfrm>
          <a:prstGeom prst="rect">
            <a:avLst/>
          </a:prstGeom>
        </p:spPr>
        <p:txBody>
          <a:bodyPr>
            <a:spAutoFit/>
          </a:bodyPr>
          <a:lstStyle/>
          <a:p>
            <a:r>
              <a:rPr lang="nl-NL" sz="2400" dirty="0">
                <a:latin typeface="Times New Roman" pitchFamily="18" charset="0"/>
                <a:cs typeface="Times New Roman" pitchFamily="18" charset="0"/>
              </a:rPr>
              <a:t>4. Do hoạt động nguyên phân của các tế bào thuộc mô phân sinh bên</a:t>
            </a:r>
            <a:endParaRPr lang="en-US" sz="2400" dirty="0"/>
          </a:p>
        </p:txBody>
      </p:sp>
      <p:sp>
        <p:nvSpPr>
          <p:cNvPr id="10" name="Rectangle 9"/>
          <p:cNvSpPr/>
          <p:nvPr/>
        </p:nvSpPr>
        <p:spPr>
          <a:xfrm>
            <a:off x="6103187" y="5069185"/>
            <a:ext cx="4281941" cy="940066"/>
          </a:xfrm>
          <a:prstGeom prst="rect">
            <a:avLst/>
          </a:prstGeom>
        </p:spPr>
        <p:txBody>
          <a:bodyPr wrap="none">
            <a:spAutoFit/>
          </a:bodyPr>
          <a:lstStyle/>
          <a:p>
            <a:pPr algn="ctr">
              <a:lnSpc>
                <a:spcPct val="120000"/>
              </a:lnSpc>
              <a:spcAft>
                <a:spcPts val="0"/>
              </a:spcAft>
            </a:pPr>
            <a:r>
              <a:rPr lang="nl-NL" dirty="0">
                <a:latin typeface="Times New Roman" pitchFamily="18" charset="0"/>
                <a:cs typeface="Times New Roman" pitchFamily="18" charset="0"/>
              </a:rPr>
              <a:t> </a:t>
            </a:r>
            <a:r>
              <a:rPr lang="nl-NL" sz="2400" dirty="0">
                <a:latin typeface="Times New Roman" pitchFamily="18" charset="0"/>
                <a:cs typeface="Times New Roman" pitchFamily="18" charset="0"/>
              </a:rPr>
              <a:t>6. Cây Một lá mầm và phần non </a:t>
            </a:r>
          </a:p>
          <a:p>
            <a:pPr algn="ctr">
              <a:lnSpc>
                <a:spcPct val="120000"/>
              </a:lnSpc>
              <a:spcAft>
                <a:spcPts val="0"/>
              </a:spcAft>
            </a:pPr>
            <a:r>
              <a:rPr lang="nl-NL" sz="2400" dirty="0">
                <a:latin typeface="Times New Roman" pitchFamily="18" charset="0"/>
                <a:cs typeface="Times New Roman" pitchFamily="18" charset="0"/>
              </a:rPr>
              <a:t>của cây Hai lá mầm</a:t>
            </a:r>
            <a:endParaRPr lang="en-US" sz="1600" b="1" dirty="0">
              <a:latin typeface="Times New Roman" pitchFamily="18" charset="0"/>
              <a:ea typeface="Calibri"/>
              <a:cs typeface="Times New Roman" pitchFamily="18" charset="0"/>
            </a:endParaRPr>
          </a:p>
        </p:txBody>
      </p:sp>
      <p:sp>
        <p:nvSpPr>
          <p:cNvPr id="11" name="Rectangle 10"/>
          <p:cNvSpPr/>
          <p:nvPr/>
        </p:nvSpPr>
        <p:spPr>
          <a:xfrm>
            <a:off x="6152781" y="4514993"/>
            <a:ext cx="2497800" cy="461665"/>
          </a:xfrm>
          <a:prstGeom prst="rect">
            <a:avLst/>
          </a:prstGeom>
        </p:spPr>
        <p:txBody>
          <a:bodyPr wrap="none">
            <a:spAutoFit/>
          </a:bodyPr>
          <a:lstStyle/>
          <a:p>
            <a:r>
              <a:rPr lang="nl-NL" sz="2400" dirty="0">
                <a:latin typeface="Times New Roman" pitchFamily="18" charset="0"/>
                <a:cs typeface="Times New Roman" pitchFamily="18" charset="0"/>
              </a:rPr>
              <a:t>5. Cây Hai lá mầm</a:t>
            </a:r>
            <a:endParaRPr lang="en-US" sz="24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22280" y="201557"/>
            <a:ext cx="10323061" cy="523220"/>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3: Phân biệt sinh trưởng sơ cấp và sinh trưởng thứ cấp</a:t>
            </a:r>
            <a:endParaRPr kumimoji="0" lang="nl-NL" sz="4000" i="0" u="none" strike="noStrike" cap="none" normalizeH="0" baseline="0" dirty="0">
              <a:ln>
                <a:noFill/>
              </a:ln>
              <a:solidFill>
                <a:schemeClr val="tx1"/>
              </a:solidFill>
              <a:effectLst/>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83795667"/>
              </p:ext>
            </p:extLst>
          </p:nvPr>
        </p:nvGraphicFramePr>
        <p:xfrm>
          <a:off x="161160" y="1292595"/>
          <a:ext cx="12030840" cy="5362849"/>
        </p:xfrm>
        <a:graphic>
          <a:graphicData uri="http://schemas.openxmlformats.org/drawingml/2006/table">
            <a:tbl>
              <a:tblPr firstRow="1" firstCol="1" bandRow="1">
                <a:tableStyleId>{5DA37D80-6434-44D0-A028-1B22A696006F}</a:tableStyleId>
              </a:tblPr>
              <a:tblGrid>
                <a:gridCol w="2650602">
                  <a:extLst>
                    <a:ext uri="{9D8B030D-6E8A-4147-A177-3AD203B41FA5}">
                      <a16:colId xmlns:a16="http://schemas.microsoft.com/office/drawing/2014/main" val="20000"/>
                    </a:ext>
                  </a:extLst>
                </a:gridCol>
                <a:gridCol w="4477677">
                  <a:extLst>
                    <a:ext uri="{9D8B030D-6E8A-4147-A177-3AD203B41FA5}">
                      <a16:colId xmlns:a16="http://schemas.microsoft.com/office/drawing/2014/main" val="20001"/>
                    </a:ext>
                  </a:extLst>
                </a:gridCol>
                <a:gridCol w="4902561">
                  <a:extLst>
                    <a:ext uri="{9D8B030D-6E8A-4147-A177-3AD203B41FA5}">
                      <a16:colId xmlns:a16="http://schemas.microsoft.com/office/drawing/2014/main" val="20002"/>
                    </a:ext>
                  </a:extLst>
                </a:gridCol>
              </a:tblGrid>
              <a:tr h="778587">
                <a:tc>
                  <a:txBody>
                    <a:bodyPr/>
                    <a:lstStyle/>
                    <a:p>
                      <a:pPr algn="ctr">
                        <a:lnSpc>
                          <a:spcPct val="120000"/>
                        </a:lnSpc>
                        <a:spcAft>
                          <a:spcPts val="0"/>
                        </a:spcAft>
                      </a:pPr>
                      <a:r>
                        <a:rPr lang="nl-NL" sz="2800" dirty="0">
                          <a:effectLst/>
                          <a:latin typeface="Times New Roman" pitchFamily="18" charset="0"/>
                          <a:cs typeface="Times New Roman" pitchFamily="18" charset="0"/>
                        </a:rPr>
                        <a:t>Nội dung</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Sinh trưởng sơ cấp</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Sinh trưởng thứ câp</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0"/>
                  </a:ext>
                </a:extLst>
              </a:tr>
              <a:tr h="1301304">
                <a:tc>
                  <a:txBody>
                    <a:bodyPr/>
                    <a:lstStyle/>
                    <a:p>
                      <a:pPr algn="ctr">
                        <a:lnSpc>
                          <a:spcPct val="120000"/>
                        </a:lnSpc>
                        <a:spcAft>
                          <a:spcPts val="0"/>
                        </a:spcAft>
                      </a:pPr>
                      <a:r>
                        <a:rPr lang="nl-NL" sz="2800" dirty="0">
                          <a:effectLst/>
                          <a:latin typeface="Times New Roman" pitchFamily="18" charset="0"/>
                          <a:cs typeface="Times New Roman" pitchFamily="18" charset="0"/>
                        </a:rPr>
                        <a:t>Khái niệm</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1. Sinh trưởng</a:t>
                      </a:r>
                      <a:r>
                        <a:rPr lang="nl-NL" sz="2800" baseline="0" dirty="0">
                          <a:effectLst/>
                          <a:latin typeface="Times New Roman" pitchFamily="18" charset="0"/>
                          <a:cs typeface="Times New Roman" pitchFamily="18" charset="0"/>
                        </a:rPr>
                        <a:t> theo chiều dài (chiều cao) của thân, rễ</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nl-NL" sz="2800" dirty="0">
                          <a:effectLst/>
                          <a:latin typeface="Times New Roman" pitchFamily="18" charset="0"/>
                          <a:cs typeface="Times New Roman" pitchFamily="18" charset="0"/>
                        </a:rPr>
                        <a:t>2. Sinh trưởng</a:t>
                      </a:r>
                      <a:r>
                        <a:rPr lang="nl-NL" sz="2800" baseline="0" dirty="0">
                          <a:effectLst/>
                          <a:latin typeface="Times New Roman" pitchFamily="18" charset="0"/>
                          <a:cs typeface="Times New Roman" pitchFamily="18" charset="0"/>
                        </a:rPr>
                        <a:t> theo chiều xuyên tâm (đường kính) của thân rễ</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981654">
                <a:tc>
                  <a:txBody>
                    <a:bodyPr/>
                    <a:lstStyle/>
                    <a:p>
                      <a:pPr algn="ctr">
                        <a:lnSpc>
                          <a:spcPct val="120000"/>
                        </a:lnSpc>
                        <a:spcAft>
                          <a:spcPts val="0"/>
                        </a:spcAft>
                      </a:pPr>
                      <a:r>
                        <a:rPr lang="nl-NL" sz="2800" dirty="0">
                          <a:effectLst/>
                          <a:latin typeface="Times New Roman" pitchFamily="18" charset="0"/>
                          <a:cs typeface="Times New Roman" pitchFamily="18" charset="0"/>
                        </a:rPr>
                        <a:t>Nguyên nhân</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3. Do hoạt</a:t>
                      </a:r>
                      <a:r>
                        <a:rPr lang="nl-NL" sz="2800" baseline="0" dirty="0">
                          <a:effectLst/>
                          <a:latin typeface="Times New Roman" pitchFamily="18" charset="0"/>
                          <a:cs typeface="Times New Roman" pitchFamily="18" charset="0"/>
                        </a:rPr>
                        <a:t> động nguyên phân của các tế bào thuộc mô phân sinh đỉnh</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4. Do hoạt</a:t>
                      </a:r>
                      <a:r>
                        <a:rPr lang="nl-NL" sz="2800" baseline="0" dirty="0">
                          <a:effectLst/>
                          <a:latin typeface="Times New Roman" pitchFamily="18" charset="0"/>
                          <a:cs typeface="Times New Roman" pitchFamily="18" charset="0"/>
                        </a:rPr>
                        <a:t> động nguyên phân của các tế bào thuộc mô phân sinh bên</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301304">
                <a:tc>
                  <a:txBody>
                    <a:bodyPr/>
                    <a:lstStyle/>
                    <a:p>
                      <a:pPr algn="ctr">
                        <a:lnSpc>
                          <a:spcPct val="120000"/>
                        </a:lnSpc>
                        <a:spcAft>
                          <a:spcPts val="0"/>
                        </a:spcAft>
                      </a:pPr>
                      <a:r>
                        <a:rPr lang="nl-NL" sz="2800" b="1" i="0" dirty="0">
                          <a:effectLst/>
                          <a:latin typeface="Times New Roman" pitchFamily="18" charset="0"/>
                          <a:ea typeface="Calibri"/>
                          <a:cs typeface="Times New Roman" pitchFamily="18" charset="0"/>
                        </a:rPr>
                        <a:t>Đối tượng</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 6.Cây</a:t>
                      </a:r>
                      <a:r>
                        <a:rPr lang="nl-NL" sz="2800" baseline="0" dirty="0">
                          <a:effectLst/>
                          <a:latin typeface="Times New Roman" pitchFamily="18" charset="0"/>
                          <a:cs typeface="Times New Roman" pitchFamily="18" charset="0"/>
                        </a:rPr>
                        <a:t> Một lá mầm và phần non của cây Hai lá mầm</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l">
                        <a:lnSpc>
                          <a:spcPct val="120000"/>
                        </a:lnSpc>
                        <a:spcAft>
                          <a:spcPts val="0"/>
                        </a:spcAft>
                      </a:pPr>
                      <a:r>
                        <a:rPr lang="nl-NL" sz="2800" dirty="0">
                          <a:effectLst/>
                          <a:latin typeface="Times New Roman" pitchFamily="18" charset="0"/>
                          <a:cs typeface="Times New Roman" pitchFamily="18" charset="0"/>
                        </a:rPr>
                        <a:t>5. Cây</a:t>
                      </a:r>
                      <a:r>
                        <a:rPr lang="nl-NL" sz="2800" baseline="0" dirty="0">
                          <a:effectLst/>
                          <a:latin typeface="Times New Roman" pitchFamily="18" charset="0"/>
                          <a:cs typeface="Times New Roman" pitchFamily="18" charset="0"/>
                        </a:rPr>
                        <a:t> Hai lá mầm</a:t>
                      </a: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3039" y="2276265"/>
            <a:ext cx="5706319" cy="1200329"/>
          </a:xfrm>
          <a:prstGeom prst="rect">
            <a:avLst/>
          </a:prstGeom>
        </p:spPr>
        <p:txBody>
          <a:bodyPr wrap="square">
            <a:spAutoFit/>
          </a:bodyPr>
          <a:lstStyle/>
          <a:p>
            <a:pPr algn="just"/>
            <a:r>
              <a:rPr lang="en-US" sz="7200" b="1" dirty="0">
                <a:solidFill>
                  <a:srgbClr val="FF0000"/>
                </a:solidFill>
                <a:latin typeface="Times New Roman" pitchFamily="18" charset="0"/>
                <a:cs typeface="Times New Roman" pitchFamily="18" charset="0"/>
              </a:rPr>
              <a:t>VẬN DỤNG</a:t>
            </a:r>
            <a:r>
              <a:rPr lang="en-US" sz="7200" dirty="0">
                <a:solidFill>
                  <a:srgbClr val="FF0000"/>
                </a:solidFill>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1370629889"/>
      </p:ext>
    </p:extLst>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0561926" y="-800100"/>
            <a:ext cx="609600" cy="609600"/>
          </a:xfrm>
          <a:prstGeom prst="rect">
            <a:avLst/>
          </a:prstGeom>
        </p:spPr>
      </p:pic>
      <p:pic>
        <p:nvPicPr>
          <p:cNvPr id="9" name="Picture 8">
            <a:hlinkClick r:id="rId7"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146" y="5062286"/>
            <a:ext cx="1969179" cy="1743607"/>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0421" y="4550177"/>
            <a:ext cx="2060627" cy="1383912"/>
          </a:xfrm>
          <a:prstGeom prst="rect">
            <a:avLst/>
          </a:prstGeom>
        </p:spPr>
      </p:pic>
    </p:spTree>
    <p:extLst>
      <p:ext uri="{BB962C8B-B14F-4D97-AF65-F5344CB8AC3E}">
        <p14:creationId xmlns:p14="http://schemas.microsoft.com/office/powerpoint/2010/main" val="260255291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3019967"/>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24" y="1845050"/>
            <a:ext cx="1969179" cy="1743607"/>
          </a:xfrm>
          <a:prstGeom prst="rect">
            <a:avLst/>
          </a:prstGeom>
        </p:spPr>
      </p:pic>
      <p:pic>
        <p:nvPicPr>
          <p:cNvPr id="9" name="Picture 8">
            <a:hlinkClick r:id="rId5"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99" y="13329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0775" y="1874459"/>
            <a:ext cx="1969179" cy="1743607"/>
          </a:xfrm>
          <a:prstGeom prst="rect">
            <a:avLst/>
          </a:prstGeom>
        </p:spPr>
      </p:pic>
      <p:pic>
        <p:nvPicPr>
          <p:cNvPr id="11" name="Picture 10">
            <a:hlinkClick r:id="rId9"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0326" y="1298296"/>
            <a:ext cx="2060627" cy="1383912"/>
          </a:xfrm>
          <a:prstGeom prst="rect">
            <a:avLst/>
          </a:prstGeom>
        </p:spPr>
      </p:pic>
      <p:pic>
        <p:nvPicPr>
          <p:cNvPr id="12" name="Picture 11">
            <a:hlinkClick r:id="rId11"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99807" y="1953684"/>
            <a:ext cx="1969179" cy="1743607"/>
          </a:xfrm>
          <a:prstGeom prst="rect">
            <a:avLst/>
          </a:prstGeom>
        </p:spPr>
      </p:pic>
      <p:pic>
        <p:nvPicPr>
          <p:cNvPr id="13" name="Picture 12">
            <a:hlinkClick r:id="rId13"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96208" y="1404829"/>
            <a:ext cx="2060627" cy="1383912"/>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5407242"/>
            <a:ext cx="6095999" cy="334819"/>
          </a:xfrm>
          <a:prstGeom prst="rect">
            <a:avLst/>
          </a:prstGeom>
        </p:spPr>
      </p:pic>
      <p:pic>
        <p:nvPicPr>
          <p:cNvPr id="15" name="Picture 14">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1" y="5418816"/>
            <a:ext cx="6095999" cy="334819"/>
          </a:xfrm>
          <a:prstGeom prst="rect">
            <a:avLst/>
          </a:prstGeom>
        </p:spPr>
      </p:pic>
    </p:spTree>
    <p:extLst>
      <p:ext uri="{BB962C8B-B14F-4D97-AF65-F5344CB8AC3E}">
        <p14:creationId xmlns:p14="http://schemas.microsoft.com/office/powerpoint/2010/main" val="557731554"/>
      </p:ext>
    </p:extLst>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kute</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079357" y="211937"/>
            <a:ext cx="8185213" cy="118597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buClr>
                <a:srgbClr val="000000"/>
              </a:buCl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a:p>
            <a:pPr lvl="0" algn="just">
              <a:lnSpc>
                <a:spcPct val="107000"/>
              </a:lnSpc>
              <a:spcAft>
                <a:spcPts val="800"/>
              </a:spcAft>
              <a:buClr>
                <a:srgbClr val="000000"/>
              </a:buCl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Hộp</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quà</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số</a:t>
            </a:r>
            <a:r>
              <a:rPr kumimoji="0" lang="en-US" sz="32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1: </a:t>
            </a:r>
            <a:endParaRPr lang="en-US" sz="32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023351" y="6645425"/>
            <a:ext cx="381867" cy="4571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6077042" y="5768692"/>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8" name="Rectangle 27"/>
          <p:cNvSpPr/>
          <p:nvPr/>
        </p:nvSpPr>
        <p:spPr>
          <a:xfrm>
            <a:off x="203200" y="1164230"/>
            <a:ext cx="11834471" cy="1384995"/>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2800" b="1" dirty="0">
                <a:solidFill>
                  <a:schemeClr val="tx1"/>
                </a:solidFill>
                <a:latin typeface="Times New Roman" pitchFamily="18" charset="0"/>
                <a:cs typeface="Times New Roman" pitchFamily="18" charset="0"/>
              </a:rPr>
              <a:t>CÂU 1:</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thảo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luận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tuổi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dựa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gỗ</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hằng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rằng</a:t>
            </a: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mỗi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vòng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gỗ</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là</a:t>
            </a:r>
            <a:r>
              <a:rPr lang="en-US" sz="2800" b="1" dirty="0">
                <a:solidFill>
                  <a:schemeClr val="tx1"/>
                </a:solidFill>
                <a:latin typeface="Times New Roman" pitchFamily="18" charset="0"/>
                <a:cs typeface="Times New Roman" pitchFamily="18" charset="0"/>
              </a:rPr>
              <a:t> 1 </a:t>
            </a:r>
            <a:r>
              <a:rPr lang="en-US" sz="2800" b="1" dirty="0" err="1">
                <a:solidFill>
                  <a:schemeClr val="tx1"/>
                </a:solidFill>
                <a:latin typeface="Times New Roman" pitchFamily="18" charset="0"/>
                <a:cs typeface="Times New Roman" pitchFamily="18" charset="0"/>
              </a:rPr>
              <a:t>tuổi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B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rằng</a:t>
            </a: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mỗi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vòng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gỗ</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là</a:t>
            </a:r>
            <a:r>
              <a:rPr lang="en-US" sz="2800" b="1" dirty="0">
                <a:solidFill>
                  <a:schemeClr val="tx1"/>
                </a:solidFill>
                <a:latin typeface="Times New Roman" pitchFamily="18" charset="0"/>
                <a:cs typeface="Times New Roman" pitchFamily="18" charset="0"/>
              </a:rPr>
              <a:t> 2 </a:t>
            </a:r>
            <a:r>
              <a:rPr lang="en-US" sz="2800" b="1" dirty="0" err="1">
                <a:solidFill>
                  <a:schemeClr val="tx1"/>
                </a:solidFill>
                <a:latin typeface="Times New Roman" pitchFamily="18" charset="0"/>
                <a:cs typeface="Times New Roman" pitchFamily="18" charset="0"/>
              </a:rPr>
              <a:t>tuổi</a:t>
            </a:r>
            <a:r>
              <a:rPr lang="en-US" sz="2800" dirty="0">
                <a:solidFill>
                  <a:schemeClr val="tx1"/>
                </a:solidFill>
                <a:latin typeface="Times New Roman" pitchFamily="18" charset="0"/>
                <a:cs typeface="Times New Roman" pitchFamily="18" charset="0"/>
              </a:rPr>
              <a:t>. Theo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nói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Bằng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gỗ</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a:t>
            </a:r>
          </a:p>
        </p:txBody>
      </p:sp>
      <p:pic>
        <p:nvPicPr>
          <p:cNvPr id="34" name="Picture 33"/>
          <p:cNvPicPr/>
          <p:nvPr/>
        </p:nvPicPr>
        <p:blipFill>
          <a:blip r:embed="rId15">
            <a:extLst>
              <a:ext uri="{28A0092B-C50C-407E-A947-70E740481C1C}">
                <a14:useLocalDpi xmlns:a14="http://schemas.microsoft.com/office/drawing/2010/main" val="0"/>
              </a:ext>
            </a:extLst>
          </a:blip>
          <a:stretch>
            <a:fillRect/>
          </a:stretch>
        </p:blipFill>
        <p:spPr>
          <a:xfrm>
            <a:off x="272648" y="2924742"/>
            <a:ext cx="5306349" cy="3059369"/>
          </a:xfrm>
          <a:prstGeom prst="rect">
            <a:avLst/>
          </a:prstGeom>
        </p:spPr>
      </p:pic>
      <p:sp>
        <p:nvSpPr>
          <p:cNvPr id="37" name="Rectangle 36"/>
          <p:cNvSpPr/>
          <p:nvPr/>
        </p:nvSpPr>
        <p:spPr>
          <a:xfrm>
            <a:off x="6031214" y="3278763"/>
            <a:ext cx="3517900" cy="2246769"/>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vi-VN" sz="2800" dirty="0">
                <a:latin typeface="+mj-lt"/>
              </a:rPr>
              <a:t>- Theo em, bạn A nói đúng</a:t>
            </a:r>
          </a:p>
          <a:p>
            <a:r>
              <a:rPr lang="vi-VN" sz="2800" dirty="0">
                <a:latin typeface="+mj-lt"/>
              </a:rPr>
              <a:t>- Có thể đếm số vòng gỗ của cây bằng cách cắt ngang mặt thân cây</a:t>
            </a: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1.66667E-6 -3.7037E-6 L -1.66667E-6 -0.22476 " pathEditMode="relative" rAng="0" ptsTypes="AA">
                                      <p:cBhvr>
                                        <p:cTn id="30" dur="2000" fill="hold"/>
                                        <p:tgtEl>
                                          <p:spTgt spid="7"/>
                                        </p:tgtEl>
                                        <p:attrNameLst>
                                          <p:attrName>ppt_x</p:attrName>
                                          <p:attrName>ppt_y</p:attrName>
                                        </p:attrNameLst>
                                      </p:cBhvr>
                                      <p:rCtr x="0" y="-11250"/>
                                    </p:animMotion>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5" presetID="10"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par>
                          <p:cTn id="41" fill="hold">
                            <p:stCondLst>
                              <p:cond delay="2500"/>
                            </p:stCondLst>
                            <p:childTnLst>
                              <p:par>
                                <p:cTn id="42" presetID="32" presetClass="emph" presetSubtype="0" repeatCount="indefinite" fill="hold" grpId="1" nodeType="afterEffect">
                                  <p:stCondLst>
                                    <p:cond delay="0"/>
                                  </p:stCondLst>
                                  <p:childTnLst>
                                    <p:animRot by="120000">
                                      <p:cBhvr>
                                        <p:cTn id="43" dur="100" fill="hold">
                                          <p:stCondLst>
                                            <p:cond delay="0"/>
                                          </p:stCondLst>
                                        </p:cTn>
                                        <p:tgtEl>
                                          <p:spTgt spid="9"/>
                                        </p:tgtEl>
                                        <p:attrNameLst>
                                          <p:attrName>r</p:attrName>
                                        </p:attrNameLst>
                                      </p:cBhvr>
                                    </p:animRot>
                                    <p:animRot by="-240000">
                                      <p:cBhvr>
                                        <p:cTn id="44" dur="200" fill="hold">
                                          <p:stCondLst>
                                            <p:cond delay="200"/>
                                          </p:stCondLst>
                                        </p:cTn>
                                        <p:tgtEl>
                                          <p:spTgt spid="9"/>
                                        </p:tgtEl>
                                        <p:attrNameLst>
                                          <p:attrName>r</p:attrName>
                                        </p:attrNameLst>
                                      </p:cBhvr>
                                    </p:animRot>
                                    <p:animRot by="240000">
                                      <p:cBhvr>
                                        <p:cTn id="45" dur="200" fill="hold">
                                          <p:stCondLst>
                                            <p:cond delay="400"/>
                                          </p:stCondLst>
                                        </p:cTn>
                                        <p:tgtEl>
                                          <p:spTgt spid="9"/>
                                        </p:tgtEl>
                                        <p:attrNameLst>
                                          <p:attrName>r</p:attrName>
                                        </p:attrNameLst>
                                      </p:cBhvr>
                                    </p:animRot>
                                    <p:animRot by="-240000">
                                      <p:cBhvr>
                                        <p:cTn id="46" dur="200" fill="hold">
                                          <p:stCondLst>
                                            <p:cond delay="600"/>
                                          </p:stCondLst>
                                        </p:cTn>
                                        <p:tgtEl>
                                          <p:spTgt spid="9"/>
                                        </p:tgtEl>
                                        <p:attrNameLst>
                                          <p:attrName>r</p:attrName>
                                        </p:attrNameLst>
                                      </p:cBhvr>
                                    </p:animRot>
                                    <p:animRot by="120000">
                                      <p:cBhvr>
                                        <p:cTn id="4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11" y="4284037"/>
            <a:ext cx="1934688" cy="1713067"/>
          </a:xfrm>
          <a:prstGeom prst="rect">
            <a:avLst/>
          </a:prstGeom>
        </p:spPr>
      </p:pic>
      <p:pic>
        <p:nvPicPr>
          <p:cNvPr id="27" name="Picture 2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087" y="3725629"/>
            <a:ext cx="2024535" cy="1359673"/>
          </a:xfrm>
          <a:prstGeom prst="rect">
            <a:avLst/>
          </a:prstGeom>
        </p:spPr>
      </p:pic>
      <p:sp>
        <p:nvSpPr>
          <p:cNvPr id="28" name="Rectangle: Folded Corner 8">
            <a:extLst>
              <a:ext uri="{FF2B5EF4-FFF2-40B4-BE49-F238E27FC236}">
                <a16:creationId xmlns:a16="http://schemas.microsoft.com/office/drawing/2014/main" id="{6FCD71A2-4BFE-4953-931C-BECE5B4A1D66}"/>
              </a:ext>
            </a:extLst>
          </p:cNvPr>
          <p:cNvSpPr/>
          <p:nvPr/>
        </p:nvSpPr>
        <p:spPr>
          <a:xfrm>
            <a:off x="1192191" y="3343430"/>
            <a:ext cx="1444901" cy="106652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kute</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9" name="Picture 28">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913" y="3799828"/>
            <a:ext cx="2123250" cy="2146171"/>
          </a:xfrm>
          <a:prstGeom prst="rect">
            <a:avLst/>
          </a:prstGeom>
        </p:spPr>
      </p:pic>
      <p:pic>
        <p:nvPicPr>
          <p:cNvPr id="32" name="Picture 31">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4032" y="3287718"/>
            <a:ext cx="2221853" cy="1703429"/>
          </a:xfrm>
          <a:prstGeom prst="rect">
            <a:avLst/>
          </a:prstGeom>
        </p:spPr>
      </p:pic>
      <p:sp>
        <p:nvSpPr>
          <p:cNvPr id="33" name="Rectangle: Folded Corner 8">
            <a:extLst>
              <a:ext uri="{FF2B5EF4-FFF2-40B4-BE49-F238E27FC236}">
                <a16:creationId xmlns:a16="http://schemas.microsoft.com/office/drawing/2014/main" id="{6FCD71A2-4BFE-4953-931C-BECE5B4A1D66}"/>
              </a:ext>
            </a:extLst>
          </p:cNvPr>
          <p:cNvSpPr/>
          <p:nvPr/>
        </p:nvSpPr>
        <p:spPr>
          <a:xfrm>
            <a:off x="5289630" y="2859221"/>
            <a:ext cx="1585726" cy="144656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Một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kute</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849" y="4237738"/>
            <a:ext cx="1969179" cy="1743607"/>
          </a:xfrm>
          <a:prstGeom prst="rect">
            <a:avLst/>
          </a:prstGeom>
        </p:spPr>
      </p:pic>
      <p:pic>
        <p:nvPicPr>
          <p:cNvPr id="35" name="Picture 34">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6124" y="3725629"/>
            <a:ext cx="2060627" cy="1383912"/>
          </a:xfrm>
          <a:prstGeom prst="rect">
            <a:avLst/>
          </a:prstGeom>
        </p:spPr>
      </p:pic>
      <p:sp>
        <p:nvSpPr>
          <p:cNvPr id="36" name="Rectangle: Folded Corner 8">
            <a:extLst>
              <a:ext uri="{FF2B5EF4-FFF2-40B4-BE49-F238E27FC236}">
                <a16:creationId xmlns:a16="http://schemas.microsoft.com/office/drawing/2014/main" id="{6FCD71A2-4BFE-4953-931C-BECE5B4A1D66}"/>
              </a:ext>
            </a:extLst>
          </p:cNvPr>
          <p:cNvSpPr/>
          <p:nvPr/>
        </p:nvSpPr>
        <p:spPr>
          <a:xfrm>
            <a:off x="9245562" y="329713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kute</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1" name="Picture 40">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7" y="753758"/>
            <a:ext cx="1969179" cy="1743607"/>
          </a:xfrm>
          <a:prstGeom prst="rect">
            <a:avLst/>
          </a:prstGeom>
        </p:spPr>
      </p:pic>
      <p:pic>
        <p:nvPicPr>
          <p:cNvPr id="43" name="Picture 42">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972" y="241649"/>
            <a:ext cx="2060627" cy="1383912"/>
          </a:xfrm>
          <a:prstGeom prst="rect">
            <a:avLst/>
          </a:prstGeom>
        </p:spPr>
      </p:pic>
      <p:sp>
        <p:nvSpPr>
          <p:cNvPr id="44" name="Rectangle: Folded Corner 8">
            <a:extLst>
              <a:ext uri="{FF2B5EF4-FFF2-40B4-BE49-F238E27FC236}">
                <a16:creationId xmlns:a16="http://schemas.microsoft.com/office/drawing/2014/main" id="{6FCD71A2-4BFE-4953-931C-BECE5B4A1D66}"/>
              </a:ext>
            </a:extLst>
          </p:cNvPr>
          <p:cNvSpPr/>
          <p:nvPr/>
        </p:nvSpPr>
        <p:spPr>
          <a:xfrm>
            <a:off x="1085410" y="-186849"/>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bút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xinh</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5" name="Picture 4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6927" y="940607"/>
            <a:ext cx="1969179" cy="1743607"/>
          </a:xfrm>
          <a:prstGeom prst="rect">
            <a:avLst/>
          </a:prstGeom>
        </p:spPr>
      </p:pic>
      <p:pic>
        <p:nvPicPr>
          <p:cNvPr id="46" name="Picture 45">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1202" y="428498"/>
            <a:ext cx="2060627" cy="1383912"/>
          </a:xfrm>
          <a:prstGeom prst="rect">
            <a:avLst/>
          </a:prstGeom>
        </p:spPr>
      </p:pic>
      <p:sp>
        <p:nvSpPr>
          <p:cNvPr id="47" name="Rectangle: Folded Corner 8">
            <a:extLst>
              <a:ext uri="{FF2B5EF4-FFF2-40B4-BE49-F238E27FC236}">
                <a16:creationId xmlns:a16="http://schemas.microsoft.com/office/drawing/2014/main" id="{6FCD71A2-4BFE-4953-931C-BECE5B4A1D66}"/>
              </a:ext>
            </a:extLst>
          </p:cNvPr>
          <p:cNvSpPr/>
          <p:nvPr/>
        </p:nvSpPr>
        <p:spPr>
          <a:xfrm>
            <a:off x="5576387" y="277793"/>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nơ</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8" name="Picture 47">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9008" y="940607"/>
            <a:ext cx="1969179" cy="1743607"/>
          </a:xfrm>
          <a:prstGeom prst="rect">
            <a:avLst/>
          </a:prstGeom>
        </p:spPr>
      </p:pic>
      <p:pic>
        <p:nvPicPr>
          <p:cNvPr id="49" name="Picture 48">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3283" y="428498"/>
            <a:ext cx="2060627" cy="1383912"/>
          </a:xfrm>
          <a:prstGeom prst="rect">
            <a:avLst/>
          </a:prstGeom>
        </p:spPr>
      </p:pic>
      <p:sp>
        <p:nvSpPr>
          <p:cNvPr id="50" name="Rectangle: Folded Corner 8">
            <a:extLst>
              <a:ext uri="{FF2B5EF4-FFF2-40B4-BE49-F238E27FC236}">
                <a16:creationId xmlns:a16="http://schemas.microsoft.com/office/drawing/2014/main" id="{6FCD71A2-4BFE-4953-931C-BECE5B4A1D66}"/>
              </a:ext>
            </a:extLst>
          </p:cNvPr>
          <p:cNvSpPr/>
          <p:nvPr/>
        </p:nvSpPr>
        <p:spPr>
          <a:xfrm>
            <a:off x="9824296" y="24306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kute</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2" name="Oval 51"/>
          <p:cNvSpPr/>
          <p:nvPr/>
        </p:nvSpPr>
        <p:spPr>
          <a:xfrm>
            <a:off x="5613721" y="937548"/>
            <a:ext cx="914400" cy="5324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2</a:t>
            </a:r>
          </a:p>
        </p:txBody>
      </p:sp>
      <p:sp>
        <p:nvSpPr>
          <p:cNvPr id="53" name="Rounded Rectangle 52"/>
          <p:cNvSpPr/>
          <p:nvPr/>
        </p:nvSpPr>
        <p:spPr>
          <a:xfrm>
            <a:off x="9942654" y="1030147"/>
            <a:ext cx="914400" cy="416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3</a:t>
            </a:r>
          </a:p>
        </p:txBody>
      </p:sp>
      <p:sp>
        <p:nvSpPr>
          <p:cNvPr id="54" name="Oval 53"/>
          <p:cNvSpPr/>
          <p:nvPr/>
        </p:nvSpPr>
        <p:spPr>
          <a:xfrm>
            <a:off x="1238492" y="4282633"/>
            <a:ext cx="914400" cy="416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4</a:t>
            </a:r>
          </a:p>
        </p:txBody>
      </p:sp>
      <p:sp>
        <p:nvSpPr>
          <p:cNvPr id="55" name="Rounded Rectangle 54"/>
          <p:cNvSpPr/>
          <p:nvPr/>
        </p:nvSpPr>
        <p:spPr>
          <a:xfrm>
            <a:off x="5532699" y="3958542"/>
            <a:ext cx="601883" cy="61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rPr>
              <a:t>5</a:t>
            </a:r>
          </a:p>
        </p:txBody>
      </p:sp>
      <p:sp>
        <p:nvSpPr>
          <p:cNvPr id="56" name="Oval 55"/>
          <p:cNvSpPr/>
          <p:nvPr/>
        </p:nvSpPr>
        <p:spPr>
          <a:xfrm>
            <a:off x="9410217" y="4305783"/>
            <a:ext cx="833377" cy="4398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6</a:t>
            </a:r>
          </a:p>
        </p:txBody>
      </p:sp>
    </p:spTree>
    <p:extLst>
      <p:ext uri="{BB962C8B-B14F-4D97-AF65-F5344CB8AC3E}">
        <p14:creationId xmlns:p14="http://schemas.microsoft.com/office/powerpoint/2010/main" val="557731554"/>
      </p:ext>
    </p:extLst>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2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2500"/>
                            </p:stCondLst>
                            <p:childTnLst>
                              <p:par>
                                <p:cTn id="12" presetID="32" presetClass="emph" presetSubtype="0" repeatCount="indefinite" fill="hold" grpId="1" nodeType="afterEffect">
                                  <p:stCondLst>
                                    <p:cond delay="0"/>
                                  </p:stCondLst>
                                  <p:childTnLst>
                                    <p:animRot by="120000">
                                      <p:cBhvr>
                                        <p:cTn id="13" dur="100" fill="hold">
                                          <p:stCondLst>
                                            <p:cond delay="0"/>
                                          </p:stCondLst>
                                        </p:cTn>
                                        <p:tgtEl>
                                          <p:spTgt spid="28"/>
                                        </p:tgtEl>
                                        <p:attrNameLst>
                                          <p:attrName>r</p:attrName>
                                        </p:attrNameLst>
                                      </p:cBhvr>
                                    </p:animRot>
                                    <p:animRot by="-240000">
                                      <p:cBhvr>
                                        <p:cTn id="14" dur="200" fill="hold">
                                          <p:stCondLst>
                                            <p:cond delay="200"/>
                                          </p:stCondLst>
                                        </p:cTn>
                                        <p:tgtEl>
                                          <p:spTgt spid="28"/>
                                        </p:tgtEl>
                                        <p:attrNameLst>
                                          <p:attrName>r</p:attrName>
                                        </p:attrNameLst>
                                      </p:cBhvr>
                                    </p:animRot>
                                    <p:animRot by="240000">
                                      <p:cBhvr>
                                        <p:cTn id="15" dur="200" fill="hold">
                                          <p:stCondLst>
                                            <p:cond delay="400"/>
                                          </p:stCondLst>
                                        </p:cTn>
                                        <p:tgtEl>
                                          <p:spTgt spid="28"/>
                                        </p:tgtEl>
                                        <p:attrNameLst>
                                          <p:attrName>r</p:attrName>
                                        </p:attrNameLst>
                                      </p:cBhvr>
                                    </p:animRot>
                                    <p:animRot by="-240000">
                                      <p:cBhvr>
                                        <p:cTn id="16" dur="200" fill="hold">
                                          <p:stCondLst>
                                            <p:cond delay="600"/>
                                          </p:stCondLst>
                                        </p:cTn>
                                        <p:tgtEl>
                                          <p:spTgt spid="28"/>
                                        </p:tgtEl>
                                        <p:attrNameLst>
                                          <p:attrName>r</p:attrName>
                                        </p:attrNameLst>
                                      </p:cBhvr>
                                    </p:animRot>
                                    <p:animRot by="120000">
                                      <p:cBhvr>
                                        <p:cTn id="17"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32"/>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1.66667E-6 -3.7037E-6 L -1.66667E-6 -0.22476 " pathEditMode="relative" rAng="0" ptsTypes="AA">
                                      <p:cBhvr>
                                        <p:cTn id="22" dur="2000" fill="hold"/>
                                        <p:tgtEl>
                                          <p:spTgt spid="32"/>
                                        </p:tgtEl>
                                        <p:attrNameLst>
                                          <p:attrName>ppt_x</p:attrName>
                                          <p:attrName>ppt_y</p:attrName>
                                        </p:attrNameLst>
                                      </p:cBhvr>
                                      <p:rCtr x="0" y="-11250"/>
                                    </p:animMotion>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par>
                          <p:cTn id="27" fill="hold">
                            <p:stCondLst>
                              <p:cond delay="2500"/>
                            </p:stCondLst>
                            <p:childTnLst>
                              <p:par>
                                <p:cTn id="28" presetID="32" presetClass="emph" presetSubtype="0" repeatCount="indefinite" fill="hold" grpId="1" nodeType="afterEffect">
                                  <p:stCondLst>
                                    <p:cond delay="0"/>
                                  </p:stCondLst>
                                  <p:childTnLst>
                                    <p:animRot by="120000">
                                      <p:cBhvr>
                                        <p:cTn id="29" dur="100" fill="hold">
                                          <p:stCondLst>
                                            <p:cond delay="0"/>
                                          </p:stCondLst>
                                        </p:cTn>
                                        <p:tgtEl>
                                          <p:spTgt spid="33"/>
                                        </p:tgtEl>
                                        <p:attrNameLst>
                                          <p:attrName>r</p:attrName>
                                        </p:attrNameLst>
                                      </p:cBhvr>
                                    </p:animRot>
                                    <p:animRot by="-240000">
                                      <p:cBhvr>
                                        <p:cTn id="30" dur="200" fill="hold">
                                          <p:stCondLst>
                                            <p:cond delay="200"/>
                                          </p:stCondLst>
                                        </p:cTn>
                                        <p:tgtEl>
                                          <p:spTgt spid="33"/>
                                        </p:tgtEl>
                                        <p:attrNameLst>
                                          <p:attrName>r</p:attrName>
                                        </p:attrNameLst>
                                      </p:cBhvr>
                                    </p:animRot>
                                    <p:animRot by="240000">
                                      <p:cBhvr>
                                        <p:cTn id="31" dur="200" fill="hold">
                                          <p:stCondLst>
                                            <p:cond delay="400"/>
                                          </p:stCondLst>
                                        </p:cTn>
                                        <p:tgtEl>
                                          <p:spTgt spid="33"/>
                                        </p:tgtEl>
                                        <p:attrNameLst>
                                          <p:attrName>r</p:attrName>
                                        </p:attrNameLst>
                                      </p:cBhvr>
                                    </p:animRot>
                                    <p:animRot by="-240000">
                                      <p:cBhvr>
                                        <p:cTn id="32" dur="200" fill="hold">
                                          <p:stCondLst>
                                            <p:cond delay="600"/>
                                          </p:stCondLst>
                                        </p:cTn>
                                        <p:tgtEl>
                                          <p:spTgt spid="33"/>
                                        </p:tgtEl>
                                        <p:attrNameLst>
                                          <p:attrName>r</p:attrName>
                                        </p:attrNameLst>
                                      </p:cBhvr>
                                    </p:animRot>
                                    <p:animRot by="120000">
                                      <p:cBhvr>
                                        <p:cTn id="33"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1.66667E-6 -3.7037E-6 L -1.66667E-6 -0.22476 " pathEditMode="relative" rAng="0" ptsTypes="AA">
                                      <p:cBhvr>
                                        <p:cTn id="38" dur="2000" fill="hold"/>
                                        <p:tgtEl>
                                          <p:spTgt spid="35"/>
                                        </p:tgtEl>
                                        <p:attrNameLst>
                                          <p:attrName>ppt_x</p:attrName>
                                          <p:attrName>ppt_y</p:attrName>
                                        </p:attrNameLst>
                                      </p:cBhvr>
                                      <p:rCtr x="0" y="-11250"/>
                                    </p:animMotion>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par>
                          <p:cTn id="43" fill="hold">
                            <p:stCondLst>
                              <p:cond delay="2500"/>
                            </p:stCondLst>
                            <p:childTnLst>
                              <p:par>
                                <p:cTn id="44" presetID="32" presetClass="emph" presetSubtype="0" repeatCount="indefinite" fill="hold" grpId="1" nodeType="afterEffect">
                                  <p:stCondLst>
                                    <p:cond delay="0"/>
                                  </p:stCondLst>
                                  <p:childTnLst>
                                    <p:animRot by="120000">
                                      <p:cBhvr>
                                        <p:cTn id="45" dur="100" fill="hold">
                                          <p:stCondLst>
                                            <p:cond delay="0"/>
                                          </p:stCondLst>
                                        </p:cTn>
                                        <p:tgtEl>
                                          <p:spTgt spid="36"/>
                                        </p:tgtEl>
                                        <p:attrNameLst>
                                          <p:attrName>r</p:attrName>
                                        </p:attrNameLst>
                                      </p:cBhvr>
                                    </p:animRot>
                                    <p:animRot by="-240000">
                                      <p:cBhvr>
                                        <p:cTn id="46" dur="200" fill="hold">
                                          <p:stCondLst>
                                            <p:cond delay="200"/>
                                          </p:stCondLst>
                                        </p:cTn>
                                        <p:tgtEl>
                                          <p:spTgt spid="36"/>
                                        </p:tgtEl>
                                        <p:attrNameLst>
                                          <p:attrName>r</p:attrName>
                                        </p:attrNameLst>
                                      </p:cBhvr>
                                    </p:animRot>
                                    <p:animRot by="240000">
                                      <p:cBhvr>
                                        <p:cTn id="47" dur="200" fill="hold">
                                          <p:stCondLst>
                                            <p:cond delay="400"/>
                                          </p:stCondLst>
                                        </p:cTn>
                                        <p:tgtEl>
                                          <p:spTgt spid="36"/>
                                        </p:tgtEl>
                                        <p:attrNameLst>
                                          <p:attrName>r</p:attrName>
                                        </p:attrNameLst>
                                      </p:cBhvr>
                                    </p:animRot>
                                    <p:animRot by="-240000">
                                      <p:cBhvr>
                                        <p:cTn id="48" dur="200" fill="hold">
                                          <p:stCondLst>
                                            <p:cond delay="600"/>
                                          </p:stCondLst>
                                        </p:cTn>
                                        <p:tgtEl>
                                          <p:spTgt spid="36"/>
                                        </p:tgtEl>
                                        <p:attrNameLst>
                                          <p:attrName>r</p:attrName>
                                        </p:attrNameLst>
                                      </p:cBhvr>
                                    </p:animRot>
                                    <p:animRot by="120000">
                                      <p:cBhvr>
                                        <p:cTn id="49"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1.66667E-6 -3.7037E-6 L -1.66667E-6 -0.22476 " pathEditMode="relative" rAng="0" ptsTypes="AA">
                                      <p:cBhvr>
                                        <p:cTn id="54" dur="2000" fill="hold"/>
                                        <p:tgtEl>
                                          <p:spTgt spid="43"/>
                                        </p:tgtEl>
                                        <p:attrNameLst>
                                          <p:attrName>ppt_x</p:attrName>
                                          <p:attrName>ppt_y</p:attrName>
                                        </p:attrNameLst>
                                      </p:cBhvr>
                                      <p:rCtr x="0" y="-11250"/>
                                    </p:animMotion>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par>
                          <p:cTn id="55" fill="hold">
                            <p:stCondLst>
                              <p:cond delay="2000"/>
                            </p:stCondLst>
                            <p:childTnLst>
                              <p:par>
                                <p:cTn id="56" presetID="22" presetClass="entr" presetSubtype="4"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par>
                          <p:cTn id="59" fill="hold">
                            <p:stCondLst>
                              <p:cond delay="2500"/>
                            </p:stCondLst>
                            <p:childTnLst>
                              <p:par>
                                <p:cTn id="60" presetID="32" presetClass="emph" presetSubtype="0" repeatCount="indefinite" fill="hold" grpId="1" nodeType="afterEffect">
                                  <p:stCondLst>
                                    <p:cond delay="0"/>
                                  </p:stCondLst>
                                  <p:childTnLst>
                                    <p:animRot by="120000">
                                      <p:cBhvr>
                                        <p:cTn id="61" dur="100" fill="hold">
                                          <p:stCondLst>
                                            <p:cond delay="0"/>
                                          </p:stCondLst>
                                        </p:cTn>
                                        <p:tgtEl>
                                          <p:spTgt spid="44"/>
                                        </p:tgtEl>
                                        <p:attrNameLst>
                                          <p:attrName>r</p:attrName>
                                        </p:attrNameLst>
                                      </p:cBhvr>
                                    </p:animRot>
                                    <p:animRot by="-240000">
                                      <p:cBhvr>
                                        <p:cTn id="62" dur="200" fill="hold">
                                          <p:stCondLst>
                                            <p:cond delay="200"/>
                                          </p:stCondLst>
                                        </p:cTn>
                                        <p:tgtEl>
                                          <p:spTgt spid="44"/>
                                        </p:tgtEl>
                                        <p:attrNameLst>
                                          <p:attrName>r</p:attrName>
                                        </p:attrNameLst>
                                      </p:cBhvr>
                                    </p:animRot>
                                    <p:animRot by="240000">
                                      <p:cBhvr>
                                        <p:cTn id="63" dur="200" fill="hold">
                                          <p:stCondLst>
                                            <p:cond delay="400"/>
                                          </p:stCondLst>
                                        </p:cTn>
                                        <p:tgtEl>
                                          <p:spTgt spid="44"/>
                                        </p:tgtEl>
                                        <p:attrNameLst>
                                          <p:attrName>r</p:attrName>
                                        </p:attrNameLst>
                                      </p:cBhvr>
                                    </p:animRot>
                                    <p:animRot by="-240000">
                                      <p:cBhvr>
                                        <p:cTn id="64" dur="200" fill="hold">
                                          <p:stCondLst>
                                            <p:cond delay="600"/>
                                          </p:stCondLst>
                                        </p:cTn>
                                        <p:tgtEl>
                                          <p:spTgt spid="44"/>
                                        </p:tgtEl>
                                        <p:attrNameLst>
                                          <p:attrName>r</p:attrName>
                                        </p:attrNameLst>
                                      </p:cBhvr>
                                    </p:animRot>
                                    <p:animRot by="120000">
                                      <p:cBhvr>
                                        <p:cTn id="65"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6"/>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1.66667E-6 -3.7037E-6 L -1.66667E-6 -0.22476 " pathEditMode="relative" rAng="0" ptsTypes="AA">
                                      <p:cBhvr>
                                        <p:cTn id="70" dur="2000" fill="hold"/>
                                        <p:tgtEl>
                                          <p:spTgt spid="46"/>
                                        </p:tgtEl>
                                        <p:attrNameLst>
                                          <p:attrName>ppt_x</p:attrName>
                                          <p:attrName>ppt_y</p:attrName>
                                        </p:attrNameLst>
                                      </p:cBhvr>
                                      <p:rCtr x="0" y="-11250"/>
                                    </p:animMotion>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par>
                          <p:cTn id="71" fill="hold">
                            <p:stCondLst>
                              <p:cond delay="2000"/>
                            </p:stCondLst>
                            <p:childTnLst>
                              <p:par>
                                <p:cTn id="72" presetID="22" presetClass="entr" presetSubtype="4" fill="hold" grpId="0" nodeType="after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ipe(down)">
                                      <p:cBhvr>
                                        <p:cTn id="74" dur="500"/>
                                        <p:tgtEl>
                                          <p:spTgt spid="47"/>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par>
                          <p:cTn id="75" fill="hold">
                            <p:stCondLst>
                              <p:cond delay="2500"/>
                            </p:stCondLst>
                            <p:childTnLst>
                              <p:par>
                                <p:cTn id="76" presetID="32" presetClass="emph" presetSubtype="0" repeatCount="indefinite" fill="hold" grpId="1" nodeType="after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64" presetClass="path" presetSubtype="0" accel="50000" decel="50000" fill="hold" nodeType="clickEffect">
                                  <p:stCondLst>
                                    <p:cond delay="0"/>
                                  </p:stCondLst>
                                  <p:childTnLst>
                                    <p:animMotion origin="layout" path="M -1.66667E-6 -3.7037E-6 L -1.66667E-6 -0.22476 " pathEditMode="relative" rAng="0" ptsTypes="AA">
                                      <p:cBhvr>
                                        <p:cTn id="86" dur="2000" fill="hold"/>
                                        <p:tgtEl>
                                          <p:spTgt spid="49"/>
                                        </p:tgtEl>
                                        <p:attrNameLst>
                                          <p:attrName>ppt_x</p:attrName>
                                          <p:attrName>ppt_y</p:attrName>
                                        </p:attrNameLst>
                                      </p:cBhvr>
                                      <p:rCtr x="0" y="-11250"/>
                                    </p:animMotion>
                                  </p:childTnLst>
                                  <p:subTnLst>
                                    <p:audio>
                                      <p:cMediaNode>
                                        <p:cTn display="0" masterRel="sameClick">
                                          <p:stCondLst>
                                            <p:cond evt="begin" delay="0">
                                              <p:tn val="85"/>
                                            </p:cond>
                                          </p:stCondLst>
                                          <p:endCondLst>
                                            <p:cond evt="onStopAudio" delay="0">
                                              <p:tgtEl>
                                                <p:sldTgt/>
                                              </p:tgtEl>
                                            </p:cond>
                                          </p:endCondLst>
                                        </p:cTn>
                                        <p:tgtEl>
                                          <p:sndTgt r:embed="rId2" name="chimes.wav"/>
                                        </p:tgtEl>
                                      </p:cMediaNode>
                                    </p:audio>
                                  </p:subTnLst>
                                </p:cTn>
                              </p:par>
                            </p:childTnLst>
                          </p:cTn>
                        </p:par>
                        <p:par>
                          <p:cTn id="87" fill="hold">
                            <p:stCondLst>
                              <p:cond delay="2000"/>
                            </p:stCondLst>
                            <p:childTnLst>
                              <p:par>
                                <p:cTn id="88" presetID="22" presetClass="entr" presetSubtype="4" fill="hold" grpId="0" nodeType="after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wipe(down)">
                                      <p:cBhvr>
                                        <p:cTn id="90" dur="500"/>
                                        <p:tgtEl>
                                          <p:spTgt spid="50"/>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par>
                          <p:cTn id="91" fill="hold">
                            <p:stCondLst>
                              <p:cond delay="2500"/>
                            </p:stCondLst>
                            <p:childTnLst>
                              <p:par>
                                <p:cTn id="92" presetID="32" presetClass="emph" presetSubtype="0" repeatCount="indefinite" fill="hold" grpId="1" nodeType="afterEffect">
                                  <p:stCondLst>
                                    <p:cond delay="0"/>
                                  </p:stCondLst>
                                  <p:childTnLst>
                                    <p:animRot by="120000">
                                      <p:cBhvr>
                                        <p:cTn id="93" dur="100" fill="hold">
                                          <p:stCondLst>
                                            <p:cond delay="0"/>
                                          </p:stCondLst>
                                        </p:cTn>
                                        <p:tgtEl>
                                          <p:spTgt spid="50"/>
                                        </p:tgtEl>
                                        <p:attrNameLst>
                                          <p:attrName>r</p:attrName>
                                        </p:attrNameLst>
                                      </p:cBhvr>
                                    </p:animRot>
                                    <p:animRot by="-240000">
                                      <p:cBhvr>
                                        <p:cTn id="94" dur="200" fill="hold">
                                          <p:stCondLst>
                                            <p:cond delay="200"/>
                                          </p:stCondLst>
                                        </p:cTn>
                                        <p:tgtEl>
                                          <p:spTgt spid="50"/>
                                        </p:tgtEl>
                                        <p:attrNameLst>
                                          <p:attrName>r</p:attrName>
                                        </p:attrNameLst>
                                      </p:cBhvr>
                                    </p:animRot>
                                    <p:animRot by="240000">
                                      <p:cBhvr>
                                        <p:cTn id="95" dur="200" fill="hold">
                                          <p:stCondLst>
                                            <p:cond delay="400"/>
                                          </p:stCondLst>
                                        </p:cTn>
                                        <p:tgtEl>
                                          <p:spTgt spid="50"/>
                                        </p:tgtEl>
                                        <p:attrNameLst>
                                          <p:attrName>r</p:attrName>
                                        </p:attrNameLst>
                                      </p:cBhvr>
                                    </p:animRot>
                                    <p:animRot by="-240000">
                                      <p:cBhvr>
                                        <p:cTn id="96" dur="200" fill="hold">
                                          <p:stCondLst>
                                            <p:cond delay="600"/>
                                          </p:stCondLst>
                                        </p:cTn>
                                        <p:tgtEl>
                                          <p:spTgt spid="50"/>
                                        </p:tgtEl>
                                        <p:attrNameLst>
                                          <p:attrName>r</p:attrName>
                                        </p:attrNameLst>
                                      </p:cBhvr>
                                    </p:animRot>
                                    <p:animRot by="120000">
                                      <p:cBhvr>
                                        <p:cTn id="97" dur="200" fill="hold">
                                          <p:stCondLst>
                                            <p:cond delay="800"/>
                                          </p:stCondLst>
                                        </p:cTn>
                                        <p:tgtEl>
                                          <p:spTgt spid="50"/>
                                        </p:tgtEl>
                                        <p:attrNameLst>
                                          <p:attrName>r</p:attrName>
                                        </p:attrNameLst>
                                      </p:cBhvr>
                                    </p:animRot>
                                  </p:childTnLst>
                                </p:cTn>
                              </p:par>
                            </p:childTnLst>
                          </p:cTn>
                        </p:par>
                      </p:childTnLst>
                    </p:cTn>
                  </p:par>
                </p:childTnLst>
              </p:cTn>
              <p:nextCondLst>
                <p:cond evt="onClick" delay="0">
                  <p:tgtEl>
                    <p:spTgt spid="49"/>
                  </p:tgtEl>
                </p:cond>
              </p:nextCondLst>
            </p:seq>
          </p:childTnLst>
        </p:cTn>
      </p:par>
    </p:tnLst>
    <p:bldLst>
      <p:bldP spid="28" grpId="0" animBg="1"/>
      <p:bldP spid="28" grpId="1" animBg="1"/>
      <p:bldP spid="33" grpId="0" animBg="1"/>
      <p:bldP spid="33" grpId="1" animBg="1"/>
      <p:bldP spid="36" grpId="0" animBg="1"/>
      <p:bldP spid="36" grpId="1" animBg="1"/>
      <p:bldP spid="44" grpId="0" animBg="1"/>
      <p:bldP spid="44" grpId="1" animBg="1"/>
      <p:bldP spid="47" grpId="0" animBg="1"/>
      <p:bldP spid="47" grpId="1" animBg="1"/>
      <p:bldP spid="50" grpId="0" animBg="1"/>
      <p:bldP spid="5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Một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mút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nhé</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1021" y="249138"/>
            <a:ext cx="11931589" cy="1206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Hộp</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quà</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số</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2:</a:t>
            </a:r>
            <a:r>
              <a:rPr lang="en-US" sz="3200" b="1" dirty="0" err="1">
                <a:solidFill>
                  <a:schemeClr val="tx1"/>
                </a:solidFill>
                <a:latin typeface="Times New Roman" pitchFamily="18" charset="0"/>
                <a:cs typeface="Times New Roman" pitchFamily="18" charset="0"/>
              </a:rPr>
              <a:t>Mô</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phân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sinh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đỉnh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vị</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trí</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cây</a:t>
            </a:r>
            <a:r>
              <a:rPr lang="en-US" sz="3200" b="1" dirty="0">
                <a:solidFill>
                  <a:schemeClr val="tx1"/>
                </a:solidFill>
                <a:latin typeface="Times New Roman" pitchFamily="18" charset="0"/>
                <a:cs typeface="Times New Roman" pitchFamily="18" charset="0"/>
              </a:rPr>
              <a:t>?</a:t>
            </a:r>
          </a:p>
          <a:p>
            <a:pPr>
              <a:defRPr/>
            </a:pPr>
            <a:r>
              <a:rPr lang="en-US" sz="3200" b="1" dirty="0">
                <a:solidFill>
                  <a:schemeClr val="tx1"/>
                </a:solidFill>
                <a:latin typeface="Times New Roman" pitchFamily="18" charset="0"/>
                <a:cs typeface="Times New Roman" pitchFamily="18" charset="0"/>
              </a:rPr>
              <a:t>	</a:t>
            </a:r>
            <a:r>
              <a:rPr lang="en-US" sz="3200" dirty="0">
                <a:solidFill>
                  <a:schemeClr val="tx1"/>
                </a:solidFill>
                <a:latin typeface="Times New Roman" pitchFamily="18" charset="0"/>
                <a:cs typeface="Times New Roman" pitchFamily="18" charset="0"/>
              </a:rPr>
              <a:t>			</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gd name="adj" fmla="val 5000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2" name="Rectangle 21">
            <a:extLst>
              <a:ext uri="{FF2B5EF4-FFF2-40B4-BE49-F238E27FC236}">
                <a16:creationId xmlns:a16="http://schemas.microsoft.com/office/drawing/2014/main" id="{DBDFC2A8-3D55-43EC-AC43-D6AC54E1C76A}"/>
              </a:ext>
            </a:extLst>
          </p:cNvPr>
          <p:cNvSpPr/>
          <p:nvPr/>
        </p:nvSpPr>
        <p:spPr>
          <a:xfrm>
            <a:off x="582028" y="1842865"/>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A. </a:t>
            </a:r>
            <a:r>
              <a:rPr lang="en-US" sz="3200" kern="0" dirty="0">
                <a:solidFill>
                  <a:prstClr val="black"/>
                </a:solidFill>
                <a:latin typeface="Arial" panose="020B0604020202020204" pitchFamily="34" charset="0"/>
                <a:sym typeface="Arial"/>
              </a:rPr>
              <a:t>ở </a:t>
            </a:r>
            <a:r>
              <a:rPr lang="en-US" sz="3200" kern="0" dirty="0" err="1">
                <a:solidFill>
                  <a:prstClr val="black"/>
                </a:solidFill>
                <a:latin typeface="Arial" panose="020B0604020202020204" pitchFamily="34" charset="0"/>
                <a:sym typeface="Arial"/>
              </a:rPr>
              <a:t>chồi</a:t>
            </a:r>
            <a:r>
              <a:rPr lang="en-US" sz="3200" kern="0" dirty="0">
                <a:solidFill>
                  <a:prstClr val="black"/>
                </a:solidFill>
                <a:latin typeface="Arial" panose="020B0604020202020204" pitchFamily="34" charset="0"/>
                <a:sym typeface="Arial"/>
              </a:rPr>
              <a:t> </a:t>
            </a:r>
            <a:r>
              <a:rPr lang="en-US" sz="3200" kern="0" dirty="0" err="1">
                <a:solidFill>
                  <a:prstClr val="black"/>
                </a:solidFill>
                <a:latin typeface="Arial" panose="020B0604020202020204" pitchFamily="34" charset="0"/>
                <a:sym typeface="Arial"/>
              </a:rPr>
              <a:t>nách</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23" name="Picture 22">
            <a:extLst>
              <a:ext uri="{FF2B5EF4-FFF2-40B4-BE49-F238E27FC236}">
                <a16:creationId xmlns:a16="http://schemas.microsoft.com/office/drawing/2014/main" id="{BA628B5E-7E9C-490C-B048-56CFA7F725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90141" y="1995898"/>
            <a:ext cx="607313" cy="533699"/>
          </a:xfrm>
          <a:prstGeom prst="rect">
            <a:avLst/>
          </a:prstGeom>
        </p:spPr>
      </p:pic>
      <p:sp>
        <p:nvSpPr>
          <p:cNvPr id="24" name="Rectangle 23">
            <a:extLst>
              <a:ext uri="{FF2B5EF4-FFF2-40B4-BE49-F238E27FC236}">
                <a16:creationId xmlns:a16="http://schemas.microsoft.com/office/drawing/2014/main" id="{B2DCE5F3-EEB7-4031-8524-C0EA513AC854}"/>
              </a:ext>
            </a:extLst>
          </p:cNvPr>
          <p:cNvSpPr/>
          <p:nvPr/>
        </p:nvSpPr>
        <p:spPr>
          <a:xfrm>
            <a:off x="5883616" y="1856668"/>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B. </a:t>
            </a:r>
            <a:r>
              <a:rPr lang="en-US" sz="3200" kern="0" dirty="0">
                <a:solidFill>
                  <a:prstClr val="black"/>
                </a:solidFill>
                <a:latin typeface="Calibri"/>
                <a:sym typeface="Arial"/>
              </a:rPr>
              <a:t>ở </a:t>
            </a:r>
            <a:r>
              <a:rPr lang="en-US" sz="3200" kern="0" dirty="0" err="1">
                <a:solidFill>
                  <a:prstClr val="black"/>
                </a:solidFill>
                <a:latin typeface="Calibri"/>
                <a:sym typeface="Arial"/>
              </a:rPr>
              <a:t>đỉnh</a:t>
            </a:r>
            <a:r>
              <a:rPr lang="en-US" sz="3200" kern="0" dirty="0">
                <a:solidFill>
                  <a:prstClr val="black"/>
                </a:solidFill>
                <a:latin typeface="Calibri"/>
                <a:sym typeface="Arial"/>
              </a:rPr>
              <a:t> </a:t>
            </a:r>
            <a:r>
              <a:rPr lang="en-US" sz="3200" kern="0" dirty="0" err="1">
                <a:solidFill>
                  <a:prstClr val="black"/>
                </a:solidFill>
                <a:latin typeface="Calibri"/>
                <a:sym typeface="Arial"/>
              </a:rPr>
              <a:t>rễ</a:t>
            </a:r>
            <a:r>
              <a:rPr kumimoji="0" lang="en-US" sz="3200" b="0" i="0" u="none" strike="noStrike" kern="0" cap="none" spc="0" normalizeH="0" baseline="0" noProof="0" dirty="0">
                <a:ln>
                  <a:noFill/>
                </a:ln>
                <a:solidFill>
                  <a:prstClr val="black"/>
                </a:solidFill>
                <a:effectLst/>
                <a:uLnTx/>
                <a:uFillTx/>
                <a:latin typeface="Calibri"/>
                <a:ea typeface="+mn-ea"/>
                <a:cs typeface="+mn-cs"/>
                <a:sym typeface="Arial"/>
              </a:rPr>
              <a:t> </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25" name="Picture 24">
            <a:extLst>
              <a:ext uri="{FF2B5EF4-FFF2-40B4-BE49-F238E27FC236}">
                <a16:creationId xmlns:a16="http://schemas.microsoft.com/office/drawing/2014/main" id="{A96D8A64-BED9-476D-B7AA-546AF37DB7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12325" y="1920179"/>
            <a:ext cx="732592" cy="643793"/>
          </a:xfrm>
          <a:prstGeom prst="rect">
            <a:avLst/>
          </a:prstGeom>
        </p:spPr>
      </p:pic>
      <p:sp>
        <p:nvSpPr>
          <p:cNvPr id="26" name="Rectangle 25">
            <a:extLst>
              <a:ext uri="{FF2B5EF4-FFF2-40B4-BE49-F238E27FC236}">
                <a16:creationId xmlns:a16="http://schemas.microsoft.com/office/drawing/2014/main" id="{A59649A2-7561-4261-B2BB-800313CBAF3A}"/>
              </a:ext>
            </a:extLst>
          </p:cNvPr>
          <p:cNvSpPr/>
          <p:nvPr/>
        </p:nvSpPr>
        <p:spPr>
          <a:xfrm>
            <a:off x="582028" y="3055196"/>
            <a:ext cx="481272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C. </a:t>
            </a:r>
            <a:r>
              <a:rPr lang="en-US" sz="3200" kern="0" dirty="0">
                <a:solidFill>
                  <a:prstClr val="black"/>
                </a:solidFill>
                <a:latin typeface="Arial" panose="020B0604020202020204" pitchFamily="34" charset="0"/>
                <a:sym typeface="Arial"/>
              </a:rPr>
              <a:t>ở </a:t>
            </a:r>
            <a:r>
              <a:rPr lang="en-US" sz="3200" kern="0" dirty="0" err="1">
                <a:solidFill>
                  <a:prstClr val="black"/>
                </a:solidFill>
                <a:latin typeface="Arial" panose="020B0604020202020204" pitchFamily="34" charset="0"/>
                <a:sym typeface="Arial"/>
              </a:rPr>
              <a:t>chồi</a:t>
            </a:r>
            <a:r>
              <a:rPr lang="en-US" sz="3200" kern="0" dirty="0">
                <a:solidFill>
                  <a:prstClr val="black"/>
                </a:solidFill>
                <a:latin typeface="Arial" panose="020B0604020202020204" pitchFamily="34" charset="0"/>
                <a:sym typeface="Arial"/>
              </a:rPr>
              <a:t> </a:t>
            </a:r>
            <a:r>
              <a:rPr lang="en-US" sz="3200" kern="0" dirty="0" err="1">
                <a:solidFill>
                  <a:prstClr val="black"/>
                </a:solidFill>
                <a:latin typeface="Arial" panose="020B0604020202020204" pitchFamily="34" charset="0"/>
                <a:sym typeface="Arial"/>
              </a:rPr>
              <a:t>đỉnh</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p>
        </p:txBody>
      </p:sp>
      <p:pic>
        <p:nvPicPr>
          <p:cNvPr id="29" name="Picture 28">
            <a:extLst>
              <a:ext uri="{FF2B5EF4-FFF2-40B4-BE49-F238E27FC236}">
                <a16:creationId xmlns:a16="http://schemas.microsoft.com/office/drawing/2014/main" id="{E153CCA5-9866-48A7-98CD-6B3E5404D5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3492" y="3158130"/>
            <a:ext cx="732404" cy="643628"/>
          </a:xfrm>
          <a:prstGeom prst="rect">
            <a:avLst/>
          </a:prstGeom>
        </p:spPr>
      </p:pic>
      <p:sp>
        <p:nvSpPr>
          <p:cNvPr id="30" name="Rectangle 29">
            <a:extLst>
              <a:ext uri="{FF2B5EF4-FFF2-40B4-BE49-F238E27FC236}">
                <a16:creationId xmlns:a16="http://schemas.microsoft.com/office/drawing/2014/main" id="{56F47EB1-585B-47FD-9BF3-EF2F32AE18C7}"/>
              </a:ext>
            </a:extLst>
          </p:cNvPr>
          <p:cNvSpPr/>
          <p:nvPr/>
        </p:nvSpPr>
        <p:spPr>
          <a:xfrm>
            <a:off x="5996466" y="3029975"/>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D.</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r>
              <a:rPr lang="en-US" sz="3200" kern="0" dirty="0">
                <a:solidFill>
                  <a:prstClr val="black"/>
                </a:solidFill>
                <a:latin typeface="Arial" panose="020B0604020202020204" pitchFamily="34" charset="0"/>
                <a:sym typeface="Arial"/>
              </a:rPr>
              <a:t>ở </a:t>
            </a:r>
            <a:r>
              <a:rPr lang="en-US" sz="3200" kern="0" dirty="0" err="1">
                <a:solidFill>
                  <a:prstClr val="black"/>
                </a:solidFill>
                <a:latin typeface="Arial" panose="020B0604020202020204" pitchFamily="34" charset="0"/>
                <a:sym typeface="Arial"/>
              </a:rPr>
              <a:t>thân</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32" name="Picture 31">
            <a:extLst>
              <a:ext uri="{FF2B5EF4-FFF2-40B4-BE49-F238E27FC236}">
                <a16:creationId xmlns:a16="http://schemas.microsoft.com/office/drawing/2014/main" id="{2B168423-423D-4B27-BA31-676319F8CB8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34596" y="3060025"/>
            <a:ext cx="804743" cy="643793"/>
          </a:xfrm>
          <a:prstGeom prst="rect">
            <a:avLst/>
          </a:prstGeom>
        </p:spPr>
      </p:pic>
    </p:spTree>
    <p:extLst>
      <p:ext uri="{BB962C8B-B14F-4D97-AF65-F5344CB8AC3E}">
        <p14:creationId xmlns:p14="http://schemas.microsoft.com/office/powerpoint/2010/main" val="125821519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2"/>
                                        </p:tgtEl>
                                        <p:attrNameLst>
                                          <p:attrName>fillcolor</p:attrName>
                                        </p:attrNameLst>
                                      </p:cBhvr>
                                      <p:to>
                                        <a:srgbClr val="FFF2CC"/>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250" fill="hold"/>
                                        <p:tgtEl>
                                          <p:spTgt spid="23"/>
                                        </p:tgtEl>
                                        <p:attrNameLst>
                                          <p:attrName>ppt_w</p:attrName>
                                        </p:attrNameLst>
                                      </p:cBhvr>
                                      <p:tavLst>
                                        <p:tav tm="0">
                                          <p:val>
                                            <p:strVal val="4*#ppt_w"/>
                                          </p:val>
                                        </p:tav>
                                        <p:tav tm="100000">
                                          <p:val>
                                            <p:strVal val="#ppt_w"/>
                                          </p:val>
                                        </p:tav>
                                      </p:tavLst>
                                    </p:anim>
                                    <p:anim calcmode="lin" valueType="num">
                                      <p:cBhvr>
                                        <p:cTn id="62"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5" name="Wrong Buzzer.wav"/>
                                        </p:tgtEl>
                                      </p:cMediaNode>
                                    </p:audio>
                                  </p:subTnLst>
                                </p:cTn>
                              </p:par>
                              <p:par>
                                <p:cTn id="63" presetID="1" presetClass="emph" presetSubtype="2" fill="hold" nodeType="withEffect">
                                  <p:stCondLst>
                                    <p:cond delay="1000"/>
                                  </p:stCondLst>
                                  <p:childTnLst>
                                    <p:animClr clrSpc="rgb" dir="cw">
                                      <p:cBhvr>
                                        <p:cTn id="64" dur="250" fill="hold"/>
                                        <p:tgtEl>
                                          <p:spTgt spid="22"/>
                                        </p:tgtEl>
                                        <p:attrNameLst>
                                          <p:attrName>fillcolor</p:attrName>
                                        </p:attrNameLst>
                                      </p:cBhvr>
                                      <p:to>
                                        <a:srgbClr val="FFFF00"/>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24"/>
                                        </p:tgtEl>
                                        <p:attrNameLst>
                                          <p:attrName>fillcolor</p:attrName>
                                        </p:attrNameLst>
                                      </p:cBhvr>
                                      <p:to>
                                        <a:srgbClr val="FFF2CC"/>
                                      </p:to>
                                    </p:animClr>
                                    <p:set>
                                      <p:cBhvr>
                                        <p:cTn id="72" dur="250" fill="hold"/>
                                        <p:tgtEl>
                                          <p:spTgt spid="24"/>
                                        </p:tgtEl>
                                        <p:attrNameLst>
                                          <p:attrName>fill.type</p:attrName>
                                        </p:attrNameLst>
                                      </p:cBhvr>
                                      <p:to>
                                        <p:strVal val="solid"/>
                                      </p:to>
                                    </p:set>
                                    <p:set>
                                      <p:cBhvr>
                                        <p:cTn id="73" dur="250" fill="hold"/>
                                        <p:tgtEl>
                                          <p:spTgt spid="24"/>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25"/>
                                        </p:tgtEl>
                                        <p:attrNameLst>
                                          <p:attrName>style.visibility</p:attrName>
                                        </p:attrNameLst>
                                      </p:cBhvr>
                                      <p:to>
                                        <p:strVal val="visible"/>
                                      </p:to>
                                    </p:set>
                                    <p:anim calcmode="lin" valueType="num">
                                      <p:cBhvr>
                                        <p:cTn id="76" dur="250" fill="hold"/>
                                        <p:tgtEl>
                                          <p:spTgt spid="25"/>
                                        </p:tgtEl>
                                        <p:attrNameLst>
                                          <p:attrName>ppt_w</p:attrName>
                                        </p:attrNameLst>
                                      </p:cBhvr>
                                      <p:tavLst>
                                        <p:tav tm="0">
                                          <p:val>
                                            <p:strVal val="4*#ppt_w"/>
                                          </p:val>
                                        </p:tav>
                                        <p:tav tm="100000">
                                          <p:val>
                                            <p:strVal val="#ppt_w"/>
                                          </p:val>
                                        </p:tav>
                                      </p:tavLst>
                                    </p:anim>
                                    <p:anim calcmode="lin" valueType="num">
                                      <p:cBhvr>
                                        <p:cTn id="7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Wrong Buzzer.wav"/>
                                        </p:tgtEl>
                                      </p:cMediaNode>
                                    </p:audio>
                                  </p:subTnLst>
                                </p:cTn>
                              </p:par>
                              <p:par>
                                <p:cTn id="78" presetID="1" presetClass="emph" presetSubtype="2" fill="hold" nodeType="withEffect">
                                  <p:stCondLst>
                                    <p:cond delay="1000"/>
                                  </p:stCondLst>
                                  <p:childTnLst>
                                    <p:animClr clrSpc="rgb" dir="cw">
                                      <p:cBhvr>
                                        <p:cTn id="79" dur="250" fill="hold"/>
                                        <p:tgtEl>
                                          <p:spTgt spid="24"/>
                                        </p:tgtEl>
                                        <p:attrNameLst>
                                          <p:attrName>fillcolor</p:attrName>
                                        </p:attrNameLst>
                                      </p:cBhvr>
                                      <p:to>
                                        <a:srgbClr val="FFFF00"/>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26"/>
                                        </p:tgtEl>
                                        <p:attrNameLst>
                                          <p:attrName>fillcolor</p:attrName>
                                        </p:attrNameLst>
                                      </p:cBhvr>
                                      <p:to>
                                        <a:srgbClr val="FFF2CC"/>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29"/>
                                        </p:tgtEl>
                                        <p:attrNameLst>
                                          <p:attrName>style.visibility</p:attrName>
                                        </p:attrNameLst>
                                      </p:cBhvr>
                                      <p:to>
                                        <p:strVal val="visible"/>
                                      </p:to>
                                    </p:set>
                                    <p:anim calcmode="lin" valueType="num">
                                      <p:cBhvr>
                                        <p:cTn id="91" dur="250" fill="hold"/>
                                        <p:tgtEl>
                                          <p:spTgt spid="29"/>
                                        </p:tgtEl>
                                        <p:attrNameLst>
                                          <p:attrName>ppt_w</p:attrName>
                                        </p:attrNameLst>
                                      </p:cBhvr>
                                      <p:tavLst>
                                        <p:tav tm="0">
                                          <p:val>
                                            <p:strVal val="4*#ppt_w"/>
                                          </p:val>
                                        </p:tav>
                                        <p:tav tm="100000">
                                          <p:val>
                                            <p:strVal val="#ppt_w"/>
                                          </p:val>
                                        </p:tav>
                                      </p:tavLst>
                                    </p:anim>
                                    <p:anim calcmode="lin" valueType="num">
                                      <p:cBhvr>
                                        <p:cTn id="92"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Wrong Buzzer.wav"/>
                                        </p:tgtEl>
                                      </p:cMediaNode>
                                    </p:audio>
                                  </p:subTnLst>
                                </p:cTn>
                              </p:par>
                              <p:par>
                                <p:cTn id="93" presetID="1" presetClass="emph" presetSubtype="2" fill="hold" nodeType="withEffect">
                                  <p:stCondLst>
                                    <p:cond delay="1000"/>
                                  </p:stCondLst>
                                  <p:childTnLst>
                                    <p:animClr clrSpc="rgb" dir="cw">
                                      <p:cBhvr>
                                        <p:cTn id="94" dur="250" fill="hold"/>
                                        <p:tgtEl>
                                          <p:spTgt spid="26"/>
                                        </p:tgtEl>
                                        <p:attrNameLst>
                                          <p:attrName>fillcolor</p:attrName>
                                        </p:attrNameLst>
                                      </p:cBhvr>
                                      <p:to>
                                        <a:srgbClr val="FFFF00"/>
                                      </p:to>
                                    </p:animClr>
                                    <p:set>
                                      <p:cBhvr>
                                        <p:cTn id="95" dur="250" fill="hold"/>
                                        <p:tgtEl>
                                          <p:spTgt spid="26"/>
                                        </p:tgtEl>
                                        <p:attrNameLst>
                                          <p:attrName>fill.type</p:attrName>
                                        </p:attrNameLst>
                                      </p:cBhvr>
                                      <p:to>
                                        <p:strVal val="solid"/>
                                      </p:to>
                                    </p:set>
                                    <p:set>
                                      <p:cBhvr>
                                        <p:cTn id="9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30"/>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30"/>
                                        </p:tgtEl>
                                        <p:attrNameLst>
                                          <p:attrName>fillcolor</p:attrName>
                                        </p:attrNameLst>
                                      </p:cBhvr>
                                      <p:to>
                                        <a:srgbClr val="FFF2CC"/>
                                      </p:to>
                                    </p:animClr>
                                    <p:set>
                                      <p:cBhvr>
                                        <p:cTn id="102" dur="250" fill="hold"/>
                                        <p:tgtEl>
                                          <p:spTgt spid="30"/>
                                        </p:tgtEl>
                                        <p:attrNameLst>
                                          <p:attrName>fill.type</p:attrName>
                                        </p:attrNameLst>
                                      </p:cBhvr>
                                      <p:to>
                                        <p:strVal val="solid"/>
                                      </p:to>
                                    </p:set>
                                    <p:set>
                                      <p:cBhvr>
                                        <p:cTn id="103" dur="250" fill="hold"/>
                                        <p:tgtEl>
                                          <p:spTgt spid="30"/>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250" fill="hold"/>
                                        <p:tgtEl>
                                          <p:spTgt spid="32"/>
                                        </p:tgtEl>
                                        <p:attrNameLst>
                                          <p:attrName>ppt_w</p:attrName>
                                        </p:attrNameLst>
                                      </p:cBhvr>
                                      <p:tavLst>
                                        <p:tav tm="0">
                                          <p:val>
                                            <p:strVal val="4*#ppt_w"/>
                                          </p:val>
                                        </p:tav>
                                        <p:tav tm="100000">
                                          <p:val>
                                            <p:strVal val="#ppt_w"/>
                                          </p:val>
                                        </p:tav>
                                      </p:tavLst>
                                    </p:anim>
                                    <p:anim calcmode="lin" valueType="num">
                                      <p:cBhvr>
                                        <p:cTn id="107"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Check mark.wav"/>
                                        </p:tgtEl>
                                      </p:cMediaNode>
                                    </p:audio>
                                  </p:subTnLst>
                                </p:cTn>
                              </p:par>
                              <p:par>
                                <p:cTn id="108" presetID="1" presetClass="emph" presetSubtype="2" fill="hold" nodeType="withEffect">
                                  <p:stCondLst>
                                    <p:cond delay="1000"/>
                                  </p:stCondLst>
                                  <p:childTnLst>
                                    <p:animClr clrSpc="rgb" dir="cw">
                                      <p:cBhvr>
                                        <p:cTn id="109" dur="250" fill="hold"/>
                                        <p:tgtEl>
                                          <p:spTgt spid="30"/>
                                        </p:tgtEl>
                                        <p:attrNameLst>
                                          <p:attrName>fillcolor</p:attrName>
                                        </p:attrNameLst>
                                      </p:cBhvr>
                                      <p:to>
                                        <a:srgbClr val="00B050"/>
                                      </p:to>
                                    </p:animClr>
                                    <p:set>
                                      <p:cBhvr>
                                        <p:cTn id="110" dur="250" fill="hold"/>
                                        <p:tgtEl>
                                          <p:spTgt spid="30"/>
                                        </p:tgtEl>
                                        <p:attrNameLst>
                                          <p:attrName>fill.type</p:attrName>
                                        </p:attrNameLst>
                                      </p:cBhvr>
                                      <p:to>
                                        <p:strVal val="solid"/>
                                      </p:to>
                                    </p:set>
                                    <p:set>
                                      <p:cBhvr>
                                        <p:cTn id="111"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9" grpId="0" animBg="1"/>
      <p:bldP spid="9" grpId="1" animBg="1"/>
      <p:bldP spid="27" grpId="0" animBg="1"/>
      <p:bldP spid="22" grpId="0" animBg="1"/>
      <p:bldP spid="24" grpId="0" animBg="1"/>
      <p:bldP spid="26"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vòng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du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lịch</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quanh</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trường</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97654" y="249137"/>
            <a:ext cx="11904956" cy="23551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Hộp</a:t>
            </a:r>
            <a:r>
              <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quà</a:t>
            </a:r>
            <a:r>
              <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số</a:t>
            </a:r>
            <a:r>
              <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lang="en-US" sz="2800" b="1" dirty="0">
                <a:solidFill>
                  <a:prstClr val="black"/>
                </a:solidFill>
                <a:latin typeface="Times New Roman" pitchFamily="18" charset="0"/>
                <a:ea typeface="Tahoma" panose="020B0604030504040204" pitchFamily="34" charset="0"/>
                <a:cs typeface="Times New Roman" pitchFamily="18" charset="0"/>
              </a:rPr>
              <a:t>3</a:t>
            </a:r>
            <a:r>
              <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ảnh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hưởng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trưởng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triển</a:t>
            </a:r>
            <a:r>
              <a:rPr lang="en-US" sz="2800" b="1" dirty="0">
                <a:solidFill>
                  <a:schemeClr val="tx1"/>
                </a:solidFill>
                <a:latin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cs typeface="Times New Roman" panose="02020603050405020304" pitchFamily="18" charset="0"/>
              </a:rPr>
              <a:t>thực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a:t>
            </a:r>
          </a:p>
          <a:p>
            <a:pPr marL="457200" indent="-457200">
              <a:defRPr/>
            </a:pPr>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Nhiệt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3.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p>
          <a:p>
            <a:pPr marL="457200" indent="-457200">
              <a:defRPr/>
            </a:pPr>
            <a:r>
              <a:rPr lang="en-US" sz="2800" dirty="0">
                <a:solidFill>
                  <a:schemeClr val="tx1"/>
                </a:solidFill>
                <a:latin typeface="Times New Roman" panose="02020603050405020304" pitchFamily="18" charset="0"/>
                <a:cs typeface="Times New Roman" panose="02020603050405020304" pitchFamily="18" charset="0"/>
              </a:rPr>
              <a:t>4.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5. </a:t>
            </a:r>
            <a:r>
              <a:rPr lang="en-US" sz="2800" dirty="0" err="1">
                <a:solidFill>
                  <a:schemeClr val="tx1"/>
                </a:solidFill>
                <a:latin typeface="Times New Roman" panose="02020603050405020304" pitchFamily="18" charset="0"/>
                <a:cs typeface="Times New Roman" panose="02020603050405020304" pitchFamily="18" charset="0"/>
              </a:rPr>
              <a:t>Dinh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khoáng</a:t>
            </a:r>
            <a:r>
              <a:rPr lang="en-US" sz="2800" dirty="0">
                <a:solidFill>
                  <a:schemeClr val="tx1"/>
                </a:solidFill>
                <a:latin typeface="Times New Roman" panose="02020603050405020304" pitchFamily="18" charset="0"/>
                <a:cs typeface="Times New Roman" panose="02020603050405020304" pitchFamily="18" charset="0"/>
              </a:rPr>
              <a:t>             6.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p>
          <a:p>
            <a:pPr lvl="0">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94005" y="4636181"/>
            <a:ext cx="2310938" cy="899514"/>
          </a:xfrm>
          <a:prstGeom prst="homePlate">
            <a:avLst>
              <a:gd name="adj" fmla="val 5000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2" name="Rectangle 21">
            <a:extLst>
              <a:ext uri="{FF2B5EF4-FFF2-40B4-BE49-F238E27FC236}">
                <a16:creationId xmlns:a16="http://schemas.microsoft.com/office/drawing/2014/main" id="{DBDFC2A8-3D55-43EC-AC43-D6AC54E1C76A}"/>
              </a:ext>
            </a:extLst>
          </p:cNvPr>
          <p:cNvSpPr/>
          <p:nvPr/>
        </p:nvSpPr>
        <p:spPr>
          <a:xfrm>
            <a:off x="512580" y="2421598"/>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A. </a:t>
            </a:r>
            <a:r>
              <a:rPr lang="en-US" sz="3200" kern="0" dirty="0">
                <a:solidFill>
                  <a:prstClr val="black"/>
                </a:solidFill>
                <a:latin typeface="Arial" panose="020B0604020202020204" pitchFamily="34" charset="0"/>
                <a:sym typeface="Arial"/>
              </a:rPr>
              <a:t>2</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23" name="Picture 22">
            <a:extLst>
              <a:ext uri="{FF2B5EF4-FFF2-40B4-BE49-F238E27FC236}">
                <a16:creationId xmlns:a16="http://schemas.microsoft.com/office/drawing/2014/main" id="{BA628B5E-7E9C-490C-B048-56CFA7F725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85968" y="2516759"/>
            <a:ext cx="607313" cy="533699"/>
          </a:xfrm>
          <a:prstGeom prst="rect">
            <a:avLst/>
          </a:prstGeom>
        </p:spPr>
      </p:pic>
      <p:sp>
        <p:nvSpPr>
          <p:cNvPr id="24" name="Rectangle 23">
            <a:extLst>
              <a:ext uri="{FF2B5EF4-FFF2-40B4-BE49-F238E27FC236}">
                <a16:creationId xmlns:a16="http://schemas.microsoft.com/office/drawing/2014/main" id="{B2DCE5F3-EEB7-4031-8524-C0EA513AC854}"/>
              </a:ext>
            </a:extLst>
          </p:cNvPr>
          <p:cNvSpPr/>
          <p:nvPr/>
        </p:nvSpPr>
        <p:spPr>
          <a:xfrm>
            <a:off x="5872041" y="2404162"/>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B. </a:t>
            </a:r>
            <a:r>
              <a:rPr kumimoji="0" lang="en-US" sz="3200" b="0" i="0" u="none" strike="noStrike" kern="0" cap="none" spc="0" normalizeH="0" baseline="0" noProof="0" dirty="0">
                <a:ln>
                  <a:noFill/>
                </a:ln>
                <a:solidFill>
                  <a:prstClr val="black"/>
                </a:solidFill>
                <a:effectLst/>
                <a:uLnTx/>
                <a:uFillTx/>
                <a:latin typeface="Calibri"/>
                <a:ea typeface="+mn-ea"/>
                <a:cs typeface="+mn-cs"/>
                <a:sym typeface="Arial"/>
              </a:rPr>
              <a:t>3 </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25" name="Picture 24">
            <a:extLst>
              <a:ext uri="{FF2B5EF4-FFF2-40B4-BE49-F238E27FC236}">
                <a16:creationId xmlns:a16="http://schemas.microsoft.com/office/drawing/2014/main" id="{A96D8A64-BED9-476D-B7AA-546AF37DB7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66026" y="2452614"/>
            <a:ext cx="732592" cy="643793"/>
          </a:xfrm>
          <a:prstGeom prst="rect">
            <a:avLst/>
          </a:prstGeom>
        </p:spPr>
      </p:pic>
      <p:sp>
        <p:nvSpPr>
          <p:cNvPr id="26" name="Rectangle 25">
            <a:extLst>
              <a:ext uri="{FF2B5EF4-FFF2-40B4-BE49-F238E27FC236}">
                <a16:creationId xmlns:a16="http://schemas.microsoft.com/office/drawing/2014/main" id="{A59649A2-7561-4261-B2BB-800313CBAF3A}"/>
              </a:ext>
            </a:extLst>
          </p:cNvPr>
          <p:cNvSpPr/>
          <p:nvPr/>
        </p:nvSpPr>
        <p:spPr>
          <a:xfrm>
            <a:off x="686201" y="3437160"/>
            <a:ext cx="481272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C. </a:t>
            </a:r>
            <a:r>
              <a:rPr kumimoji="0" lang="en-US" sz="3200" b="0" i="0" u="none" strike="noStrike" kern="0" cap="none" spc="0" normalizeH="0" baseline="0" dirty="0">
                <a:ln>
                  <a:noFill/>
                </a:ln>
                <a:solidFill>
                  <a:prstClr val="black"/>
                </a:solidFill>
                <a:effectLst/>
                <a:uLnTx/>
                <a:uFillTx/>
                <a:latin typeface="Arial" panose="020B0604020202020204" pitchFamily="34" charset="0"/>
                <a:ea typeface="+mn-ea"/>
                <a:cs typeface="+mn-cs"/>
                <a:sym typeface="Arial"/>
              </a:rPr>
              <a:t>4</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p>
        </p:txBody>
      </p:sp>
      <p:pic>
        <p:nvPicPr>
          <p:cNvPr id="29" name="Picture 28">
            <a:extLst>
              <a:ext uri="{FF2B5EF4-FFF2-40B4-BE49-F238E27FC236}">
                <a16:creationId xmlns:a16="http://schemas.microsoft.com/office/drawing/2014/main" id="{E153CCA5-9866-48A7-98CD-6B3E5404D5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62941" y="3597968"/>
            <a:ext cx="732404" cy="643628"/>
          </a:xfrm>
          <a:prstGeom prst="rect">
            <a:avLst/>
          </a:prstGeom>
        </p:spPr>
      </p:pic>
      <p:sp>
        <p:nvSpPr>
          <p:cNvPr id="30" name="Rectangle 29">
            <a:extLst>
              <a:ext uri="{FF2B5EF4-FFF2-40B4-BE49-F238E27FC236}">
                <a16:creationId xmlns:a16="http://schemas.microsoft.com/office/drawing/2014/main" id="{56F47EB1-585B-47FD-9BF3-EF2F32AE18C7}"/>
              </a:ext>
            </a:extLst>
          </p:cNvPr>
          <p:cNvSpPr/>
          <p:nvPr/>
        </p:nvSpPr>
        <p:spPr>
          <a:xfrm>
            <a:off x="5857570" y="3377215"/>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D.</a:t>
            </a:r>
            <a:r>
              <a:rPr kumimoji="0" lang="en-US" sz="3200" b="0" i="0" u="none" strike="noStrike" kern="0" cap="none" spc="0" normalizeH="0" noProof="0" dirty="0">
                <a:ln>
                  <a:noFill/>
                </a:ln>
                <a:solidFill>
                  <a:prstClr val="black"/>
                </a:solidFill>
                <a:effectLst/>
                <a:uLnTx/>
                <a:uFillTx/>
                <a:latin typeface="Arial" panose="020B0604020202020204" pitchFamily="34" charset="0"/>
                <a:ea typeface="+mn-ea"/>
                <a:cs typeface="+mn-cs"/>
                <a:sym typeface="Arial"/>
              </a:rPr>
              <a:t> 5</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32" name="Picture 31">
            <a:extLst>
              <a:ext uri="{FF2B5EF4-FFF2-40B4-BE49-F238E27FC236}">
                <a16:creationId xmlns:a16="http://schemas.microsoft.com/office/drawing/2014/main" id="{2B168423-423D-4B27-BA31-676319F8CB8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76723" y="3557737"/>
            <a:ext cx="804743" cy="643793"/>
          </a:xfrm>
          <a:prstGeom prst="rect">
            <a:avLst/>
          </a:prstGeom>
        </p:spPr>
      </p:pic>
    </p:spTree>
    <p:extLst>
      <p:ext uri="{BB962C8B-B14F-4D97-AF65-F5344CB8AC3E}">
        <p14:creationId xmlns:p14="http://schemas.microsoft.com/office/powerpoint/2010/main" val="412470521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2"/>
                                        </p:tgtEl>
                                        <p:attrNameLst>
                                          <p:attrName>fillcolor</p:attrName>
                                        </p:attrNameLst>
                                      </p:cBhvr>
                                      <p:to>
                                        <a:srgbClr val="FFF2CC"/>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250" fill="hold"/>
                                        <p:tgtEl>
                                          <p:spTgt spid="23"/>
                                        </p:tgtEl>
                                        <p:attrNameLst>
                                          <p:attrName>ppt_w</p:attrName>
                                        </p:attrNameLst>
                                      </p:cBhvr>
                                      <p:tavLst>
                                        <p:tav tm="0">
                                          <p:val>
                                            <p:strVal val="4*#ppt_w"/>
                                          </p:val>
                                        </p:tav>
                                        <p:tav tm="100000">
                                          <p:val>
                                            <p:strVal val="#ppt_w"/>
                                          </p:val>
                                        </p:tav>
                                      </p:tavLst>
                                    </p:anim>
                                    <p:anim calcmode="lin" valueType="num">
                                      <p:cBhvr>
                                        <p:cTn id="62"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5" name="Wrong Buzzer.wav"/>
                                        </p:tgtEl>
                                      </p:cMediaNode>
                                    </p:audio>
                                  </p:subTnLst>
                                </p:cTn>
                              </p:par>
                              <p:par>
                                <p:cTn id="63" presetID="1" presetClass="emph" presetSubtype="2" fill="hold" nodeType="withEffect">
                                  <p:stCondLst>
                                    <p:cond delay="1000"/>
                                  </p:stCondLst>
                                  <p:childTnLst>
                                    <p:animClr clrSpc="rgb" dir="cw">
                                      <p:cBhvr>
                                        <p:cTn id="64" dur="250" fill="hold"/>
                                        <p:tgtEl>
                                          <p:spTgt spid="22"/>
                                        </p:tgtEl>
                                        <p:attrNameLst>
                                          <p:attrName>fillcolor</p:attrName>
                                        </p:attrNameLst>
                                      </p:cBhvr>
                                      <p:to>
                                        <a:srgbClr val="FFFF00"/>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24"/>
                                        </p:tgtEl>
                                        <p:attrNameLst>
                                          <p:attrName>fillcolor</p:attrName>
                                        </p:attrNameLst>
                                      </p:cBhvr>
                                      <p:to>
                                        <a:srgbClr val="FFF2CC"/>
                                      </p:to>
                                    </p:animClr>
                                    <p:set>
                                      <p:cBhvr>
                                        <p:cTn id="72" dur="250" fill="hold"/>
                                        <p:tgtEl>
                                          <p:spTgt spid="24"/>
                                        </p:tgtEl>
                                        <p:attrNameLst>
                                          <p:attrName>fill.type</p:attrName>
                                        </p:attrNameLst>
                                      </p:cBhvr>
                                      <p:to>
                                        <p:strVal val="solid"/>
                                      </p:to>
                                    </p:set>
                                    <p:set>
                                      <p:cBhvr>
                                        <p:cTn id="73" dur="250" fill="hold"/>
                                        <p:tgtEl>
                                          <p:spTgt spid="24"/>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25"/>
                                        </p:tgtEl>
                                        <p:attrNameLst>
                                          <p:attrName>style.visibility</p:attrName>
                                        </p:attrNameLst>
                                      </p:cBhvr>
                                      <p:to>
                                        <p:strVal val="visible"/>
                                      </p:to>
                                    </p:set>
                                    <p:anim calcmode="lin" valueType="num">
                                      <p:cBhvr>
                                        <p:cTn id="76" dur="250" fill="hold"/>
                                        <p:tgtEl>
                                          <p:spTgt spid="25"/>
                                        </p:tgtEl>
                                        <p:attrNameLst>
                                          <p:attrName>ppt_w</p:attrName>
                                        </p:attrNameLst>
                                      </p:cBhvr>
                                      <p:tavLst>
                                        <p:tav tm="0">
                                          <p:val>
                                            <p:strVal val="4*#ppt_w"/>
                                          </p:val>
                                        </p:tav>
                                        <p:tav tm="100000">
                                          <p:val>
                                            <p:strVal val="#ppt_w"/>
                                          </p:val>
                                        </p:tav>
                                      </p:tavLst>
                                    </p:anim>
                                    <p:anim calcmode="lin" valueType="num">
                                      <p:cBhvr>
                                        <p:cTn id="7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Wrong Buzzer.wav"/>
                                        </p:tgtEl>
                                      </p:cMediaNode>
                                    </p:audio>
                                  </p:subTnLst>
                                </p:cTn>
                              </p:par>
                              <p:par>
                                <p:cTn id="78" presetID="1" presetClass="emph" presetSubtype="2" fill="hold" nodeType="withEffect">
                                  <p:stCondLst>
                                    <p:cond delay="1000"/>
                                  </p:stCondLst>
                                  <p:childTnLst>
                                    <p:animClr clrSpc="rgb" dir="cw">
                                      <p:cBhvr>
                                        <p:cTn id="79" dur="250" fill="hold"/>
                                        <p:tgtEl>
                                          <p:spTgt spid="24"/>
                                        </p:tgtEl>
                                        <p:attrNameLst>
                                          <p:attrName>fillcolor</p:attrName>
                                        </p:attrNameLst>
                                      </p:cBhvr>
                                      <p:to>
                                        <a:srgbClr val="FFFF00"/>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26"/>
                                        </p:tgtEl>
                                        <p:attrNameLst>
                                          <p:attrName>fillcolor</p:attrName>
                                        </p:attrNameLst>
                                      </p:cBhvr>
                                      <p:to>
                                        <a:srgbClr val="FFF2CC"/>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29"/>
                                        </p:tgtEl>
                                        <p:attrNameLst>
                                          <p:attrName>style.visibility</p:attrName>
                                        </p:attrNameLst>
                                      </p:cBhvr>
                                      <p:to>
                                        <p:strVal val="visible"/>
                                      </p:to>
                                    </p:set>
                                    <p:anim calcmode="lin" valueType="num">
                                      <p:cBhvr>
                                        <p:cTn id="91" dur="250" fill="hold"/>
                                        <p:tgtEl>
                                          <p:spTgt spid="29"/>
                                        </p:tgtEl>
                                        <p:attrNameLst>
                                          <p:attrName>ppt_w</p:attrName>
                                        </p:attrNameLst>
                                      </p:cBhvr>
                                      <p:tavLst>
                                        <p:tav tm="0">
                                          <p:val>
                                            <p:strVal val="4*#ppt_w"/>
                                          </p:val>
                                        </p:tav>
                                        <p:tav tm="100000">
                                          <p:val>
                                            <p:strVal val="#ppt_w"/>
                                          </p:val>
                                        </p:tav>
                                      </p:tavLst>
                                    </p:anim>
                                    <p:anim calcmode="lin" valueType="num">
                                      <p:cBhvr>
                                        <p:cTn id="92"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Wrong Buzzer.wav"/>
                                        </p:tgtEl>
                                      </p:cMediaNode>
                                    </p:audio>
                                  </p:subTnLst>
                                </p:cTn>
                              </p:par>
                              <p:par>
                                <p:cTn id="93" presetID="1" presetClass="emph" presetSubtype="2" fill="hold" nodeType="withEffect">
                                  <p:stCondLst>
                                    <p:cond delay="1000"/>
                                  </p:stCondLst>
                                  <p:childTnLst>
                                    <p:animClr clrSpc="rgb" dir="cw">
                                      <p:cBhvr>
                                        <p:cTn id="94" dur="250" fill="hold"/>
                                        <p:tgtEl>
                                          <p:spTgt spid="26"/>
                                        </p:tgtEl>
                                        <p:attrNameLst>
                                          <p:attrName>fillcolor</p:attrName>
                                        </p:attrNameLst>
                                      </p:cBhvr>
                                      <p:to>
                                        <a:srgbClr val="FFFF00"/>
                                      </p:to>
                                    </p:animClr>
                                    <p:set>
                                      <p:cBhvr>
                                        <p:cTn id="95" dur="250" fill="hold"/>
                                        <p:tgtEl>
                                          <p:spTgt spid="26"/>
                                        </p:tgtEl>
                                        <p:attrNameLst>
                                          <p:attrName>fill.type</p:attrName>
                                        </p:attrNameLst>
                                      </p:cBhvr>
                                      <p:to>
                                        <p:strVal val="solid"/>
                                      </p:to>
                                    </p:set>
                                    <p:set>
                                      <p:cBhvr>
                                        <p:cTn id="9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30"/>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30"/>
                                        </p:tgtEl>
                                        <p:attrNameLst>
                                          <p:attrName>fillcolor</p:attrName>
                                        </p:attrNameLst>
                                      </p:cBhvr>
                                      <p:to>
                                        <a:srgbClr val="FFF2CC"/>
                                      </p:to>
                                    </p:animClr>
                                    <p:set>
                                      <p:cBhvr>
                                        <p:cTn id="102" dur="250" fill="hold"/>
                                        <p:tgtEl>
                                          <p:spTgt spid="30"/>
                                        </p:tgtEl>
                                        <p:attrNameLst>
                                          <p:attrName>fill.type</p:attrName>
                                        </p:attrNameLst>
                                      </p:cBhvr>
                                      <p:to>
                                        <p:strVal val="solid"/>
                                      </p:to>
                                    </p:set>
                                    <p:set>
                                      <p:cBhvr>
                                        <p:cTn id="103" dur="250" fill="hold"/>
                                        <p:tgtEl>
                                          <p:spTgt spid="30"/>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250" fill="hold"/>
                                        <p:tgtEl>
                                          <p:spTgt spid="32"/>
                                        </p:tgtEl>
                                        <p:attrNameLst>
                                          <p:attrName>ppt_w</p:attrName>
                                        </p:attrNameLst>
                                      </p:cBhvr>
                                      <p:tavLst>
                                        <p:tav tm="0">
                                          <p:val>
                                            <p:strVal val="4*#ppt_w"/>
                                          </p:val>
                                        </p:tav>
                                        <p:tav tm="100000">
                                          <p:val>
                                            <p:strVal val="#ppt_w"/>
                                          </p:val>
                                        </p:tav>
                                      </p:tavLst>
                                    </p:anim>
                                    <p:anim calcmode="lin" valueType="num">
                                      <p:cBhvr>
                                        <p:cTn id="107"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Check mark.wav"/>
                                        </p:tgtEl>
                                      </p:cMediaNode>
                                    </p:audio>
                                  </p:subTnLst>
                                </p:cTn>
                              </p:par>
                              <p:par>
                                <p:cTn id="108" presetID="1" presetClass="emph" presetSubtype="2" fill="hold" nodeType="withEffect">
                                  <p:stCondLst>
                                    <p:cond delay="1000"/>
                                  </p:stCondLst>
                                  <p:childTnLst>
                                    <p:animClr clrSpc="rgb" dir="cw">
                                      <p:cBhvr>
                                        <p:cTn id="109" dur="250" fill="hold"/>
                                        <p:tgtEl>
                                          <p:spTgt spid="30"/>
                                        </p:tgtEl>
                                        <p:attrNameLst>
                                          <p:attrName>fillcolor</p:attrName>
                                        </p:attrNameLst>
                                      </p:cBhvr>
                                      <p:to>
                                        <a:srgbClr val="00B050"/>
                                      </p:to>
                                    </p:animClr>
                                    <p:set>
                                      <p:cBhvr>
                                        <p:cTn id="110" dur="250" fill="hold"/>
                                        <p:tgtEl>
                                          <p:spTgt spid="30"/>
                                        </p:tgtEl>
                                        <p:attrNameLst>
                                          <p:attrName>fill.type</p:attrName>
                                        </p:attrNameLst>
                                      </p:cBhvr>
                                      <p:to>
                                        <p:strVal val="solid"/>
                                      </p:to>
                                    </p:set>
                                    <p:set>
                                      <p:cBhvr>
                                        <p:cTn id="111"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9" grpId="0" animBg="1"/>
      <p:bldP spid="9" grpId="1" animBg="1"/>
      <p:bldP spid="27" grpId="0" animBg="1"/>
      <p:bldP spid="22" grpId="0" animBg="1"/>
      <p:bldP spid="24" grpId="0" animBg="1"/>
      <p:bldP spid="26"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277793" y="61914"/>
            <a:ext cx="11354764" cy="5106987"/>
          </a:xfrm>
        </p:spPr>
        <p:txBody>
          <a:bodyPr>
            <a:normAutofit/>
          </a:bodyPr>
          <a:lstStyle/>
          <a:p>
            <a:pPr marL="0" indent="0" eaLnBrk="1" hangingPunct="1">
              <a:buNone/>
            </a:pPr>
            <a:r>
              <a:rPr lang="en-US" altLang="en-US" sz="3000" b="1" dirty="0" err="1">
                <a:latin typeface="+mj-lt"/>
                <a:cs typeface="Times New Roman" panose="02020603050405020304" pitchFamily="18" charset="0"/>
              </a:rPr>
              <a:t>Câu</a:t>
            </a:r>
            <a:r>
              <a:rPr lang="en-US" altLang="en-US" sz="3000" b="1" dirty="0">
                <a:latin typeface="+mj-lt"/>
                <a:cs typeface="Times New Roman" panose="02020603050405020304" pitchFamily="18" charset="0"/>
              </a:rPr>
              <a:t> 1</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Trên</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một</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cây</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gỗ</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cao</a:t>
            </a:r>
            <a:r>
              <a:rPr lang="en-US" altLang="en-US" sz="3000" dirty="0">
                <a:latin typeface="+mj-lt"/>
                <a:cs typeface="Times New Roman" panose="02020603050405020304" pitchFamily="18" charset="0"/>
              </a:rPr>
              <a:t> 3m, </a:t>
            </a:r>
            <a:r>
              <a:rPr lang="en-US" altLang="en-US" sz="3000" dirty="0" err="1">
                <a:solidFill>
                  <a:srgbClr val="FF0000"/>
                </a:solidFill>
                <a:latin typeface="+mj-lt"/>
                <a:cs typeface="Times New Roman" panose="02020603050405020304" pitchFamily="18" charset="0"/>
              </a:rPr>
              <a:t>đóng</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hai</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cây</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đinh</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đối</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diện</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nhau</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theo</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chiều</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ngang</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vào</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thân</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cây</a:t>
            </a:r>
            <a:r>
              <a:rPr lang="en-US" altLang="en-US" sz="3000" dirty="0">
                <a:solidFill>
                  <a:srgbClr val="FF0000"/>
                </a:solidFill>
                <a:latin typeface="+mj-lt"/>
                <a:cs typeface="Times New Roman" panose="02020603050405020304" pitchFamily="18" charset="0"/>
              </a:rPr>
              <a:t> </a:t>
            </a:r>
            <a:r>
              <a:rPr lang="en-US" altLang="en-US" sz="3000" dirty="0">
                <a:latin typeface="+mj-lt"/>
                <a:cs typeface="Times New Roman" panose="02020603050405020304" pitchFamily="18" charset="0"/>
              </a:rPr>
              <a:t>ở </a:t>
            </a:r>
            <a:r>
              <a:rPr lang="en-US" altLang="en-US" sz="3000" dirty="0" err="1">
                <a:latin typeface="+mj-lt"/>
                <a:cs typeface="Times New Roman" panose="02020603050405020304" pitchFamily="18" charset="0"/>
              </a:rPr>
              <a:t>độ</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cao</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cách</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mặt</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đất</a:t>
            </a:r>
            <a:r>
              <a:rPr lang="en-US" altLang="en-US" sz="3000" dirty="0">
                <a:latin typeface="+mj-lt"/>
                <a:cs typeface="Times New Roman" panose="02020603050405020304" pitchFamily="18" charset="0"/>
              </a:rPr>
              <a:t> 50cm. </a:t>
            </a:r>
            <a:r>
              <a:rPr lang="en-US" altLang="en-US" sz="3000" dirty="0" err="1">
                <a:latin typeface="+mj-lt"/>
                <a:cs typeface="Times New Roman" panose="02020603050405020304" pitchFamily="18" charset="0"/>
              </a:rPr>
              <a:t>Sau</a:t>
            </a:r>
            <a:r>
              <a:rPr lang="en-US" altLang="en-US" sz="3000" dirty="0">
                <a:latin typeface="+mj-lt"/>
                <a:cs typeface="Times New Roman" panose="02020603050405020304" pitchFamily="18" charset="0"/>
              </a:rPr>
              <a:t> 5 </a:t>
            </a:r>
            <a:r>
              <a:rPr lang="en-US" altLang="en-US" sz="3000" dirty="0" err="1">
                <a:latin typeface="+mj-lt"/>
                <a:cs typeface="Times New Roman" panose="02020603050405020304" pitchFamily="18" charset="0"/>
              </a:rPr>
              <a:t>năm</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cây</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cao</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lên</a:t>
            </a:r>
            <a:r>
              <a:rPr lang="en-US" altLang="en-US" sz="3000" dirty="0">
                <a:latin typeface="+mj-lt"/>
                <a:cs typeface="Times New Roman" panose="02020603050405020304" pitchFamily="18" charset="0"/>
              </a:rPr>
              <a:t> 7m </a:t>
            </a:r>
            <a:r>
              <a:rPr lang="en-US" altLang="en-US" sz="3000" dirty="0" err="1">
                <a:latin typeface="+mj-lt"/>
                <a:cs typeface="Times New Roman" panose="02020603050405020304" pitchFamily="18" charset="0"/>
              </a:rPr>
              <a:t>thì</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chiều</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cao</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nơi</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đóng</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đinh</a:t>
            </a:r>
            <a:r>
              <a:rPr lang="en-US" altLang="en-US" sz="3000" dirty="0">
                <a:latin typeface="+mj-lt"/>
                <a:cs typeface="Times New Roman" panose="02020603050405020304" pitchFamily="18" charset="0"/>
              </a:rPr>
              <a:t> so </a:t>
            </a:r>
            <a:r>
              <a:rPr lang="en-US" altLang="en-US" sz="3000" dirty="0" err="1">
                <a:latin typeface="+mj-lt"/>
                <a:cs typeface="Times New Roman" panose="02020603050405020304" pitchFamily="18" charset="0"/>
              </a:rPr>
              <a:t>với</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mặt</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đất</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và</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khoảng</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cách</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giữa</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hai</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cây</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đinh</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có</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thay</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đổi</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không</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Vì</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sao</a:t>
            </a:r>
            <a:r>
              <a:rPr lang="en-US" altLang="en-US" sz="3000" dirty="0">
                <a:latin typeface="+mj-lt"/>
                <a:cs typeface="Times New Roman" panose="02020603050405020304" pitchFamily="18" charset="0"/>
              </a:rPr>
              <a:t>?</a:t>
            </a:r>
          </a:p>
        </p:txBody>
      </p:sp>
      <p:pic>
        <p:nvPicPr>
          <p:cNvPr id="70659" name="Picture 3" descr="D:\BÀI TUYỀN\A1.TU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15" y="2241176"/>
            <a:ext cx="6268165" cy="4286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581418" y="3000970"/>
            <a:ext cx="4305782" cy="3323987"/>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a:spAutoFit/>
          </a:bodyPr>
          <a:lstStyle/>
          <a:p>
            <a:pPr>
              <a:buFontTx/>
              <a:buChar char="-"/>
            </a:pPr>
            <a:r>
              <a:rPr lang="en-US" sz="3000" dirty="0" err="1">
                <a:latin typeface="+mj-lt"/>
                <a:cs typeface="Times New Roman" pitchFamily="18" charset="0"/>
              </a:rPr>
              <a:t>Chiều</a:t>
            </a:r>
            <a:r>
              <a:rPr lang="en-US" sz="3000" dirty="0">
                <a:latin typeface="+mj-lt"/>
                <a:cs typeface="Times New Roman" pitchFamily="18" charset="0"/>
              </a:rPr>
              <a:t> </a:t>
            </a:r>
            <a:r>
              <a:rPr lang="en-US" sz="3000" dirty="0" err="1">
                <a:latin typeface="+mj-lt"/>
                <a:cs typeface="Times New Roman" pitchFamily="18" charset="0"/>
              </a:rPr>
              <a:t>cao</a:t>
            </a:r>
            <a:r>
              <a:rPr lang="en-US" sz="3000" dirty="0">
                <a:latin typeface="+mj-lt"/>
                <a:cs typeface="Times New Roman" pitchFamily="18" charset="0"/>
              </a:rPr>
              <a:t> </a:t>
            </a:r>
            <a:r>
              <a:rPr lang="en-US" sz="3000" dirty="0" err="1">
                <a:latin typeface="+mj-lt"/>
                <a:cs typeface="Times New Roman" pitchFamily="18" charset="0"/>
              </a:rPr>
              <a:t>nơi</a:t>
            </a:r>
            <a:r>
              <a:rPr lang="en-US" sz="3000" dirty="0">
                <a:latin typeface="+mj-lt"/>
                <a:cs typeface="Times New Roman" pitchFamily="18" charset="0"/>
              </a:rPr>
              <a:t> </a:t>
            </a:r>
            <a:r>
              <a:rPr lang="en-US" sz="3000" dirty="0" err="1">
                <a:latin typeface="+mj-lt"/>
                <a:cs typeface="Times New Roman" pitchFamily="18" charset="0"/>
              </a:rPr>
              <a:t>đóng</a:t>
            </a:r>
            <a:r>
              <a:rPr lang="en-US" sz="3000" dirty="0">
                <a:latin typeface="+mj-lt"/>
                <a:cs typeface="Times New Roman" pitchFamily="18" charset="0"/>
              </a:rPr>
              <a:t> </a:t>
            </a:r>
            <a:r>
              <a:rPr lang="en-US" sz="3000" dirty="0" err="1">
                <a:latin typeface="+mj-lt"/>
                <a:cs typeface="Times New Roman" pitchFamily="18" charset="0"/>
              </a:rPr>
              <a:t>đinh</a:t>
            </a:r>
            <a:r>
              <a:rPr lang="en-US" sz="3000" dirty="0">
                <a:latin typeface="+mj-lt"/>
                <a:cs typeface="Times New Roman" pitchFamily="18" charset="0"/>
              </a:rPr>
              <a:t> so </a:t>
            </a:r>
            <a:r>
              <a:rPr lang="en-US" sz="3000" dirty="0" err="1">
                <a:latin typeface="+mj-lt"/>
                <a:cs typeface="Times New Roman" pitchFamily="18" charset="0"/>
              </a:rPr>
              <a:t>với</a:t>
            </a:r>
            <a:r>
              <a:rPr lang="en-US" sz="3000" dirty="0">
                <a:latin typeface="+mj-lt"/>
                <a:cs typeface="Times New Roman" pitchFamily="18" charset="0"/>
              </a:rPr>
              <a:t> </a:t>
            </a:r>
            <a:r>
              <a:rPr lang="en-US" sz="3000" dirty="0" err="1">
                <a:latin typeface="+mj-lt"/>
                <a:cs typeface="Times New Roman" pitchFamily="18" charset="0"/>
              </a:rPr>
              <a:t>mặt</a:t>
            </a:r>
            <a:r>
              <a:rPr lang="en-US" sz="3000" dirty="0">
                <a:latin typeface="+mj-lt"/>
                <a:cs typeface="Times New Roman" pitchFamily="18" charset="0"/>
              </a:rPr>
              <a:t> </a:t>
            </a:r>
            <a:r>
              <a:rPr lang="en-US" sz="3000" dirty="0" err="1">
                <a:latin typeface="+mj-lt"/>
                <a:cs typeface="Times New Roman" pitchFamily="18" charset="0"/>
              </a:rPr>
              <a:t>đất</a:t>
            </a:r>
            <a:r>
              <a:rPr lang="en-US" sz="3000" dirty="0">
                <a:latin typeface="+mj-lt"/>
                <a:cs typeface="Times New Roman" pitchFamily="18" charset="0"/>
              </a:rPr>
              <a:t> </a:t>
            </a:r>
            <a:r>
              <a:rPr lang="en-US" sz="3000" dirty="0" err="1">
                <a:latin typeface="+mj-lt"/>
                <a:cs typeface="Times New Roman" pitchFamily="18" charset="0"/>
              </a:rPr>
              <a:t>là</a:t>
            </a:r>
            <a:r>
              <a:rPr lang="en-US" sz="3000" dirty="0">
                <a:latin typeface="+mj-lt"/>
                <a:cs typeface="Times New Roman" pitchFamily="18" charset="0"/>
              </a:rPr>
              <a:t> </a:t>
            </a:r>
            <a:r>
              <a:rPr lang="en-US" sz="3000" dirty="0" err="1">
                <a:solidFill>
                  <a:srgbClr val="FF0000"/>
                </a:solidFill>
                <a:latin typeface="+mj-lt"/>
                <a:cs typeface="Times New Roman" pitchFamily="18" charset="0"/>
              </a:rPr>
              <a:t>không</a:t>
            </a:r>
            <a:r>
              <a:rPr lang="en-US" sz="3000" dirty="0">
                <a:solidFill>
                  <a:srgbClr val="FF0000"/>
                </a:solidFill>
                <a:latin typeface="+mj-lt"/>
                <a:cs typeface="Times New Roman" pitchFamily="18" charset="0"/>
              </a:rPr>
              <a:t> </a:t>
            </a:r>
            <a:r>
              <a:rPr lang="en-US" sz="3000" dirty="0" err="1">
                <a:solidFill>
                  <a:srgbClr val="FF0000"/>
                </a:solidFill>
                <a:latin typeface="+mj-lt"/>
                <a:cs typeface="Times New Roman" pitchFamily="18" charset="0"/>
              </a:rPr>
              <a:t>thay</a:t>
            </a:r>
            <a:r>
              <a:rPr lang="en-US" sz="3000" dirty="0">
                <a:solidFill>
                  <a:srgbClr val="FF0000"/>
                </a:solidFill>
                <a:latin typeface="+mj-lt"/>
                <a:cs typeface="Times New Roman" pitchFamily="18" charset="0"/>
              </a:rPr>
              <a:t> </a:t>
            </a:r>
            <a:r>
              <a:rPr lang="en-US" sz="3000" dirty="0" err="1">
                <a:solidFill>
                  <a:srgbClr val="FF0000"/>
                </a:solidFill>
                <a:latin typeface="+mj-lt"/>
                <a:cs typeface="Times New Roman" pitchFamily="18" charset="0"/>
              </a:rPr>
              <a:t>đổi</a:t>
            </a:r>
            <a:r>
              <a:rPr lang="en-US" sz="3000" dirty="0">
                <a:latin typeface="+mj-lt"/>
                <a:cs typeface="Times New Roman" pitchFamily="18" charset="0"/>
              </a:rPr>
              <a:t> do </a:t>
            </a:r>
            <a:r>
              <a:rPr lang="en-US" sz="3000" dirty="0" err="1">
                <a:latin typeface="+mj-lt"/>
                <a:cs typeface="Times New Roman" pitchFamily="18" charset="0"/>
              </a:rPr>
              <a:t>phần</a:t>
            </a:r>
            <a:r>
              <a:rPr lang="en-US" sz="3000" dirty="0">
                <a:latin typeface="+mj-lt"/>
                <a:cs typeface="Times New Roman" pitchFamily="18" charset="0"/>
              </a:rPr>
              <a:t> </a:t>
            </a:r>
            <a:r>
              <a:rPr lang="en-US" sz="3000" dirty="0" err="1">
                <a:latin typeface="+mj-lt"/>
                <a:cs typeface="Times New Roman" pitchFamily="18" charset="0"/>
              </a:rPr>
              <a:t>thân</a:t>
            </a:r>
            <a:r>
              <a:rPr lang="en-US" sz="3000" dirty="0">
                <a:latin typeface="+mj-lt"/>
                <a:cs typeface="Times New Roman" pitchFamily="18" charset="0"/>
              </a:rPr>
              <a:t> </a:t>
            </a:r>
            <a:r>
              <a:rPr lang="en-US" sz="3000" dirty="0" err="1">
                <a:latin typeface="+mj-lt"/>
                <a:cs typeface="Times New Roman" pitchFamily="18" charset="0"/>
              </a:rPr>
              <a:t>không</a:t>
            </a:r>
            <a:r>
              <a:rPr lang="en-US" sz="3000" dirty="0">
                <a:latin typeface="+mj-lt"/>
                <a:cs typeface="Times New Roman" pitchFamily="18" charset="0"/>
              </a:rPr>
              <a:t> </a:t>
            </a:r>
            <a:r>
              <a:rPr lang="en-US" sz="3000" dirty="0" err="1">
                <a:latin typeface="+mj-lt"/>
                <a:cs typeface="Times New Roman" pitchFamily="18" charset="0"/>
              </a:rPr>
              <a:t>có</a:t>
            </a:r>
            <a:r>
              <a:rPr lang="en-US" sz="3000" dirty="0">
                <a:latin typeface="+mj-lt"/>
                <a:cs typeface="Times New Roman" pitchFamily="18" charset="0"/>
              </a:rPr>
              <a:t> MPS </a:t>
            </a:r>
            <a:r>
              <a:rPr lang="en-US" sz="3000" dirty="0" err="1">
                <a:latin typeface="+mj-lt"/>
                <a:cs typeface="Times New Roman" pitchFamily="18" charset="0"/>
              </a:rPr>
              <a:t>đỉnh</a:t>
            </a:r>
            <a:endParaRPr lang="en-US" sz="3000" dirty="0">
              <a:latin typeface="+mj-lt"/>
              <a:cs typeface="Times New Roman" pitchFamily="18" charset="0"/>
            </a:endParaRPr>
          </a:p>
          <a:p>
            <a:pPr>
              <a:buFontTx/>
              <a:buChar char="-"/>
            </a:pPr>
            <a:r>
              <a:rPr lang="en-US" sz="3000" dirty="0">
                <a:latin typeface="+mj-lt"/>
                <a:cs typeface="Times New Roman" pitchFamily="18" charset="0"/>
              </a:rPr>
              <a:t> </a:t>
            </a:r>
            <a:r>
              <a:rPr lang="en-US" sz="3000" dirty="0" err="1">
                <a:latin typeface="+mj-lt"/>
                <a:cs typeface="Times New Roman" pitchFamily="18" charset="0"/>
              </a:rPr>
              <a:t>khoảng</a:t>
            </a:r>
            <a:r>
              <a:rPr lang="en-US" sz="3000" dirty="0">
                <a:latin typeface="+mj-lt"/>
                <a:cs typeface="Times New Roman" pitchFamily="18" charset="0"/>
              </a:rPr>
              <a:t> </a:t>
            </a:r>
            <a:r>
              <a:rPr lang="en-US" sz="3000" dirty="0" err="1">
                <a:latin typeface="+mj-lt"/>
                <a:cs typeface="Times New Roman" pitchFamily="18" charset="0"/>
              </a:rPr>
              <a:t>cách</a:t>
            </a:r>
            <a:r>
              <a:rPr lang="en-US" sz="3000" dirty="0">
                <a:latin typeface="+mj-lt"/>
                <a:cs typeface="Times New Roman" pitchFamily="18" charset="0"/>
              </a:rPr>
              <a:t> </a:t>
            </a:r>
            <a:r>
              <a:rPr lang="en-US" sz="3000" dirty="0" err="1">
                <a:latin typeface="+mj-lt"/>
                <a:cs typeface="Times New Roman" pitchFamily="18" charset="0"/>
              </a:rPr>
              <a:t>giữa</a:t>
            </a:r>
            <a:r>
              <a:rPr lang="en-US" sz="3000" dirty="0">
                <a:latin typeface="+mj-lt"/>
                <a:cs typeface="Times New Roman" pitchFamily="18" charset="0"/>
              </a:rPr>
              <a:t> </a:t>
            </a:r>
            <a:r>
              <a:rPr lang="en-US" sz="3000" dirty="0" err="1">
                <a:latin typeface="+mj-lt"/>
                <a:cs typeface="Times New Roman" pitchFamily="18" charset="0"/>
              </a:rPr>
              <a:t>hai</a:t>
            </a:r>
            <a:r>
              <a:rPr lang="en-US" sz="3000" dirty="0">
                <a:latin typeface="+mj-lt"/>
                <a:cs typeface="Times New Roman" pitchFamily="18" charset="0"/>
              </a:rPr>
              <a:t> </a:t>
            </a:r>
            <a:r>
              <a:rPr lang="en-US" sz="3000" dirty="0" err="1">
                <a:latin typeface="+mj-lt"/>
                <a:cs typeface="Times New Roman" pitchFamily="18" charset="0"/>
              </a:rPr>
              <a:t>cây</a:t>
            </a:r>
            <a:r>
              <a:rPr lang="en-US" sz="3000" dirty="0">
                <a:latin typeface="+mj-lt"/>
                <a:cs typeface="Times New Roman" pitchFamily="18" charset="0"/>
              </a:rPr>
              <a:t> </a:t>
            </a:r>
            <a:r>
              <a:rPr lang="en-US" sz="3000" dirty="0" err="1">
                <a:latin typeface="+mj-lt"/>
                <a:cs typeface="Times New Roman" pitchFamily="18" charset="0"/>
              </a:rPr>
              <a:t>đinh</a:t>
            </a:r>
            <a:r>
              <a:rPr lang="en-US" sz="3000" dirty="0">
                <a:latin typeface="+mj-lt"/>
                <a:cs typeface="Times New Roman" pitchFamily="18" charset="0"/>
              </a:rPr>
              <a:t> </a:t>
            </a:r>
            <a:r>
              <a:rPr lang="en-US" sz="3000" dirty="0" err="1">
                <a:solidFill>
                  <a:srgbClr val="FF0000"/>
                </a:solidFill>
                <a:latin typeface="+mj-lt"/>
                <a:cs typeface="Times New Roman" pitchFamily="18" charset="0"/>
              </a:rPr>
              <a:t>xa</a:t>
            </a:r>
            <a:r>
              <a:rPr lang="en-US" sz="3000" dirty="0">
                <a:solidFill>
                  <a:srgbClr val="FF0000"/>
                </a:solidFill>
                <a:latin typeface="+mj-lt"/>
                <a:cs typeface="Times New Roman" pitchFamily="18" charset="0"/>
              </a:rPr>
              <a:t> </a:t>
            </a:r>
            <a:r>
              <a:rPr lang="en-US" sz="3000" dirty="0" err="1">
                <a:solidFill>
                  <a:srgbClr val="FF0000"/>
                </a:solidFill>
                <a:latin typeface="+mj-lt"/>
                <a:cs typeface="Times New Roman" pitchFamily="18" charset="0"/>
              </a:rPr>
              <a:t>nhau</a:t>
            </a:r>
            <a:r>
              <a:rPr lang="en-US" sz="3000" dirty="0">
                <a:solidFill>
                  <a:srgbClr val="FF0000"/>
                </a:solidFill>
                <a:latin typeface="+mj-lt"/>
                <a:cs typeface="Times New Roman" pitchFamily="18" charset="0"/>
              </a:rPr>
              <a:t> </a:t>
            </a:r>
            <a:r>
              <a:rPr lang="en-US" sz="3000" dirty="0" err="1">
                <a:solidFill>
                  <a:srgbClr val="FF0000"/>
                </a:solidFill>
                <a:latin typeface="+mj-lt"/>
                <a:cs typeface="Times New Roman" pitchFamily="18" charset="0"/>
              </a:rPr>
              <a:t>ra</a:t>
            </a:r>
            <a:r>
              <a:rPr lang="en-US" sz="3000" dirty="0">
                <a:solidFill>
                  <a:srgbClr val="FF0000"/>
                </a:solidFill>
                <a:latin typeface="+mj-lt"/>
                <a:cs typeface="Times New Roman" pitchFamily="18" charset="0"/>
              </a:rPr>
              <a:t> </a:t>
            </a:r>
            <a:r>
              <a:rPr lang="en-US" sz="3000" dirty="0">
                <a:latin typeface="+mj-lt"/>
                <a:cs typeface="Times New Roman" pitchFamily="18" charset="0"/>
              </a:rPr>
              <a:t>do </a:t>
            </a:r>
            <a:r>
              <a:rPr lang="en-US" sz="3000" dirty="0" err="1">
                <a:latin typeface="+mj-lt"/>
                <a:cs typeface="Times New Roman" pitchFamily="18" charset="0"/>
              </a:rPr>
              <a:t>có</a:t>
            </a:r>
            <a:r>
              <a:rPr lang="en-US" sz="3000" dirty="0">
                <a:latin typeface="+mj-lt"/>
                <a:cs typeface="Times New Roman" pitchFamily="18" charset="0"/>
              </a:rPr>
              <a:t> </a:t>
            </a:r>
            <a:r>
              <a:rPr lang="en-US" sz="3000" dirty="0" err="1">
                <a:latin typeface="+mj-lt"/>
                <a:cs typeface="Times New Roman" pitchFamily="18" charset="0"/>
              </a:rPr>
              <a:t>sự</a:t>
            </a:r>
            <a:r>
              <a:rPr lang="en-US" sz="3000" dirty="0">
                <a:latin typeface="+mj-lt"/>
                <a:cs typeface="Times New Roman" pitchFamily="18" charset="0"/>
              </a:rPr>
              <a:t> </a:t>
            </a:r>
            <a:r>
              <a:rPr lang="en-US" sz="3000" dirty="0" err="1">
                <a:latin typeface="+mj-lt"/>
                <a:cs typeface="Times New Roman" pitchFamily="18" charset="0"/>
              </a:rPr>
              <a:t>sinh</a:t>
            </a:r>
            <a:r>
              <a:rPr lang="en-US" sz="3000" dirty="0">
                <a:latin typeface="+mj-lt"/>
                <a:cs typeface="Times New Roman" pitchFamily="18" charset="0"/>
              </a:rPr>
              <a:t> </a:t>
            </a:r>
            <a:r>
              <a:rPr lang="en-US" sz="3000" dirty="0" err="1">
                <a:latin typeface="+mj-lt"/>
                <a:cs typeface="Times New Roman" pitchFamily="18" charset="0"/>
              </a:rPr>
              <a:t>trưởng</a:t>
            </a:r>
            <a:r>
              <a:rPr lang="en-US" sz="3000" dirty="0">
                <a:latin typeface="+mj-lt"/>
                <a:cs typeface="Times New Roman" pitchFamily="18" charset="0"/>
              </a:rPr>
              <a:t> </a:t>
            </a:r>
            <a:r>
              <a:rPr lang="en-US" sz="3000" dirty="0" err="1">
                <a:latin typeface="+mj-lt"/>
                <a:cs typeface="Times New Roman" pitchFamily="18" charset="0"/>
              </a:rPr>
              <a:t>của</a:t>
            </a:r>
            <a:r>
              <a:rPr lang="en-US" sz="3000" dirty="0">
                <a:latin typeface="+mj-lt"/>
                <a:cs typeface="Times New Roman" pitchFamily="18" charset="0"/>
              </a:rPr>
              <a:t> MPS </a:t>
            </a:r>
            <a:r>
              <a:rPr lang="en-US" sz="3000" dirty="0" err="1">
                <a:latin typeface="+mj-lt"/>
                <a:cs typeface="Times New Roman" pitchFamily="18" charset="0"/>
              </a:rPr>
              <a:t>bên</a:t>
            </a:r>
            <a:endParaRPr lang="vi-VN" sz="3000" dirty="0">
              <a:latin typeface="+mj-lt"/>
              <a:cs typeface="Times New Roman" pitchFamily="18" charset="0"/>
            </a:endParaRPr>
          </a:p>
        </p:txBody>
      </p:sp>
    </p:spTree>
    <p:extLst>
      <p:ext uri="{BB962C8B-B14F-4D97-AF65-F5344CB8AC3E}">
        <p14:creationId xmlns:p14="http://schemas.microsoft.com/office/powerpoint/2010/main" val="36362050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fad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0659"/>
                                        </p:tgtEl>
                                        <p:attrNameLst>
                                          <p:attrName>style.visibility</p:attrName>
                                        </p:attrNameLst>
                                      </p:cBhvr>
                                      <p:to>
                                        <p:strVal val="visible"/>
                                      </p:to>
                                    </p:set>
                                    <p:animEffect transition="in" filter="wipe(down)">
                                      <p:cBhvr>
                                        <p:cTn id="12" dur="500"/>
                                        <p:tgtEl>
                                          <p:spTgt spid="7065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95836" y="-201613"/>
            <a:ext cx="11743764" cy="1570038"/>
          </a:xfrm>
        </p:spPr>
        <p:txBody>
          <a:bodyPr rtlCol="0">
            <a:noAutofit/>
          </a:bodyPr>
          <a:lstStyle/>
          <a:p>
            <a:pPr>
              <a:buClr>
                <a:schemeClr val="accent6">
                  <a:lumMod val="75000"/>
                </a:schemeClr>
              </a:buClr>
              <a:defRPr/>
            </a:pPr>
            <a:br>
              <a:rPr lang="en-US" sz="2800" dirty="0">
                <a:latin typeface="Times New Roman" pitchFamily="18" charset="0"/>
                <a:cs typeface="Times New Roman" pitchFamily="18" charset="0"/>
              </a:rPr>
            </a:br>
            <a:br>
              <a:rPr lang="en-US" sz="2800" dirty="0">
                <a:latin typeface="Times New Roman" pitchFamily="18" charset="0"/>
                <a:cs typeface="Times New Roman" pitchFamily="18" charset="0"/>
              </a:rPr>
            </a:br>
            <a:r>
              <a:rPr lang="en-US" sz="3000" b="1" dirty="0" err="1">
                <a:latin typeface="+mn-lt"/>
                <a:cs typeface="Times New Roman" pitchFamily="18" charset="0"/>
              </a:rPr>
              <a:t>Câu</a:t>
            </a:r>
            <a:r>
              <a:rPr lang="en-US" sz="3000" b="1" dirty="0">
                <a:latin typeface="+mn-lt"/>
                <a:cs typeface="Times New Roman" pitchFamily="18" charset="0"/>
              </a:rPr>
              <a:t> 2.</a:t>
            </a:r>
            <a:r>
              <a:rPr lang="en-US" sz="3000" dirty="0">
                <a:latin typeface="+mn-lt"/>
                <a:cs typeface="Times New Roman" pitchFamily="18" charset="0"/>
              </a:rPr>
              <a:t> </a:t>
            </a:r>
            <a:r>
              <a:rPr lang="en-US" sz="3000" dirty="0" err="1">
                <a:latin typeface="+mn-lt"/>
                <a:cs typeface="Times New Roman" pitchFamily="18" charset="0"/>
              </a:rPr>
              <a:t>Vì</a:t>
            </a:r>
            <a:r>
              <a:rPr lang="en-US" sz="3000" dirty="0">
                <a:latin typeface="+mn-lt"/>
                <a:cs typeface="Times New Roman" pitchFamily="18" charset="0"/>
              </a:rPr>
              <a:t> </a:t>
            </a:r>
            <a:r>
              <a:rPr lang="en-US" sz="3000" dirty="0" err="1">
                <a:latin typeface="+mn-lt"/>
                <a:cs typeface="Times New Roman" pitchFamily="18" charset="0"/>
              </a:rPr>
              <a:t>sao</a:t>
            </a:r>
            <a:r>
              <a:rPr lang="en-US" sz="3000" dirty="0">
                <a:latin typeface="+mn-lt"/>
                <a:cs typeface="Times New Roman" pitchFamily="18" charset="0"/>
              </a:rPr>
              <a:t> </a:t>
            </a:r>
            <a:r>
              <a:rPr lang="en-US" sz="3000" dirty="0" err="1">
                <a:latin typeface="+mn-lt"/>
                <a:cs typeface="Times New Roman" pitchFamily="18" charset="0"/>
              </a:rPr>
              <a:t>hầu</a:t>
            </a:r>
            <a:r>
              <a:rPr lang="en-US" sz="3000" dirty="0">
                <a:latin typeface="+mn-lt"/>
                <a:cs typeface="Times New Roman" pitchFamily="18" charset="0"/>
              </a:rPr>
              <a:t> </a:t>
            </a:r>
            <a:r>
              <a:rPr lang="en-US" sz="3000" dirty="0" err="1">
                <a:latin typeface="+mn-lt"/>
                <a:cs typeface="Times New Roman" pitchFamily="18" charset="0"/>
              </a:rPr>
              <a:t>hết</a:t>
            </a:r>
            <a:r>
              <a:rPr lang="en-US" sz="3000" dirty="0">
                <a:latin typeface="+mn-lt"/>
                <a:cs typeface="Times New Roman" pitchFamily="18" charset="0"/>
              </a:rPr>
              <a:t> </a:t>
            </a:r>
            <a:r>
              <a:rPr lang="en-US" sz="3000" dirty="0" err="1">
                <a:latin typeface="+mn-lt"/>
                <a:cs typeface="Times New Roman" pitchFamily="18" charset="0"/>
              </a:rPr>
              <a:t>cây</a:t>
            </a:r>
            <a:r>
              <a:rPr lang="en-US" sz="3000" dirty="0">
                <a:latin typeface="+mn-lt"/>
                <a:cs typeface="Times New Roman" pitchFamily="18" charset="0"/>
              </a:rPr>
              <a:t> </a:t>
            </a:r>
            <a:r>
              <a:rPr lang="en-US" sz="3000" dirty="0" err="1">
                <a:latin typeface="+mn-lt"/>
                <a:cs typeface="Times New Roman" pitchFamily="18" charset="0"/>
              </a:rPr>
              <a:t>thân</a:t>
            </a:r>
            <a:r>
              <a:rPr lang="en-US" sz="3000" dirty="0">
                <a:latin typeface="+mn-lt"/>
                <a:cs typeface="Times New Roman" pitchFamily="18" charset="0"/>
              </a:rPr>
              <a:t> </a:t>
            </a:r>
            <a:r>
              <a:rPr lang="en-US" sz="3000" dirty="0" err="1">
                <a:latin typeface="+mn-lt"/>
                <a:cs typeface="Times New Roman" pitchFamily="18" charset="0"/>
              </a:rPr>
              <a:t>gỗ</a:t>
            </a:r>
            <a:r>
              <a:rPr lang="en-US" sz="3000" dirty="0">
                <a:latin typeface="+mn-lt"/>
                <a:cs typeface="Times New Roman" pitchFamily="18" charset="0"/>
              </a:rPr>
              <a:t> (</a:t>
            </a:r>
            <a:r>
              <a:rPr lang="en-US" sz="3000" dirty="0" err="1">
                <a:latin typeface="+mn-lt"/>
                <a:cs typeface="Times New Roman" pitchFamily="18" charset="0"/>
              </a:rPr>
              <a:t>Hai</a:t>
            </a:r>
            <a:r>
              <a:rPr lang="en-US" sz="3000" dirty="0">
                <a:latin typeface="+mn-lt"/>
                <a:cs typeface="Times New Roman" pitchFamily="18" charset="0"/>
              </a:rPr>
              <a:t> </a:t>
            </a:r>
            <a:r>
              <a:rPr lang="en-US" sz="3000" dirty="0" err="1">
                <a:latin typeface="+mn-lt"/>
                <a:cs typeface="Times New Roman" pitchFamily="18" charset="0"/>
              </a:rPr>
              <a:t>lá</a:t>
            </a:r>
            <a:r>
              <a:rPr lang="en-US" sz="3000" dirty="0">
                <a:latin typeface="+mn-lt"/>
                <a:cs typeface="Times New Roman" pitchFamily="18" charset="0"/>
              </a:rPr>
              <a:t> </a:t>
            </a:r>
            <a:r>
              <a:rPr lang="en-US" sz="3000" dirty="0" err="1">
                <a:latin typeface="+mn-lt"/>
                <a:cs typeface="Times New Roman" pitchFamily="18" charset="0"/>
              </a:rPr>
              <a:t>mầm</a:t>
            </a:r>
            <a:r>
              <a:rPr lang="en-US" sz="3000" dirty="0">
                <a:latin typeface="+mn-lt"/>
                <a:cs typeface="Times New Roman" pitchFamily="18" charset="0"/>
              </a:rPr>
              <a:t>) </a:t>
            </a:r>
            <a:r>
              <a:rPr lang="en-US" sz="3000" dirty="0" err="1">
                <a:latin typeface="+mn-lt"/>
                <a:cs typeface="Times New Roman" pitchFamily="18" charset="0"/>
              </a:rPr>
              <a:t>sau</a:t>
            </a:r>
            <a:r>
              <a:rPr lang="en-US" sz="3000" dirty="0">
                <a:latin typeface="+mn-lt"/>
                <a:cs typeface="Times New Roman" pitchFamily="18" charset="0"/>
              </a:rPr>
              <a:t> </a:t>
            </a:r>
            <a:r>
              <a:rPr lang="en-US" sz="3000" dirty="0" err="1">
                <a:latin typeface="+mn-lt"/>
                <a:cs typeface="Times New Roman" pitchFamily="18" charset="0"/>
              </a:rPr>
              <a:t>mỗi</a:t>
            </a:r>
            <a:r>
              <a:rPr lang="en-US" sz="3000" dirty="0">
                <a:latin typeface="+mn-lt"/>
                <a:cs typeface="Times New Roman" pitchFamily="18" charset="0"/>
              </a:rPr>
              <a:t> </a:t>
            </a:r>
            <a:r>
              <a:rPr lang="en-US" sz="3000" dirty="0" err="1">
                <a:latin typeface="+mn-lt"/>
                <a:cs typeface="Times New Roman" pitchFamily="18" charset="0"/>
              </a:rPr>
              <a:t>năm</a:t>
            </a:r>
            <a:r>
              <a:rPr lang="en-US" sz="3000" dirty="0">
                <a:latin typeface="+mn-lt"/>
                <a:cs typeface="Times New Roman" pitchFamily="18" charset="0"/>
              </a:rPr>
              <a:t> </a:t>
            </a:r>
            <a:r>
              <a:rPr lang="en-US" sz="3000" dirty="0" err="1">
                <a:latin typeface="+mn-lt"/>
                <a:cs typeface="Times New Roman" pitchFamily="18" charset="0"/>
              </a:rPr>
              <a:t>thân</a:t>
            </a:r>
            <a:r>
              <a:rPr lang="en-US" sz="3000" dirty="0">
                <a:latin typeface="+mn-lt"/>
                <a:cs typeface="Times New Roman" pitchFamily="18" charset="0"/>
              </a:rPr>
              <a:t> </a:t>
            </a:r>
            <a:r>
              <a:rPr lang="en-US" sz="3000" dirty="0" err="1">
                <a:latin typeface="+mn-lt"/>
                <a:cs typeface="Times New Roman" pitchFamily="18" charset="0"/>
              </a:rPr>
              <a:t>cây</a:t>
            </a:r>
            <a:r>
              <a:rPr lang="en-US" sz="3000" dirty="0">
                <a:latin typeface="+mn-lt"/>
                <a:cs typeface="Times New Roman" pitchFamily="18" charset="0"/>
              </a:rPr>
              <a:t> </a:t>
            </a:r>
            <a:r>
              <a:rPr lang="en-US" sz="3000" dirty="0" err="1">
                <a:latin typeface="+mn-lt"/>
                <a:cs typeface="Times New Roman" pitchFamily="18" charset="0"/>
              </a:rPr>
              <a:t>sẽ</a:t>
            </a:r>
            <a:r>
              <a:rPr lang="en-US" sz="3000" dirty="0">
                <a:latin typeface="+mn-lt"/>
                <a:cs typeface="Times New Roman" pitchFamily="18" charset="0"/>
              </a:rPr>
              <a:t> to </a:t>
            </a:r>
            <a:r>
              <a:rPr lang="en-US" sz="3000" dirty="0" err="1">
                <a:latin typeface="+mn-lt"/>
                <a:cs typeface="Times New Roman" pitchFamily="18" charset="0"/>
              </a:rPr>
              <a:t>ra</a:t>
            </a:r>
            <a:r>
              <a:rPr lang="en-US" sz="3000" dirty="0">
                <a:latin typeface="+mn-lt"/>
                <a:cs typeface="Times New Roman" pitchFamily="18" charset="0"/>
              </a:rPr>
              <a:t> </a:t>
            </a:r>
            <a:r>
              <a:rPr lang="en-US" sz="3000" dirty="0" err="1">
                <a:latin typeface="+mn-lt"/>
                <a:cs typeface="Times New Roman" pitchFamily="18" charset="0"/>
              </a:rPr>
              <a:t>nhưng</a:t>
            </a:r>
            <a:r>
              <a:rPr lang="en-US" sz="3000" dirty="0">
                <a:latin typeface="+mn-lt"/>
                <a:cs typeface="Times New Roman" pitchFamily="18" charset="0"/>
              </a:rPr>
              <a:t> </a:t>
            </a:r>
            <a:r>
              <a:rPr lang="en-US" sz="3000" dirty="0" err="1">
                <a:latin typeface="+mn-lt"/>
                <a:cs typeface="Times New Roman" pitchFamily="18" charset="0"/>
              </a:rPr>
              <a:t>tre</a:t>
            </a:r>
            <a:r>
              <a:rPr lang="en-US" sz="3000" dirty="0">
                <a:latin typeface="+mn-lt"/>
                <a:cs typeface="Times New Roman" pitchFamily="18" charset="0"/>
              </a:rPr>
              <a:t> </a:t>
            </a:r>
            <a:r>
              <a:rPr lang="en-US" sz="3000" dirty="0" err="1">
                <a:latin typeface="+mn-lt"/>
                <a:cs typeface="Times New Roman" pitchFamily="18" charset="0"/>
              </a:rPr>
              <a:t>nứa</a:t>
            </a:r>
            <a:r>
              <a:rPr lang="en-US" sz="3000" dirty="0">
                <a:latin typeface="+mn-lt"/>
                <a:cs typeface="Times New Roman" pitchFamily="18" charset="0"/>
              </a:rPr>
              <a:t> </a:t>
            </a:r>
            <a:r>
              <a:rPr lang="en-US" sz="3000" dirty="0" err="1">
                <a:latin typeface="+mn-lt"/>
                <a:cs typeface="Times New Roman" pitchFamily="18" charset="0"/>
              </a:rPr>
              <a:t>cũng</a:t>
            </a:r>
            <a:r>
              <a:rPr lang="en-US" sz="3000" dirty="0">
                <a:latin typeface="+mn-lt"/>
                <a:cs typeface="Times New Roman" pitchFamily="18" charset="0"/>
              </a:rPr>
              <a:t> </a:t>
            </a:r>
            <a:r>
              <a:rPr lang="en-US" sz="3000" dirty="0" err="1">
                <a:latin typeface="+mn-lt"/>
                <a:cs typeface="Times New Roman" pitchFamily="18" charset="0"/>
              </a:rPr>
              <a:t>sống</a:t>
            </a:r>
            <a:r>
              <a:rPr lang="en-US" sz="3000" dirty="0">
                <a:latin typeface="+mn-lt"/>
                <a:cs typeface="Times New Roman" pitchFamily="18" charset="0"/>
              </a:rPr>
              <a:t> </a:t>
            </a:r>
            <a:r>
              <a:rPr lang="en-US" sz="3000" dirty="0" err="1">
                <a:latin typeface="+mn-lt"/>
                <a:cs typeface="Times New Roman" pitchFamily="18" charset="0"/>
              </a:rPr>
              <a:t>được</a:t>
            </a:r>
            <a:r>
              <a:rPr lang="en-US" sz="3000" dirty="0">
                <a:latin typeface="+mn-lt"/>
                <a:cs typeface="Times New Roman" pitchFamily="18" charset="0"/>
              </a:rPr>
              <a:t> </a:t>
            </a:r>
            <a:r>
              <a:rPr lang="en-US" sz="3000" dirty="0" err="1">
                <a:latin typeface="+mn-lt"/>
                <a:cs typeface="Times New Roman" pitchFamily="18" charset="0"/>
              </a:rPr>
              <a:t>nhiều</a:t>
            </a:r>
            <a:r>
              <a:rPr lang="en-US" sz="3000" dirty="0">
                <a:latin typeface="+mn-lt"/>
                <a:cs typeface="Times New Roman" pitchFamily="18" charset="0"/>
              </a:rPr>
              <a:t> </a:t>
            </a:r>
            <a:r>
              <a:rPr lang="en-US" sz="3000" dirty="0" err="1">
                <a:latin typeface="+mn-lt"/>
                <a:cs typeface="Times New Roman" pitchFamily="18" charset="0"/>
              </a:rPr>
              <a:t>năm</a:t>
            </a:r>
            <a:r>
              <a:rPr lang="en-US" sz="3000" dirty="0">
                <a:latin typeface="+mn-lt"/>
                <a:cs typeface="Times New Roman" pitchFamily="18" charset="0"/>
              </a:rPr>
              <a:t> </a:t>
            </a:r>
            <a:r>
              <a:rPr lang="en-US" sz="3000" dirty="0" err="1">
                <a:latin typeface="+mn-lt"/>
                <a:cs typeface="Times New Roman" pitchFamily="18" charset="0"/>
              </a:rPr>
              <a:t>nhưng</a:t>
            </a:r>
            <a:r>
              <a:rPr lang="en-US" sz="3000" dirty="0">
                <a:latin typeface="+mn-lt"/>
                <a:cs typeface="Times New Roman" pitchFamily="18" charset="0"/>
              </a:rPr>
              <a:t> </a:t>
            </a:r>
            <a:r>
              <a:rPr lang="en-US" sz="3000" dirty="0" err="1">
                <a:latin typeface="+mn-lt"/>
                <a:cs typeface="Times New Roman" pitchFamily="18" charset="0"/>
              </a:rPr>
              <a:t>thân</a:t>
            </a:r>
            <a:r>
              <a:rPr lang="en-US" sz="3000" dirty="0">
                <a:latin typeface="+mn-lt"/>
                <a:cs typeface="Times New Roman" pitchFamily="18" charset="0"/>
              </a:rPr>
              <a:t> </a:t>
            </a:r>
            <a:r>
              <a:rPr lang="en-US" sz="3000" dirty="0" err="1">
                <a:latin typeface="+mn-lt"/>
                <a:cs typeface="Times New Roman" pitchFamily="18" charset="0"/>
              </a:rPr>
              <a:t>cây</a:t>
            </a:r>
            <a:r>
              <a:rPr lang="en-US" sz="3000" dirty="0">
                <a:latin typeface="+mn-lt"/>
                <a:cs typeface="Times New Roman" pitchFamily="18" charset="0"/>
              </a:rPr>
              <a:t> </a:t>
            </a:r>
            <a:r>
              <a:rPr lang="en-US" sz="3000" dirty="0" err="1">
                <a:latin typeface="+mn-lt"/>
                <a:cs typeface="Times New Roman" pitchFamily="18" charset="0"/>
              </a:rPr>
              <a:t>sau</a:t>
            </a:r>
            <a:r>
              <a:rPr lang="en-US" sz="3000" dirty="0">
                <a:latin typeface="+mn-lt"/>
                <a:cs typeface="Times New Roman" pitchFamily="18" charset="0"/>
              </a:rPr>
              <a:t> </a:t>
            </a:r>
            <a:r>
              <a:rPr lang="en-US" sz="3000" dirty="0" err="1">
                <a:latin typeface="+mn-lt"/>
                <a:cs typeface="Times New Roman" pitchFamily="18" charset="0"/>
              </a:rPr>
              <a:t>khi</a:t>
            </a:r>
            <a:r>
              <a:rPr lang="en-US" sz="3000" dirty="0">
                <a:latin typeface="+mn-lt"/>
                <a:cs typeface="Times New Roman" pitchFamily="18" charset="0"/>
              </a:rPr>
              <a:t> </a:t>
            </a:r>
            <a:r>
              <a:rPr lang="en-US" sz="3000" dirty="0" err="1">
                <a:latin typeface="+mn-lt"/>
                <a:cs typeface="Times New Roman" pitchFamily="18" charset="0"/>
              </a:rPr>
              <a:t>lên</a:t>
            </a:r>
            <a:r>
              <a:rPr lang="en-US" sz="3000" dirty="0">
                <a:latin typeface="+mn-lt"/>
                <a:cs typeface="Times New Roman" pitchFamily="18" charset="0"/>
              </a:rPr>
              <a:t> </a:t>
            </a:r>
            <a:r>
              <a:rPr lang="en-US" sz="3000" dirty="0" err="1">
                <a:latin typeface="+mn-lt"/>
                <a:cs typeface="Times New Roman" pitchFamily="18" charset="0"/>
              </a:rPr>
              <a:t>khỏi</a:t>
            </a:r>
            <a:r>
              <a:rPr lang="en-US" sz="3000" dirty="0">
                <a:latin typeface="+mn-lt"/>
                <a:cs typeface="Times New Roman" pitchFamily="18" charset="0"/>
              </a:rPr>
              <a:t> </a:t>
            </a:r>
            <a:r>
              <a:rPr lang="en-US" sz="3000" dirty="0" err="1">
                <a:latin typeface="+mn-lt"/>
                <a:cs typeface="Times New Roman" pitchFamily="18" charset="0"/>
              </a:rPr>
              <a:t>mặt</a:t>
            </a:r>
            <a:r>
              <a:rPr lang="en-US" sz="3000" dirty="0">
                <a:latin typeface="+mn-lt"/>
                <a:cs typeface="Times New Roman" pitchFamily="18" charset="0"/>
              </a:rPr>
              <a:t> </a:t>
            </a:r>
            <a:r>
              <a:rPr lang="en-US" sz="3000" dirty="0" err="1">
                <a:latin typeface="+mn-lt"/>
                <a:cs typeface="Times New Roman" pitchFamily="18" charset="0"/>
              </a:rPr>
              <a:t>đất</a:t>
            </a:r>
            <a:r>
              <a:rPr lang="en-US" sz="3000" dirty="0">
                <a:latin typeface="+mn-lt"/>
                <a:cs typeface="Times New Roman" pitchFamily="18" charset="0"/>
              </a:rPr>
              <a:t> </a:t>
            </a:r>
            <a:r>
              <a:rPr lang="en-US" sz="3000" dirty="0" err="1">
                <a:latin typeface="+mn-lt"/>
                <a:cs typeface="Times New Roman" pitchFamily="18" charset="0"/>
              </a:rPr>
              <a:t>thì</a:t>
            </a:r>
            <a:r>
              <a:rPr lang="en-US" sz="3000" dirty="0">
                <a:latin typeface="+mn-lt"/>
                <a:cs typeface="Times New Roman" pitchFamily="18" charset="0"/>
              </a:rPr>
              <a:t> </a:t>
            </a:r>
            <a:r>
              <a:rPr lang="en-US" sz="3000" dirty="0" err="1">
                <a:latin typeface="+mn-lt"/>
                <a:cs typeface="Times New Roman" pitchFamily="18" charset="0"/>
              </a:rPr>
              <a:t>không</a:t>
            </a:r>
            <a:r>
              <a:rPr lang="en-US" sz="3000" dirty="0">
                <a:latin typeface="+mn-lt"/>
                <a:cs typeface="Times New Roman" pitchFamily="18" charset="0"/>
              </a:rPr>
              <a:t> to </a:t>
            </a:r>
            <a:r>
              <a:rPr lang="en-US" sz="3000" dirty="0" err="1">
                <a:latin typeface="+mn-lt"/>
                <a:cs typeface="Times New Roman" pitchFamily="18" charset="0"/>
              </a:rPr>
              <a:t>thêm</a:t>
            </a:r>
            <a:r>
              <a:rPr lang="en-US" sz="3000" dirty="0">
                <a:latin typeface="+mn-lt"/>
                <a:cs typeface="Times New Roman" pitchFamily="18" charset="0"/>
              </a:rPr>
              <a:t> </a:t>
            </a:r>
            <a:r>
              <a:rPr lang="en-US" sz="3000" dirty="0" err="1">
                <a:latin typeface="+mn-lt"/>
                <a:cs typeface="Times New Roman" pitchFamily="18" charset="0"/>
              </a:rPr>
              <a:t>nữa</a:t>
            </a:r>
            <a:r>
              <a:rPr lang="en-US" sz="3000" dirty="0">
                <a:latin typeface="+mn-lt"/>
                <a:cs typeface="Times New Roman" pitchFamily="18" charset="0"/>
              </a:rPr>
              <a:t>?</a:t>
            </a:r>
            <a:br>
              <a:rPr lang="en-US" sz="3000" dirty="0">
                <a:latin typeface="Times New Roman" pitchFamily="18" charset="0"/>
                <a:cs typeface="Times New Roman" pitchFamily="18" charset="0"/>
              </a:rPr>
            </a:br>
            <a:endParaRPr lang="en-US" sz="3000" dirty="0">
              <a:latin typeface="Times New Roman" pitchFamily="18" charset="0"/>
              <a:cs typeface="Times New Roman" pitchFamily="18" charset="0"/>
            </a:endParaRPr>
          </a:p>
        </p:txBody>
      </p:sp>
      <p:pic>
        <p:nvPicPr>
          <p:cNvPr id="71683" name="Picture 2" descr="Kết quả hình ảnh cho hình ảnh cây trúc s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14" y="1668463"/>
            <a:ext cx="4198937"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descr="Kết quả hình ảnh cho hình ảnh cây l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1612900"/>
            <a:ext cx="41719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78330" y="5917973"/>
            <a:ext cx="3233306" cy="5114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en-US" sz="2400" dirty="0" err="1">
                <a:latin typeface="+mj-lt"/>
                <a:cs typeface="Times New Roman" panose="02020603050405020304" pitchFamily="18" charset="0"/>
              </a:rPr>
              <a:t>Cây</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một</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lá</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mầm</a:t>
            </a:r>
            <a:endParaRPr lang="en-US" altLang="en-US" sz="2400" dirty="0">
              <a:latin typeface="+mj-lt"/>
              <a:cs typeface="Times New Roman" panose="02020603050405020304" pitchFamily="18" charset="0"/>
            </a:endParaRPr>
          </a:p>
        </p:txBody>
      </p:sp>
      <p:sp>
        <p:nvSpPr>
          <p:cNvPr id="3" name="Rectangle 2"/>
          <p:cNvSpPr/>
          <p:nvPr/>
        </p:nvSpPr>
        <p:spPr>
          <a:xfrm>
            <a:off x="7354387" y="5954712"/>
            <a:ext cx="2677885" cy="5114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4"/>
          <p:cNvSpPr txBox="1">
            <a:spLocks noChangeArrowheads="1"/>
          </p:cNvSpPr>
          <p:nvPr/>
        </p:nvSpPr>
        <p:spPr bwMode="auto">
          <a:xfrm>
            <a:off x="7430947" y="5994600"/>
            <a:ext cx="24306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err="1">
                <a:latin typeface="+mj-lt"/>
                <a:cs typeface="Times New Roman" panose="02020603050405020304" pitchFamily="18" charset="0"/>
              </a:rPr>
              <a:t>Cây</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hai</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lá</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mầm</a:t>
            </a:r>
            <a:endParaRPr lang="en-US" altLang="en-US" sz="2400" dirty="0">
              <a:latin typeface="+mj-lt"/>
              <a:cs typeface="Times New Roman" panose="02020603050405020304" pitchFamily="18" charset="0"/>
            </a:endParaRPr>
          </a:p>
        </p:txBody>
      </p:sp>
    </p:spTree>
    <p:extLst>
      <p:ext uri="{BB962C8B-B14F-4D97-AF65-F5344CB8AC3E}">
        <p14:creationId xmlns:p14="http://schemas.microsoft.com/office/powerpoint/2010/main" val="109049774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71683"/>
                                        </p:tgtEl>
                                        <p:attrNameLst>
                                          <p:attrName>style.visibility</p:attrName>
                                        </p:attrNameLst>
                                      </p:cBhvr>
                                      <p:to>
                                        <p:strVal val="visible"/>
                                      </p:to>
                                    </p:set>
                                    <p:animEffect transition="in" filter="wipe(down)">
                                      <p:cBhvr>
                                        <p:cTn id="25" dur="500"/>
                                        <p:tgtEl>
                                          <p:spTgt spid="716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71685"/>
                                        </p:tgtEl>
                                        <p:attrNameLst>
                                          <p:attrName>style.visibility</p:attrName>
                                        </p:attrNameLst>
                                      </p:cBhvr>
                                      <p:to>
                                        <p:strVal val="visible"/>
                                      </p:to>
                                    </p:set>
                                    <p:animEffect transition="in" filter="wipe(down)">
                                      <p:cBhvr>
                                        <p:cTn id="30" dur="500"/>
                                        <p:tgtEl>
                                          <p:spTgt spid="7168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barn(inVertical)">
                                      <p:cBhvr>
                                        <p:cTn id="39" dur="500"/>
                                        <p:tgtEl>
                                          <p:spTgt spid="2">
                                            <p:txEl>
                                              <p:pRg st="0" end="0"/>
                                            </p:txEl>
                                          </p:spTgt>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2" grpId="0" animBg="1"/>
      <p:bldP spid="3"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8522-7384-4B33-AFD8-819B6B26EC3C}"/>
              </a:ext>
            </a:extLst>
          </p:cNvPr>
          <p:cNvSpPr txBox="1"/>
          <p:nvPr/>
        </p:nvSpPr>
        <p:spPr>
          <a:xfrm>
            <a:off x="3185960" y="3075057"/>
            <a:ext cx="7165428" cy="707886"/>
          </a:xfrm>
          <a:prstGeom prst="rect">
            <a:avLst/>
          </a:prstGeom>
          <a:noFill/>
        </p:spPr>
        <p:txBody>
          <a:bodyPr wrap="square" lIns="0" rIns="0" rtlCol="0" anchor="b">
            <a:spAutoFit/>
          </a:bodyPr>
          <a:lstStyle/>
          <a:p>
            <a:pPr algn="ctr"/>
            <a:r>
              <a:rPr lang="en-US" sz="4000" b="1" noProof="1">
                <a:ea typeface="#9Slide02 Tieu de rat dai 01" panose="020B0604020202020204" charset="0"/>
              </a:rPr>
              <a:t>HORMONE THỰC VẬT</a:t>
            </a:r>
          </a:p>
        </p:txBody>
      </p:sp>
      <p:pic>
        <p:nvPicPr>
          <p:cNvPr id="3" name="Picture 2">
            <a:extLst>
              <a:ext uri="{FF2B5EF4-FFF2-40B4-BE49-F238E27FC236}">
                <a16:creationId xmlns:a16="http://schemas.microsoft.com/office/drawing/2014/main" id="{6DC72428-3C77-40D3-A738-51C2625347EA}"/>
              </a:ext>
            </a:extLst>
          </p:cNvPr>
          <p:cNvPicPr>
            <a:picLocks noChangeAspect="1"/>
          </p:cNvPicPr>
          <p:nvPr/>
        </p:nvPicPr>
        <p:blipFill>
          <a:blip r:embed="rId2"/>
          <a:stretch>
            <a:fillRect/>
          </a:stretch>
        </p:blipFill>
        <p:spPr>
          <a:xfrm>
            <a:off x="1999128" y="2681868"/>
            <a:ext cx="1948831" cy="1712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79042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esson Explainer: Plant Hormones | Nagwa">
            <a:extLst>
              <a:ext uri="{FF2B5EF4-FFF2-40B4-BE49-F238E27FC236}">
                <a16:creationId xmlns:a16="http://schemas.microsoft.com/office/drawing/2014/main" id="{BF511085-9680-4456-8DAE-BCE2302A69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Plant Growth Stages: An Overview - AGrowTronics - IIoT For Growing">
            <a:extLst>
              <a:ext uri="{FF2B5EF4-FFF2-40B4-BE49-F238E27FC236}">
                <a16:creationId xmlns:a16="http://schemas.microsoft.com/office/drawing/2014/main" id="{B783B563-8C5B-4156-BA50-81C8FF1C2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762000"/>
            <a:ext cx="4800600" cy="4800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60CE1B-F733-4E12-8A52-1B2D4FE891AF}"/>
              </a:ext>
            </a:extLst>
          </p:cNvPr>
          <p:cNvSpPr txBox="1"/>
          <p:nvPr/>
        </p:nvSpPr>
        <p:spPr>
          <a:xfrm>
            <a:off x="5172236" y="1295400"/>
            <a:ext cx="771365" cy="400110"/>
          </a:xfrm>
          <a:prstGeom prst="rect">
            <a:avLst/>
          </a:prstGeom>
          <a:noFill/>
        </p:spPr>
        <p:txBody>
          <a:bodyPr wrap="none" rtlCol="0">
            <a:spAutoFit/>
          </a:bodyPr>
          <a:lstStyle/>
          <a:p>
            <a:r>
              <a:rPr lang="en-US" sz="2000" dirty="0"/>
              <a:t>Auxin</a:t>
            </a:r>
          </a:p>
        </p:txBody>
      </p:sp>
      <p:sp>
        <p:nvSpPr>
          <p:cNvPr id="8" name="Oval 7">
            <a:extLst>
              <a:ext uri="{FF2B5EF4-FFF2-40B4-BE49-F238E27FC236}">
                <a16:creationId xmlns:a16="http://schemas.microsoft.com/office/drawing/2014/main" id="{F43C79A0-DD93-46E1-8D49-DD46AD9E6EA0}"/>
              </a:ext>
            </a:extLst>
          </p:cNvPr>
          <p:cNvSpPr/>
          <p:nvPr/>
        </p:nvSpPr>
        <p:spPr>
          <a:xfrm>
            <a:off x="6096000" y="1066800"/>
            <a:ext cx="533400"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72E0E7B-968C-4074-821F-09AEF6595803}"/>
              </a:ext>
            </a:extLst>
          </p:cNvPr>
          <p:cNvCxnSpPr/>
          <p:nvPr/>
        </p:nvCxnSpPr>
        <p:spPr>
          <a:xfrm>
            <a:off x="5943600" y="1695510"/>
            <a:ext cx="0" cy="5142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0C3D140-1DAF-41D6-B3DD-9D6AFA9698CB}"/>
              </a:ext>
            </a:extLst>
          </p:cNvPr>
          <p:cNvCxnSpPr/>
          <p:nvPr/>
        </p:nvCxnSpPr>
        <p:spPr>
          <a:xfrm>
            <a:off x="5943600" y="2762310"/>
            <a:ext cx="0" cy="5142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86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D81E7B1-D8CC-4CC9-A10B-4CCD0AB4EC9F}"/>
              </a:ext>
            </a:extLst>
          </p:cNvPr>
          <p:cNvSpPr/>
          <p:nvPr/>
        </p:nvSpPr>
        <p:spPr>
          <a:xfrm>
            <a:off x="4685612" y="2368880"/>
            <a:ext cx="2870909" cy="1277377"/>
          </a:xfrm>
          <a:prstGeom prst="roundRect">
            <a:avLst/>
          </a:prstGeom>
          <a:solidFill>
            <a:srgbClr val="E3F1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4B5F11F7-3AFF-4F53-A0EE-04FA7377753B}"/>
              </a:ext>
            </a:extLst>
          </p:cNvPr>
          <p:cNvSpPr txBox="1"/>
          <p:nvPr/>
        </p:nvSpPr>
        <p:spPr>
          <a:xfrm>
            <a:off x="4685611" y="2582450"/>
            <a:ext cx="2870910" cy="1200329"/>
          </a:xfrm>
          <a:prstGeom prst="rect">
            <a:avLst/>
          </a:prstGeom>
          <a:noFill/>
        </p:spPr>
        <p:txBody>
          <a:bodyPr wrap="square" rtlCol="0">
            <a:spAutoFit/>
          </a:bodyPr>
          <a:lstStyle/>
          <a:p>
            <a:pPr algn="ctr"/>
            <a:r>
              <a:rPr lang="en-US" sz="2400" dirty="0" err="1"/>
              <a:t>Tác</a:t>
            </a:r>
            <a:r>
              <a:rPr lang="en-US" sz="2400" dirty="0"/>
              <a:t> </a:t>
            </a:r>
            <a:r>
              <a:rPr lang="en-US" sz="2400" dirty="0" err="1"/>
              <a:t>dụng</a:t>
            </a:r>
            <a:r>
              <a:rPr lang="en-US" sz="2400" dirty="0"/>
              <a:t> </a:t>
            </a:r>
            <a:r>
              <a:rPr lang="en-US" sz="2400" dirty="0" err="1"/>
              <a:t>điều</a:t>
            </a:r>
            <a:r>
              <a:rPr lang="en-US" sz="2400" dirty="0"/>
              <a:t> </a:t>
            </a:r>
            <a:r>
              <a:rPr lang="en-US" sz="2400" dirty="0" err="1"/>
              <a:t>chỉnh</a:t>
            </a:r>
            <a:r>
              <a:rPr lang="en-US" sz="2400" dirty="0"/>
              <a:t> </a:t>
            </a:r>
            <a:r>
              <a:rPr lang="en-US" sz="2400" dirty="0" err="1"/>
              <a:t>của</a:t>
            </a:r>
            <a:r>
              <a:rPr lang="en-US" sz="2400" dirty="0"/>
              <a:t> hormone </a:t>
            </a:r>
            <a:r>
              <a:rPr lang="en-US" sz="2400" dirty="0" err="1"/>
              <a:t>thực</a:t>
            </a:r>
            <a:r>
              <a:rPr lang="en-US" sz="2400" dirty="0"/>
              <a:t> </a:t>
            </a:r>
            <a:r>
              <a:rPr lang="en-US" sz="2400" dirty="0" err="1"/>
              <a:t>vật</a:t>
            </a:r>
            <a:endParaRPr lang="en-US" sz="2400" dirty="0"/>
          </a:p>
        </p:txBody>
      </p:sp>
      <p:sp>
        <p:nvSpPr>
          <p:cNvPr id="4" name="Arrow: Right 3">
            <a:extLst>
              <a:ext uri="{FF2B5EF4-FFF2-40B4-BE49-F238E27FC236}">
                <a16:creationId xmlns:a16="http://schemas.microsoft.com/office/drawing/2014/main" id="{B500B48D-D71C-46C0-9D06-B6C705FBD661}"/>
              </a:ext>
            </a:extLst>
          </p:cNvPr>
          <p:cNvSpPr/>
          <p:nvPr/>
        </p:nvSpPr>
        <p:spPr>
          <a:xfrm rot="19449438">
            <a:off x="7297002" y="2222152"/>
            <a:ext cx="838200" cy="127932"/>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Right 4">
            <a:extLst>
              <a:ext uri="{FF2B5EF4-FFF2-40B4-BE49-F238E27FC236}">
                <a16:creationId xmlns:a16="http://schemas.microsoft.com/office/drawing/2014/main" id="{64D688A6-5A93-44AF-A76F-9BD5BC1AECB7}"/>
              </a:ext>
            </a:extLst>
          </p:cNvPr>
          <p:cNvSpPr/>
          <p:nvPr/>
        </p:nvSpPr>
        <p:spPr>
          <a:xfrm rot="1396492">
            <a:off x="7344469" y="3619461"/>
            <a:ext cx="838200" cy="127932"/>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Right 5">
            <a:extLst>
              <a:ext uri="{FF2B5EF4-FFF2-40B4-BE49-F238E27FC236}">
                <a16:creationId xmlns:a16="http://schemas.microsoft.com/office/drawing/2014/main" id="{E0ED9852-05D0-477E-BCCB-40479E5057D1}"/>
              </a:ext>
            </a:extLst>
          </p:cNvPr>
          <p:cNvSpPr/>
          <p:nvPr/>
        </p:nvSpPr>
        <p:spPr>
          <a:xfrm rot="16200000">
            <a:off x="5804855" y="2025770"/>
            <a:ext cx="594524" cy="140166"/>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Right 6">
            <a:extLst>
              <a:ext uri="{FF2B5EF4-FFF2-40B4-BE49-F238E27FC236}">
                <a16:creationId xmlns:a16="http://schemas.microsoft.com/office/drawing/2014/main" id="{BE638EE3-9268-4CE2-B818-DB42A6F88AFF}"/>
              </a:ext>
            </a:extLst>
          </p:cNvPr>
          <p:cNvSpPr/>
          <p:nvPr/>
        </p:nvSpPr>
        <p:spPr>
          <a:xfrm rot="5400000">
            <a:off x="5798738" y="3837709"/>
            <a:ext cx="594524" cy="140166"/>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Right 8">
            <a:extLst>
              <a:ext uri="{FF2B5EF4-FFF2-40B4-BE49-F238E27FC236}">
                <a16:creationId xmlns:a16="http://schemas.microsoft.com/office/drawing/2014/main" id="{6EC6A598-97B0-4F8D-9E3F-163C615D467B}"/>
              </a:ext>
            </a:extLst>
          </p:cNvPr>
          <p:cNvSpPr/>
          <p:nvPr/>
        </p:nvSpPr>
        <p:spPr>
          <a:xfrm rot="13149438">
            <a:off x="4044976" y="2222151"/>
            <a:ext cx="838200" cy="127932"/>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Right 9">
            <a:extLst>
              <a:ext uri="{FF2B5EF4-FFF2-40B4-BE49-F238E27FC236}">
                <a16:creationId xmlns:a16="http://schemas.microsoft.com/office/drawing/2014/main" id="{8E87FD04-017D-4A15-A702-577A83D73574}"/>
              </a:ext>
            </a:extLst>
          </p:cNvPr>
          <p:cNvSpPr/>
          <p:nvPr/>
        </p:nvSpPr>
        <p:spPr>
          <a:xfrm rot="8649438">
            <a:off x="4056799" y="3716362"/>
            <a:ext cx="838200" cy="127932"/>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Soybean plant icon, cartoon style 14570627 Vector Art at Vecteezy">
            <a:extLst>
              <a:ext uri="{FF2B5EF4-FFF2-40B4-BE49-F238E27FC236}">
                <a16:creationId xmlns:a16="http://schemas.microsoft.com/office/drawing/2014/main" id="{5178DD7F-56EC-4F34-ADC6-65D695CEA84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292" b="90000" l="10000" r="90000">
                        <a14:foregroundMark x1="44167" y1="7292" x2="44167" y2="7292"/>
                        <a14:foregroundMark x1="38802" y1="8438" x2="38802"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2590029" y="457666"/>
            <a:ext cx="2103805" cy="21038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EB5BBFD-7E87-4EC3-B8F5-EB9983443F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78" b="92829" l="3302" r="89623">
                        <a14:foregroundMark x1="9906" y1="41833" x2="9906" y2="41833"/>
                        <a14:foregroundMark x1="7547" y1="23904" x2="7547" y2="23904"/>
                        <a14:foregroundMark x1="10377" y1="5976" x2="10377" y2="5976"/>
                        <a14:foregroundMark x1="3302" y1="41434" x2="3302" y2="41434"/>
                        <a14:foregroundMark x1="49057" y1="92829" x2="49057" y2="92829"/>
                      </a14:backgroundRemoval>
                    </a14:imgEffect>
                  </a14:imgLayer>
                </a14:imgProps>
              </a:ext>
            </a:extLst>
          </a:blip>
          <a:stretch>
            <a:fillRect/>
          </a:stretch>
        </p:blipFill>
        <p:spPr>
          <a:xfrm rot="10800000" flipV="1">
            <a:off x="2925882" y="3646257"/>
            <a:ext cx="956217" cy="1132125"/>
          </a:xfrm>
          <a:prstGeom prst="rect">
            <a:avLst/>
          </a:prstGeom>
        </p:spPr>
      </p:pic>
      <p:pic>
        <p:nvPicPr>
          <p:cNvPr id="2052" name="Picture 4" descr="Original Pink Flowers PNG, Vector, PSD, and Clipart With Transparent  Background for Free Download | Pngtree">
            <a:extLst>
              <a:ext uri="{FF2B5EF4-FFF2-40B4-BE49-F238E27FC236}">
                <a16:creationId xmlns:a16="http://schemas.microsoft.com/office/drawing/2014/main" id="{0AF9C10A-5CC7-465F-816F-492477D5EE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11488" y="-151714"/>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Graffiti Mặt Trời Vẽ Mặt Trời Phim Hoạt Hình Mặt Trời Hạnh Phúc  PNG , Mặt Trời, Mặt Trời, Mặt Trời Graffiti PNG và Vector với nền trong  suốt để">
            <a:extLst>
              <a:ext uri="{FF2B5EF4-FFF2-40B4-BE49-F238E27FC236}">
                <a16:creationId xmlns:a16="http://schemas.microsoft.com/office/drawing/2014/main" id="{80B488B4-CCF2-4C5D-AFE3-688B1282DEB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5781" y1="45625" x2="35781" y2="45625"/>
                        <a14:foregroundMark x1="36406" y1="52031" x2="36406" y2="52031"/>
                        <a14:foregroundMark x1="36094" y1="41250" x2="36875" y2="56719"/>
                        <a14:foregroundMark x1="56875" y1="42344" x2="62187" y2="57188"/>
                      </a14:backgroundRemoval>
                    </a14:imgEffect>
                  </a14:imgLayer>
                </a14:imgProps>
              </a:ext>
              <a:ext uri="{28A0092B-C50C-407E-A947-70E740481C1C}">
                <a14:useLocalDpi xmlns:a14="http://schemas.microsoft.com/office/drawing/2010/main" val="0"/>
              </a:ext>
            </a:extLst>
          </a:blip>
          <a:srcRect/>
          <a:stretch>
            <a:fillRect/>
          </a:stretch>
        </p:blipFill>
        <p:spPr bwMode="auto">
          <a:xfrm>
            <a:off x="8155548" y="861584"/>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AF21224-84C9-41F4-AB8A-0AFB30C0895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5455" y1="64975" x2="25455" y2="64975"/>
                        <a14:foregroundMark x1="59394" y1="11675" x2="59394" y2="11675"/>
                      </a14:backgroundRemoval>
                    </a14:imgEffect>
                  </a14:imgLayer>
                </a14:imgProps>
              </a:ext>
            </a:extLst>
          </a:blip>
          <a:stretch>
            <a:fillRect/>
          </a:stretch>
        </p:blipFill>
        <p:spPr>
          <a:xfrm>
            <a:off x="5335144" y="4047843"/>
            <a:ext cx="1571844" cy="1876687"/>
          </a:xfrm>
          <a:prstGeom prst="rect">
            <a:avLst/>
          </a:prstGeom>
        </p:spPr>
      </p:pic>
      <p:pic>
        <p:nvPicPr>
          <p:cNvPr id="2056" name="Picture 8" descr="Loài “bọ quỷ” khủng bố nước Mỹ - KhoaHoc.tv">
            <a:extLst>
              <a:ext uri="{FF2B5EF4-FFF2-40B4-BE49-F238E27FC236}">
                <a16:creationId xmlns:a16="http://schemas.microsoft.com/office/drawing/2014/main" id="{D3752FAE-4310-4AAF-88F1-0B928C89279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784" b="98919" l="10000" r="90000">
                        <a14:foregroundMark x1="26667" y1="5135" x2="26667" y2="5135"/>
                        <a14:foregroundMark x1="25208" y1="4865" x2="25208" y2="4865"/>
                        <a14:foregroundMark x1="27708" y1="7027" x2="27708" y2="7568"/>
                        <a14:foregroundMark x1="77292" y1="4324" x2="77292" y2="4324"/>
                        <a14:foregroundMark x1="81042" y1="4595" x2="81042" y2="4595"/>
                        <a14:foregroundMark x1="49583" y1="93243" x2="49583" y2="93243"/>
                        <a14:foregroundMark x1="39583" y1="93784" x2="39583" y2="93784"/>
                        <a14:foregroundMark x1="61458" y1="95676" x2="61458" y2="95676"/>
                        <a14:foregroundMark x1="63958" y1="98919" x2="63958" y2="98919"/>
                        <a14:foregroundMark x1="38750" y1="22703" x2="38750" y2="22703"/>
                        <a14:foregroundMark x1="37292" y1="20000" x2="37292"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7874317" y="3429000"/>
            <a:ext cx="1687669" cy="13009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15DC634-EBD0-4BB7-BD9D-DECF020E2C88}"/>
              </a:ext>
            </a:extLst>
          </p:cNvPr>
          <p:cNvSpPr txBox="1"/>
          <p:nvPr/>
        </p:nvSpPr>
        <p:spPr>
          <a:xfrm>
            <a:off x="5144351" y="5424464"/>
            <a:ext cx="2194560" cy="707886"/>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Sự nảy mầm của hạt</a:t>
            </a:r>
          </a:p>
        </p:txBody>
      </p:sp>
      <p:sp>
        <p:nvSpPr>
          <p:cNvPr id="20" name="TextBox 19">
            <a:extLst>
              <a:ext uri="{FF2B5EF4-FFF2-40B4-BE49-F238E27FC236}">
                <a16:creationId xmlns:a16="http://schemas.microsoft.com/office/drawing/2014/main" id="{0122B224-E798-406F-81E0-7674DE91DB14}"/>
              </a:ext>
            </a:extLst>
          </p:cNvPr>
          <p:cNvSpPr txBox="1"/>
          <p:nvPr/>
        </p:nvSpPr>
        <p:spPr>
          <a:xfrm>
            <a:off x="7556521" y="4539446"/>
            <a:ext cx="2621081" cy="1323439"/>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Tác nhân bất lợi hữu sinh </a:t>
            </a:r>
          </a:p>
          <a:p>
            <a:pPr algn="ctr"/>
            <a:r>
              <a:rPr lang="en-US" sz="2000" b="1" noProof="1">
                <a:latin typeface="#9Slide02 Tieu de rat dai 01" panose="020B0604020202020204" charset="0"/>
                <a:ea typeface="#9Slide02 Tieu de rat dai 01" panose="020B0604020202020204" charset="0"/>
              </a:rPr>
              <a:t>(tổn thương cơ học, VSV gây bệnh)</a:t>
            </a:r>
          </a:p>
        </p:txBody>
      </p:sp>
      <p:sp>
        <p:nvSpPr>
          <p:cNvPr id="21" name="TextBox 20">
            <a:extLst>
              <a:ext uri="{FF2B5EF4-FFF2-40B4-BE49-F238E27FC236}">
                <a16:creationId xmlns:a16="http://schemas.microsoft.com/office/drawing/2014/main" id="{5F02FA9E-92BA-4305-9CE5-3F7268B5348E}"/>
              </a:ext>
            </a:extLst>
          </p:cNvPr>
          <p:cNvSpPr txBox="1"/>
          <p:nvPr/>
        </p:nvSpPr>
        <p:spPr>
          <a:xfrm>
            <a:off x="2142332" y="5154999"/>
            <a:ext cx="2621081" cy="707886"/>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Sinh trưởng của mô </a:t>
            </a:r>
          </a:p>
          <a:p>
            <a:pPr algn="ctr"/>
            <a:r>
              <a:rPr lang="en-US" sz="2000" b="1" noProof="1">
                <a:latin typeface="#9Slide02 Tieu de rat dai 01" panose="020B0604020202020204" charset="0"/>
                <a:ea typeface="#9Slide02 Tieu de rat dai 01" panose="020B0604020202020204" charset="0"/>
              </a:rPr>
              <a:t>phân sinh</a:t>
            </a:r>
          </a:p>
        </p:txBody>
      </p:sp>
      <p:sp>
        <p:nvSpPr>
          <p:cNvPr id="22" name="TextBox 21">
            <a:extLst>
              <a:ext uri="{FF2B5EF4-FFF2-40B4-BE49-F238E27FC236}">
                <a16:creationId xmlns:a16="http://schemas.microsoft.com/office/drawing/2014/main" id="{E388C3F1-47AD-4BE1-B484-C3A292CB6EB2}"/>
              </a:ext>
            </a:extLst>
          </p:cNvPr>
          <p:cNvSpPr txBox="1"/>
          <p:nvPr/>
        </p:nvSpPr>
        <p:spPr>
          <a:xfrm>
            <a:off x="2590029" y="2026050"/>
            <a:ext cx="1777787" cy="1015663"/>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Sự sinh trưởng của phôi</a:t>
            </a:r>
          </a:p>
        </p:txBody>
      </p:sp>
      <p:sp>
        <p:nvSpPr>
          <p:cNvPr id="23" name="TextBox 22">
            <a:extLst>
              <a:ext uri="{FF2B5EF4-FFF2-40B4-BE49-F238E27FC236}">
                <a16:creationId xmlns:a16="http://schemas.microsoft.com/office/drawing/2014/main" id="{8C4BDB6B-D394-40A3-88FF-6B7121392B2B}"/>
              </a:ext>
            </a:extLst>
          </p:cNvPr>
          <p:cNvSpPr txBox="1"/>
          <p:nvPr/>
        </p:nvSpPr>
        <p:spPr>
          <a:xfrm>
            <a:off x="4856842" y="1120671"/>
            <a:ext cx="2225532" cy="707886"/>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Sự phát triển của hoa</a:t>
            </a:r>
          </a:p>
        </p:txBody>
      </p:sp>
      <p:sp>
        <p:nvSpPr>
          <p:cNvPr id="24" name="TextBox 23">
            <a:extLst>
              <a:ext uri="{FF2B5EF4-FFF2-40B4-BE49-F238E27FC236}">
                <a16:creationId xmlns:a16="http://schemas.microsoft.com/office/drawing/2014/main" id="{70767097-D955-4EDE-A247-BEF12E216B48}"/>
              </a:ext>
            </a:extLst>
          </p:cNvPr>
          <p:cNvSpPr txBox="1"/>
          <p:nvPr/>
        </p:nvSpPr>
        <p:spPr>
          <a:xfrm>
            <a:off x="7888153" y="1864935"/>
            <a:ext cx="2514600" cy="1015663"/>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Tác nhân bất lợi vô sinh (nóng, lạnh, hạn, mặn…)</a:t>
            </a:r>
          </a:p>
        </p:txBody>
      </p:sp>
      <p:sp>
        <p:nvSpPr>
          <p:cNvPr id="25" name="TextBox 24">
            <a:extLst>
              <a:ext uri="{FF2B5EF4-FFF2-40B4-BE49-F238E27FC236}">
                <a16:creationId xmlns:a16="http://schemas.microsoft.com/office/drawing/2014/main" id="{F2063B46-E4C1-41C3-9C96-E9228A9B3A82}"/>
              </a:ext>
            </a:extLst>
          </p:cNvPr>
          <p:cNvSpPr txBox="1"/>
          <p:nvPr/>
        </p:nvSpPr>
        <p:spPr>
          <a:xfrm>
            <a:off x="3680575" y="5924630"/>
            <a:ext cx="5106809" cy="707886"/>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TÁC DỤNG ĐIỀU CHỈNH HORMONE THỰC VẬT</a:t>
            </a:r>
          </a:p>
        </p:txBody>
      </p:sp>
    </p:spTree>
    <p:extLst>
      <p:ext uri="{BB962C8B-B14F-4D97-AF65-F5344CB8AC3E}">
        <p14:creationId xmlns:p14="http://schemas.microsoft.com/office/powerpoint/2010/main" val="740551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10207" y="325822"/>
            <a:ext cx="11687503" cy="6279930"/>
            <a:chOff x="1709006" y="3677880"/>
            <a:chExt cx="7677317" cy="1489168"/>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709006" y="3677880"/>
              <a:ext cx="7677317" cy="1489168"/>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911114" y="4056482"/>
              <a:ext cx="7273101" cy="591003"/>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3200" b="1" dirty="0">
                  <a:solidFill>
                    <a:schemeClr val="bg1"/>
                  </a:solidFill>
                  <a:ea typeface="#9Slide02 Tieu de rat dai 01" panose="020B0604020202020204" charset="0"/>
                </a:rPr>
                <a:t>KHÁI NIỆM VÀ VAI TRÒ CỦA HORMONE THỰC VẬT</a:t>
              </a:r>
            </a:p>
            <a:p>
              <a:pPr algn="just">
                <a:lnSpc>
                  <a:spcPct val="150000"/>
                </a:lnSpc>
                <a:buClr>
                  <a:srgbClr val="44546A"/>
                </a:buClr>
                <a:buSzPct val="70000"/>
                <a:defRPr/>
              </a:pPr>
              <a:r>
                <a:rPr lang="en-US" sz="3200" b="1" dirty="0">
                  <a:solidFill>
                    <a:schemeClr val="bg1"/>
                  </a:solidFill>
                  <a:ea typeface="#9Slide02 Tieu de rat dai 01" panose="020B0604020202020204" charset="0"/>
                </a:rPr>
                <a:t>- Hormone/Phytohormone hay </a:t>
              </a:r>
              <a:r>
                <a:rPr lang="en-US" sz="3200" b="1" dirty="0" err="1">
                  <a:solidFill>
                    <a:schemeClr val="bg1"/>
                  </a:solidFill>
                  <a:ea typeface="#9Slide02 Tieu de rat dai 01" panose="020B0604020202020204" charset="0"/>
                </a:rPr>
                <a:t>chất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điều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hoà</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trưởng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là</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chất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hữu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cơ</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có</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hoạt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tính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học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cao</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được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tổng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hợp</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lượng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nhỏ</a:t>
              </a:r>
              <a:r>
                <a:rPr lang="en-US" sz="3200" b="1" dirty="0">
                  <a:solidFill>
                    <a:schemeClr val="bg1"/>
                  </a:solidFill>
                  <a:ea typeface="#9Slide02 Tieu de rat dai 01" panose="020B0604020202020204" charset="0"/>
                </a:rPr>
                <a:t> ở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cơ</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quan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bộ</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phận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nhất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định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trong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cây</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tham</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gia</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điều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tiết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hoạt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động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sống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của</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thực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vật</a:t>
              </a:r>
              <a:r>
                <a:rPr lang="en-US" sz="3200" b="1" dirty="0">
                  <a:solidFill>
                    <a:schemeClr val="bg1"/>
                  </a:solidFill>
                  <a:ea typeface="#9Slide02 Tieu de rat dai 01" panose="020B0604020202020204" charset="0"/>
                </a:rPr>
                <a:t>.</a:t>
              </a:r>
            </a:p>
            <a:p>
              <a:pPr algn="just">
                <a:lnSpc>
                  <a:spcPct val="150000"/>
                </a:lnSpc>
                <a:buClr>
                  <a:srgbClr val="44546A"/>
                </a:buClr>
                <a:buSzPct val="70000"/>
                <a:defRPr/>
              </a:pP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Vai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trò</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điều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tiết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sự</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phân</a:t>
              </a:r>
              <a:r>
                <a:rPr lang="en-US" sz="3200" b="1" dirty="0">
                  <a:solidFill>
                    <a:schemeClr val="bg1"/>
                  </a:solidFill>
                  <a:ea typeface="#9Slide02 Tieu de rat dai 01" panose="020B0604020202020204" charset="0"/>
                </a:rPr>
                <a:t> chia, </a:t>
              </a:r>
              <a:r>
                <a:rPr lang="en-US" sz="3200" b="1" dirty="0" err="1">
                  <a:solidFill>
                    <a:schemeClr val="bg1"/>
                  </a:solidFill>
                  <a:ea typeface="#9Slide02 Tieu de rat dai 01" panose="020B0604020202020204" charset="0"/>
                </a:rPr>
                <a:t>dãn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dài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và</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phân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hoá</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tế</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bào</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thúc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đẩy</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quá</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trình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trưởng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phát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triển</a:t>
              </a:r>
              <a:r>
                <a:rPr lang="en-US" sz="3200" b="1" dirty="0">
                  <a:solidFill>
                    <a:schemeClr val="bg1"/>
                  </a:solidFill>
                  <a:ea typeface="#9Slide02 Tieu de rat dai 01" panose="020B0604020202020204" charset="0"/>
                </a:rPr>
                <a:t> ở </a:t>
              </a:r>
              <a:r>
                <a:rPr lang="en-US" sz="3200" b="1" dirty="0" err="1">
                  <a:solidFill>
                    <a:schemeClr val="bg1"/>
                  </a:solidFill>
                  <a:ea typeface="#9Slide02 Tieu de rat dai 01" panose="020B0604020202020204" charset="0"/>
                </a:rPr>
                <a:t>thực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vật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đáp</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ứng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từ</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môi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trường</a:t>
              </a:r>
              <a:r>
                <a:rPr lang="en-US" sz="3200" b="1" dirty="0">
                  <a:solidFill>
                    <a:schemeClr val="bg1"/>
                  </a:solidFill>
                  <a:ea typeface="#9Slide02 Tieu de rat dai 01" panose="020B0604020202020204" charset="0"/>
                </a:rPr>
                <a:t>.</a:t>
              </a:r>
            </a:p>
          </p:txBody>
        </p:sp>
      </p:grpSp>
    </p:spTree>
    <p:extLst>
      <p:ext uri="{BB962C8B-B14F-4D97-AF65-F5344CB8AC3E}">
        <p14:creationId xmlns:p14="http://schemas.microsoft.com/office/powerpoint/2010/main" val="381497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BF88B-2C74-44DC-9307-B6133979AAA3}"/>
              </a:ext>
            </a:extLst>
          </p:cNvPr>
          <p:cNvSpPr/>
          <p:nvPr/>
        </p:nvSpPr>
        <p:spPr>
          <a:xfrm>
            <a:off x="3951890" y="373311"/>
            <a:ext cx="3668110" cy="922089"/>
          </a:xfrm>
          <a:prstGeom prst="rect">
            <a:avLst/>
          </a:prstGeom>
          <a:solidFill>
            <a:srgbClr val="D45C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2AFA60-A3A3-4FC5-BD4F-DA3D2892EC73}"/>
              </a:ext>
            </a:extLst>
          </p:cNvPr>
          <p:cNvSpPr/>
          <p:nvPr/>
        </p:nvSpPr>
        <p:spPr>
          <a:xfrm>
            <a:off x="917196" y="2514600"/>
            <a:ext cx="2130804" cy="267751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133374-68F8-458F-A40A-57A95BAF766E}"/>
              </a:ext>
            </a:extLst>
          </p:cNvPr>
          <p:cNvSpPr/>
          <p:nvPr/>
        </p:nvSpPr>
        <p:spPr>
          <a:xfrm>
            <a:off x="3276600" y="2514600"/>
            <a:ext cx="2898828" cy="43434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C159EDE-2C33-4FFC-9A82-F89A49E4FA14}"/>
              </a:ext>
            </a:extLst>
          </p:cNvPr>
          <p:cNvCxnSpPr>
            <a:stCxn id="2" idx="2"/>
          </p:cNvCxnSpPr>
          <p:nvPr/>
        </p:nvCxnSpPr>
        <p:spPr>
          <a:xfrm>
            <a:off x="6096000" y="1295400"/>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586307-BC4D-4E34-AB0F-672D3F440F9D}"/>
              </a:ext>
            </a:extLst>
          </p:cNvPr>
          <p:cNvCxnSpPr/>
          <p:nvPr/>
        </p:nvCxnSpPr>
        <p:spPr>
          <a:xfrm>
            <a:off x="3810000" y="1447800"/>
            <a:ext cx="4419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6AA87A-EED3-44D9-AE06-1E02CFFC6862}"/>
              </a:ext>
            </a:extLst>
          </p:cNvPr>
          <p:cNvCxnSpPr>
            <a:cxnSpLocks/>
          </p:cNvCxnSpPr>
          <p:nvPr/>
        </p:nvCxnSpPr>
        <p:spPr>
          <a:xfrm flipH="1">
            <a:off x="3810000" y="1447800"/>
            <a:ext cx="1398"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22280A-762A-4C6C-BD48-F4302B0D3EA2}"/>
              </a:ext>
            </a:extLst>
          </p:cNvPr>
          <p:cNvSpPr/>
          <p:nvPr/>
        </p:nvSpPr>
        <p:spPr>
          <a:xfrm>
            <a:off x="1072055" y="1646974"/>
            <a:ext cx="4261945" cy="562826"/>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1B5C060-C955-4DA3-BEB3-696AB51B170C}"/>
              </a:ext>
            </a:extLst>
          </p:cNvPr>
          <p:cNvCxnSpPr>
            <a:cxnSpLocks/>
          </p:cNvCxnSpPr>
          <p:nvPr/>
        </p:nvCxnSpPr>
        <p:spPr>
          <a:xfrm>
            <a:off x="2514600" y="2376881"/>
            <a:ext cx="2057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6CB8F7-1D38-458F-8914-535596091663}"/>
              </a:ext>
            </a:extLst>
          </p:cNvPr>
          <p:cNvCxnSpPr/>
          <p:nvPr/>
        </p:nvCxnSpPr>
        <p:spPr>
          <a:xfrm>
            <a:off x="2515998" y="2368492"/>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A82923-86FF-45DF-B215-ED135D87C5E4}"/>
              </a:ext>
            </a:extLst>
          </p:cNvPr>
          <p:cNvCxnSpPr/>
          <p:nvPr/>
        </p:nvCxnSpPr>
        <p:spPr>
          <a:xfrm>
            <a:off x="4572000" y="2362200"/>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B69776-19AF-4F22-AC96-902579539599}"/>
              </a:ext>
            </a:extLst>
          </p:cNvPr>
          <p:cNvCxnSpPr>
            <a:cxnSpLocks/>
          </p:cNvCxnSpPr>
          <p:nvPr/>
        </p:nvCxnSpPr>
        <p:spPr>
          <a:xfrm flipH="1">
            <a:off x="8225407" y="1441509"/>
            <a:ext cx="1398"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AE37BE-72CF-4135-92F7-4E2753F97C4E}"/>
              </a:ext>
            </a:extLst>
          </p:cNvPr>
          <p:cNvCxnSpPr>
            <a:cxnSpLocks/>
          </p:cNvCxnSpPr>
          <p:nvPr/>
        </p:nvCxnSpPr>
        <p:spPr>
          <a:xfrm>
            <a:off x="6930007" y="2370590"/>
            <a:ext cx="2057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56254A-F158-4CE5-BFC5-192BCDF852AF}"/>
              </a:ext>
            </a:extLst>
          </p:cNvPr>
          <p:cNvCxnSpPr/>
          <p:nvPr/>
        </p:nvCxnSpPr>
        <p:spPr>
          <a:xfrm>
            <a:off x="6931405" y="2362201"/>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36C7E4-7F6B-4E27-984D-10575A22C445}"/>
              </a:ext>
            </a:extLst>
          </p:cNvPr>
          <p:cNvCxnSpPr/>
          <p:nvPr/>
        </p:nvCxnSpPr>
        <p:spPr>
          <a:xfrm>
            <a:off x="8979018" y="2364298"/>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111B66B-7002-4B22-9B22-F514F0308CA9}"/>
              </a:ext>
            </a:extLst>
          </p:cNvPr>
          <p:cNvSpPr/>
          <p:nvPr/>
        </p:nvSpPr>
        <p:spPr>
          <a:xfrm>
            <a:off x="7174684" y="1658313"/>
            <a:ext cx="3882199" cy="585942"/>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306F8DE-A758-4D4D-A4FE-D55232F3FC07}"/>
              </a:ext>
            </a:extLst>
          </p:cNvPr>
          <p:cNvSpPr/>
          <p:nvPr/>
        </p:nvSpPr>
        <p:spPr>
          <a:xfrm>
            <a:off x="7205689" y="2722955"/>
            <a:ext cx="1659970" cy="3415085"/>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EBD364-603F-458F-A1C4-219DC9EF589A}"/>
              </a:ext>
            </a:extLst>
          </p:cNvPr>
          <p:cNvSpPr/>
          <p:nvPr/>
        </p:nvSpPr>
        <p:spPr>
          <a:xfrm>
            <a:off x="9758866" y="2529980"/>
            <a:ext cx="2362200" cy="4071050"/>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264780C-23B1-4F42-8AB2-B1036D9E8DC2}"/>
              </a:ext>
            </a:extLst>
          </p:cNvPr>
          <p:cNvSpPr txBox="1"/>
          <p:nvPr/>
        </p:nvSpPr>
        <p:spPr>
          <a:xfrm>
            <a:off x="3923665" y="563297"/>
            <a:ext cx="3792833" cy="584775"/>
          </a:xfrm>
          <a:prstGeom prst="rect">
            <a:avLst/>
          </a:prstGeom>
          <a:noFill/>
        </p:spPr>
        <p:txBody>
          <a:bodyPr wrap="none" rtlCol="0">
            <a:spAutoFit/>
          </a:bodyPr>
          <a:lstStyle/>
          <a:p>
            <a:r>
              <a:rPr lang="en-US" sz="3200" dirty="0">
                <a:solidFill>
                  <a:schemeClr val="bg2">
                    <a:lumMod val="10000"/>
                  </a:schemeClr>
                </a:solidFill>
              </a:rPr>
              <a:t>HORMONE THỰC VẬT</a:t>
            </a:r>
          </a:p>
        </p:txBody>
      </p:sp>
      <p:sp>
        <p:nvSpPr>
          <p:cNvPr id="31" name="TextBox 30">
            <a:extLst>
              <a:ext uri="{FF2B5EF4-FFF2-40B4-BE49-F238E27FC236}">
                <a16:creationId xmlns:a16="http://schemas.microsoft.com/office/drawing/2014/main" id="{66E2BE1A-CD1D-44AF-9E3C-3840953DF619}"/>
              </a:ext>
            </a:extLst>
          </p:cNvPr>
          <p:cNvSpPr txBox="1"/>
          <p:nvPr/>
        </p:nvSpPr>
        <p:spPr>
          <a:xfrm>
            <a:off x="1431962" y="1615116"/>
            <a:ext cx="3400290" cy="523220"/>
          </a:xfrm>
          <a:prstGeom prst="rect">
            <a:avLst/>
          </a:prstGeom>
          <a:noFill/>
        </p:spPr>
        <p:txBody>
          <a:bodyPr wrap="none" rtlCol="0">
            <a:spAutoFit/>
          </a:bodyPr>
          <a:lstStyle/>
          <a:p>
            <a:r>
              <a:rPr lang="en-US" sz="2800" dirty="0" err="1">
                <a:solidFill>
                  <a:schemeClr val="bg2">
                    <a:lumMod val="10000"/>
                  </a:schemeClr>
                </a:solidFill>
              </a:rPr>
              <a:t>Kích</a:t>
            </a:r>
            <a:r>
              <a:rPr lang="en-US" sz="2800" dirty="0">
                <a:solidFill>
                  <a:schemeClr val="bg2">
                    <a:lumMod val="10000"/>
                  </a:schemeClr>
                </a:solidFill>
              </a:rPr>
              <a:t> </a:t>
            </a:r>
            <a:r>
              <a:rPr lang="en-US" sz="2800" dirty="0" err="1">
                <a:solidFill>
                  <a:schemeClr val="bg2">
                    <a:lumMod val="10000"/>
                  </a:schemeClr>
                </a:solidFill>
              </a:rPr>
              <a:t>thích</a:t>
            </a:r>
            <a:r>
              <a:rPr lang="en-US" sz="2800" dirty="0">
                <a:solidFill>
                  <a:schemeClr val="bg2">
                    <a:lumMod val="10000"/>
                  </a:schemeClr>
                </a:solidFill>
              </a:rPr>
              <a:t> </a:t>
            </a:r>
            <a:r>
              <a:rPr lang="en-US" sz="2800" dirty="0" err="1">
                <a:solidFill>
                  <a:schemeClr val="bg2">
                    <a:lumMod val="10000"/>
                  </a:schemeClr>
                </a:solidFill>
              </a:rPr>
              <a:t>sinh</a:t>
            </a:r>
            <a:r>
              <a:rPr lang="en-US" sz="2800" dirty="0">
                <a:solidFill>
                  <a:schemeClr val="bg2">
                    <a:lumMod val="10000"/>
                  </a:schemeClr>
                </a:solidFill>
              </a:rPr>
              <a:t> </a:t>
            </a:r>
            <a:r>
              <a:rPr lang="en-US" sz="2800" dirty="0" err="1">
                <a:solidFill>
                  <a:schemeClr val="bg2">
                    <a:lumMod val="10000"/>
                  </a:schemeClr>
                </a:solidFill>
              </a:rPr>
              <a:t>trưởng</a:t>
            </a:r>
            <a:endParaRPr lang="en-US" sz="2800" dirty="0">
              <a:solidFill>
                <a:schemeClr val="bg2">
                  <a:lumMod val="10000"/>
                </a:schemeClr>
              </a:solidFill>
            </a:endParaRPr>
          </a:p>
        </p:txBody>
      </p:sp>
      <p:sp>
        <p:nvSpPr>
          <p:cNvPr id="32" name="TextBox 31">
            <a:extLst>
              <a:ext uri="{FF2B5EF4-FFF2-40B4-BE49-F238E27FC236}">
                <a16:creationId xmlns:a16="http://schemas.microsoft.com/office/drawing/2014/main" id="{93605D5D-22CD-4CEC-891D-56DA7BC682F5}"/>
              </a:ext>
            </a:extLst>
          </p:cNvPr>
          <p:cNvSpPr txBox="1"/>
          <p:nvPr/>
        </p:nvSpPr>
        <p:spPr>
          <a:xfrm>
            <a:off x="7712038" y="1676335"/>
            <a:ext cx="2972417" cy="523220"/>
          </a:xfrm>
          <a:prstGeom prst="rect">
            <a:avLst/>
          </a:prstGeom>
          <a:noFill/>
        </p:spPr>
        <p:txBody>
          <a:bodyPr wrap="none" rtlCol="0">
            <a:spAutoFit/>
          </a:bodyPr>
          <a:lstStyle/>
          <a:p>
            <a:r>
              <a:rPr lang="en-US" sz="2800" dirty="0" err="1">
                <a:solidFill>
                  <a:schemeClr val="bg2">
                    <a:lumMod val="10000"/>
                  </a:schemeClr>
                </a:solidFill>
              </a:rPr>
              <a:t>Ức</a:t>
            </a:r>
            <a:r>
              <a:rPr lang="en-US" sz="2800" dirty="0">
                <a:solidFill>
                  <a:schemeClr val="bg2">
                    <a:lumMod val="10000"/>
                  </a:schemeClr>
                </a:solidFill>
              </a:rPr>
              <a:t> </a:t>
            </a:r>
            <a:r>
              <a:rPr lang="en-US" sz="2800" dirty="0" err="1">
                <a:solidFill>
                  <a:schemeClr val="bg2">
                    <a:lumMod val="10000"/>
                  </a:schemeClr>
                </a:solidFill>
              </a:rPr>
              <a:t>chế</a:t>
            </a:r>
            <a:r>
              <a:rPr lang="en-US" sz="2800" dirty="0">
                <a:solidFill>
                  <a:schemeClr val="bg2">
                    <a:lumMod val="10000"/>
                  </a:schemeClr>
                </a:solidFill>
              </a:rPr>
              <a:t> </a:t>
            </a:r>
            <a:r>
              <a:rPr lang="en-US" sz="2800" dirty="0" err="1">
                <a:solidFill>
                  <a:schemeClr val="bg2">
                    <a:lumMod val="10000"/>
                  </a:schemeClr>
                </a:solidFill>
              </a:rPr>
              <a:t>sinh</a:t>
            </a:r>
            <a:r>
              <a:rPr lang="en-US" sz="2800" dirty="0">
                <a:solidFill>
                  <a:schemeClr val="bg2">
                    <a:lumMod val="10000"/>
                  </a:schemeClr>
                </a:solidFill>
              </a:rPr>
              <a:t> </a:t>
            </a:r>
            <a:r>
              <a:rPr lang="en-US" sz="2800" dirty="0" err="1">
                <a:solidFill>
                  <a:schemeClr val="bg2">
                    <a:lumMod val="10000"/>
                  </a:schemeClr>
                </a:solidFill>
              </a:rPr>
              <a:t>trưởng</a:t>
            </a:r>
            <a:endParaRPr lang="en-US" sz="2800" dirty="0">
              <a:solidFill>
                <a:schemeClr val="bg2">
                  <a:lumMod val="10000"/>
                </a:schemeClr>
              </a:solidFill>
            </a:endParaRPr>
          </a:p>
        </p:txBody>
      </p:sp>
      <p:sp>
        <p:nvSpPr>
          <p:cNvPr id="33" name="TextBox 32">
            <a:extLst>
              <a:ext uri="{FF2B5EF4-FFF2-40B4-BE49-F238E27FC236}">
                <a16:creationId xmlns:a16="http://schemas.microsoft.com/office/drawing/2014/main" id="{A38E8B24-287A-46C2-AEEA-AA52FCB7EF3F}"/>
              </a:ext>
            </a:extLst>
          </p:cNvPr>
          <p:cNvSpPr txBox="1"/>
          <p:nvPr/>
        </p:nvSpPr>
        <p:spPr>
          <a:xfrm>
            <a:off x="1260005" y="2570515"/>
            <a:ext cx="1588897" cy="523220"/>
          </a:xfrm>
          <a:prstGeom prst="rect">
            <a:avLst/>
          </a:prstGeom>
          <a:noFill/>
        </p:spPr>
        <p:txBody>
          <a:bodyPr wrap="none" rtlCol="0">
            <a:spAutoFit/>
          </a:bodyPr>
          <a:lstStyle/>
          <a:p>
            <a:r>
              <a:rPr lang="en-US" sz="2800" b="1" dirty="0">
                <a:solidFill>
                  <a:schemeClr val="bg2">
                    <a:lumMod val="10000"/>
                  </a:schemeClr>
                </a:solidFill>
              </a:rPr>
              <a:t>Hormone</a:t>
            </a:r>
          </a:p>
        </p:txBody>
      </p:sp>
      <p:sp>
        <p:nvSpPr>
          <p:cNvPr id="34" name="TextBox 33">
            <a:extLst>
              <a:ext uri="{FF2B5EF4-FFF2-40B4-BE49-F238E27FC236}">
                <a16:creationId xmlns:a16="http://schemas.microsoft.com/office/drawing/2014/main" id="{912ABD69-A3FD-419B-A9EB-EE961071A0B3}"/>
              </a:ext>
            </a:extLst>
          </p:cNvPr>
          <p:cNvSpPr txBox="1"/>
          <p:nvPr/>
        </p:nvSpPr>
        <p:spPr>
          <a:xfrm>
            <a:off x="3778220" y="2630623"/>
            <a:ext cx="1504001" cy="523220"/>
          </a:xfrm>
          <a:prstGeom prst="rect">
            <a:avLst/>
          </a:prstGeom>
          <a:noFill/>
        </p:spPr>
        <p:txBody>
          <a:bodyPr wrap="none" rtlCol="0">
            <a:spAutoFit/>
          </a:bodyPr>
          <a:lstStyle/>
          <a:p>
            <a:r>
              <a:rPr lang="en-US" sz="2800" b="1" dirty="0" err="1">
                <a:solidFill>
                  <a:schemeClr val="bg2">
                    <a:lumMod val="10000"/>
                  </a:schemeClr>
                </a:solidFill>
              </a:rPr>
              <a:t>Tác</a:t>
            </a:r>
            <a:r>
              <a:rPr lang="en-US" sz="2800" b="1" dirty="0">
                <a:solidFill>
                  <a:schemeClr val="bg2">
                    <a:lumMod val="10000"/>
                  </a:schemeClr>
                </a:solidFill>
              </a:rPr>
              <a:t> </a:t>
            </a:r>
            <a:r>
              <a:rPr lang="en-US" sz="2800" b="1" dirty="0" err="1">
                <a:solidFill>
                  <a:schemeClr val="bg2">
                    <a:lumMod val="10000"/>
                  </a:schemeClr>
                </a:solidFill>
              </a:rPr>
              <a:t>động</a:t>
            </a:r>
            <a:endParaRPr lang="en-US" sz="2800" b="1" dirty="0">
              <a:solidFill>
                <a:schemeClr val="bg2">
                  <a:lumMod val="10000"/>
                </a:schemeClr>
              </a:solidFill>
            </a:endParaRPr>
          </a:p>
        </p:txBody>
      </p:sp>
      <p:sp>
        <p:nvSpPr>
          <p:cNvPr id="35" name="TextBox 34">
            <a:extLst>
              <a:ext uri="{FF2B5EF4-FFF2-40B4-BE49-F238E27FC236}">
                <a16:creationId xmlns:a16="http://schemas.microsoft.com/office/drawing/2014/main" id="{41B5590F-C1AC-4127-95A9-EFFAC1C56D1E}"/>
              </a:ext>
            </a:extLst>
          </p:cNvPr>
          <p:cNvSpPr txBox="1"/>
          <p:nvPr/>
        </p:nvSpPr>
        <p:spPr>
          <a:xfrm>
            <a:off x="7387506" y="3021427"/>
            <a:ext cx="1388522" cy="461665"/>
          </a:xfrm>
          <a:prstGeom prst="rect">
            <a:avLst/>
          </a:prstGeom>
          <a:noFill/>
        </p:spPr>
        <p:txBody>
          <a:bodyPr wrap="none" rtlCol="0">
            <a:spAutoFit/>
          </a:bodyPr>
          <a:lstStyle/>
          <a:p>
            <a:r>
              <a:rPr lang="en-US" sz="2400" b="1" dirty="0">
                <a:solidFill>
                  <a:schemeClr val="bg2">
                    <a:lumMod val="10000"/>
                  </a:schemeClr>
                </a:solidFill>
              </a:rPr>
              <a:t>Hormone</a:t>
            </a:r>
          </a:p>
        </p:txBody>
      </p:sp>
      <p:sp>
        <p:nvSpPr>
          <p:cNvPr id="36" name="TextBox 35">
            <a:extLst>
              <a:ext uri="{FF2B5EF4-FFF2-40B4-BE49-F238E27FC236}">
                <a16:creationId xmlns:a16="http://schemas.microsoft.com/office/drawing/2014/main" id="{BE5878D6-6BEE-43AB-84E6-837688D26A9A}"/>
              </a:ext>
            </a:extLst>
          </p:cNvPr>
          <p:cNvSpPr txBox="1"/>
          <p:nvPr/>
        </p:nvSpPr>
        <p:spPr>
          <a:xfrm>
            <a:off x="10336020" y="2722956"/>
            <a:ext cx="1313949" cy="461665"/>
          </a:xfrm>
          <a:prstGeom prst="rect">
            <a:avLst/>
          </a:prstGeom>
          <a:noFill/>
        </p:spPr>
        <p:txBody>
          <a:bodyPr wrap="none" rtlCol="0">
            <a:spAutoFit/>
          </a:bodyPr>
          <a:lstStyle/>
          <a:p>
            <a:r>
              <a:rPr lang="en-US" sz="2400" b="1" dirty="0" err="1">
                <a:solidFill>
                  <a:schemeClr val="bg2">
                    <a:lumMod val="10000"/>
                  </a:schemeClr>
                </a:solidFill>
              </a:rPr>
              <a:t>Tác</a:t>
            </a:r>
            <a:r>
              <a:rPr lang="en-US" sz="2400" b="1" dirty="0">
                <a:solidFill>
                  <a:schemeClr val="bg2">
                    <a:lumMod val="10000"/>
                  </a:schemeClr>
                </a:solidFill>
              </a:rPr>
              <a:t> </a:t>
            </a:r>
            <a:r>
              <a:rPr lang="en-US" sz="2400" b="1" dirty="0" err="1">
                <a:solidFill>
                  <a:schemeClr val="bg2">
                    <a:lumMod val="10000"/>
                  </a:schemeClr>
                </a:solidFill>
              </a:rPr>
              <a:t>động</a:t>
            </a:r>
            <a:endParaRPr lang="en-US" sz="2400" b="1" dirty="0">
              <a:solidFill>
                <a:schemeClr val="bg2">
                  <a:lumMod val="10000"/>
                </a:schemeClr>
              </a:solidFill>
            </a:endParaRPr>
          </a:p>
        </p:txBody>
      </p:sp>
      <p:sp>
        <p:nvSpPr>
          <p:cNvPr id="37" name="TextBox 36">
            <a:extLst>
              <a:ext uri="{FF2B5EF4-FFF2-40B4-BE49-F238E27FC236}">
                <a16:creationId xmlns:a16="http://schemas.microsoft.com/office/drawing/2014/main" id="{C755CBA6-BD54-4D55-B435-2A21EAF692DD}"/>
              </a:ext>
            </a:extLst>
          </p:cNvPr>
          <p:cNvSpPr txBox="1"/>
          <p:nvPr/>
        </p:nvSpPr>
        <p:spPr>
          <a:xfrm>
            <a:off x="954185" y="3103807"/>
            <a:ext cx="2022477" cy="1384995"/>
          </a:xfrm>
          <a:prstGeom prst="rect">
            <a:avLst/>
          </a:prstGeom>
          <a:noFill/>
        </p:spPr>
        <p:txBody>
          <a:bodyPr wrap="none" rtlCol="0">
            <a:spAutoFit/>
          </a:bodyPr>
          <a:lstStyle/>
          <a:p>
            <a:r>
              <a:rPr lang="en-US" sz="2800" b="1" dirty="0">
                <a:solidFill>
                  <a:schemeClr val="bg2">
                    <a:lumMod val="10000"/>
                  </a:schemeClr>
                </a:solidFill>
              </a:rPr>
              <a:t>- Auxin</a:t>
            </a:r>
          </a:p>
          <a:p>
            <a:r>
              <a:rPr lang="en-US" sz="2800" b="1" dirty="0">
                <a:solidFill>
                  <a:schemeClr val="bg2">
                    <a:lumMod val="10000"/>
                  </a:schemeClr>
                </a:solidFill>
              </a:rPr>
              <a:t>- Gibberellin</a:t>
            </a:r>
          </a:p>
          <a:p>
            <a:r>
              <a:rPr lang="en-US" sz="2800" b="1" dirty="0">
                <a:solidFill>
                  <a:schemeClr val="bg2">
                    <a:lumMod val="10000"/>
                  </a:schemeClr>
                </a:solidFill>
              </a:rPr>
              <a:t>- </a:t>
            </a:r>
            <a:r>
              <a:rPr lang="en-US" sz="2800" b="1" dirty="0" err="1">
                <a:solidFill>
                  <a:schemeClr val="bg2">
                    <a:lumMod val="10000"/>
                  </a:schemeClr>
                </a:solidFill>
              </a:rPr>
              <a:t>Cytokinine</a:t>
            </a:r>
            <a:endParaRPr lang="en-US" sz="2800" b="1" dirty="0">
              <a:solidFill>
                <a:schemeClr val="bg2">
                  <a:lumMod val="10000"/>
                </a:schemeClr>
              </a:solidFill>
            </a:endParaRPr>
          </a:p>
        </p:txBody>
      </p:sp>
      <p:sp>
        <p:nvSpPr>
          <p:cNvPr id="38" name="TextBox 37">
            <a:extLst>
              <a:ext uri="{FF2B5EF4-FFF2-40B4-BE49-F238E27FC236}">
                <a16:creationId xmlns:a16="http://schemas.microsoft.com/office/drawing/2014/main" id="{494875F7-6181-46B7-9D0F-0C7F289CC969}"/>
              </a:ext>
            </a:extLst>
          </p:cNvPr>
          <p:cNvSpPr txBox="1"/>
          <p:nvPr/>
        </p:nvSpPr>
        <p:spPr>
          <a:xfrm>
            <a:off x="3280099" y="3184710"/>
            <a:ext cx="2891830" cy="3416320"/>
          </a:xfrm>
          <a:prstGeom prst="rect">
            <a:avLst/>
          </a:prstGeom>
          <a:noFill/>
        </p:spPr>
        <p:txBody>
          <a:bodyPr wrap="square" rtlCol="0">
            <a:spAutoFit/>
          </a:bodyPr>
          <a:lstStyle/>
          <a:p>
            <a:r>
              <a:rPr lang="en-US" sz="2400" b="1" dirty="0" err="1">
                <a:solidFill>
                  <a:schemeClr val="bg2">
                    <a:lumMod val="10000"/>
                  </a:schemeClr>
                </a:solidFill>
              </a:rPr>
              <a:t>Kích</a:t>
            </a:r>
            <a:r>
              <a:rPr lang="en-US" sz="2400" b="1" dirty="0">
                <a:solidFill>
                  <a:schemeClr val="bg2">
                    <a:lumMod val="10000"/>
                  </a:schemeClr>
                </a:solidFill>
              </a:rPr>
              <a:t> </a:t>
            </a:r>
            <a:r>
              <a:rPr lang="en-US" sz="2400" b="1" dirty="0" err="1">
                <a:solidFill>
                  <a:schemeClr val="bg2">
                    <a:lumMod val="10000"/>
                  </a:schemeClr>
                </a:solidFill>
              </a:rPr>
              <a:t>thích</a:t>
            </a:r>
            <a:r>
              <a:rPr lang="en-US" sz="2400" b="1" dirty="0">
                <a:solidFill>
                  <a:schemeClr val="bg2">
                    <a:lumMod val="10000"/>
                  </a:schemeClr>
                </a:solidFill>
              </a:rPr>
              <a:t> </a:t>
            </a:r>
            <a:r>
              <a:rPr lang="en-US" sz="2400" b="1" dirty="0" err="1">
                <a:solidFill>
                  <a:schemeClr val="bg2">
                    <a:lumMod val="10000"/>
                  </a:schemeClr>
                </a:solidFill>
              </a:rPr>
              <a:t>các</a:t>
            </a:r>
            <a:r>
              <a:rPr lang="en-US" sz="2400" b="1" dirty="0">
                <a:solidFill>
                  <a:schemeClr val="bg2">
                    <a:lumMod val="10000"/>
                  </a:schemeClr>
                </a:solidFill>
              </a:rPr>
              <a:t> </a:t>
            </a:r>
            <a:r>
              <a:rPr lang="en-US" sz="2400" b="1" dirty="0" err="1">
                <a:solidFill>
                  <a:schemeClr val="bg2">
                    <a:lumMod val="10000"/>
                  </a:schemeClr>
                </a:solidFill>
              </a:rPr>
              <a:t>quá</a:t>
            </a:r>
            <a:r>
              <a:rPr lang="en-US" sz="2400" b="1" dirty="0">
                <a:solidFill>
                  <a:schemeClr val="bg2">
                    <a:lumMod val="10000"/>
                  </a:schemeClr>
                </a:solidFill>
              </a:rPr>
              <a:t> </a:t>
            </a:r>
            <a:r>
              <a:rPr lang="en-US" sz="2400" b="1" dirty="0" err="1">
                <a:solidFill>
                  <a:schemeClr val="bg2">
                    <a:lumMod val="10000"/>
                  </a:schemeClr>
                </a:solidFill>
              </a:rPr>
              <a:t>trình</a:t>
            </a:r>
            <a:r>
              <a:rPr lang="en-US" sz="2400" b="1" dirty="0">
                <a:solidFill>
                  <a:schemeClr val="bg2">
                    <a:lumMod val="10000"/>
                  </a:schemeClr>
                </a:solidFill>
              </a:rPr>
              <a:t> </a:t>
            </a:r>
            <a:r>
              <a:rPr lang="en-US" sz="2400" b="1" dirty="0" err="1">
                <a:solidFill>
                  <a:schemeClr val="bg2">
                    <a:lumMod val="10000"/>
                  </a:schemeClr>
                </a:solidFill>
              </a:rPr>
              <a:t>sinh</a:t>
            </a:r>
            <a:r>
              <a:rPr lang="en-US" sz="2400" b="1" dirty="0">
                <a:solidFill>
                  <a:schemeClr val="bg2">
                    <a:lumMod val="10000"/>
                  </a:schemeClr>
                </a:solidFill>
              </a:rPr>
              <a:t> </a:t>
            </a:r>
            <a:r>
              <a:rPr lang="en-US" sz="2400" b="1" dirty="0" err="1">
                <a:solidFill>
                  <a:schemeClr val="bg2">
                    <a:lumMod val="10000"/>
                  </a:schemeClr>
                </a:solidFill>
              </a:rPr>
              <a:t>trưởng</a:t>
            </a:r>
            <a:r>
              <a:rPr lang="en-US" sz="2400" b="1" dirty="0">
                <a:solidFill>
                  <a:schemeClr val="bg2">
                    <a:lumMod val="10000"/>
                  </a:schemeClr>
                </a:solidFill>
              </a:rPr>
              <a:t>, </a:t>
            </a:r>
            <a:r>
              <a:rPr lang="en-US" sz="2400" b="1" dirty="0" err="1">
                <a:solidFill>
                  <a:schemeClr val="bg2">
                    <a:lumMod val="10000"/>
                  </a:schemeClr>
                </a:solidFill>
              </a:rPr>
              <a:t>phát</a:t>
            </a:r>
            <a:r>
              <a:rPr lang="en-US" sz="2400" b="1" dirty="0">
                <a:solidFill>
                  <a:schemeClr val="bg2">
                    <a:lumMod val="10000"/>
                  </a:schemeClr>
                </a:solidFill>
              </a:rPr>
              <a:t> </a:t>
            </a:r>
            <a:r>
              <a:rPr lang="en-US" sz="2400" b="1" dirty="0" err="1">
                <a:solidFill>
                  <a:schemeClr val="bg2">
                    <a:lumMod val="10000"/>
                  </a:schemeClr>
                </a:solidFill>
              </a:rPr>
              <a:t>triển</a:t>
            </a:r>
            <a:r>
              <a:rPr lang="en-US" sz="2400" b="1" dirty="0">
                <a:solidFill>
                  <a:schemeClr val="bg2">
                    <a:lumMod val="10000"/>
                  </a:schemeClr>
                </a:solidFill>
              </a:rPr>
              <a:t>:</a:t>
            </a:r>
          </a:p>
          <a:p>
            <a:r>
              <a:rPr lang="en-US" sz="2400" b="1" dirty="0">
                <a:solidFill>
                  <a:schemeClr val="bg2">
                    <a:lumMod val="10000"/>
                  </a:schemeClr>
                </a:solidFill>
              </a:rPr>
              <a:t>- </a:t>
            </a:r>
            <a:r>
              <a:rPr lang="en-US" sz="2400" b="1" dirty="0" err="1">
                <a:solidFill>
                  <a:schemeClr val="bg2">
                    <a:lumMod val="10000"/>
                  </a:schemeClr>
                </a:solidFill>
              </a:rPr>
              <a:t>Phân</a:t>
            </a:r>
            <a:r>
              <a:rPr lang="en-US" sz="2400" b="1" dirty="0">
                <a:solidFill>
                  <a:schemeClr val="bg2">
                    <a:lumMod val="10000"/>
                  </a:schemeClr>
                </a:solidFill>
              </a:rPr>
              <a:t> chia </a:t>
            </a:r>
            <a:r>
              <a:rPr lang="en-US" sz="2400" b="1" dirty="0" err="1">
                <a:solidFill>
                  <a:schemeClr val="bg2">
                    <a:lumMod val="10000"/>
                  </a:schemeClr>
                </a:solidFill>
              </a:rPr>
              <a:t>tế</a:t>
            </a:r>
            <a:r>
              <a:rPr lang="en-US" sz="2400" b="1" dirty="0">
                <a:solidFill>
                  <a:schemeClr val="bg2">
                    <a:lumMod val="10000"/>
                  </a:schemeClr>
                </a:solidFill>
              </a:rPr>
              <a:t> </a:t>
            </a:r>
            <a:r>
              <a:rPr lang="en-US" sz="2400" b="1" dirty="0" err="1">
                <a:solidFill>
                  <a:schemeClr val="bg2">
                    <a:lumMod val="10000"/>
                  </a:schemeClr>
                </a:solidFill>
              </a:rPr>
              <a:t>bào</a:t>
            </a:r>
            <a:endParaRPr lang="en-US" sz="2400" b="1" dirty="0">
              <a:solidFill>
                <a:schemeClr val="bg2">
                  <a:lumMod val="10000"/>
                </a:schemeClr>
              </a:solidFill>
            </a:endParaRPr>
          </a:p>
          <a:p>
            <a:r>
              <a:rPr lang="en-US" sz="2400" b="1" dirty="0">
                <a:solidFill>
                  <a:schemeClr val="bg2">
                    <a:lumMod val="10000"/>
                  </a:schemeClr>
                </a:solidFill>
              </a:rPr>
              <a:t>- </a:t>
            </a:r>
            <a:r>
              <a:rPr lang="en-US" sz="2400" b="1" dirty="0" err="1">
                <a:solidFill>
                  <a:schemeClr val="bg2">
                    <a:lumMod val="10000"/>
                  </a:schemeClr>
                </a:solidFill>
              </a:rPr>
              <a:t>Sinh</a:t>
            </a:r>
            <a:r>
              <a:rPr lang="en-US" sz="2400" b="1" dirty="0">
                <a:solidFill>
                  <a:schemeClr val="bg2">
                    <a:lumMod val="10000"/>
                  </a:schemeClr>
                </a:solidFill>
              </a:rPr>
              <a:t> </a:t>
            </a:r>
            <a:r>
              <a:rPr lang="en-US" sz="2400" b="1" dirty="0" err="1">
                <a:solidFill>
                  <a:schemeClr val="bg2">
                    <a:lumMod val="10000"/>
                  </a:schemeClr>
                </a:solidFill>
              </a:rPr>
              <a:t>trưởng</a:t>
            </a:r>
            <a:r>
              <a:rPr lang="en-US" sz="2400" b="1" dirty="0">
                <a:solidFill>
                  <a:schemeClr val="bg2">
                    <a:lumMod val="10000"/>
                  </a:schemeClr>
                </a:solidFill>
              </a:rPr>
              <a:t>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thân</a:t>
            </a:r>
            <a:r>
              <a:rPr lang="en-US" sz="2400" b="1" dirty="0">
                <a:solidFill>
                  <a:schemeClr val="bg2">
                    <a:lumMod val="10000"/>
                  </a:schemeClr>
                </a:solidFill>
              </a:rPr>
              <a:t>, </a:t>
            </a:r>
            <a:r>
              <a:rPr lang="en-US" sz="2400" b="1" dirty="0" err="1">
                <a:solidFill>
                  <a:schemeClr val="bg2">
                    <a:lumMod val="10000"/>
                  </a:schemeClr>
                </a:solidFill>
              </a:rPr>
              <a:t>rễ</a:t>
            </a:r>
            <a:endParaRPr lang="en-US" sz="2400" b="1" dirty="0">
              <a:solidFill>
                <a:schemeClr val="bg2">
                  <a:lumMod val="10000"/>
                </a:schemeClr>
              </a:solidFill>
            </a:endParaRPr>
          </a:p>
          <a:p>
            <a:r>
              <a:rPr lang="en-US" sz="2400" b="1" dirty="0">
                <a:solidFill>
                  <a:schemeClr val="bg2">
                    <a:lumMod val="10000"/>
                  </a:schemeClr>
                </a:solidFill>
              </a:rPr>
              <a:t>- </a:t>
            </a:r>
            <a:r>
              <a:rPr lang="en-US" sz="2400" b="1" dirty="0" err="1">
                <a:solidFill>
                  <a:schemeClr val="bg2">
                    <a:lumMod val="10000"/>
                  </a:schemeClr>
                </a:solidFill>
              </a:rPr>
              <a:t>Nảy</a:t>
            </a:r>
            <a:r>
              <a:rPr lang="en-US" sz="2400" b="1" dirty="0">
                <a:solidFill>
                  <a:schemeClr val="bg2">
                    <a:lumMod val="10000"/>
                  </a:schemeClr>
                </a:solidFill>
              </a:rPr>
              <a:t> </a:t>
            </a:r>
            <a:r>
              <a:rPr lang="en-US" sz="2400" b="1" dirty="0" err="1">
                <a:solidFill>
                  <a:schemeClr val="bg2">
                    <a:lumMod val="10000"/>
                  </a:schemeClr>
                </a:solidFill>
              </a:rPr>
              <a:t>mầm</a:t>
            </a:r>
            <a:r>
              <a:rPr lang="en-US" sz="2400" b="1" dirty="0">
                <a:solidFill>
                  <a:schemeClr val="bg2">
                    <a:lumMod val="10000"/>
                  </a:schemeClr>
                </a:solidFill>
              </a:rPr>
              <a:t>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hạt</a:t>
            </a:r>
            <a:r>
              <a:rPr lang="en-US" sz="2400" b="1" dirty="0">
                <a:solidFill>
                  <a:schemeClr val="bg2">
                    <a:lumMod val="10000"/>
                  </a:schemeClr>
                </a:solidFill>
              </a:rPr>
              <a:t>, </a:t>
            </a:r>
            <a:r>
              <a:rPr lang="en-US" sz="2400" b="1" dirty="0" err="1">
                <a:solidFill>
                  <a:schemeClr val="bg2">
                    <a:lumMod val="10000"/>
                  </a:schemeClr>
                </a:solidFill>
              </a:rPr>
              <a:t>chồi</a:t>
            </a:r>
            <a:endParaRPr lang="en-US" sz="2400" b="1" dirty="0">
              <a:solidFill>
                <a:schemeClr val="bg2">
                  <a:lumMod val="10000"/>
                </a:schemeClr>
              </a:solidFill>
            </a:endParaRPr>
          </a:p>
          <a:p>
            <a:r>
              <a:rPr lang="en-US" sz="2400" b="1" dirty="0">
                <a:solidFill>
                  <a:schemeClr val="bg2">
                    <a:lumMod val="10000"/>
                  </a:schemeClr>
                </a:solidFill>
              </a:rPr>
              <a:t>- </a:t>
            </a:r>
            <a:r>
              <a:rPr lang="en-US" sz="2400" b="1" dirty="0" err="1">
                <a:solidFill>
                  <a:schemeClr val="bg2">
                    <a:lumMod val="10000"/>
                  </a:schemeClr>
                </a:solidFill>
              </a:rPr>
              <a:t>Sự</a:t>
            </a:r>
            <a:r>
              <a:rPr lang="en-US" sz="2400" b="1" dirty="0">
                <a:solidFill>
                  <a:schemeClr val="bg2">
                    <a:lumMod val="10000"/>
                  </a:schemeClr>
                </a:solidFill>
              </a:rPr>
              <a:t> ra </a:t>
            </a:r>
            <a:r>
              <a:rPr lang="en-US" sz="2400" b="1" dirty="0" err="1">
                <a:solidFill>
                  <a:schemeClr val="bg2">
                    <a:lumMod val="10000"/>
                  </a:schemeClr>
                </a:solidFill>
              </a:rPr>
              <a:t>hoa</a:t>
            </a:r>
            <a:r>
              <a:rPr lang="en-US" sz="2400" b="1" dirty="0">
                <a:solidFill>
                  <a:schemeClr val="bg2">
                    <a:lumMod val="10000"/>
                  </a:schemeClr>
                </a:solidFill>
              </a:rPr>
              <a:t>, </a:t>
            </a:r>
            <a:r>
              <a:rPr lang="en-US" sz="2400" b="1" dirty="0" err="1">
                <a:solidFill>
                  <a:schemeClr val="bg2">
                    <a:lumMod val="10000"/>
                  </a:schemeClr>
                </a:solidFill>
              </a:rPr>
              <a:t>tạo</a:t>
            </a:r>
            <a:r>
              <a:rPr lang="en-US" sz="2400" b="1" dirty="0">
                <a:solidFill>
                  <a:schemeClr val="bg2">
                    <a:lumMod val="10000"/>
                  </a:schemeClr>
                </a:solidFill>
              </a:rPr>
              <a:t> </a:t>
            </a:r>
            <a:r>
              <a:rPr lang="en-US" sz="2400" b="1" dirty="0" err="1">
                <a:solidFill>
                  <a:schemeClr val="bg2">
                    <a:lumMod val="10000"/>
                  </a:schemeClr>
                </a:solidFill>
              </a:rPr>
              <a:t>quả</a:t>
            </a:r>
            <a:endParaRPr lang="en-US" sz="2400" b="1" dirty="0">
              <a:solidFill>
                <a:schemeClr val="bg2">
                  <a:lumMod val="10000"/>
                </a:schemeClr>
              </a:solidFill>
            </a:endParaRPr>
          </a:p>
        </p:txBody>
      </p:sp>
      <p:sp>
        <p:nvSpPr>
          <p:cNvPr id="39" name="TextBox 38">
            <a:extLst>
              <a:ext uri="{FF2B5EF4-FFF2-40B4-BE49-F238E27FC236}">
                <a16:creationId xmlns:a16="http://schemas.microsoft.com/office/drawing/2014/main" id="{315DC0DE-C422-4921-858E-6D4E612358DD}"/>
              </a:ext>
            </a:extLst>
          </p:cNvPr>
          <p:cNvSpPr txBox="1"/>
          <p:nvPr/>
        </p:nvSpPr>
        <p:spPr>
          <a:xfrm>
            <a:off x="7358909" y="3874060"/>
            <a:ext cx="1500912" cy="1200329"/>
          </a:xfrm>
          <a:prstGeom prst="rect">
            <a:avLst/>
          </a:prstGeom>
          <a:noFill/>
        </p:spPr>
        <p:txBody>
          <a:bodyPr wrap="square" rtlCol="0">
            <a:spAutoFit/>
          </a:bodyPr>
          <a:lstStyle/>
          <a:p>
            <a:r>
              <a:rPr lang="en-US" sz="2400" b="1" dirty="0">
                <a:solidFill>
                  <a:schemeClr val="bg2">
                    <a:lumMod val="10000"/>
                  </a:schemeClr>
                </a:solidFill>
              </a:rPr>
              <a:t>-Abscisic acid</a:t>
            </a:r>
          </a:p>
          <a:p>
            <a:r>
              <a:rPr lang="en-US" sz="2400" b="1" dirty="0">
                <a:solidFill>
                  <a:schemeClr val="bg2">
                    <a:lumMod val="10000"/>
                  </a:schemeClr>
                </a:solidFill>
              </a:rPr>
              <a:t>- </a:t>
            </a:r>
            <a:r>
              <a:rPr lang="en-US" sz="2400" b="1" dirty="0" err="1">
                <a:solidFill>
                  <a:schemeClr val="bg2">
                    <a:lumMod val="10000"/>
                  </a:schemeClr>
                </a:solidFill>
              </a:rPr>
              <a:t>Ethylen</a:t>
            </a:r>
            <a:endParaRPr lang="en-US" sz="2400" b="1" dirty="0">
              <a:solidFill>
                <a:schemeClr val="bg2">
                  <a:lumMod val="10000"/>
                </a:schemeClr>
              </a:solidFill>
            </a:endParaRPr>
          </a:p>
        </p:txBody>
      </p:sp>
      <p:sp>
        <p:nvSpPr>
          <p:cNvPr id="40" name="TextBox 39">
            <a:extLst>
              <a:ext uri="{FF2B5EF4-FFF2-40B4-BE49-F238E27FC236}">
                <a16:creationId xmlns:a16="http://schemas.microsoft.com/office/drawing/2014/main" id="{B3771369-6D3B-4DB5-A28F-3D1DD700FE5B}"/>
              </a:ext>
            </a:extLst>
          </p:cNvPr>
          <p:cNvSpPr txBox="1"/>
          <p:nvPr/>
        </p:nvSpPr>
        <p:spPr>
          <a:xfrm>
            <a:off x="9826022" y="3252260"/>
            <a:ext cx="2461721" cy="3046988"/>
          </a:xfrm>
          <a:prstGeom prst="rect">
            <a:avLst/>
          </a:prstGeom>
          <a:noFill/>
        </p:spPr>
        <p:txBody>
          <a:bodyPr wrap="square" rtlCol="0">
            <a:spAutoFit/>
          </a:bodyPr>
          <a:lstStyle/>
          <a:p>
            <a:r>
              <a:rPr lang="en-US" sz="2400" b="1" dirty="0">
                <a:solidFill>
                  <a:schemeClr val="bg2">
                    <a:lumMod val="10000"/>
                  </a:schemeClr>
                </a:solidFill>
              </a:rPr>
              <a:t>- </a:t>
            </a:r>
            <a:r>
              <a:rPr lang="en-US" sz="2400" b="1" dirty="0" err="1">
                <a:solidFill>
                  <a:schemeClr val="bg2">
                    <a:lumMod val="10000"/>
                  </a:schemeClr>
                </a:solidFill>
              </a:rPr>
              <a:t>Ức</a:t>
            </a:r>
            <a:r>
              <a:rPr lang="en-US" sz="2400" b="1" dirty="0">
                <a:solidFill>
                  <a:schemeClr val="bg2">
                    <a:lumMod val="10000"/>
                  </a:schemeClr>
                </a:solidFill>
              </a:rPr>
              <a:t> </a:t>
            </a:r>
            <a:r>
              <a:rPr lang="en-US" sz="2400" b="1" dirty="0" err="1">
                <a:solidFill>
                  <a:schemeClr val="bg2">
                    <a:lumMod val="10000"/>
                  </a:schemeClr>
                </a:solidFill>
              </a:rPr>
              <a:t>chế</a:t>
            </a:r>
            <a:r>
              <a:rPr lang="en-US" sz="2400" b="1" dirty="0">
                <a:solidFill>
                  <a:schemeClr val="bg2">
                    <a:lumMod val="10000"/>
                  </a:schemeClr>
                </a:solidFill>
              </a:rPr>
              <a:t> </a:t>
            </a:r>
            <a:r>
              <a:rPr lang="en-US" sz="2400" b="1" dirty="0" err="1">
                <a:solidFill>
                  <a:schemeClr val="bg2">
                    <a:lumMod val="10000"/>
                  </a:schemeClr>
                </a:solidFill>
              </a:rPr>
              <a:t>các</a:t>
            </a:r>
            <a:r>
              <a:rPr lang="en-US" sz="2400" b="1" dirty="0">
                <a:solidFill>
                  <a:schemeClr val="bg2">
                    <a:lumMod val="10000"/>
                  </a:schemeClr>
                </a:solidFill>
              </a:rPr>
              <a:t> </a:t>
            </a:r>
            <a:r>
              <a:rPr lang="en-US" sz="2400" b="1" dirty="0" err="1">
                <a:solidFill>
                  <a:schemeClr val="bg2">
                    <a:lumMod val="10000"/>
                  </a:schemeClr>
                </a:solidFill>
              </a:rPr>
              <a:t>quá</a:t>
            </a:r>
            <a:r>
              <a:rPr lang="en-US" sz="2400" b="1" dirty="0">
                <a:solidFill>
                  <a:schemeClr val="bg2">
                    <a:lumMod val="10000"/>
                  </a:schemeClr>
                </a:solidFill>
              </a:rPr>
              <a:t> </a:t>
            </a:r>
            <a:r>
              <a:rPr lang="en-US" sz="2400" b="1" dirty="0" err="1">
                <a:solidFill>
                  <a:schemeClr val="bg2">
                    <a:lumMod val="10000"/>
                  </a:schemeClr>
                </a:solidFill>
              </a:rPr>
              <a:t>trình</a:t>
            </a:r>
            <a:r>
              <a:rPr lang="en-US" sz="2400" b="1" dirty="0">
                <a:solidFill>
                  <a:schemeClr val="bg2">
                    <a:lumMod val="10000"/>
                  </a:schemeClr>
                </a:solidFill>
              </a:rPr>
              <a:t> </a:t>
            </a:r>
            <a:r>
              <a:rPr lang="en-US" sz="2400" b="1" dirty="0" err="1">
                <a:solidFill>
                  <a:schemeClr val="bg2">
                    <a:lumMod val="10000"/>
                  </a:schemeClr>
                </a:solidFill>
              </a:rPr>
              <a:t>sinh</a:t>
            </a:r>
            <a:r>
              <a:rPr lang="en-US" sz="2400" b="1" dirty="0">
                <a:solidFill>
                  <a:schemeClr val="bg2">
                    <a:lumMod val="10000"/>
                  </a:schemeClr>
                </a:solidFill>
              </a:rPr>
              <a:t> </a:t>
            </a:r>
            <a:r>
              <a:rPr lang="en-US" sz="2400" b="1" dirty="0" err="1">
                <a:solidFill>
                  <a:schemeClr val="bg2">
                    <a:lumMod val="10000"/>
                  </a:schemeClr>
                </a:solidFill>
              </a:rPr>
              <a:t>trưởng</a:t>
            </a:r>
            <a:endParaRPr lang="en-US" sz="2400" b="1" dirty="0">
              <a:solidFill>
                <a:schemeClr val="bg2">
                  <a:lumMod val="10000"/>
                </a:schemeClr>
              </a:solidFill>
            </a:endParaRPr>
          </a:p>
          <a:p>
            <a:r>
              <a:rPr lang="en-US" sz="2400" b="1" dirty="0">
                <a:solidFill>
                  <a:schemeClr val="bg2">
                    <a:lumMod val="10000"/>
                  </a:schemeClr>
                </a:solidFill>
              </a:rPr>
              <a:t>- </a:t>
            </a:r>
            <a:r>
              <a:rPr lang="en-US" sz="2400" b="1" dirty="0" err="1">
                <a:solidFill>
                  <a:schemeClr val="bg2">
                    <a:lumMod val="10000"/>
                  </a:schemeClr>
                </a:solidFill>
              </a:rPr>
              <a:t>Kích</a:t>
            </a:r>
            <a:r>
              <a:rPr lang="en-US" sz="2400" b="1" dirty="0">
                <a:solidFill>
                  <a:schemeClr val="bg2">
                    <a:lumMod val="10000"/>
                  </a:schemeClr>
                </a:solidFill>
              </a:rPr>
              <a:t> </a:t>
            </a:r>
            <a:r>
              <a:rPr lang="en-US" sz="2400" b="1" dirty="0" err="1">
                <a:solidFill>
                  <a:schemeClr val="bg2">
                    <a:lumMod val="10000"/>
                  </a:schemeClr>
                </a:solidFill>
              </a:rPr>
              <a:t>thích</a:t>
            </a:r>
            <a:r>
              <a:rPr lang="en-US" sz="2400" b="1" dirty="0">
                <a:solidFill>
                  <a:schemeClr val="bg2">
                    <a:lumMod val="10000"/>
                  </a:schemeClr>
                </a:solidFill>
              </a:rPr>
              <a:t> </a:t>
            </a:r>
            <a:r>
              <a:rPr lang="en-US" sz="2400" b="1" dirty="0" err="1">
                <a:solidFill>
                  <a:schemeClr val="bg2">
                    <a:lumMod val="10000"/>
                  </a:schemeClr>
                </a:solidFill>
              </a:rPr>
              <a:t>sự</a:t>
            </a:r>
            <a:r>
              <a:rPr lang="en-US" sz="2400" b="1" dirty="0">
                <a:solidFill>
                  <a:schemeClr val="bg2">
                    <a:lumMod val="10000"/>
                  </a:schemeClr>
                </a:solidFill>
              </a:rPr>
              <a:t> </a:t>
            </a:r>
            <a:r>
              <a:rPr lang="en-US" sz="2400" b="1" dirty="0" err="1">
                <a:solidFill>
                  <a:schemeClr val="bg2">
                    <a:lumMod val="10000"/>
                  </a:schemeClr>
                </a:solidFill>
              </a:rPr>
              <a:t>ngủ</a:t>
            </a:r>
            <a:r>
              <a:rPr lang="en-US" sz="2400" b="1" dirty="0">
                <a:solidFill>
                  <a:schemeClr val="bg2">
                    <a:lumMod val="10000"/>
                  </a:schemeClr>
                </a:solidFill>
              </a:rPr>
              <a:t> (</a:t>
            </a:r>
            <a:r>
              <a:rPr lang="en-US" sz="2400" b="1" dirty="0" err="1">
                <a:solidFill>
                  <a:schemeClr val="bg2">
                    <a:lumMod val="10000"/>
                  </a:schemeClr>
                </a:solidFill>
              </a:rPr>
              <a:t>hạt</a:t>
            </a:r>
            <a:r>
              <a:rPr lang="en-US" sz="2400" b="1" dirty="0">
                <a:solidFill>
                  <a:schemeClr val="bg2">
                    <a:lumMod val="10000"/>
                  </a:schemeClr>
                </a:solidFill>
              </a:rPr>
              <a:t>, </a:t>
            </a:r>
            <a:r>
              <a:rPr lang="en-US" sz="2400" b="1" dirty="0" err="1">
                <a:solidFill>
                  <a:schemeClr val="bg2">
                    <a:lumMod val="10000"/>
                  </a:schemeClr>
                </a:solidFill>
              </a:rPr>
              <a:t>chồi</a:t>
            </a:r>
            <a:r>
              <a:rPr lang="en-US" sz="2400" b="1" dirty="0">
                <a:solidFill>
                  <a:schemeClr val="bg2">
                    <a:lumMod val="10000"/>
                  </a:schemeClr>
                </a:solidFill>
              </a:rPr>
              <a:t>) </a:t>
            </a:r>
            <a:r>
              <a:rPr lang="en-US" sz="2400" b="1" dirty="0" err="1">
                <a:solidFill>
                  <a:schemeClr val="bg2">
                    <a:lumMod val="10000"/>
                  </a:schemeClr>
                </a:solidFill>
              </a:rPr>
              <a:t>và</a:t>
            </a:r>
            <a:r>
              <a:rPr lang="en-US" sz="2400" b="1" dirty="0">
                <a:solidFill>
                  <a:schemeClr val="bg2">
                    <a:lumMod val="10000"/>
                  </a:schemeClr>
                </a:solidFill>
              </a:rPr>
              <a:t> </a:t>
            </a:r>
            <a:r>
              <a:rPr lang="en-US" sz="2400" b="1" dirty="0" err="1">
                <a:solidFill>
                  <a:schemeClr val="bg2">
                    <a:lumMod val="10000"/>
                  </a:schemeClr>
                </a:solidFill>
              </a:rPr>
              <a:t>sự</a:t>
            </a:r>
            <a:r>
              <a:rPr lang="en-US" sz="2400" b="1" dirty="0">
                <a:solidFill>
                  <a:schemeClr val="bg2">
                    <a:lumMod val="10000"/>
                  </a:schemeClr>
                </a:solidFill>
              </a:rPr>
              <a:t> </a:t>
            </a:r>
            <a:r>
              <a:rPr lang="en-US" sz="2400" b="1" dirty="0" err="1">
                <a:solidFill>
                  <a:schemeClr val="bg2">
                    <a:lumMod val="10000"/>
                  </a:schemeClr>
                </a:solidFill>
              </a:rPr>
              <a:t>rụng</a:t>
            </a:r>
            <a:r>
              <a:rPr lang="en-US" sz="2400" b="1" dirty="0">
                <a:solidFill>
                  <a:schemeClr val="bg2">
                    <a:lumMod val="10000"/>
                  </a:schemeClr>
                </a:solidFill>
              </a:rPr>
              <a:t> (</a:t>
            </a:r>
            <a:r>
              <a:rPr lang="en-US" sz="2400" b="1" dirty="0" err="1">
                <a:solidFill>
                  <a:schemeClr val="bg2">
                    <a:lumMod val="10000"/>
                  </a:schemeClr>
                </a:solidFill>
              </a:rPr>
              <a:t>lá</a:t>
            </a:r>
            <a:r>
              <a:rPr lang="en-US" sz="2400" b="1" dirty="0">
                <a:solidFill>
                  <a:schemeClr val="bg2">
                    <a:lumMod val="10000"/>
                  </a:schemeClr>
                </a:solidFill>
              </a:rPr>
              <a:t>, </a:t>
            </a:r>
            <a:r>
              <a:rPr lang="en-US" sz="2400" b="1" dirty="0" err="1">
                <a:solidFill>
                  <a:schemeClr val="bg2">
                    <a:lumMod val="10000"/>
                  </a:schemeClr>
                </a:solidFill>
              </a:rPr>
              <a:t>hoa</a:t>
            </a:r>
            <a:r>
              <a:rPr lang="en-US" sz="2400" b="1" dirty="0">
                <a:solidFill>
                  <a:schemeClr val="bg2">
                    <a:lumMod val="10000"/>
                  </a:schemeClr>
                </a:solidFill>
              </a:rPr>
              <a:t>, </a:t>
            </a:r>
            <a:r>
              <a:rPr lang="en-US" sz="2400" b="1" dirty="0" err="1">
                <a:solidFill>
                  <a:schemeClr val="bg2">
                    <a:lumMod val="10000"/>
                  </a:schemeClr>
                </a:solidFill>
              </a:rPr>
              <a:t>quả</a:t>
            </a:r>
            <a:r>
              <a:rPr lang="en-US" sz="2400" b="1" dirty="0">
                <a:solidFill>
                  <a:schemeClr val="bg2">
                    <a:lumMod val="10000"/>
                  </a:schemeClr>
                </a:solidFill>
              </a:rPr>
              <a:t>)</a:t>
            </a:r>
          </a:p>
          <a:p>
            <a:r>
              <a:rPr lang="en-US" sz="2400" b="1" dirty="0">
                <a:solidFill>
                  <a:schemeClr val="bg2">
                    <a:lumMod val="10000"/>
                  </a:schemeClr>
                </a:solidFill>
              </a:rPr>
              <a:t>- </a:t>
            </a:r>
            <a:r>
              <a:rPr lang="en-US" sz="2400" b="1" dirty="0" err="1">
                <a:solidFill>
                  <a:schemeClr val="bg2">
                    <a:lumMod val="10000"/>
                  </a:schemeClr>
                </a:solidFill>
              </a:rPr>
              <a:t>Kích</a:t>
            </a:r>
            <a:r>
              <a:rPr lang="en-US" sz="2400" b="1" dirty="0">
                <a:solidFill>
                  <a:schemeClr val="bg2">
                    <a:lumMod val="10000"/>
                  </a:schemeClr>
                </a:solidFill>
              </a:rPr>
              <a:t> </a:t>
            </a:r>
            <a:r>
              <a:rPr lang="en-US" sz="2400" b="1" dirty="0" err="1">
                <a:solidFill>
                  <a:schemeClr val="bg2">
                    <a:lumMod val="10000"/>
                  </a:schemeClr>
                </a:solidFill>
              </a:rPr>
              <a:t>thích</a:t>
            </a:r>
            <a:r>
              <a:rPr lang="en-US" sz="2400" b="1" dirty="0">
                <a:solidFill>
                  <a:schemeClr val="bg2">
                    <a:lumMod val="10000"/>
                  </a:schemeClr>
                </a:solidFill>
              </a:rPr>
              <a:t> </a:t>
            </a:r>
            <a:r>
              <a:rPr lang="en-US" sz="2400" b="1" dirty="0" err="1">
                <a:solidFill>
                  <a:schemeClr val="bg2">
                    <a:lumMod val="10000"/>
                  </a:schemeClr>
                </a:solidFill>
              </a:rPr>
              <a:t>sự</a:t>
            </a:r>
            <a:r>
              <a:rPr lang="en-US" sz="2400" b="1" dirty="0">
                <a:solidFill>
                  <a:schemeClr val="bg2">
                    <a:lumMod val="10000"/>
                  </a:schemeClr>
                </a:solidFill>
              </a:rPr>
              <a:t> chin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quả</a:t>
            </a:r>
            <a:endParaRPr lang="en-US" sz="2400" b="1" dirty="0">
              <a:solidFill>
                <a:schemeClr val="bg2">
                  <a:lumMod val="10000"/>
                </a:schemeClr>
              </a:solidFill>
            </a:endParaRPr>
          </a:p>
        </p:txBody>
      </p:sp>
    </p:spTree>
    <p:extLst>
      <p:ext uri="{BB962C8B-B14F-4D97-AF65-F5344CB8AC3E}">
        <p14:creationId xmlns:p14="http://schemas.microsoft.com/office/powerpoint/2010/main" val="2913259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8A19E7A-0F10-4237-AEA4-D7185967E14B}"/>
              </a:ext>
            </a:extLst>
          </p:cNvPr>
          <p:cNvGraphicFramePr>
            <a:graphicFrameLocks noGrp="1"/>
          </p:cNvGraphicFramePr>
          <p:nvPr>
            <p:extLst>
              <p:ext uri="{D42A27DB-BD31-4B8C-83A1-F6EECF244321}">
                <p14:modId xmlns:p14="http://schemas.microsoft.com/office/powerpoint/2010/main" val="2191743714"/>
              </p:ext>
            </p:extLst>
          </p:nvPr>
        </p:nvGraphicFramePr>
        <p:xfrm>
          <a:off x="73573" y="911743"/>
          <a:ext cx="11666482" cy="5814878"/>
        </p:xfrm>
        <a:graphic>
          <a:graphicData uri="http://schemas.openxmlformats.org/drawingml/2006/table">
            <a:tbl>
              <a:tblPr firstRow="1" bandRow="1">
                <a:tableStyleId>{8799B23B-EC83-4686-B30A-512413B5E67A}</a:tableStyleId>
              </a:tblPr>
              <a:tblGrid>
                <a:gridCol w="1797268">
                  <a:extLst>
                    <a:ext uri="{9D8B030D-6E8A-4147-A177-3AD203B41FA5}">
                      <a16:colId xmlns:a16="http://schemas.microsoft.com/office/drawing/2014/main" val="3761603179"/>
                    </a:ext>
                  </a:extLst>
                </a:gridCol>
                <a:gridCol w="1640178">
                  <a:extLst>
                    <a:ext uri="{9D8B030D-6E8A-4147-A177-3AD203B41FA5}">
                      <a16:colId xmlns:a16="http://schemas.microsoft.com/office/drawing/2014/main" val="1185523970"/>
                    </a:ext>
                  </a:extLst>
                </a:gridCol>
                <a:gridCol w="1979135">
                  <a:extLst>
                    <a:ext uri="{9D8B030D-6E8A-4147-A177-3AD203B41FA5}">
                      <a16:colId xmlns:a16="http://schemas.microsoft.com/office/drawing/2014/main" val="708722521"/>
                    </a:ext>
                  </a:extLst>
                </a:gridCol>
                <a:gridCol w="1979135">
                  <a:extLst>
                    <a:ext uri="{9D8B030D-6E8A-4147-A177-3AD203B41FA5}">
                      <a16:colId xmlns:a16="http://schemas.microsoft.com/office/drawing/2014/main" val="1041232393"/>
                    </a:ext>
                  </a:extLst>
                </a:gridCol>
                <a:gridCol w="4270766">
                  <a:extLst>
                    <a:ext uri="{9D8B030D-6E8A-4147-A177-3AD203B41FA5}">
                      <a16:colId xmlns:a16="http://schemas.microsoft.com/office/drawing/2014/main" val="2723757100"/>
                    </a:ext>
                  </a:extLst>
                </a:gridCol>
              </a:tblGrid>
              <a:tr h="685817">
                <a:tc>
                  <a:txBody>
                    <a:bodyPr/>
                    <a:lstStyle/>
                    <a:p>
                      <a:r>
                        <a:rPr lang="en-US" dirty="0">
                          <a:solidFill>
                            <a:schemeClr val="tx1"/>
                          </a:solidFill>
                        </a:rPr>
                        <a:t>Hormone</a:t>
                      </a:r>
                    </a:p>
                  </a:txBody>
                  <a:tcPr anchor="ctr"/>
                </a:tc>
                <a:tc>
                  <a:txBody>
                    <a:bodyPr/>
                    <a:lstStyle/>
                    <a:p>
                      <a:r>
                        <a:rPr lang="en-US" dirty="0" err="1">
                          <a:solidFill>
                            <a:schemeClr val="tx1"/>
                          </a:solidFill>
                        </a:rPr>
                        <a:t>Dạng</a:t>
                      </a:r>
                      <a:r>
                        <a:rPr lang="en-US" dirty="0">
                          <a:solidFill>
                            <a:schemeClr val="tx1"/>
                          </a:solidFill>
                        </a:rPr>
                        <a:t> </a:t>
                      </a:r>
                      <a:r>
                        <a:rPr lang="en-US" dirty="0" err="1">
                          <a:solidFill>
                            <a:schemeClr val="tx1"/>
                          </a:solidFill>
                        </a:rPr>
                        <a:t>chính</a:t>
                      </a:r>
                      <a:endParaRPr lang="en-US" dirty="0">
                        <a:solidFill>
                          <a:schemeClr val="tx1"/>
                        </a:solidFill>
                      </a:endParaRPr>
                    </a:p>
                  </a:txBody>
                  <a:tcPr anchor="ctr"/>
                </a:tc>
                <a:tc>
                  <a:txBody>
                    <a:bodyPr/>
                    <a:lstStyle/>
                    <a:p>
                      <a:r>
                        <a:rPr lang="en-US" dirty="0" err="1">
                          <a:solidFill>
                            <a:schemeClr val="tx1"/>
                          </a:solidFill>
                        </a:rPr>
                        <a:t>Nơi</a:t>
                      </a:r>
                      <a:r>
                        <a:rPr lang="en-US" dirty="0">
                          <a:solidFill>
                            <a:schemeClr val="tx1"/>
                          </a:solidFill>
                        </a:rPr>
                        <a:t> </a:t>
                      </a:r>
                      <a:r>
                        <a:rPr lang="en-US" dirty="0" err="1">
                          <a:solidFill>
                            <a:schemeClr val="tx1"/>
                          </a:solidFill>
                        </a:rPr>
                        <a:t>tổng</a:t>
                      </a:r>
                      <a:r>
                        <a:rPr lang="en-US" dirty="0">
                          <a:solidFill>
                            <a:schemeClr val="tx1"/>
                          </a:solidFill>
                        </a:rPr>
                        <a:t> </a:t>
                      </a:r>
                      <a:r>
                        <a:rPr lang="en-US" dirty="0" err="1">
                          <a:solidFill>
                            <a:schemeClr val="tx1"/>
                          </a:solidFill>
                        </a:rPr>
                        <a:t>hợp</a:t>
                      </a:r>
                      <a:endParaRPr lang="en-US" dirty="0">
                        <a:solidFill>
                          <a:schemeClr val="tx1"/>
                        </a:solidFill>
                      </a:endParaRPr>
                    </a:p>
                  </a:txBody>
                  <a:tcPr anchor="ctr"/>
                </a:tc>
                <a:tc>
                  <a:txBody>
                    <a:bodyPr/>
                    <a:lstStyle/>
                    <a:p>
                      <a:r>
                        <a:rPr lang="en-US" dirty="0" err="1">
                          <a:solidFill>
                            <a:schemeClr val="tx1"/>
                          </a:solidFill>
                        </a:rPr>
                        <a:t>Vận</a:t>
                      </a:r>
                      <a:r>
                        <a:rPr lang="en-US" dirty="0">
                          <a:solidFill>
                            <a:schemeClr val="tx1"/>
                          </a:solidFill>
                        </a:rPr>
                        <a:t> </a:t>
                      </a:r>
                      <a:r>
                        <a:rPr lang="en-US" dirty="0" err="1">
                          <a:solidFill>
                            <a:schemeClr val="tx1"/>
                          </a:solidFill>
                        </a:rPr>
                        <a:t>chuyển</a:t>
                      </a:r>
                      <a:endParaRPr lang="en-US" dirty="0">
                        <a:solidFill>
                          <a:schemeClr val="tx1"/>
                        </a:solidFill>
                      </a:endParaRPr>
                    </a:p>
                  </a:txBody>
                  <a:tcPr anchor="ctr"/>
                </a:tc>
                <a:tc>
                  <a:txBody>
                    <a:bodyPr/>
                    <a:lstStyle/>
                    <a:p>
                      <a:r>
                        <a:rPr lang="en-US" dirty="0" err="1">
                          <a:solidFill>
                            <a:schemeClr val="tx1"/>
                          </a:solidFill>
                        </a:rPr>
                        <a:t>Vai</a:t>
                      </a:r>
                      <a:r>
                        <a:rPr lang="en-US" dirty="0">
                          <a:solidFill>
                            <a:schemeClr val="tx1"/>
                          </a:solidFill>
                        </a:rPr>
                        <a:t> </a:t>
                      </a:r>
                      <a:r>
                        <a:rPr lang="en-US" dirty="0" err="1">
                          <a:solidFill>
                            <a:schemeClr val="tx1"/>
                          </a:solidFill>
                        </a:rPr>
                        <a:t>trò</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lí</a:t>
                      </a:r>
                      <a:endParaRPr lang="en-US" dirty="0">
                        <a:solidFill>
                          <a:schemeClr val="tx1"/>
                        </a:solidFill>
                      </a:endParaRPr>
                    </a:p>
                  </a:txBody>
                  <a:tcPr anchor="ctr"/>
                </a:tc>
                <a:extLst>
                  <a:ext uri="{0D108BD9-81ED-4DB2-BD59-A6C34878D82A}">
                    <a16:rowId xmlns:a16="http://schemas.microsoft.com/office/drawing/2014/main" val="127675131"/>
                  </a:ext>
                </a:extLst>
              </a:tr>
              <a:tr h="1918081">
                <a:tc>
                  <a:txBody>
                    <a:bodyPr/>
                    <a:lstStyle/>
                    <a:p>
                      <a:r>
                        <a:rPr lang="en-US" sz="3200" dirty="0">
                          <a:solidFill>
                            <a:schemeClr val="tx1"/>
                          </a:solidFill>
                        </a:rPr>
                        <a:t>Auxin</a:t>
                      </a:r>
                    </a:p>
                  </a:txBody>
                  <a:tcPr anchor="ctr"/>
                </a:tc>
                <a:tc>
                  <a:txBody>
                    <a:bodyPr/>
                    <a:lstStyle/>
                    <a:p>
                      <a:endParaRPr lang="en-US" dirty="0">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extLst>
                  <a:ext uri="{0D108BD9-81ED-4DB2-BD59-A6C34878D82A}">
                    <a16:rowId xmlns:a16="http://schemas.microsoft.com/office/drawing/2014/main" val="3216110168"/>
                  </a:ext>
                </a:extLst>
              </a:tr>
              <a:tr h="1605490">
                <a:tc>
                  <a:txBody>
                    <a:bodyPr/>
                    <a:lstStyle/>
                    <a:p>
                      <a:r>
                        <a:rPr lang="en-US" sz="2800" dirty="0">
                          <a:solidFill>
                            <a:schemeClr val="tx1"/>
                          </a:solidFill>
                        </a:rPr>
                        <a:t>Gibberellin</a:t>
                      </a: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tc>
                  <a:txBody>
                    <a:bodyPr/>
                    <a:lstStyle/>
                    <a:p>
                      <a:endParaRPr lang="en-US" dirty="0">
                        <a:solidFill>
                          <a:schemeClr val="tx1"/>
                        </a:solidFill>
                      </a:endParaRPr>
                    </a:p>
                  </a:txBody>
                  <a:tcPr anchor="ctr"/>
                </a:tc>
                <a:extLst>
                  <a:ext uri="{0D108BD9-81ED-4DB2-BD59-A6C34878D82A}">
                    <a16:rowId xmlns:a16="http://schemas.microsoft.com/office/drawing/2014/main" val="560327389"/>
                  </a:ext>
                </a:extLst>
              </a:tr>
              <a:tr h="1605490">
                <a:tc>
                  <a:txBody>
                    <a:bodyPr/>
                    <a:lstStyle/>
                    <a:p>
                      <a:r>
                        <a:rPr lang="en-US" sz="2800" dirty="0">
                          <a:solidFill>
                            <a:schemeClr val="tx1"/>
                          </a:solidFill>
                        </a:rPr>
                        <a:t>Cytokinin</a:t>
                      </a: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extLst>
                  <a:ext uri="{0D108BD9-81ED-4DB2-BD59-A6C34878D82A}">
                    <a16:rowId xmlns:a16="http://schemas.microsoft.com/office/drawing/2014/main" val="337204814"/>
                  </a:ext>
                </a:extLst>
              </a:tr>
            </a:tbl>
          </a:graphicData>
        </a:graphic>
      </p:graphicFrame>
      <p:sp>
        <p:nvSpPr>
          <p:cNvPr id="3" name="TextBox 2">
            <a:extLst>
              <a:ext uri="{FF2B5EF4-FFF2-40B4-BE49-F238E27FC236}">
                <a16:creationId xmlns:a16="http://schemas.microsoft.com/office/drawing/2014/main" id="{A0D971A6-156A-4D9E-A5A7-FB1DCDFA685E}"/>
              </a:ext>
            </a:extLst>
          </p:cNvPr>
          <p:cNvSpPr txBox="1"/>
          <p:nvPr/>
        </p:nvSpPr>
        <p:spPr>
          <a:xfrm>
            <a:off x="1855075" y="1937245"/>
            <a:ext cx="1371600" cy="1200329"/>
          </a:xfrm>
          <a:prstGeom prst="rect">
            <a:avLst/>
          </a:prstGeom>
          <a:noFill/>
        </p:spPr>
        <p:txBody>
          <a:bodyPr wrap="square" rtlCol="0">
            <a:spAutoFit/>
          </a:bodyPr>
          <a:lstStyle/>
          <a:p>
            <a:pPr algn="ctr"/>
            <a:r>
              <a:rPr lang="en-US" sz="2400" dirty="0"/>
              <a:t>Indol-3-acetic acid (IAA</a:t>
            </a:r>
            <a:r>
              <a:rPr lang="en-US" dirty="0"/>
              <a:t>)</a:t>
            </a:r>
          </a:p>
        </p:txBody>
      </p:sp>
      <p:sp>
        <p:nvSpPr>
          <p:cNvPr id="4" name="TextBox 3">
            <a:extLst>
              <a:ext uri="{FF2B5EF4-FFF2-40B4-BE49-F238E27FC236}">
                <a16:creationId xmlns:a16="http://schemas.microsoft.com/office/drawing/2014/main" id="{EB663C12-EFAD-4B9F-9707-2AF9D28A0C6A}"/>
              </a:ext>
            </a:extLst>
          </p:cNvPr>
          <p:cNvSpPr txBox="1"/>
          <p:nvPr/>
        </p:nvSpPr>
        <p:spPr>
          <a:xfrm>
            <a:off x="3563008" y="1660246"/>
            <a:ext cx="1923392" cy="1938992"/>
          </a:xfrm>
          <a:prstGeom prst="rect">
            <a:avLst/>
          </a:prstGeom>
          <a:noFill/>
        </p:spPr>
        <p:txBody>
          <a:bodyPr wrap="square" rtlCol="0">
            <a:spAutoFit/>
          </a:bodyPr>
          <a:lstStyle/>
          <a:p>
            <a:pPr algn="just"/>
            <a:r>
              <a:rPr lang="en-US" sz="2400" dirty="0" err="1"/>
              <a:t>Cơ</a:t>
            </a:r>
            <a:r>
              <a:rPr lang="en-US" sz="2400" dirty="0"/>
              <a:t> </a:t>
            </a:r>
            <a:r>
              <a:rPr lang="en-US" sz="2400" dirty="0" err="1"/>
              <a:t>quan</a:t>
            </a:r>
            <a:r>
              <a:rPr lang="en-US" sz="2400" dirty="0"/>
              <a:t> </a:t>
            </a:r>
            <a:r>
              <a:rPr lang="en-US" sz="2400" dirty="0" err="1"/>
              <a:t>sinh</a:t>
            </a:r>
            <a:r>
              <a:rPr lang="en-US" sz="2400" dirty="0"/>
              <a:t> </a:t>
            </a:r>
            <a:r>
              <a:rPr lang="en-US" sz="2400" dirty="0" err="1"/>
              <a:t>trưởng</a:t>
            </a:r>
            <a:r>
              <a:rPr lang="en-US" sz="2400" dirty="0"/>
              <a:t> </a:t>
            </a:r>
            <a:r>
              <a:rPr lang="en-US" sz="2400" dirty="0" err="1"/>
              <a:t>mạnh</a:t>
            </a:r>
            <a:r>
              <a:rPr lang="en-US" sz="2400" dirty="0"/>
              <a:t> (</a:t>
            </a:r>
            <a:r>
              <a:rPr lang="en-US" sz="2400" dirty="0" err="1"/>
              <a:t>ngọn</a:t>
            </a:r>
            <a:r>
              <a:rPr lang="en-US" sz="2400" dirty="0"/>
              <a:t>, </a:t>
            </a:r>
            <a:r>
              <a:rPr lang="en-US" sz="2400" dirty="0" err="1"/>
              <a:t>phấn</a:t>
            </a:r>
            <a:r>
              <a:rPr lang="en-US" sz="2400" dirty="0"/>
              <a:t> </a:t>
            </a:r>
            <a:r>
              <a:rPr lang="en-US" sz="2400" dirty="0" err="1"/>
              <a:t>hoa</a:t>
            </a:r>
            <a:r>
              <a:rPr lang="en-US" sz="2400" dirty="0"/>
              <a:t>, </a:t>
            </a:r>
            <a:r>
              <a:rPr lang="en-US" sz="2400" dirty="0" err="1"/>
              <a:t>lá</a:t>
            </a:r>
            <a:r>
              <a:rPr lang="en-US" sz="2400" dirty="0"/>
              <a:t> non, </a:t>
            </a:r>
            <a:r>
              <a:rPr lang="en-US" sz="2400" dirty="0" err="1"/>
              <a:t>phôi</a:t>
            </a:r>
            <a:r>
              <a:rPr lang="en-US" sz="2400" dirty="0"/>
              <a:t> </a:t>
            </a:r>
            <a:r>
              <a:rPr lang="en-US" sz="2400" dirty="0" err="1"/>
              <a:t>hạt</a:t>
            </a:r>
            <a:r>
              <a:rPr lang="en-US" sz="2400" dirty="0"/>
              <a:t>)</a:t>
            </a:r>
          </a:p>
        </p:txBody>
      </p:sp>
      <p:sp>
        <p:nvSpPr>
          <p:cNvPr id="5" name="TextBox 4">
            <a:extLst>
              <a:ext uri="{FF2B5EF4-FFF2-40B4-BE49-F238E27FC236}">
                <a16:creationId xmlns:a16="http://schemas.microsoft.com/office/drawing/2014/main" id="{226EC038-A762-492B-B618-3FC745DE4BB2}"/>
              </a:ext>
            </a:extLst>
          </p:cNvPr>
          <p:cNvSpPr txBox="1"/>
          <p:nvPr/>
        </p:nvSpPr>
        <p:spPr>
          <a:xfrm>
            <a:off x="5715002" y="1727166"/>
            <a:ext cx="1371600" cy="923330"/>
          </a:xfrm>
          <a:prstGeom prst="rect">
            <a:avLst/>
          </a:prstGeom>
          <a:noFill/>
        </p:spPr>
        <p:txBody>
          <a:bodyPr wrap="square" rtlCol="0">
            <a:spAutoFit/>
          </a:bodyPr>
          <a:lstStyle/>
          <a:p>
            <a:pPr algn="just"/>
            <a:r>
              <a:rPr lang="en-US" dirty="0" err="1"/>
              <a:t>Hướng</a:t>
            </a:r>
            <a:r>
              <a:rPr lang="en-US" dirty="0"/>
              <a:t> </a:t>
            </a:r>
            <a:r>
              <a:rPr lang="en-US" dirty="0" err="1"/>
              <a:t>gốc</a:t>
            </a:r>
            <a:r>
              <a:rPr lang="en-US" dirty="0"/>
              <a:t> </a:t>
            </a:r>
            <a:r>
              <a:rPr lang="en-US" dirty="0" err="1"/>
              <a:t>đến</a:t>
            </a:r>
            <a:r>
              <a:rPr lang="en-US" dirty="0"/>
              <a:t> </a:t>
            </a:r>
            <a:r>
              <a:rPr lang="en-US" dirty="0" err="1"/>
              <a:t>rễ</a:t>
            </a:r>
            <a:r>
              <a:rPr lang="en-US" dirty="0"/>
              <a:t> </a:t>
            </a:r>
            <a:r>
              <a:rPr lang="en-US" dirty="0" err="1"/>
              <a:t>theo</a:t>
            </a:r>
            <a:r>
              <a:rPr lang="en-US" dirty="0"/>
              <a:t> </a:t>
            </a:r>
            <a:r>
              <a:rPr lang="en-US" dirty="0" err="1"/>
              <a:t>mạch</a:t>
            </a:r>
            <a:r>
              <a:rPr lang="en-US" dirty="0"/>
              <a:t> </a:t>
            </a:r>
            <a:r>
              <a:rPr lang="en-US" dirty="0" err="1"/>
              <a:t>rây</a:t>
            </a:r>
            <a:endParaRPr lang="en-US" dirty="0"/>
          </a:p>
        </p:txBody>
      </p:sp>
      <p:sp>
        <p:nvSpPr>
          <p:cNvPr id="6" name="TextBox 5">
            <a:extLst>
              <a:ext uri="{FF2B5EF4-FFF2-40B4-BE49-F238E27FC236}">
                <a16:creationId xmlns:a16="http://schemas.microsoft.com/office/drawing/2014/main" id="{58E5E6E3-20C7-4556-8B15-AF234456362B}"/>
              </a:ext>
            </a:extLst>
          </p:cNvPr>
          <p:cNvSpPr txBox="1"/>
          <p:nvPr/>
        </p:nvSpPr>
        <p:spPr>
          <a:xfrm>
            <a:off x="7620784" y="1659461"/>
            <a:ext cx="4024677" cy="1631216"/>
          </a:xfrm>
          <a:prstGeom prst="rect">
            <a:avLst/>
          </a:prstGeom>
          <a:noFill/>
        </p:spPr>
        <p:txBody>
          <a:bodyPr wrap="square" rtlCol="0">
            <a:spAutoFit/>
          </a:bodyPr>
          <a:lstStyle/>
          <a:p>
            <a:pPr algn="just"/>
            <a:r>
              <a:rPr lang="en-US" sz="2000" dirty="0"/>
              <a:t>- </a:t>
            </a:r>
            <a:r>
              <a:rPr lang="en-US" sz="2000" dirty="0" err="1"/>
              <a:t>Kích</a:t>
            </a:r>
            <a:r>
              <a:rPr lang="en-US" sz="2000" dirty="0"/>
              <a:t> </a:t>
            </a:r>
            <a:r>
              <a:rPr lang="en-US" sz="2000" dirty="0" err="1"/>
              <a:t>thích</a:t>
            </a:r>
            <a:r>
              <a:rPr lang="en-US" sz="2000" dirty="0"/>
              <a:t> </a:t>
            </a:r>
            <a:r>
              <a:rPr lang="en-US" sz="2000" dirty="0" err="1"/>
              <a:t>sự</a:t>
            </a:r>
            <a:r>
              <a:rPr lang="en-US" sz="2000" dirty="0"/>
              <a:t> </a:t>
            </a:r>
            <a:r>
              <a:rPr lang="en-US" sz="2000" dirty="0" err="1"/>
              <a:t>phân</a:t>
            </a:r>
            <a:r>
              <a:rPr lang="en-US" sz="2000" dirty="0"/>
              <a:t> </a:t>
            </a:r>
            <a:r>
              <a:rPr lang="en-US" sz="2000" dirty="0" err="1"/>
              <a:t>bào</a:t>
            </a:r>
            <a:r>
              <a:rPr lang="en-US" sz="2000" dirty="0"/>
              <a:t>, </a:t>
            </a:r>
            <a:r>
              <a:rPr lang="en-US" sz="2000" dirty="0" err="1"/>
              <a:t>dãn</a:t>
            </a:r>
            <a:r>
              <a:rPr lang="en-US" sz="2000" dirty="0"/>
              <a:t> </a:t>
            </a:r>
            <a:r>
              <a:rPr lang="en-US" sz="2000" dirty="0" err="1"/>
              <a:t>dài</a:t>
            </a:r>
            <a:r>
              <a:rPr lang="en-US" sz="2000" dirty="0"/>
              <a:t> </a:t>
            </a:r>
            <a:r>
              <a:rPr lang="en-US" sz="2000" dirty="0" err="1"/>
              <a:t>của</a:t>
            </a:r>
            <a:r>
              <a:rPr lang="en-US" sz="2000" dirty="0"/>
              <a:t> </a:t>
            </a:r>
            <a:r>
              <a:rPr lang="en-US" sz="2000" dirty="0" err="1"/>
              <a:t>tế</a:t>
            </a:r>
            <a:r>
              <a:rPr lang="en-US" sz="2000" dirty="0"/>
              <a:t> </a:t>
            </a:r>
            <a:r>
              <a:rPr lang="en-US" sz="2000" dirty="0" err="1"/>
              <a:t>bào</a:t>
            </a:r>
            <a:r>
              <a:rPr lang="en-US" sz="2000" dirty="0"/>
              <a:t>;</a:t>
            </a:r>
          </a:p>
          <a:p>
            <a:pPr algn="just"/>
            <a:r>
              <a:rPr lang="en-US" sz="2000" dirty="0"/>
              <a:t>- </a:t>
            </a:r>
            <a:r>
              <a:rPr lang="vi-VN" sz="2000" dirty="0"/>
              <a:t>Ư</a:t>
            </a:r>
            <a:r>
              <a:rPr lang="en-US" sz="2000" dirty="0"/>
              <a:t>u </a:t>
            </a:r>
            <a:r>
              <a:rPr lang="en-US" sz="2000" dirty="0" err="1"/>
              <a:t>thế</a:t>
            </a:r>
            <a:r>
              <a:rPr lang="en-US" sz="2000" dirty="0"/>
              <a:t> </a:t>
            </a:r>
            <a:r>
              <a:rPr lang="en-US" sz="2000" dirty="0" err="1"/>
              <a:t>ngọn</a:t>
            </a:r>
            <a:r>
              <a:rPr lang="en-US" sz="2000" dirty="0"/>
              <a:t>, </a:t>
            </a:r>
            <a:r>
              <a:rPr lang="en-US" sz="2000" dirty="0" err="1"/>
              <a:t>phận</a:t>
            </a:r>
            <a:r>
              <a:rPr lang="en-US" sz="2000" dirty="0"/>
              <a:t> </a:t>
            </a:r>
            <a:r>
              <a:rPr lang="en-US" sz="2000" dirty="0" err="1"/>
              <a:t>hoá</a:t>
            </a:r>
            <a:r>
              <a:rPr lang="en-US" sz="2000" dirty="0"/>
              <a:t> </a:t>
            </a:r>
            <a:r>
              <a:rPr lang="en-US" sz="2000" dirty="0" err="1"/>
              <a:t>mô</a:t>
            </a:r>
            <a:r>
              <a:rPr lang="en-US" sz="2000" dirty="0"/>
              <a:t> </a:t>
            </a:r>
            <a:r>
              <a:rPr lang="en-US" sz="2000" dirty="0" err="1"/>
              <a:t>mạch</a:t>
            </a:r>
            <a:r>
              <a:rPr lang="en-US" sz="2000" dirty="0"/>
              <a:t>; </a:t>
            </a:r>
            <a:r>
              <a:rPr lang="en-US" sz="2000" dirty="0" err="1"/>
              <a:t>kích</a:t>
            </a:r>
            <a:r>
              <a:rPr lang="en-US" sz="2000" dirty="0"/>
              <a:t> </a:t>
            </a:r>
            <a:r>
              <a:rPr lang="en-US" sz="2000" dirty="0" err="1"/>
              <a:t>thích</a:t>
            </a:r>
            <a:r>
              <a:rPr lang="en-US" sz="2000" dirty="0"/>
              <a:t> </a:t>
            </a:r>
            <a:r>
              <a:rPr lang="en-US" sz="2000" dirty="0" err="1"/>
              <a:t>phát</a:t>
            </a:r>
            <a:r>
              <a:rPr lang="en-US" sz="2000" dirty="0"/>
              <a:t> </a:t>
            </a:r>
            <a:r>
              <a:rPr lang="en-US" sz="2000" dirty="0" err="1"/>
              <a:t>triển</a:t>
            </a:r>
            <a:r>
              <a:rPr lang="en-US" sz="2000" dirty="0"/>
              <a:t> </a:t>
            </a:r>
            <a:r>
              <a:rPr lang="en-US" sz="2000" dirty="0" err="1"/>
              <a:t>rễ</a:t>
            </a:r>
            <a:r>
              <a:rPr lang="en-US" sz="2000" dirty="0"/>
              <a:t>, </a:t>
            </a:r>
            <a:r>
              <a:rPr lang="en-US" sz="2000" dirty="0" err="1"/>
              <a:t>chồi</a:t>
            </a:r>
            <a:r>
              <a:rPr lang="en-US" sz="2000" dirty="0"/>
              <a:t> </a:t>
            </a:r>
            <a:r>
              <a:rPr lang="en-US" sz="2000" dirty="0" err="1"/>
              <a:t>bên</a:t>
            </a:r>
            <a:r>
              <a:rPr lang="en-US" sz="2000" dirty="0"/>
              <a:t>; </a:t>
            </a:r>
            <a:r>
              <a:rPr lang="en-US" sz="2000" dirty="0" err="1"/>
              <a:t>hướng</a:t>
            </a:r>
            <a:r>
              <a:rPr lang="en-US" sz="2000" dirty="0"/>
              <a:t> </a:t>
            </a:r>
            <a:r>
              <a:rPr lang="en-US" sz="2000" dirty="0" err="1"/>
              <a:t>sáng</a:t>
            </a:r>
            <a:r>
              <a:rPr lang="en-US" sz="2000" dirty="0"/>
              <a:t>, </a:t>
            </a:r>
            <a:r>
              <a:rPr lang="en-US" sz="2000" dirty="0" err="1"/>
              <a:t>hướng</a:t>
            </a:r>
            <a:r>
              <a:rPr lang="en-US" sz="2000" dirty="0"/>
              <a:t> </a:t>
            </a:r>
            <a:r>
              <a:rPr lang="en-US" sz="2000" dirty="0" err="1"/>
              <a:t>trọng</a:t>
            </a:r>
            <a:r>
              <a:rPr lang="en-US" sz="2000" dirty="0"/>
              <a:t> </a:t>
            </a:r>
            <a:r>
              <a:rPr lang="en-US" sz="2000" dirty="0" err="1"/>
              <a:t>lực</a:t>
            </a:r>
            <a:r>
              <a:rPr lang="en-US" sz="2000" dirty="0"/>
              <a:t>.</a:t>
            </a:r>
          </a:p>
        </p:txBody>
      </p:sp>
      <p:sp>
        <p:nvSpPr>
          <p:cNvPr id="7" name="TextBox 6">
            <a:extLst>
              <a:ext uri="{FF2B5EF4-FFF2-40B4-BE49-F238E27FC236}">
                <a16:creationId xmlns:a16="http://schemas.microsoft.com/office/drawing/2014/main" id="{886BA0D2-0984-49D6-9168-85C0FAB86505}"/>
              </a:ext>
            </a:extLst>
          </p:cNvPr>
          <p:cNvSpPr txBox="1"/>
          <p:nvPr/>
        </p:nvSpPr>
        <p:spPr>
          <a:xfrm>
            <a:off x="1933903" y="3847272"/>
            <a:ext cx="1481959" cy="830997"/>
          </a:xfrm>
          <a:prstGeom prst="rect">
            <a:avLst/>
          </a:prstGeom>
          <a:noFill/>
        </p:spPr>
        <p:txBody>
          <a:bodyPr wrap="square" rtlCol="0">
            <a:spAutoFit/>
          </a:bodyPr>
          <a:lstStyle/>
          <a:p>
            <a:pPr algn="ctr"/>
            <a:r>
              <a:rPr lang="en-US" sz="2400" dirty="0" err="1"/>
              <a:t>Gibberelic</a:t>
            </a:r>
            <a:r>
              <a:rPr lang="en-US" sz="2400" dirty="0"/>
              <a:t> acid</a:t>
            </a:r>
          </a:p>
        </p:txBody>
      </p:sp>
      <p:sp>
        <p:nvSpPr>
          <p:cNvPr id="9" name="TextBox 8">
            <a:extLst>
              <a:ext uri="{FF2B5EF4-FFF2-40B4-BE49-F238E27FC236}">
                <a16:creationId xmlns:a16="http://schemas.microsoft.com/office/drawing/2014/main" id="{51BAE498-55FD-4B07-819C-E73387EAB58B}"/>
              </a:ext>
            </a:extLst>
          </p:cNvPr>
          <p:cNvSpPr txBox="1"/>
          <p:nvPr/>
        </p:nvSpPr>
        <p:spPr>
          <a:xfrm>
            <a:off x="3628668" y="3573492"/>
            <a:ext cx="1581836" cy="1323439"/>
          </a:xfrm>
          <a:prstGeom prst="rect">
            <a:avLst/>
          </a:prstGeom>
          <a:noFill/>
        </p:spPr>
        <p:txBody>
          <a:bodyPr wrap="square" rtlCol="0">
            <a:spAutoFit/>
          </a:bodyPr>
          <a:lstStyle/>
          <a:p>
            <a:pPr algn="just"/>
            <a:r>
              <a:rPr lang="en-US" sz="2000" dirty="0" err="1"/>
              <a:t>Cơ</a:t>
            </a:r>
            <a:r>
              <a:rPr lang="en-US" sz="2000" dirty="0"/>
              <a:t> </a:t>
            </a:r>
            <a:r>
              <a:rPr lang="en-US" sz="2000" dirty="0" err="1"/>
              <a:t>quan</a:t>
            </a:r>
            <a:r>
              <a:rPr lang="en-US" sz="2000" dirty="0"/>
              <a:t> </a:t>
            </a:r>
            <a:r>
              <a:rPr lang="en-US" sz="2000" dirty="0" err="1"/>
              <a:t>đang</a:t>
            </a:r>
            <a:r>
              <a:rPr lang="en-US" sz="2000" dirty="0"/>
              <a:t> </a:t>
            </a:r>
            <a:r>
              <a:rPr lang="en-US" sz="2000" dirty="0" err="1"/>
              <a:t>sinh</a:t>
            </a:r>
            <a:r>
              <a:rPr lang="en-US" sz="2000" dirty="0"/>
              <a:t> </a:t>
            </a:r>
            <a:r>
              <a:rPr lang="en-US" sz="2000" dirty="0" err="1"/>
              <a:t>trưởng</a:t>
            </a:r>
            <a:r>
              <a:rPr lang="en-US" sz="2000" dirty="0"/>
              <a:t> (</a:t>
            </a:r>
            <a:r>
              <a:rPr lang="en-US" sz="2000" dirty="0" err="1"/>
              <a:t>Phôi</a:t>
            </a:r>
            <a:r>
              <a:rPr lang="en-US" sz="2000" dirty="0"/>
              <a:t>, </a:t>
            </a:r>
            <a:r>
              <a:rPr lang="en-US" sz="2000" dirty="0" err="1"/>
              <a:t>lá</a:t>
            </a:r>
            <a:r>
              <a:rPr lang="en-US" sz="2000" dirty="0"/>
              <a:t> non, </a:t>
            </a:r>
            <a:r>
              <a:rPr lang="en-US" sz="2000" dirty="0" err="1"/>
              <a:t>rễ</a:t>
            </a:r>
            <a:r>
              <a:rPr lang="en-US" sz="2000" dirty="0"/>
              <a:t>)</a:t>
            </a:r>
          </a:p>
        </p:txBody>
      </p:sp>
      <p:sp>
        <p:nvSpPr>
          <p:cNvPr id="10" name="TextBox 9">
            <a:extLst>
              <a:ext uri="{FF2B5EF4-FFF2-40B4-BE49-F238E27FC236}">
                <a16:creationId xmlns:a16="http://schemas.microsoft.com/office/drawing/2014/main" id="{A4F1CE7B-E805-4F49-8568-11DAD846AD49}"/>
              </a:ext>
            </a:extLst>
          </p:cNvPr>
          <p:cNvSpPr txBox="1"/>
          <p:nvPr/>
        </p:nvSpPr>
        <p:spPr>
          <a:xfrm>
            <a:off x="5605001" y="3524106"/>
            <a:ext cx="1438507" cy="1477328"/>
          </a:xfrm>
          <a:prstGeom prst="rect">
            <a:avLst/>
          </a:prstGeom>
          <a:noFill/>
        </p:spPr>
        <p:txBody>
          <a:bodyPr wrap="square" rtlCol="0">
            <a:spAutoFit/>
          </a:bodyPr>
          <a:lstStyle/>
          <a:p>
            <a:pPr algn="just"/>
            <a:r>
              <a:rPr lang="en-US" dirty="0" err="1"/>
              <a:t>Vận</a:t>
            </a:r>
            <a:r>
              <a:rPr lang="en-US" dirty="0"/>
              <a:t> </a:t>
            </a:r>
            <a:r>
              <a:rPr lang="en-US" dirty="0" err="1"/>
              <a:t>chuyển</a:t>
            </a:r>
            <a:r>
              <a:rPr lang="en-US" dirty="0"/>
              <a:t> 2 </a:t>
            </a:r>
            <a:r>
              <a:rPr lang="en-US" dirty="0" err="1"/>
              <a:t>chiều</a:t>
            </a:r>
            <a:r>
              <a:rPr lang="en-US" dirty="0"/>
              <a:t> (</a:t>
            </a:r>
            <a:r>
              <a:rPr lang="en-US" dirty="0" err="1"/>
              <a:t>hướng</a:t>
            </a:r>
            <a:r>
              <a:rPr lang="en-US" dirty="0"/>
              <a:t> </a:t>
            </a:r>
            <a:r>
              <a:rPr lang="en-US" dirty="0" err="1"/>
              <a:t>ngọn</a:t>
            </a:r>
            <a:r>
              <a:rPr lang="en-US" dirty="0"/>
              <a:t> </a:t>
            </a:r>
            <a:r>
              <a:rPr lang="en-US" dirty="0" err="1"/>
              <a:t>và</a:t>
            </a:r>
            <a:r>
              <a:rPr lang="en-US" dirty="0"/>
              <a:t> </a:t>
            </a:r>
            <a:r>
              <a:rPr lang="en-US" dirty="0" err="1"/>
              <a:t>gốc</a:t>
            </a:r>
            <a:r>
              <a:rPr lang="en-US" dirty="0"/>
              <a:t> </a:t>
            </a:r>
            <a:r>
              <a:rPr lang="en-US" dirty="0" err="1"/>
              <a:t>theo</a:t>
            </a:r>
            <a:r>
              <a:rPr lang="en-US" dirty="0"/>
              <a:t> </a:t>
            </a:r>
            <a:r>
              <a:rPr lang="en-US" dirty="0" err="1"/>
              <a:t>mạch</a:t>
            </a:r>
            <a:r>
              <a:rPr lang="en-US" dirty="0"/>
              <a:t> </a:t>
            </a:r>
            <a:r>
              <a:rPr lang="en-US" dirty="0" err="1"/>
              <a:t>gỗ</a:t>
            </a:r>
            <a:r>
              <a:rPr lang="en-US" dirty="0"/>
              <a:t> </a:t>
            </a:r>
            <a:r>
              <a:rPr lang="en-US" dirty="0" err="1"/>
              <a:t>và</a:t>
            </a:r>
            <a:r>
              <a:rPr lang="en-US" dirty="0"/>
              <a:t> </a:t>
            </a:r>
            <a:r>
              <a:rPr lang="en-US" dirty="0" err="1"/>
              <a:t>rây</a:t>
            </a:r>
            <a:r>
              <a:rPr lang="en-US" dirty="0"/>
              <a:t>)</a:t>
            </a:r>
          </a:p>
        </p:txBody>
      </p:sp>
      <p:sp>
        <p:nvSpPr>
          <p:cNvPr id="11" name="TextBox 10">
            <a:extLst>
              <a:ext uri="{FF2B5EF4-FFF2-40B4-BE49-F238E27FC236}">
                <a16:creationId xmlns:a16="http://schemas.microsoft.com/office/drawing/2014/main" id="{CF401CCC-FCA7-4440-BF81-F4A3B8BD51AE}"/>
              </a:ext>
            </a:extLst>
          </p:cNvPr>
          <p:cNvSpPr txBox="1"/>
          <p:nvPr/>
        </p:nvSpPr>
        <p:spPr>
          <a:xfrm>
            <a:off x="7751944" y="3613458"/>
            <a:ext cx="3893517" cy="1323439"/>
          </a:xfrm>
          <a:prstGeom prst="rect">
            <a:avLst/>
          </a:prstGeom>
          <a:noFill/>
        </p:spPr>
        <p:txBody>
          <a:bodyPr wrap="square" rtlCol="0">
            <a:spAutoFit/>
          </a:bodyPr>
          <a:lstStyle/>
          <a:p>
            <a:pPr algn="just"/>
            <a:r>
              <a:rPr lang="en-US" sz="2000" dirty="0"/>
              <a:t>- </a:t>
            </a:r>
            <a:r>
              <a:rPr lang="en-US" sz="2000" dirty="0" err="1"/>
              <a:t>Tăng</a:t>
            </a:r>
            <a:r>
              <a:rPr lang="en-US" sz="2000" dirty="0"/>
              <a:t> </a:t>
            </a:r>
            <a:r>
              <a:rPr lang="en-US" sz="2000" dirty="0" err="1"/>
              <a:t>chiều</a:t>
            </a:r>
            <a:r>
              <a:rPr lang="en-US" sz="2000" dirty="0"/>
              <a:t> </a:t>
            </a:r>
            <a:r>
              <a:rPr lang="en-US" sz="2000" dirty="0" err="1"/>
              <a:t>dài</a:t>
            </a:r>
            <a:r>
              <a:rPr lang="en-US" sz="2000" dirty="0"/>
              <a:t> </a:t>
            </a:r>
            <a:r>
              <a:rPr lang="en-US" sz="2000" dirty="0" err="1"/>
              <a:t>của</a:t>
            </a:r>
            <a:r>
              <a:rPr lang="en-US" sz="2000" dirty="0"/>
              <a:t> </a:t>
            </a:r>
            <a:r>
              <a:rPr lang="en-US" sz="2000" dirty="0" err="1"/>
              <a:t>thân</a:t>
            </a:r>
            <a:r>
              <a:rPr lang="en-US" sz="2000" dirty="0"/>
              <a:t>, </a:t>
            </a:r>
            <a:r>
              <a:rPr lang="en-US" sz="2000" dirty="0" err="1"/>
              <a:t>lóng</a:t>
            </a:r>
            <a:endParaRPr lang="en-US" sz="2000" dirty="0"/>
          </a:p>
          <a:p>
            <a:pPr algn="just"/>
            <a:r>
              <a:rPr lang="en-US" sz="2000" dirty="0"/>
              <a:t>- </a:t>
            </a:r>
            <a:r>
              <a:rPr lang="en-US" sz="2000" dirty="0" err="1"/>
              <a:t>Kích</a:t>
            </a:r>
            <a:r>
              <a:rPr lang="en-US" sz="2000" dirty="0"/>
              <a:t> </a:t>
            </a:r>
            <a:r>
              <a:rPr lang="en-US" sz="2000" dirty="0" err="1"/>
              <a:t>thích</a:t>
            </a:r>
            <a:r>
              <a:rPr lang="en-US" sz="2000" dirty="0"/>
              <a:t> </a:t>
            </a:r>
            <a:r>
              <a:rPr lang="en-US" sz="2000" dirty="0" err="1"/>
              <a:t>sự</a:t>
            </a:r>
            <a:r>
              <a:rPr lang="en-US" sz="2000" dirty="0"/>
              <a:t> </a:t>
            </a:r>
            <a:r>
              <a:rPr lang="en-US" sz="2000" dirty="0" err="1"/>
              <a:t>nảy</a:t>
            </a:r>
            <a:r>
              <a:rPr lang="en-US" sz="2000" dirty="0"/>
              <a:t> </a:t>
            </a:r>
            <a:r>
              <a:rPr lang="en-US" sz="2000" dirty="0" err="1"/>
              <a:t>mầm</a:t>
            </a:r>
            <a:endParaRPr lang="en-US" sz="2000" dirty="0"/>
          </a:p>
          <a:p>
            <a:pPr algn="just"/>
            <a:r>
              <a:rPr lang="en-US" sz="2000" dirty="0"/>
              <a:t>- </a:t>
            </a:r>
            <a:r>
              <a:rPr lang="en-US" sz="2000" dirty="0" err="1"/>
              <a:t>Thúc</a:t>
            </a:r>
            <a:r>
              <a:rPr lang="en-US" sz="2000" dirty="0"/>
              <a:t> </a:t>
            </a:r>
            <a:r>
              <a:rPr lang="en-US" sz="2000" dirty="0" err="1"/>
              <a:t>đẩy</a:t>
            </a:r>
            <a:r>
              <a:rPr lang="en-US" sz="2000" dirty="0"/>
              <a:t> </a:t>
            </a:r>
            <a:r>
              <a:rPr lang="en-US" sz="2000" dirty="0" err="1"/>
              <a:t>sự</a:t>
            </a:r>
            <a:r>
              <a:rPr lang="en-US" sz="2000" dirty="0"/>
              <a:t> </a:t>
            </a:r>
            <a:r>
              <a:rPr lang="en-US" sz="2000" dirty="0" err="1"/>
              <a:t>hình</a:t>
            </a:r>
            <a:r>
              <a:rPr lang="en-US" sz="2000" dirty="0"/>
              <a:t> </a:t>
            </a:r>
            <a:r>
              <a:rPr lang="en-US" sz="2000" dirty="0" err="1"/>
              <a:t>thành</a:t>
            </a:r>
            <a:r>
              <a:rPr lang="en-US" sz="2000" dirty="0"/>
              <a:t> </a:t>
            </a:r>
            <a:r>
              <a:rPr lang="en-US" sz="2000" dirty="0" err="1"/>
              <a:t>và</a:t>
            </a:r>
            <a:r>
              <a:rPr lang="en-US" sz="2000" dirty="0"/>
              <a:t> </a:t>
            </a:r>
            <a:r>
              <a:rPr lang="en-US" sz="2000" dirty="0" err="1"/>
              <a:t>phân</a:t>
            </a:r>
            <a:r>
              <a:rPr lang="en-US" sz="2000" dirty="0"/>
              <a:t> </a:t>
            </a:r>
            <a:r>
              <a:rPr lang="en-US" sz="2000" dirty="0" err="1"/>
              <a:t>hoá</a:t>
            </a:r>
            <a:r>
              <a:rPr lang="en-US" sz="2000" dirty="0"/>
              <a:t> </a:t>
            </a:r>
            <a:r>
              <a:rPr lang="en-US" sz="2000" dirty="0" err="1"/>
              <a:t>giới</a:t>
            </a:r>
            <a:r>
              <a:rPr lang="en-US" sz="2000" dirty="0"/>
              <a:t> </a:t>
            </a:r>
            <a:r>
              <a:rPr lang="en-US" sz="2000" dirty="0" err="1"/>
              <a:t>tính</a:t>
            </a:r>
            <a:r>
              <a:rPr lang="en-US" sz="2000" dirty="0"/>
              <a:t> </a:t>
            </a:r>
            <a:r>
              <a:rPr lang="en-US" sz="2000" dirty="0" err="1"/>
              <a:t>của</a:t>
            </a:r>
            <a:r>
              <a:rPr lang="en-US" sz="2000" dirty="0"/>
              <a:t> </a:t>
            </a:r>
            <a:r>
              <a:rPr lang="en-US" sz="2000" dirty="0" err="1"/>
              <a:t>hoa</a:t>
            </a:r>
            <a:r>
              <a:rPr lang="en-US" sz="2000" dirty="0"/>
              <a:t>.</a:t>
            </a:r>
          </a:p>
        </p:txBody>
      </p:sp>
      <p:sp>
        <p:nvSpPr>
          <p:cNvPr id="12" name="TextBox 11">
            <a:extLst>
              <a:ext uri="{FF2B5EF4-FFF2-40B4-BE49-F238E27FC236}">
                <a16:creationId xmlns:a16="http://schemas.microsoft.com/office/drawing/2014/main" id="{831AA215-CFFA-4C0E-BF3B-AC0D612B1B68}"/>
              </a:ext>
            </a:extLst>
          </p:cNvPr>
          <p:cNvSpPr txBox="1"/>
          <p:nvPr/>
        </p:nvSpPr>
        <p:spPr>
          <a:xfrm>
            <a:off x="2084348" y="5598583"/>
            <a:ext cx="1371600" cy="461665"/>
          </a:xfrm>
          <a:prstGeom prst="rect">
            <a:avLst/>
          </a:prstGeom>
          <a:noFill/>
        </p:spPr>
        <p:txBody>
          <a:bodyPr wrap="square" rtlCol="0">
            <a:spAutoFit/>
          </a:bodyPr>
          <a:lstStyle/>
          <a:p>
            <a:pPr algn="ctr"/>
            <a:r>
              <a:rPr lang="en-US" sz="2400" dirty="0"/>
              <a:t>Zeatin</a:t>
            </a:r>
          </a:p>
        </p:txBody>
      </p:sp>
      <p:sp>
        <p:nvSpPr>
          <p:cNvPr id="13" name="TextBox 12">
            <a:extLst>
              <a:ext uri="{FF2B5EF4-FFF2-40B4-BE49-F238E27FC236}">
                <a16:creationId xmlns:a16="http://schemas.microsoft.com/office/drawing/2014/main" id="{431EE35F-237B-4991-A721-B79F2CF7105C}"/>
              </a:ext>
            </a:extLst>
          </p:cNvPr>
          <p:cNvSpPr txBox="1"/>
          <p:nvPr/>
        </p:nvSpPr>
        <p:spPr>
          <a:xfrm>
            <a:off x="3733786" y="5373985"/>
            <a:ext cx="1371600" cy="1200329"/>
          </a:xfrm>
          <a:prstGeom prst="rect">
            <a:avLst/>
          </a:prstGeom>
          <a:noFill/>
        </p:spPr>
        <p:txBody>
          <a:bodyPr wrap="square" rtlCol="0">
            <a:spAutoFit/>
          </a:bodyPr>
          <a:lstStyle/>
          <a:p>
            <a:pPr algn="just"/>
            <a:r>
              <a:rPr lang="en-US" dirty="0" err="1"/>
              <a:t>Mô</a:t>
            </a:r>
            <a:r>
              <a:rPr lang="en-US" dirty="0"/>
              <a:t> </a:t>
            </a:r>
            <a:r>
              <a:rPr lang="en-US" dirty="0" err="1"/>
              <a:t>phân</a:t>
            </a:r>
            <a:r>
              <a:rPr lang="en-US" dirty="0"/>
              <a:t> </a:t>
            </a:r>
            <a:r>
              <a:rPr lang="en-US" dirty="0" err="1"/>
              <a:t>sinh</a:t>
            </a:r>
            <a:r>
              <a:rPr lang="en-US" dirty="0"/>
              <a:t> </a:t>
            </a:r>
            <a:r>
              <a:rPr lang="en-US" dirty="0" err="1"/>
              <a:t>đỉnh</a:t>
            </a:r>
            <a:r>
              <a:rPr lang="en-US" dirty="0"/>
              <a:t> </a:t>
            </a:r>
            <a:r>
              <a:rPr lang="en-US" dirty="0" err="1"/>
              <a:t>rễ</a:t>
            </a:r>
            <a:r>
              <a:rPr lang="en-US" dirty="0"/>
              <a:t>, </a:t>
            </a:r>
            <a:r>
              <a:rPr lang="en-US" dirty="0" err="1"/>
              <a:t>quả</a:t>
            </a:r>
            <a:r>
              <a:rPr lang="en-US" dirty="0"/>
              <a:t> non, </a:t>
            </a:r>
            <a:r>
              <a:rPr lang="en-US" dirty="0" err="1"/>
              <a:t>lá</a:t>
            </a:r>
            <a:r>
              <a:rPr lang="en-US" dirty="0"/>
              <a:t> non</a:t>
            </a:r>
          </a:p>
        </p:txBody>
      </p:sp>
      <p:sp>
        <p:nvSpPr>
          <p:cNvPr id="14" name="TextBox 13">
            <a:extLst>
              <a:ext uri="{FF2B5EF4-FFF2-40B4-BE49-F238E27FC236}">
                <a16:creationId xmlns:a16="http://schemas.microsoft.com/office/drawing/2014/main" id="{5B906F4C-6C5C-4247-B863-3A75E931BD6B}"/>
              </a:ext>
            </a:extLst>
          </p:cNvPr>
          <p:cNvSpPr txBox="1"/>
          <p:nvPr/>
        </p:nvSpPr>
        <p:spPr>
          <a:xfrm>
            <a:off x="5715003" y="5050820"/>
            <a:ext cx="1438507" cy="923330"/>
          </a:xfrm>
          <a:prstGeom prst="rect">
            <a:avLst/>
          </a:prstGeom>
          <a:noFill/>
        </p:spPr>
        <p:txBody>
          <a:bodyPr wrap="square" rtlCol="0">
            <a:spAutoFit/>
          </a:bodyPr>
          <a:lstStyle/>
          <a:p>
            <a:pPr algn="just"/>
            <a:r>
              <a:rPr lang="en-US" dirty="0" err="1"/>
              <a:t>Hướng</a:t>
            </a:r>
            <a:r>
              <a:rPr lang="en-US" dirty="0"/>
              <a:t> </a:t>
            </a:r>
            <a:r>
              <a:rPr lang="en-US" dirty="0" err="1"/>
              <a:t>đỉnh</a:t>
            </a:r>
            <a:r>
              <a:rPr lang="en-US" dirty="0"/>
              <a:t> </a:t>
            </a:r>
            <a:r>
              <a:rPr lang="en-US" dirty="0" err="1"/>
              <a:t>theo</a:t>
            </a:r>
            <a:r>
              <a:rPr lang="en-US" dirty="0"/>
              <a:t> </a:t>
            </a:r>
            <a:r>
              <a:rPr lang="en-US" dirty="0" err="1"/>
              <a:t>mạch</a:t>
            </a:r>
            <a:r>
              <a:rPr lang="en-US" dirty="0"/>
              <a:t> </a:t>
            </a:r>
            <a:r>
              <a:rPr lang="en-US" dirty="0" err="1"/>
              <a:t>gỗ</a:t>
            </a:r>
            <a:endParaRPr lang="en-US" dirty="0"/>
          </a:p>
        </p:txBody>
      </p:sp>
      <p:sp>
        <p:nvSpPr>
          <p:cNvPr id="15" name="TextBox 14">
            <a:extLst>
              <a:ext uri="{FF2B5EF4-FFF2-40B4-BE49-F238E27FC236}">
                <a16:creationId xmlns:a16="http://schemas.microsoft.com/office/drawing/2014/main" id="{35EA0071-054B-4607-8E79-3B3F39250D1A}"/>
              </a:ext>
            </a:extLst>
          </p:cNvPr>
          <p:cNvSpPr txBox="1"/>
          <p:nvPr/>
        </p:nvSpPr>
        <p:spPr>
          <a:xfrm>
            <a:off x="7620784" y="5117117"/>
            <a:ext cx="3824982" cy="1323439"/>
          </a:xfrm>
          <a:prstGeom prst="rect">
            <a:avLst/>
          </a:prstGeom>
          <a:noFill/>
        </p:spPr>
        <p:txBody>
          <a:bodyPr wrap="square" rtlCol="0">
            <a:spAutoFit/>
          </a:bodyPr>
          <a:lstStyle/>
          <a:p>
            <a:pPr algn="just"/>
            <a:r>
              <a:rPr lang="en-US" sz="2000" dirty="0"/>
              <a:t>- </a:t>
            </a:r>
            <a:r>
              <a:rPr lang="en-US" sz="2000" dirty="0" err="1"/>
              <a:t>Kích</a:t>
            </a:r>
            <a:r>
              <a:rPr lang="en-US" sz="2000" dirty="0"/>
              <a:t> </a:t>
            </a:r>
            <a:r>
              <a:rPr lang="en-US" sz="2000" dirty="0" err="1"/>
              <a:t>thích</a:t>
            </a:r>
            <a:r>
              <a:rPr lang="en-US" sz="2000" dirty="0"/>
              <a:t> </a:t>
            </a:r>
            <a:r>
              <a:rPr lang="en-US" sz="2000" dirty="0" err="1"/>
              <a:t>sự</a:t>
            </a:r>
            <a:r>
              <a:rPr lang="en-US" sz="2000" dirty="0"/>
              <a:t> </a:t>
            </a:r>
            <a:r>
              <a:rPr lang="en-US" sz="2000" dirty="0" err="1"/>
              <a:t>phân</a:t>
            </a:r>
            <a:r>
              <a:rPr lang="en-US" sz="2000" dirty="0"/>
              <a:t> chia </a:t>
            </a:r>
            <a:r>
              <a:rPr lang="en-US" sz="2000" dirty="0" err="1"/>
              <a:t>tế</a:t>
            </a:r>
            <a:r>
              <a:rPr lang="en-US" sz="2000" dirty="0"/>
              <a:t> </a:t>
            </a:r>
            <a:r>
              <a:rPr lang="en-US" sz="2000" dirty="0" err="1"/>
              <a:t>bào</a:t>
            </a:r>
            <a:endParaRPr lang="en-US" sz="2000" dirty="0"/>
          </a:p>
          <a:p>
            <a:pPr algn="just"/>
            <a:r>
              <a:rPr lang="en-US" sz="2000" dirty="0"/>
              <a:t>- </a:t>
            </a:r>
            <a:r>
              <a:rPr lang="en-US" sz="2000" dirty="0" err="1"/>
              <a:t>Phân</a:t>
            </a:r>
            <a:r>
              <a:rPr lang="en-US" sz="2000" dirty="0"/>
              <a:t> </a:t>
            </a:r>
            <a:r>
              <a:rPr lang="en-US" sz="2000" dirty="0" err="1"/>
              <a:t>hoá</a:t>
            </a:r>
            <a:r>
              <a:rPr lang="en-US" sz="2000" dirty="0"/>
              <a:t> </a:t>
            </a:r>
            <a:r>
              <a:rPr lang="en-US" sz="2000" dirty="0" err="1"/>
              <a:t>chồi</a:t>
            </a:r>
            <a:endParaRPr lang="en-US" sz="2000" dirty="0"/>
          </a:p>
          <a:p>
            <a:pPr algn="just"/>
            <a:r>
              <a:rPr lang="en-US" sz="2000" dirty="0"/>
              <a:t>- </a:t>
            </a:r>
            <a:r>
              <a:rPr lang="en-US" sz="2000" dirty="0" err="1"/>
              <a:t>Làm</a:t>
            </a:r>
            <a:r>
              <a:rPr lang="en-US" sz="2000" dirty="0"/>
              <a:t> </a:t>
            </a:r>
            <a:r>
              <a:rPr lang="en-US" sz="2000" dirty="0" err="1"/>
              <a:t>chậm</a:t>
            </a:r>
            <a:r>
              <a:rPr lang="en-US" sz="2000" dirty="0"/>
              <a:t> </a:t>
            </a:r>
            <a:r>
              <a:rPr lang="en-US" sz="2000" dirty="0" err="1"/>
              <a:t>sự</a:t>
            </a:r>
            <a:r>
              <a:rPr lang="en-US" sz="2000" dirty="0"/>
              <a:t> </a:t>
            </a:r>
            <a:r>
              <a:rPr lang="en-US" sz="2000" dirty="0" err="1"/>
              <a:t>hoá</a:t>
            </a:r>
            <a:r>
              <a:rPr lang="en-US" sz="2000" dirty="0"/>
              <a:t> </a:t>
            </a:r>
            <a:r>
              <a:rPr lang="en-US" sz="2000" dirty="0" err="1"/>
              <a:t>già</a:t>
            </a:r>
            <a:r>
              <a:rPr lang="en-US" sz="2000" dirty="0"/>
              <a:t> </a:t>
            </a:r>
            <a:r>
              <a:rPr lang="en-US" sz="2000" dirty="0" err="1"/>
              <a:t>của</a:t>
            </a:r>
            <a:r>
              <a:rPr lang="en-US" sz="2000" dirty="0"/>
              <a:t> </a:t>
            </a:r>
            <a:r>
              <a:rPr lang="en-US" sz="2000" dirty="0" err="1"/>
              <a:t>thực</a:t>
            </a:r>
            <a:r>
              <a:rPr lang="en-US" sz="2000" dirty="0"/>
              <a:t> </a:t>
            </a:r>
            <a:r>
              <a:rPr lang="en-US" sz="2000" dirty="0" err="1"/>
              <a:t>vật</a:t>
            </a:r>
            <a:r>
              <a:rPr lang="en-US" sz="2000" dirty="0"/>
              <a:t>, </a:t>
            </a:r>
            <a:r>
              <a:rPr lang="en-US" sz="2000" dirty="0" err="1"/>
              <a:t>kích</a:t>
            </a:r>
            <a:r>
              <a:rPr lang="en-US" sz="2000" dirty="0"/>
              <a:t> </a:t>
            </a:r>
            <a:r>
              <a:rPr lang="en-US" sz="2000" dirty="0" err="1"/>
              <a:t>thích</a:t>
            </a:r>
            <a:r>
              <a:rPr lang="en-US" sz="2000" dirty="0"/>
              <a:t> </a:t>
            </a:r>
            <a:r>
              <a:rPr lang="en-US" sz="2000" dirty="0" err="1"/>
              <a:t>nảy</a:t>
            </a:r>
            <a:r>
              <a:rPr lang="en-US" sz="2000" dirty="0"/>
              <a:t> </a:t>
            </a:r>
            <a:r>
              <a:rPr lang="en-US" sz="2000" dirty="0" err="1"/>
              <a:t>mầm</a:t>
            </a:r>
            <a:r>
              <a:rPr lang="en-US" sz="2000" dirty="0"/>
              <a:t> </a:t>
            </a:r>
            <a:r>
              <a:rPr lang="en-US" sz="2000" dirty="0" err="1"/>
              <a:t>của</a:t>
            </a:r>
            <a:r>
              <a:rPr lang="en-US" sz="2000" dirty="0"/>
              <a:t> </a:t>
            </a:r>
            <a:r>
              <a:rPr lang="en-US" sz="2000" dirty="0" err="1"/>
              <a:t>hạt</a:t>
            </a:r>
            <a:r>
              <a:rPr lang="en-US" sz="2000" dirty="0"/>
              <a:t>.</a:t>
            </a:r>
          </a:p>
        </p:txBody>
      </p:sp>
      <p:sp>
        <p:nvSpPr>
          <p:cNvPr id="16" name="TextBox 15">
            <a:extLst>
              <a:ext uri="{FF2B5EF4-FFF2-40B4-BE49-F238E27FC236}">
                <a16:creationId xmlns:a16="http://schemas.microsoft.com/office/drawing/2014/main" id="{7427F041-DBD5-481D-8827-40921DA15285}"/>
              </a:ext>
            </a:extLst>
          </p:cNvPr>
          <p:cNvSpPr txBox="1"/>
          <p:nvPr/>
        </p:nvSpPr>
        <p:spPr>
          <a:xfrm>
            <a:off x="2921620" y="326969"/>
            <a:ext cx="6683048" cy="584775"/>
          </a:xfrm>
          <a:prstGeom prst="rect">
            <a:avLst/>
          </a:prstGeom>
          <a:noFill/>
        </p:spPr>
        <p:txBody>
          <a:bodyPr wrap="none" rtlCol="0">
            <a:spAutoFit/>
          </a:bodyPr>
          <a:lstStyle/>
          <a:p>
            <a:r>
              <a:rPr lang="en-US" sz="3200" b="1" dirty="0"/>
              <a:t>HORMONE KÍCH THÍCH SINH TRƯỞNG</a:t>
            </a:r>
          </a:p>
        </p:txBody>
      </p:sp>
    </p:spTree>
    <p:extLst>
      <p:ext uri="{BB962C8B-B14F-4D97-AF65-F5344CB8AC3E}">
        <p14:creationId xmlns:p14="http://schemas.microsoft.com/office/powerpoint/2010/main" val="3678561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P spid="1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079" y="1984796"/>
            <a:ext cx="11009810" cy="1077218"/>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err="1">
                <a:solidFill>
                  <a:schemeClr val="tx1"/>
                </a:solidFill>
                <a:latin typeface="Times New Roman" pitchFamily="18" charset="0"/>
                <a:cs typeface="Times New Roman" pitchFamily="18" charset="0"/>
              </a:rPr>
              <a:t>Hãy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quan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sát</a:t>
            </a:r>
            <a:r>
              <a:rPr lang="en-US" sz="3200" b="1" dirty="0">
                <a:solidFill>
                  <a:schemeClr val="tx1"/>
                </a:solidFill>
                <a:latin typeface="Times New Roman" pitchFamily="18" charset="0"/>
                <a:cs typeface="Times New Roman" pitchFamily="18" charset="0"/>
              </a:rPr>
              <a:t> video </a:t>
            </a:r>
            <a:r>
              <a:rPr lang="en-US" sz="3200" b="1" dirty="0" err="1">
                <a:solidFill>
                  <a:schemeClr val="tx1"/>
                </a:solidFill>
                <a:latin typeface="Times New Roman" pitchFamily="18" charset="0"/>
                <a:cs typeface="Times New Roman" pitchFamily="18" charset="0"/>
              </a:rPr>
              <a:t>sau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biết</a:t>
            </a:r>
            <a:r>
              <a:rPr lang="en-US" sz="3200" b="1" dirty="0">
                <a:solidFill>
                  <a:schemeClr val="tx1"/>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Đây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a:p>
            <a:r>
              <a:rPr lang="en-US" sz="3200" b="1" dirty="0" err="1">
                <a:solidFill>
                  <a:schemeClr val="tx1"/>
                </a:solidFill>
                <a:latin typeface="Times New Roman" pitchFamily="18" charset="0"/>
                <a:cs typeface="Times New Roman" pitchFamily="18" charset="0"/>
              </a:rPr>
              <a:t>Các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bạn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thể</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quét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mã</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Qr</a:t>
            </a:r>
            <a:r>
              <a:rPr lang="en-US" sz="3200" b="1" dirty="0">
                <a:solidFill>
                  <a:schemeClr val="tx1"/>
                </a:solidFill>
                <a:latin typeface="Times New Roman" pitchFamily="18" charset="0"/>
                <a:cs typeface="Times New Roman" pitchFamily="18" charset="0"/>
              </a:rPr>
              <a:t> Code </a:t>
            </a:r>
            <a:r>
              <a:rPr lang="en-US" sz="3200" b="1" dirty="0" err="1">
                <a:solidFill>
                  <a:schemeClr val="tx1"/>
                </a:solidFill>
                <a:latin typeface="Times New Roman" pitchFamily="18" charset="0"/>
                <a:cs typeface="Times New Roman" pitchFamily="18" charset="0"/>
              </a:rPr>
              <a:t>sau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để</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xem</a:t>
            </a:r>
            <a:r>
              <a:rPr lang="en-US" sz="3200" b="1" dirty="0">
                <a:solidFill>
                  <a:schemeClr val="tx1"/>
                </a:solidFill>
                <a:latin typeface="Times New Roman" pitchFamily="18" charset="0"/>
                <a:cs typeface="Times New Roman" pitchFamily="18" charset="0"/>
              </a:rPr>
              <a:t> video</a:t>
            </a:r>
          </a:p>
        </p:txBody>
      </p:sp>
      <p:pic>
        <p:nvPicPr>
          <p:cNvPr id="5" name="Picture 4" descr="bài 20 sinh 11.png"/>
          <p:cNvPicPr>
            <a:picLocks noChangeAspect="1"/>
          </p:cNvPicPr>
          <p:nvPr/>
        </p:nvPicPr>
        <p:blipFill>
          <a:blip r:embed="rId2" cstate="print"/>
          <a:stretch>
            <a:fillRect/>
          </a:stretch>
        </p:blipFill>
        <p:spPr>
          <a:xfrm>
            <a:off x="3935392" y="3479158"/>
            <a:ext cx="2812648" cy="2331334"/>
          </a:xfrm>
          <a:prstGeom prst="rect">
            <a:avLst/>
          </a:prstGeom>
        </p:spPr>
      </p:pic>
    </p:spTree>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8A19E7A-0F10-4237-AEA4-D7185967E14B}"/>
              </a:ext>
            </a:extLst>
          </p:cNvPr>
          <p:cNvGraphicFramePr>
            <a:graphicFrameLocks noGrp="1"/>
          </p:cNvGraphicFramePr>
          <p:nvPr>
            <p:extLst>
              <p:ext uri="{D42A27DB-BD31-4B8C-83A1-F6EECF244321}">
                <p14:modId xmlns:p14="http://schemas.microsoft.com/office/powerpoint/2010/main" val="789504898"/>
              </p:ext>
            </p:extLst>
          </p:nvPr>
        </p:nvGraphicFramePr>
        <p:xfrm>
          <a:off x="399394" y="908847"/>
          <a:ext cx="11414235" cy="5670629"/>
        </p:xfrm>
        <a:graphic>
          <a:graphicData uri="http://schemas.openxmlformats.org/drawingml/2006/table">
            <a:tbl>
              <a:tblPr firstRow="1" bandRow="1">
                <a:tableStyleId>{8799B23B-EC83-4686-B30A-512413B5E67A}</a:tableStyleId>
              </a:tblPr>
              <a:tblGrid>
                <a:gridCol w="1630605">
                  <a:extLst>
                    <a:ext uri="{9D8B030D-6E8A-4147-A177-3AD203B41FA5}">
                      <a16:colId xmlns:a16="http://schemas.microsoft.com/office/drawing/2014/main" val="3761603179"/>
                    </a:ext>
                  </a:extLst>
                </a:gridCol>
                <a:gridCol w="1732517">
                  <a:extLst>
                    <a:ext uri="{9D8B030D-6E8A-4147-A177-3AD203B41FA5}">
                      <a16:colId xmlns:a16="http://schemas.microsoft.com/office/drawing/2014/main" val="1185523970"/>
                    </a:ext>
                  </a:extLst>
                </a:gridCol>
                <a:gridCol w="1936344">
                  <a:extLst>
                    <a:ext uri="{9D8B030D-6E8A-4147-A177-3AD203B41FA5}">
                      <a16:colId xmlns:a16="http://schemas.microsoft.com/office/drawing/2014/main" val="708722521"/>
                    </a:ext>
                  </a:extLst>
                </a:gridCol>
                <a:gridCol w="1936344">
                  <a:extLst>
                    <a:ext uri="{9D8B030D-6E8A-4147-A177-3AD203B41FA5}">
                      <a16:colId xmlns:a16="http://schemas.microsoft.com/office/drawing/2014/main" val="1041232393"/>
                    </a:ext>
                  </a:extLst>
                </a:gridCol>
                <a:gridCol w="4178425">
                  <a:extLst>
                    <a:ext uri="{9D8B030D-6E8A-4147-A177-3AD203B41FA5}">
                      <a16:colId xmlns:a16="http://schemas.microsoft.com/office/drawing/2014/main" val="2723757100"/>
                    </a:ext>
                  </a:extLst>
                </a:gridCol>
              </a:tblGrid>
              <a:tr h="923890">
                <a:tc>
                  <a:txBody>
                    <a:bodyPr/>
                    <a:lstStyle/>
                    <a:p>
                      <a:r>
                        <a:rPr lang="en-US" dirty="0">
                          <a:solidFill>
                            <a:schemeClr val="tx1"/>
                          </a:solidFill>
                        </a:rPr>
                        <a:t>Hormone</a:t>
                      </a:r>
                    </a:p>
                  </a:txBody>
                  <a:tcPr anchor="ctr"/>
                </a:tc>
                <a:tc>
                  <a:txBody>
                    <a:bodyPr/>
                    <a:lstStyle/>
                    <a:p>
                      <a:r>
                        <a:rPr lang="en-US" dirty="0" err="1">
                          <a:solidFill>
                            <a:schemeClr val="tx1"/>
                          </a:solidFill>
                        </a:rPr>
                        <a:t>Dạng</a:t>
                      </a:r>
                      <a:r>
                        <a:rPr lang="en-US" dirty="0">
                          <a:solidFill>
                            <a:schemeClr val="tx1"/>
                          </a:solidFill>
                        </a:rPr>
                        <a:t> </a:t>
                      </a:r>
                      <a:r>
                        <a:rPr lang="en-US" dirty="0" err="1">
                          <a:solidFill>
                            <a:schemeClr val="tx1"/>
                          </a:solidFill>
                        </a:rPr>
                        <a:t>chính</a:t>
                      </a:r>
                      <a:endParaRPr lang="en-US" dirty="0">
                        <a:solidFill>
                          <a:schemeClr val="tx1"/>
                        </a:solidFill>
                      </a:endParaRPr>
                    </a:p>
                  </a:txBody>
                  <a:tcPr anchor="ctr"/>
                </a:tc>
                <a:tc>
                  <a:txBody>
                    <a:bodyPr/>
                    <a:lstStyle/>
                    <a:p>
                      <a:r>
                        <a:rPr lang="en-US" dirty="0" err="1">
                          <a:solidFill>
                            <a:schemeClr val="tx1"/>
                          </a:solidFill>
                        </a:rPr>
                        <a:t>Nơi</a:t>
                      </a:r>
                      <a:r>
                        <a:rPr lang="en-US" dirty="0">
                          <a:solidFill>
                            <a:schemeClr val="tx1"/>
                          </a:solidFill>
                        </a:rPr>
                        <a:t> </a:t>
                      </a:r>
                      <a:r>
                        <a:rPr lang="en-US" dirty="0" err="1">
                          <a:solidFill>
                            <a:schemeClr val="tx1"/>
                          </a:solidFill>
                        </a:rPr>
                        <a:t>tổng</a:t>
                      </a:r>
                      <a:r>
                        <a:rPr lang="en-US" dirty="0">
                          <a:solidFill>
                            <a:schemeClr val="tx1"/>
                          </a:solidFill>
                        </a:rPr>
                        <a:t> </a:t>
                      </a:r>
                      <a:r>
                        <a:rPr lang="en-US" dirty="0" err="1">
                          <a:solidFill>
                            <a:schemeClr val="tx1"/>
                          </a:solidFill>
                        </a:rPr>
                        <a:t>hợp</a:t>
                      </a:r>
                      <a:endParaRPr lang="en-US" dirty="0">
                        <a:solidFill>
                          <a:schemeClr val="tx1"/>
                        </a:solidFill>
                      </a:endParaRPr>
                    </a:p>
                  </a:txBody>
                  <a:tcPr anchor="ctr"/>
                </a:tc>
                <a:tc>
                  <a:txBody>
                    <a:bodyPr/>
                    <a:lstStyle/>
                    <a:p>
                      <a:r>
                        <a:rPr lang="en-US" dirty="0" err="1">
                          <a:solidFill>
                            <a:schemeClr val="tx1"/>
                          </a:solidFill>
                        </a:rPr>
                        <a:t>Vận</a:t>
                      </a:r>
                      <a:r>
                        <a:rPr lang="en-US" dirty="0">
                          <a:solidFill>
                            <a:schemeClr val="tx1"/>
                          </a:solidFill>
                        </a:rPr>
                        <a:t> </a:t>
                      </a:r>
                      <a:r>
                        <a:rPr lang="en-US" dirty="0" err="1">
                          <a:solidFill>
                            <a:schemeClr val="tx1"/>
                          </a:solidFill>
                        </a:rPr>
                        <a:t>chuyển</a:t>
                      </a:r>
                      <a:endParaRPr lang="en-US" dirty="0">
                        <a:solidFill>
                          <a:schemeClr val="tx1"/>
                        </a:solidFill>
                      </a:endParaRPr>
                    </a:p>
                  </a:txBody>
                  <a:tcPr anchor="ctr"/>
                </a:tc>
                <a:tc>
                  <a:txBody>
                    <a:bodyPr/>
                    <a:lstStyle/>
                    <a:p>
                      <a:pPr algn="ctr"/>
                      <a:r>
                        <a:rPr lang="en-US" dirty="0" err="1">
                          <a:solidFill>
                            <a:schemeClr val="tx1"/>
                          </a:solidFill>
                        </a:rPr>
                        <a:t>Vai</a:t>
                      </a:r>
                      <a:r>
                        <a:rPr lang="en-US" dirty="0">
                          <a:solidFill>
                            <a:schemeClr val="tx1"/>
                          </a:solidFill>
                        </a:rPr>
                        <a:t> </a:t>
                      </a:r>
                      <a:r>
                        <a:rPr lang="en-US" dirty="0" err="1">
                          <a:solidFill>
                            <a:schemeClr val="tx1"/>
                          </a:solidFill>
                        </a:rPr>
                        <a:t>trò</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lí</a:t>
                      </a:r>
                      <a:endParaRPr lang="en-US" dirty="0">
                        <a:solidFill>
                          <a:schemeClr val="tx1"/>
                        </a:solidFill>
                      </a:endParaRPr>
                    </a:p>
                  </a:txBody>
                  <a:tcPr anchor="ctr"/>
                </a:tc>
                <a:extLst>
                  <a:ext uri="{0D108BD9-81ED-4DB2-BD59-A6C34878D82A}">
                    <a16:rowId xmlns:a16="http://schemas.microsoft.com/office/drawing/2014/main" val="127675131"/>
                  </a:ext>
                </a:extLst>
              </a:tr>
              <a:tr h="2583920">
                <a:tc>
                  <a:txBody>
                    <a:bodyPr/>
                    <a:lstStyle/>
                    <a:p>
                      <a:r>
                        <a:rPr lang="en-US" dirty="0" err="1">
                          <a:solidFill>
                            <a:schemeClr val="tx1"/>
                          </a:solidFill>
                        </a:rPr>
                        <a:t>Ethylen</a:t>
                      </a:r>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extLst>
                  <a:ext uri="{0D108BD9-81ED-4DB2-BD59-A6C34878D82A}">
                    <a16:rowId xmlns:a16="http://schemas.microsoft.com/office/drawing/2014/main" val="3216110168"/>
                  </a:ext>
                </a:extLst>
              </a:tr>
              <a:tr h="2162819">
                <a:tc>
                  <a:txBody>
                    <a:bodyPr/>
                    <a:lstStyle/>
                    <a:p>
                      <a:r>
                        <a:rPr lang="en-US" dirty="0">
                          <a:solidFill>
                            <a:schemeClr val="tx1"/>
                          </a:solidFill>
                        </a:rPr>
                        <a:t>Abscisic acid</a:t>
                      </a: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extLst>
                  <a:ext uri="{0D108BD9-81ED-4DB2-BD59-A6C34878D82A}">
                    <a16:rowId xmlns:a16="http://schemas.microsoft.com/office/drawing/2014/main" val="560327389"/>
                  </a:ext>
                </a:extLst>
              </a:tr>
            </a:tbl>
          </a:graphicData>
        </a:graphic>
      </p:graphicFrame>
      <p:sp>
        <p:nvSpPr>
          <p:cNvPr id="3" name="TextBox 2">
            <a:extLst>
              <a:ext uri="{FF2B5EF4-FFF2-40B4-BE49-F238E27FC236}">
                <a16:creationId xmlns:a16="http://schemas.microsoft.com/office/drawing/2014/main" id="{A0D971A6-156A-4D9E-A5A7-FB1DCDFA685E}"/>
              </a:ext>
            </a:extLst>
          </p:cNvPr>
          <p:cNvSpPr txBox="1"/>
          <p:nvPr/>
        </p:nvSpPr>
        <p:spPr>
          <a:xfrm>
            <a:off x="2293641" y="2749156"/>
            <a:ext cx="1371600" cy="369332"/>
          </a:xfrm>
          <a:prstGeom prst="rect">
            <a:avLst/>
          </a:prstGeom>
          <a:noFill/>
        </p:spPr>
        <p:txBody>
          <a:bodyPr wrap="square" rtlCol="0">
            <a:spAutoFit/>
          </a:bodyPr>
          <a:lstStyle/>
          <a:p>
            <a:pPr algn="ctr"/>
            <a:r>
              <a:rPr lang="en-US" dirty="0" err="1"/>
              <a:t>Ethylen</a:t>
            </a:r>
            <a:endParaRPr lang="en-US" dirty="0"/>
          </a:p>
        </p:txBody>
      </p:sp>
      <p:sp>
        <p:nvSpPr>
          <p:cNvPr id="4" name="TextBox 3">
            <a:extLst>
              <a:ext uri="{FF2B5EF4-FFF2-40B4-BE49-F238E27FC236}">
                <a16:creationId xmlns:a16="http://schemas.microsoft.com/office/drawing/2014/main" id="{EB663C12-EFAD-4B9F-9707-2AF9D28A0C6A}"/>
              </a:ext>
            </a:extLst>
          </p:cNvPr>
          <p:cNvSpPr txBox="1"/>
          <p:nvPr/>
        </p:nvSpPr>
        <p:spPr>
          <a:xfrm>
            <a:off x="4069652" y="2188831"/>
            <a:ext cx="1371600" cy="1754326"/>
          </a:xfrm>
          <a:prstGeom prst="rect">
            <a:avLst/>
          </a:prstGeom>
          <a:noFill/>
        </p:spPr>
        <p:txBody>
          <a:bodyPr wrap="square" rtlCol="0">
            <a:spAutoFit/>
          </a:bodyPr>
          <a:lstStyle/>
          <a:p>
            <a:pPr algn="just"/>
            <a:r>
              <a:rPr lang="en-US" dirty="0" err="1"/>
              <a:t>Hầu</a:t>
            </a:r>
            <a:r>
              <a:rPr lang="en-US" dirty="0"/>
              <a:t> </a:t>
            </a:r>
            <a:r>
              <a:rPr lang="en-US" dirty="0" err="1"/>
              <a:t>hết</a:t>
            </a:r>
            <a:r>
              <a:rPr lang="en-US" dirty="0"/>
              <a:t> </a:t>
            </a:r>
            <a:r>
              <a:rPr lang="en-US" dirty="0" err="1"/>
              <a:t>trong</a:t>
            </a:r>
            <a:r>
              <a:rPr lang="en-US" dirty="0"/>
              <a:t> </a:t>
            </a:r>
            <a:r>
              <a:rPr lang="en-US" dirty="0" err="1"/>
              <a:t>mô</a:t>
            </a:r>
            <a:r>
              <a:rPr lang="en-US" dirty="0"/>
              <a:t> </a:t>
            </a:r>
            <a:r>
              <a:rPr lang="en-US" dirty="0" err="1"/>
              <a:t>thực</a:t>
            </a:r>
            <a:r>
              <a:rPr lang="en-US" dirty="0"/>
              <a:t> </a:t>
            </a:r>
            <a:r>
              <a:rPr lang="en-US" dirty="0" err="1"/>
              <a:t>vật</a:t>
            </a:r>
            <a:r>
              <a:rPr lang="en-US" dirty="0"/>
              <a:t>, </a:t>
            </a:r>
            <a:r>
              <a:rPr lang="en-US" dirty="0" err="1"/>
              <a:t>quả</a:t>
            </a:r>
            <a:r>
              <a:rPr lang="en-US" dirty="0"/>
              <a:t> </a:t>
            </a:r>
            <a:r>
              <a:rPr lang="en-US" dirty="0" err="1"/>
              <a:t>chính</a:t>
            </a:r>
            <a:r>
              <a:rPr lang="en-US" dirty="0"/>
              <a:t>, </a:t>
            </a:r>
            <a:r>
              <a:rPr lang="en-US" dirty="0" err="1"/>
              <a:t>mô</a:t>
            </a:r>
            <a:r>
              <a:rPr lang="en-US" dirty="0"/>
              <a:t> </a:t>
            </a:r>
            <a:r>
              <a:rPr lang="en-US" dirty="0" err="1"/>
              <a:t>bị</a:t>
            </a:r>
            <a:r>
              <a:rPr lang="en-US" dirty="0"/>
              <a:t> </a:t>
            </a:r>
            <a:r>
              <a:rPr lang="en-US" dirty="0" err="1"/>
              <a:t>tổn</a:t>
            </a:r>
            <a:r>
              <a:rPr lang="en-US" dirty="0"/>
              <a:t> </a:t>
            </a:r>
            <a:r>
              <a:rPr lang="en-US" dirty="0" err="1"/>
              <a:t>thương</a:t>
            </a:r>
            <a:endParaRPr lang="en-US" dirty="0"/>
          </a:p>
        </p:txBody>
      </p:sp>
      <p:sp>
        <p:nvSpPr>
          <p:cNvPr id="5" name="TextBox 4">
            <a:extLst>
              <a:ext uri="{FF2B5EF4-FFF2-40B4-BE49-F238E27FC236}">
                <a16:creationId xmlns:a16="http://schemas.microsoft.com/office/drawing/2014/main" id="{226EC038-A762-492B-B618-3FC745DE4BB2}"/>
              </a:ext>
            </a:extLst>
          </p:cNvPr>
          <p:cNvSpPr txBox="1"/>
          <p:nvPr/>
        </p:nvSpPr>
        <p:spPr>
          <a:xfrm>
            <a:off x="6005928" y="2472157"/>
            <a:ext cx="1371600" cy="923330"/>
          </a:xfrm>
          <a:prstGeom prst="rect">
            <a:avLst/>
          </a:prstGeom>
          <a:noFill/>
        </p:spPr>
        <p:txBody>
          <a:bodyPr wrap="square" rtlCol="0">
            <a:spAutoFit/>
          </a:bodyPr>
          <a:lstStyle/>
          <a:p>
            <a:pPr algn="just"/>
            <a:r>
              <a:rPr lang="en-US" dirty="0" err="1"/>
              <a:t>Khuếch</a:t>
            </a:r>
            <a:r>
              <a:rPr lang="en-US" dirty="0"/>
              <a:t> </a:t>
            </a:r>
            <a:r>
              <a:rPr lang="en-US" dirty="0" err="1"/>
              <a:t>tán</a:t>
            </a:r>
            <a:r>
              <a:rPr lang="en-US" dirty="0"/>
              <a:t> </a:t>
            </a:r>
            <a:r>
              <a:rPr lang="en-US" dirty="0" err="1"/>
              <a:t>trong</a:t>
            </a:r>
            <a:r>
              <a:rPr lang="en-US" dirty="0"/>
              <a:t> </a:t>
            </a:r>
            <a:r>
              <a:rPr lang="en-US" dirty="0" err="1"/>
              <a:t>phạm</a:t>
            </a:r>
            <a:r>
              <a:rPr lang="en-US" dirty="0"/>
              <a:t> vi </a:t>
            </a:r>
            <a:r>
              <a:rPr lang="en-US" dirty="0" err="1"/>
              <a:t>hẹp</a:t>
            </a:r>
            <a:endParaRPr lang="en-US" dirty="0"/>
          </a:p>
        </p:txBody>
      </p:sp>
      <p:sp>
        <p:nvSpPr>
          <p:cNvPr id="6" name="TextBox 5">
            <a:extLst>
              <a:ext uri="{FF2B5EF4-FFF2-40B4-BE49-F238E27FC236}">
                <a16:creationId xmlns:a16="http://schemas.microsoft.com/office/drawing/2014/main" id="{58E5E6E3-20C7-4556-8B15-AF234456362B}"/>
              </a:ext>
            </a:extLst>
          </p:cNvPr>
          <p:cNvSpPr txBox="1"/>
          <p:nvPr/>
        </p:nvSpPr>
        <p:spPr>
          <a:xfrm>
            <a:off x="8113194" y="2100290"/>
            <a:ext cx="3138136" cy="1754326"/>
          </a:xfrm>
          <a:prstGeom prst="rect">
            <a:avLst/>
          </a:prstGeom>
          <a:noFill/>
        </p:spPr>
        <p:txBody>
          <a:bodyPr wrap="square" rtlCol="0">
            <a:spAutoFit/>
          </a:bodyPr>
          <a:lstStyle/>
          <a:p>
            <a:pPr algn="just"/>
            <a:r>
              <a:rPr lang="en-US" dirty="0"/>
              <a:t>- </a:t>
            </a:r>
            <a:r>
              <a:rPr lang="en-US" dirty="0" err="1"/>
              <a:t>Thúc</a:t>
            </a:r>
            <a:r>
              <a:rPr lang="en-US" dirty="0"/>
              <a:t> </a:t>
            </a:r>
            <a:r>
              <a:rPr lang="en-US" dirty="0" err="1"/>
              <a:t>đẩy</a:t>
            </a:r>
            <a:r>
              <a:rPr lang="en-US" dirty="0"/>
              <a:t> </a:t>
            </a:r>
            <a:r>
              <a:rPr lang="en-US" dirty="0" err="1"/>
              <a:t>chín</a:t>
            </a:r>
            <a:r>
              <a:rPr lang="en-US" dirty="0"/>
              <a:t> </a:t>
            </a:r>
            <a:r>
              <a:rPr lang="en-US" dirty="0" err="1"/>
              <a:t>của</a:t>
            </a:r>
            <a:r>
              <a:rPr lang="en-US" dirty="0"/>
              <a:t> </a:t>
            </a:r>
            <a:r>
              <a:rPr lang="en-US" dirty="0" err="1"/>
              <a:t>quả</a:t>
            </a:r>
            <a:r>
              <a:rPr lang="en-US" dirty="0"/>
              <a:t>;</a:t>
            </a:r>
          </a:p>
          <a:p>
            <a:pPr algn="just"/>
            <a:r>
              <a:rPr lang="en-US" dirty="0"/>
              <a:t>- </a:t>
            </a:r>
            <a:r>
              <a:rPr lang="en-US" dirty="0" err="1"/>
              <a:t>Kích</a:t>
            </a:r>
            <a:r>
              <a:rPr lang="en-US" dirty="0"/>
              <a:t> </a:t>
            </a:r>
            <a:r>
              <a:rPr lang="en-US" dirty="0" err="1"/>
              <a:t>thích</a:t>
            </a:r>
            <a:r>
              <a:rPr lang="en-US" dirty="0"/>
              <a:t> </a:t>
            </a:r>
            <a:r>
              <a:rPr lang="en-US" dirty="0" err="1"/>
              <a:t>sự</a:t>
            </a:r>
            <a:r>
              <a:rPr lang="en-US" dirty="0"/>
              <a:t> </a:t>
            </a:r>
            <a:r>
              <a:rPr lang="en-US" dirty="0" err="1"/>
              <a:t>rụng</a:t>
            </a:r>
            <a:r>
              <a:rPr lang="en-US" dirty="0"/>
              <a:t> </a:t>
            </a:r>
            <a:r>
              <a:rPr lang="en-US" dirty="0" err="1"/>
              <a:t>lá</a:t>
            </a:r>
            <a:r>
              <a:rPr lang="en-US" dirty="0"/>
              <a:t>, </a:t>
            </a:r>
            <a:r>
              <a:rPr lang="en-US" dirty="0" err="1"/>
              <a:t>hoa</a:t>
            </a:r>
            <a:r>
              <a:rPr lang="en-US" dirty="0"/>
              <a:t>, </a:t>
            </a:r>
            <a:r>
              <a:rPr lang="en-US" dirty="0" err="1"/>
              <a:t>quả</a:t>
            </a:r>
            <a:r>
              <a:rPr lang="en-US" dirty="0"/>
              <a:t>;</a:t>
            </a:r>
          </a:p>
          <a:p>
            <a:pPr algn="just"/>
            <a:r>
              <a:rPr lang="en-US" dirty="0"/>
              <a:t>- </a:t>
            </a:r>
            <a:r>
              <a:rPr lang="en-US" dirty="0" err="1"/>
              <a:t>Kích</a:t>
            </a:r>
            <a:r>
              <a:rPr lang="en-US" dirty="0"/>
              <a:t> </a:t>
            </a:r>
            <a:r>
              <a:rPr lang="en-US" dirty="0" err="1"/>
              <a:t>thích</a:t>
            </a:r>
            <a:r>
              <a:rPr lang="en-US" dirty="0"/>
              <a:t> </a:t>
            </a:r>
            <a:r>
              <a:rPr lang="en-US" dirty="0" err="1"/>
              <a:t>sự</a:t>
            </a:r>
            <a:r>
              <a:rPr lang="en-US" dirty="0"/>
              <a:t> </a:t>
            </a:r>
            <a:r>
              <a:rPr lang="en-US" dirty="0" err="1"/>
              <a:t>hình</a:t>
            </a:r>
            <a:r>
              <a:rPr lang="en-US" dirty="0"/>
              <a:t> </a:t>
            </a:r>
            <a:r>
              <a:rPr lang="en-US" dirty="0" err="1"/>
              <a:t>thành</a:t>
            </a:r>
            <a:r>
              <a:rPr lang="en-US" dirty="0"/>
              <a:t> </a:t>
            </a:r>
            <a:r>
              <a:rPr lang="en-US" dirty="0" err="1"/>
              <a:t>lóng</a:t>
            </a:r>
            <a:r>
              <a:rPr lang="en-US" dirty="0"/>
              <a:t> </a:t>
            </a:r>
            <a:r>
              <a:rPr lang="en-US" dirty="0" err="1"/>
              <a:t>hút</a:t>
            </a:r>
            <a:r>
              <a:rPr lang="en-US" dirty="0"/>
              <a:t> </a:t>
            </a:r>
            <a:r>
              <a:rPr lang="en-US" dirty="0" err="1"/>
              <a:t>và</a:t>
            </a:r>
            <a:r>
              <a:rPr lang="en-US" dirty="0"/>
              <a:t> </a:t>
            </a:r>
            <a:r>
              <a:rPr lang="en-US" dirty="0" err="1"/>
              <a:t>rễ</a:t>
            </a:r>
            <a:r>
              <a:rPr lang="en-US" dirty="0"/>
              <a:t> </a:t>
            </a:r>
            <a:r>
              <a:rPr lang="en-US" dirty="0" err="1"/>
              <a:t>phụ</a:t>
            </a:r>
            <a:r>
              <a:rPr lang="en-US" dirty="0"/>
              <a:t>;</a:t>
            </a:r>
          </a:p>
          <a:p>
            <a:pPr algn="just"/>
            <a:r>
              <a:rPr lang="en-US" dirty="0"/>
              <a:t>- </a:t>
            </a:r>
            <a:r>
              <a:rPr lang="en-US" dirty="0" err="1"/>
              <a:t>Kích</a:t>
            </a:r>
            <a:r>
              <a:rPr lang="en-US" dirty="0"/>
              <a:t> </a:t>
            </a:r>
            <a:r>
              <a:rPr lang="en-US" dirty="0" err="1"/>
              <a:t>thích</a:t>
            </a:r>
            <a:r>
              <a:rPr lang="en-US" dirty="0"/>
              <a:t> </a:t>
            </a:r>
            <a:r>
              <a:rPr lang="en-US" dirty="0" err="1"/>
              <a:t>sự</a:t>
            </a:r>
            <a:r>
              <a:rPr lang="en-US" dirty="0"/>
              <a:t> ra </a:t>
            </a:r>
            <a:r>
              <a:rPr lang="en-US" dirty="0" err="1"/>
              <a:t>hoa</a:t>
            </a:r>
            <a:endParaRPr lang="en-US" dirty="0"/>
          </a:p>
        </p:txBody>
      </p:sp>
      <p:sp>
        <p:nvSpPr>
          <p:cNvPr id="7" name="TextBox 6">
            <a:extLst>
              <a:ext uri="{FF2B5EF4-FFF2-40B4-BE49-F238E27FC236}">
                <a16:creationId xmlns:a16="http://schemas.microsoft.com/office/drawing/2014/main" id="{886BA0D2-0984-49D6-9168-85C0FAB86505}"/>
              </a:ext>
            </a:extLst>
          </p:cNvPr>
          <p:cNvSpPr txBox="1"/>
          <p:nvPr/>
        </p:nvSpPr>
        <p:spPr>
          <a:xfrm>
            <a:off x="2293641" y="5246802"/>
            <a:ext cx="1371600" cy="369332"/>
          </a:xfrm>
          <a:prstGeom prst="rect">
            <a:avLst/>
          </a:prstGeom>
          <a:noFill/>
        </p:spPr>
        <p:txBody>
          <a:bodyPr wrap="square" rtlCol="0">
            <a:spAutoFit/>
          </a:bodyPr>
          <a:lstStyle/>
          <a:p>
            <a:pPr algn="ctr"/>
            <a:r>
              <a:rPr lang="en-US" dirty="0"/>
              <a:t>Abscisic acid</a:t>
            </a:r>
          </a:p>
        </p:txBody>
      </p:sp>
      <p:sp>
        <p:nvSpPr>
          <p:cNvPr id="9" name="TextBox 8">
            <a:extLst>
              <a:ext uri="{FF2B5EF4-FFF2-40B4-BE49-F238E27FC236}">
                <a16:creationId xmlns:a16="http://schemas.microsoft.com/office/drawing/2014/main" id="{51BAE498-55FD-4B07-819C-E73387EAB58B}"/>
              </a:ext>
            </a:extLst>
          </p:cNvPr>
          <p:cNvSpPr txBox="1"/>
          <p:nvPr/>
        </p:nvSpPr>
        <p:spPr>
          <a:xfrm>
            <a:off x="4069652" y="4692804"/>
            <a:ext cx="1371600" cy="1477328"/>
          </a:xfrm>
          <a:prstGeom prst="rect">
            <a:avLst/>
          </a:prstGeom>
          <a:noFill/>
        </p:spPr>
        <p:txBody>
          <a:bodyPr wrap="square" rtlCol="0">
            <a:spAutoFit/>
          </a:bodyPr>
          <a:lstStyle/>
          <a:p>
            <a:pPr algn="just"/>
            <a:r>
              <a:rPr lang="en-US" dirty="0" err="1"/>
              <a:t>Hầu</a:t>
            </a:r>
            <a:r>
              <a:rPr lang="en-US" dirty="0"/>
              <a:t> </a:t>
            </a:r>
            <a:r>
              <a:rPr lang="en-US" dirty="0" err="1"/>
              <a:t>hết</a:t>
            </a:r>
            <a:r>
              <a:rPr lang="en-US" dirty="0"/>
              <a:t> ở </a:t>
            </a:r>
            <a:r>
              <a:rPr lang="en-US" dirty="0" err="1"/>
              <a:t>các</a:t>
            </a:r>
            <a:r>
              <a:rPr lang="en-US" dirty="0"/>
              <a:t> </a:t>
            </a:r>
            <a:r>
              <a:rPr lang="en-US" dirty="0" err="1"/>
              <a:t>bộ</a:t>
            </a:r>
            <a:r>
              <a:rPr lang="en-US" dirty="0"/>
              <a:t> </a:t>
            </a:r>
            <a:r>
              <a:rPr lang="en-US" dirty="0" err="1"/>
              <a:t>phận</a:t>
            </a:r>
            <a:r>
              <a:rPr lang="en-US" dirty="0"/>
              <a:t> </a:t>
            </a:r>
            <a:r>
              <a:rPr lang="en-US" dirty="0" err="1"/>
              <a:t>của</a:t>
            </a:r>
            <a:r>
              <a:rPr lang="en-US" dirty="0"/>
              <a:t> </a:t>
            </a:r>
            <a:r>
              <a:rPr lang="en-US" dirty="0" err="1"/>
              <a:t>cây</a:t>
            </a:r>
            <a:r>
              <a:rPr lang="en-US" dirty="0"/>
              <a:t>; </a:t>
            </a:r>
            <a:r>
              <a:rPr lang="en-US" dirty="0" err="1"/>
              <a:t>cơ</a:t>
            </a:r>
            <a:r>
              <a:rPr lang="en-US" dirty="0"/>
              <a:t> </a:t>
            </a:r>
            <a:r>
              <a:rPr lang="en-US" dirty="0" err="1"/>
              <a:t>quan</a:t>
            </a:r>
            <a:r>
              <a:rPr lang="en-US" dirty="0"/>
              <a:t> </a:t>
            </a:r>
            <a:r>
              <a:rPr lang="en-US" dirty="0" err="1"/>
              <a:t>hoá</a:t>
            </a:r>
            <a:r>
              <a:rPr lang="en-US" dirty="0"/>
              <a:t> </a:t>
            </a:r>
            <a:r>
              <a:rPr lang="en-US" dirty="0" err="1"/>
              <a:t>già</a:t>
            </a:r>
            <a:endParaRPr lang="en-US" dirty="0"/>
          </a:p>
        </p:txBody>
      </p:sp>
      <p:sp>
        <p:nvSpPr>
          <p:cNvPr id="10" name="TextBox 9">
            <a:extLst>
              <a:ext uri="{FF2B5EF4-FFF2-40B4-BE49-F238E27FC236}">
                <a16:creationId xmlns:a16="http://schemas.microsoft.com/office/drawing/2014/main" id="{A4F1CE7B-E805-4F49-8568-11DAD846AD49}"/>
              </a:ext>
            </a:extLst>
          </p:cNvPr>
          <p:cNvSpPr txBox="1"/>
          <p:nvPr/>
        </p:nvSpPr>
        <p:spPr>
          <a:xfrm>
            <a:off x="5972475" y="4679478"/>
            <a:ext cx="1438507" cy="1477328"/>
          </a:xfrm>
          <a:prstGeom prst="rect">
            <a:avLst/>
          </a:prstGeom>
          <a:noFill/>
        </p:spPr>
        <p:txBody>
          <a:bodyPr wrap="square" rtlCol="0">
            <a:spAutoFit/>
          </a:bodyPr>
          <a:lstStyle/>
          <a:p>
            <a:pPr algn="just"/>
            <a:r>
              <a:rPr lang="en-US" dirty="0" err="1"/>
              <a:t>Vận</a:t>
            </a:r>
            <a:r>
              <a:rPr lang="en-US" dirty="0"/>
              <a:t> </a:t>
            </a:r>
            <a:r>
              <a:rPr lang="en-US" dirty="0" err="1"/>
              <a:t>chuyển</a:t>
            </a:r>
            <a:r>
              <a:rPr lang="en-US" dirty="0"/>
              <a:t> 2 </a:t>
            </a:r>
            <a:r>
              <a:rPr lang="en-US" dirty="0" err="1"/>
              <a:t>chiều</a:t>
            </a:r>
            <a:r>
              <a:rPr lang="en-US" dirty="0"/>
              <a:t> (</a:t>
            </a:r>
            <a:r>
              <a:rPr lang="en-US" dirty="0" err="1"/>
              <a:t>hướng</a:t>
            </a:r>
            <a:r>
              <a:rPr lang="en-US" dirty="0"/>
              <a:t> </a:t>
            </a:r>
            <a:r>
              <a:rPr lang="en-US" dirty="0" err="1"/>
              <a:t>ngọn</a:t>
            </a:r>
            <a:r>
              <a:rPr lang="en-US" dirty="0"/>
              <a:t> </a:t>
            </a:r>
            <a:r>
              <a:rPr lang="en-US" dirty="0" err="1"/>
              <a:t>và</a:t>
            </a:r>
            <a:r>
              <a:rPr lang="en-US" dirty="0"/>
              <a:t> </a:t>
            </a:r>
            <a:r>
              <a:rPr lang="en-US" dirty="0" err="1"/>
              <a:t>gốc</a:t>
            </a:r>
            <a:r>
              <a:rPr lang="en-US" dirty="0"/>
              <a:t> </a:t>
            </a:r>
            <a:r>
              <a:rPr lang="en-US" dirty="0" err="1"/>
              <a:t>theo</a:t>
            </a:r>
            <a:r>
              <a:rPr lang="en-US" dirty="0"/>
              <a:t> </a:t>
            </a:r>
            <a:r>
              <a:rPr lang="en-US" dirty="0" err="1"/>
              <a:t>mạch</a:t>
            </a:r>
            <a:r>
              <a:rPr lang="en-US" dirty="0"/>
              <a:t> </a:t>
            </a:r>
            <a:r>
              <a:rPr lang="en-US" dirty="0" err="1"/>
              <a:t>gỗ</a:t>
            </a:r>
            <a:r>
              <a:rPr lang="en-US" dirty="0"/>
              <a:t> </a:t>
            </a:r>
            <a:r>
              <a:rPr lang="en-US" dirty="0" err="1"/>
              <a:t>và</a:t>
            </a:r>
            <a:r>
              <a:rPr lang="en-US" dirty="0"/>
              <a:t> </a:t>
            </a:r>
            <a:r>
              <a:rPr lang="en-US" dirty="0" err="1"/>
              <a:t>rây</a:t>
            </a:r>
            <a:r>
              <a:rPr lang="en-US" dirty="0"/>
              <a:t>)</a:t>
            </a:r>
          </a:p>
        </p:txBody>
      </p:sp>
      <p:sp>
        <p:nvSpPr>
          <p:cNvPr id="11" name="TextBox 10">
            <a:extLst>
              <a:ext uri="{FF2B5EF4-FFF2-40B4-BE49-F238E27FC236}">
                <a16:creationId xmlns:a16="http://schemas.microsoft.com/office/drawing/2014/main" id="{CF401CCC-FCA7-4440-BF81-F4A3B8BD51AE}"/>
              </a:ext>
            </a:extLst>
          </p:cNvPr>
          <p:cNvSpPr txBox="1"/>
          <p:nvPr/>
        </p:nvSpPr>
        <p:spPr>
          <a:xfrm>
            <a:off x="8113194" y="4779391"/>
            <a:ext cx="3138136" cy="1477328"/>
          </a:xfrm>
          <a:prstGeom prst="rect">
            <a:avLst/>
          </a:prstGeom>
          <a:noFill/>
        </p:spPr>
        <p:txBody>
          <a:bodyPr wrap="square" rtlCol="0">
            <a:spAutoFit/>
          </a:bodyPr>
          <a:lstStyle/>
          <a:p>
            <a:pPr algn="just"/>
            <a:r>
              <a:rPr lang="en-US" dirty="0"/>
              <a:t>- </a:t>
            </a:r>
            <a:r>
              <a:rPr lang="en-US" dirty="0" err="1"/>
              <a:t>Ức</a:t>
            </a:r>
            <a:r>
              <a:rPr lang="en-US" dirty="0"/>
              <a:t> </a:t>
            </a:r>
            <a:r>
              <a:rPr lang="en-US" dirty="0" err="1"/>
              <a:t>chế</a:t>
            </a:r>
            <a:r>
              <a:rPr lang="en-US" dirty="0"/>
              <a:t> </a:t>
            </a:r>
            <a:r>
              <a:rPr lang="en-US" dirty="0" err="1"/>
              <a:t>nảy</a:t>
            </a:r>
            <a:r>
              <a:rPr lang="en-US" dirty="0"/>
              <a:t> </a:t>
            </a:r>
            <a:r>
              <a:rPr lang="en-US" dirty="0" err="1"/>
              <a:t>mầm</a:t>
            </a:r>
            <a:r>
              <a:rPr lang="en-US" dirty="0"/>
              <a:t> </a:t>
            </a:r>
            <a:r>
              <a:rPr lang="en-US" dirty="0" err="1"/>
              <a:t>của</a:t>
            </a:r>
            <a:r>
              <a:rPr lang="en-US" dirty="0"/>
              <a:t> </a:t>
            </a:r>
            <a:r>
              <a:rPr lang="en-US" dirty="0" err="1"/>
              <a:t>hạt</a:t>
            </a:r>
            <a:r>
              <a:rPr lang="en-US" dirty="0"/>
              <a:t>; </a:t>
            </a:r>
            <a:r>
              <a:rPr lang="en-US" dirty="0" err="1"/>
              <a:t>đóng</a:t>
            </a:r>
            <a:r>
              <a:rPr lang="en-US" dirty="0"/>
              <a:t> </a:t>
            </a:r>
            <a:r>
              <a:rPr lang="en-US" dirty="0" err="1"/>
              <a:t>khí</a:t>
            </a:r>
            <a:r>
              <a:rPr lang="en-US" dirty="0"/>
              <a:t> </a:t>
            </a:r>
            <a:r>
              <a:rPr lang="en-US" dirty="0" err="1"/>
              <a:t>khổng</a:t>
            </a:r>
            <a:r>
              <a:rPr lang="en-US" dirty="0"/>
              <a:t>; </a:t>
            </a:r>
            <a:r>
              <a:rPr lang="en-US" dirty="0" err="1"/>
              <a:t>hoá</a:t>
            </a:r>
            <a:r>
              <a:rPr lang="en-US" dirty="0"/>
              <a:t> </a:t>
            </a:r>
            <a:r>
              <a:rPr lang="en-US" dirty="0" err="1"/>
              <a:t>già</a:t>
            </a:r>
            <a:r>
              <a:rPr lang="en-US" dirty="0"/>
              <a:t> </a:t>
            </a:r>
            <a:r>
              <a:rPr lang="en-US" dirty="0" err="1"/>
              <a:t>thân</a:t>
            </a:r>
            <a:r>
              <a:rPr lang="en-US" dirty="0"/>
              <a:t>, </a:t>
            </a:r>
            <a:r>
              <a:rPr lang="en-US" dirty="0" err="1"/>
              <a:t>lá</a:t>
            </a:r>
            <a:r>
              <a:rPr lang="en-US" dirty="0"/>
              <a:t>; </a:t>
            </a:r>
            <a:r>
              <a:rPr lang="en-US" dirty="0" err="1"/>
              <a:t>tăng</a:t>
            </a:r>
            <a:r>
              <a:rPr lang="en-US" dirty="0"/>
              <a:t> </a:t>
            </a:r>
            <a:r>
              <a:rPr lang="en-US" dirty="0" err="1"/>
              <a:t>khả</a:t>
            </a:r>
            <a:r>
              <a:rPr lang="en-US" dirty="0"/>
              <a:t> </a:t>
            </a:r>
            <a:r>
              <a:rPr lang="en-US" dirty="0" err="1"/>
              <a:t>năng</a:t>
            </a:r>
            <a:r>
              <a:rPr lang="en-US" dirty="0"/>
              <a:t> </a:t>
            </a:r>
            <a:r>
              <a:rPr lang="en-US" dirty="0" err="1"/>
              <a:t>chống</a:t>
            </a:r>
            <a:r>
              <a:rPr lang="en-US" dirty="0"/>
              <a:t> </a:t>
            </a:r>
            <a:r>
              <a:rPr lang="en-US" dirty="0" err="1"/>
              <a:t>chịu</a:t>
            </a:r>
            <a:r>
              <a:rPr lang="en-US" dirty="0"/>
              <a:t> </a:t>
            </a:r>
            <a:r>
              <a:rPr lang="en-US" dirty="0" err="1"/>
              <a:t>hạn</a:t>
            </a:r>
            <a:r>
              <a:rPr lang="en-US" dirty="0"/>
              <a:t>, </a:t>
            </a:r>
            <a:r>
              <a:rPr lang="en-US" dirty="0" err="1"/>
              <a:t>mặn</a:t>
            </a:r>
            <a:r>
              <a:rPr lang="en-US" dirty="0"/>
              <a:t>…; </a:t>
            </a:r>
            <a:r>
              <a:rPr lang="en-US" dirty="0" err="1"/>
              <a:t>ức</a:t>
            </a:r>
            <a:r>
              <a:rPr lang="en-US" dirty="0"/>
              <a:t> </a:t>
            </a:r>
            <a:r>
              <a:rPr lang="en-US" dirty="0" err="1"/>
              <a:t>chế</a:t>
            </a:r>
            <a:r>
              <a:rPr lang="en-US" dirty="0"/>
              <a:t> </a:t>
            </a:r>
            <a:r>
              <a:rPr lang="en-US" dirty="0" err="1"/>
              <a:t>sinh</a:t>
            </a:r>
            <a:r>
              <a:rPr lang="en-US" dirty="0"/>
              <a:t> </a:t>
            </a:r>
            <a:r>
              <a:rPr lang="en-US" dirty="0" err="1"/>
              <a:t>trưởng</a:t>
            </a:r>
            <a:r>
              <a:rPr lang="en-US" dirty="0"/>
              <a:t> </a:t>
            </a:r>
            <a:r>
              <a:rPr lang="en-US" dirty="0" err="1"/>
              <a:t>cành</a:t>
            </a:r>
            <a:r>
              <a:rPr lang="en-US" dirty="0"/>
              <a:t>, </a:t>
            </a:r>
            <a:r>
              <a:rPr lang="en-US" dirty="0" err="1"/>
              <a:t>lóng</a:t>
            </a:r>
            <a:r>
              <a:rPr lang="en-US" dirty="0"/>
              <a:t>.</a:t>
            </a:r>
          </a:p>
        </p:txBody>
      </p:sp>
      <p:sp>
        <p:nvSpPr>
          <p:cNvPr id="16" name="TextBox 15">
            <a:extLst>
              <a:ext uri="{FF2B5EF4-FFF2-40B4-BE49-F238E27FC236}">
                <a16:creationId xmlns:a16="http://schemas.microsoft.com/office/drawing/2014/main" id="{7427F041-DBD5-481D-8827-40921DA15285}"/>
              </a:ext>
            </a:extLst>
          </p:cNvPr>
          <p:cNvSpPr txBox="1"/>
          <p:nvPr/>
        </p:nvSpPr>
        <p:spPr>
          <a:xfrm>
            <a:off x="3154112" y="228847"/>
            <a:ext cx="5915017" cy="584775"/>
          </a:xfrm>
          <a:prstGeom prst="rect">
            <a:avLst/>
          </a:prstGeom>
          <a:noFill/>
        </p:spPr>
        <p:txBody>
          <a:bodyPr wrap="none" rtlCol="0">
            <a:spAutoFit/>
          </a:bodyPr>
          <a:lstStyle/>
          <a:p>
            <a:r>
              <a:rPr lang="en-US" sz="3200" dirty="0"/>
              <a:t>HORMONE ỨC CHẾ SINH TRƯỞNG</a:t>
            </a:r>
          </a:p>
        </p:txBody>
      </p:sp>
    </p:spTree>
    <p:extLst>
      <p:ext uri="{BB962C8B-B14F-4D97-AF65-F5344CB8AC3E}">
        <p14:creationId xmlns:p14="http://schemas.microsoft.com/office/powerpoint/2010/main" val="483882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BF88B-2C74-44DC-9307-B6133979AAA3}"/>
              </a:ext>
            </a:extLst>
          </p:cNvPr>
          <p:cNvSpPr/>
          <p:nvPr/>
        </p:nvSpPr>
        <p:spPr>
          <a:xfrm>
            <a:off x="3204398" y="283937"/>
            <a:ext cx="6822463" cy="649706"/>
          </a:xfrm>
          <a:prstGeom prst="rect">
            <a:avLst/>
          </a:prstGeom>
          <a:solidFill>
            <a:srgbClr val="D45C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4">
            <a:extLst>
              <a:ext uri="{FF2B5EF4-FFF2-40B4-BE49-F238E27FC236}">
                <a16:creationId xmlns:a16="http://schemas.microsoft.com/office/drawing/2014/main" id="{402AFA60-A3A3-4FC5-BD4F-DA3D2892EC73}"/>
              </a:ext>
            </a:extLst>
          </p:cNvPr>
          <p:cNvSpPr/>
          <p:nvPr/>
        </p:nvSpPr>
        <p:spPr>
          <a:xfrm>
            <a:off x="520776" y="1853884"/>
            <a:ext cx="1745608" cy="5004115"/>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05133374-68F8-458F-A40A-57A95BAF766E}"/>
              </a:ext>
            </a:extLst>
          </p:cNvPr>
          <p:cNvSpPr/>
          <p:nvPr/>
        </p:nvSpPr>
        <p:spPr>
          <a:xfrm>
            <a:off x="2466157" y="1894809"/>
            <a:ext cx="3232595" cy="496319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0" name="Straight Connector 9">
            <a:extLst>
              <a:ext uri="{FF2B5EF4-FFF2-40B4-BE49-F238E27FC236}">
                <a16:creationId xmlns:a16="http://schemas.microsoft.com/office/drawing/2014/main" id="{DC159EDE-2C33-4FFC-9A82-F89A49E4FA14}"/>
              </a:ext>
            </a:extLst>
          </p:cNvPr>
          <p:cNvCxnSpPr>
            <a:cxnSpLocks/>
            <a:stCxn id="2" idx="2"/>
          </p:cNvCxnSpPr>
          <p:nvPr/>
        </p:nvCxnSpPr>
        <p:spPr>
          <a:xfrm flipH="1" flipV="1">
            <a:off x="4956999" y="817337"/>
            <a:ext cx="1658631" cy="1163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586307-BC4D-4E34-AB0F-672D3F440F9D}"/>
              </a:ext>
            </a:extLst>
          </p:cNvPr>
          <p:cNvCxnSpPr/>
          <p:nvPr/>
        </p:nvCxnSpPr>
        <p:spPr>
          <a:xfrm>
            <a:off x="3810000" y="1447800"/>
            <a:ext cx="4419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6AA87A-EED3-44D9-AE06-1E02CFFC6862}"/>
              </a:ext>
            </a:extLst>
          </p:cNvPr>
          <p:cNvCxnSpPr>
            <a:cxnSpLocks/>
          </p:cNvCxnSpPr>
          <p:nvPr/>
        </p:nvCxnSpPr>
        <p:spPr>
          <a:xfrm flipH="1">
            <a:off x="3810000" y="1447800"/>
            <a:ext cx="1398"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22280A-762A-4C6C-BD48-F4302B0D3EA2}"/>
              </a:ext>
            </a:extLst>
          </p:cNvPr>
          <p:cNvSpPr/>
          <p:nvPr/>
        </p:nvSpPr>
        <p:spPr>
          <a:xfrm>
            <a:off x="2215185" y="1186972"/>
            <a:ext cx="3219751" cy="556911"/>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8" name="Straight Connector 17">
            <a:extLst>
              <a:ext uri="{FF2B5EF4-FFF2-40B4-BE49-F238E27FC236}">
                <a16:creationId xmlns:a16="http://schemas.microsoft.com/office/drawing/2014/main" id="{91B5C060-C955-4DA3-BEB3-696AB51B170C}"/>
              </a:ext>
            </a:extLst>
          </p:cNvPr>
          <p:cNvCxnSpPr>
            <a:cxnSpLocks/>
          </p:cNvCxnSpPr>
          <p:nvPr/>
        </p:nvCxnSpPr>
        <p:spPr>
          <a:xfrm>
            <a:off x="2514600" y="2376881"/>
            <a:ext cx="2057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6CB8F7-1D38-458F-8914-535596091663}"/>
              </a:ext>
            </a:extLst>
          </p:cNvPr>
          <p:cNvCxnSpPr/>
          <p:nvPr/>
        </p:nvCxnSpPr>
        <p:spPr>
          <a:xfrm>
            <a:off x="2515998" y="2368492"/>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A82923-86FF-45DF-B215-ED135D87C5E4}"/>
              </a:ext>
            </a:extLst>
          </p:cNvPr>
          <p:cNvCxnSpPr/>
          <p:nvPr/>
        </p:nvCxnSpPr>
        <p:spPr>
          <a:xfrm>
            <a:off x="4572000" y="2362200"/>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B69776-19AF-4F22-AC96-902579539599}"/>
              </a:ext>
            </a:extLst>
          </p:cNvPr>
          <p:cNvCxnSpPr>
            <a:cxnSpLocks/>
          </p:cNvCxnSpPr>
          <p:nvPr/>
        </p:nvCxnSpPr>
        <p:spPr>
          <a:xfrm flipH="1">
            <a:off x="8225407" y="1441509"/>
            <a:ext cx="1398"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AE37BE-72CF-4135-92F7-4E2753F97C4E}"/>
              </a:ext>
            </a:extLst>
          </p:cNvPr>
          <p:cNvCxnSpPr>
            <a:cxnSpLocks/>
          </p:cNvCxnSpPr>
          <p:nvPr/>
        </p:nvCxnSpPr>
        <p:spPr>
          <a:xfrm>
            <a:off x="6930007" y="2370590"/>
            <a:ext cx="2057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56254A-F158-4CE5-BFC5-192BCDF852AF}"/>
              </a:ext>
            </a:extLst>
          </p:cNvPr>
          <p:cNvCxnSpPr/>
          <p:nvPr/>
        </p:nvCxnSpPr>
        <p:spPr>
          <a:xfrm>
            <a:off x="6931405" y="2362201"/>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36C7E4-7F6B-4E27-984D-10575A22C445}"/>
              </a:ext>
            </a:extLst>
          </p:cNvPr>
          <p:cNvCxnSpPr/>
          <p:nvPr/>
        </p:nvCxnSpPr>
        <p:spPr>
          <a:xfrm>
            <a:off x="8979018" y="2364298"/>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111B66B-7002-4B22-9B22-F514F0308CA9}"/>
              </a:ext>
            </a:extLst>
          </p:cNvPr>
          <p:cNvSpPr/>
          <p:nvPr/>
        </p:nvSpPr>
        <p:spPr>
          <a:xfrm>
            <a:off x="7374821" y="1185045"/>
            <a:ext cx="3332748" cy="507837"/>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Rectangle 27">
            <a:extLst>
              <a:ext uri="{FF2B5EF4-FFF2-40B4-BE49-F238E27FC236}">
                <a16:creationId xmlns:a16="http://schemas.microsoft.com/office/drawing/2014/main" id="{E306F8DE-A758-4D4D-A4FE-D55232F3FC07}"/>
              </a:ext>
            </a:extLst>
          </p:cNvPr>
          <p:cNvSpPr/>
          <p:nvPr/>
        </p:nvSpPr>
        <p:spPr>
          <a:xfrm>
            <a:off x="6178986" y="1919630"/>
            <a:ext cx="1807234" cy="4963189"/>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28">
            <a:extLst>
              <a:ext uri="{FF2B5EF4-FFF2-40B4-BE49-F238E27FC236}">
                <a16:creationId xmlns:a16="http://schemas.microsoft.com/office/drawing/2014/main" id="{5CEBD364-603F-458F-A1C4-219DC9EF589A}"/>
              </a:ext>
            </a:extLst>
          </p:cNvPr>
          <p:cNvSpPr/>
          <p:nvPr/>
        </p:nvSpPr>
        <p:spPr>
          <a:xfrm>
            <a:off x="8148916" y="1894809"/>
            <a:ext cx="3755889" cy="4938369"/>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0" name="TextBox 29">
            <a:extLst>
              <a:ext uri="{FF2B5EF4-FFF2-40B4-BE49-F238E27FC236}">
                <a16:creationId xmlns:a16="http://schemas.microsoft.com/office/drawing/2014/main" id="{E264780C-23B1-4F42-8AB2-B1036D9E8DC2}"/>
              </a:ext>
            </a:extLst>
          </p:cNvPr>
          <p:cNvSpPr txBox="1"/>
          <p:nvPr/>
        </p:nvSpPr>
        <p:spPr>
          <a:xfrm>
            <a:off x="3597088" y="346830"/>
            <a:ext cx="6429773" cy="584775"/>
          </a:xfrm>
          <a:prstGeom prst="rect">
            <a:avLst/>
          </a:prstGeom>
          <a:noFill/>
        </p:spPr>
        <p:txBody>
          <a:bodyPr wrap="none" rtlCol="0">
            <a:spAutoFit/>
          </a:bodyPr>
          <a:lstStyle/>
          <a:p>
            <a:r>
              <a:rPr lang="en-US" sz="3200" b="1" dirty="0"/>
              <a:t>TƯƠNG QUAN GIỮA CÁC HORMONE</a:t>
            </a:r>
          </a:p>
        </p:txBody>
      </p:sp>
      <p:sp>
        <p:nvSpPr>
          <p:cNvPr id="31" name="TextBox 30">
            <a:extLst>
              <a:ext uri="{FF2B5EF4-FFF2-40B4-BE49-F238E27FC236}">
                <a16:creationId xmlns:a16="http://schemas.microsoft.com/office/drawing/2014/main" id="{66E2BE1A-CD1D-44AF-9E3C-3840953DF619}"/>
              </a:ext>
            </a:extLst>
          </p:cNvPr>
          <p:cNvSpPr txBox="1"/>
          <p:nvPr/>
        </p:nvSpPr>
        <p:spPr>
          <a:xfrm>
            <a:off x="2333690" y="1198547"/>
            <a:ext cx="3377656" cy="584775"/>
          </a:xfrm>
          <a:prstGeom prst="rect">
            <a:avLst/>
          </a:prstGeom>
          <a:noFill/>
        </p:spPr>
        <p:txBody>
          <a:bodyPr wrap="none" rtlCol="0">
            <a:spAutoFit/>
          </a:bodyPr>
          <a:lstStyle/>
          <a:p>
            <a:r>
              <a:rPr lang="en-US" sz="3200" b="1" dirty="0" err="1">
                <a:solidFill>
                  <a:schemeClr val="bg2">
                    <a:lumMod val="10000"/>
                  </a:schemeClr>
                </a:solidFill>
              </a:rPr>
              <a:t>Tương</a:t>
            </a:r>
            <a:r>
              <a:rPr lang="en-US" sz="3200" b="1" dirty="0">
                <a:solidFill>
                  <a:schemeClr val="bg2">
                    <a:lumMod val="10000"/>
                  </a:schemeClr>
                </a:solidFill>
              </a:rPr>
              <a:t> </a:t>
            </a:r>
            <a:r>
              <a:rPr lang="en-US" sz="3200" b="1" dirty="0" err="1">
                <a:solidFill>
                  <a:schemeClr val="bg2">
                    <a:lumMod val="10000"/>
                  </a:schemeClr>
                </a:solidFill>
              </a:rPr>
              <a:t>quan</a:t>
            </a:r>
            <a:r>
              <a:rPr lang="en-US" sz="3200" b="1" dirty="0">
                <a:solidFill>
                  <a:schemeClr val="bg2">
                    <a:lumMod val="10000"/>
                  </a:schemeClr>
                </a:solidFill>
              </a:rPr>
              <a:t> </a:t>
            </a:r>
            <a:r>
              <a:rPr lang="en-US" sz="3200" b="1" dirty="0" err="1">
                <a:solidFill>
                  <a:schemeClr val="bg2">
                    <a:lumMod val="10000"/>
                  </a:schemeClr>
                </a:solidFill>
              </a:rPr>
              <a:t>chung</a:t>
            </a:r>
            <a:endParaRPr lang="en-US" sz="3200" b="1" dirty="0">
              <a:solidFill>
                <a:schemeClr val="bg2">
                  <a:lumMod val="10000"/>
                </a:schemeClr>
              </a:solidFill>
            </a:endParaRPr>
          </a:p>
        </p:txBody>
      </p:sp>
      <p:sp>
        <p:nvSpPr>
          <p:cNvPr id="32" name="TextBox 31">
            <a:extLst>
              <a:ext uri="{FF2B5EF4-FFF2-40B4-BE49-F238E27FC236}">
                <a16:creationId xmlns:a16="http://schemas.microsoft.com/office/drawing/2014/main" id="{93605D5D-22CD-4CEC-891D-56DA7BC682F5}"/>
              </a:ext>
            </a:extLst>
          </p:cNvPr>
          <p:cNvSpPr txBox="1"/>
          <p:nvPr/>
        </p:nvSpPr>
        <p:spPr>
          <a:xfrm>
            <a:off x="7522130" y="1192120"/>
            <a:ext cx="3220562" cy="584775"/>
          </a:xfrm>
          <a:prstGeom prst="rect">
            <a:avLst/>
          </a:prstGeom>
          <a:noFill/>
        </p:spPr>
        <p:txBody>
          <a:bodyPr wrap="none" rtlCol="0">
            <a:spAutoFit/>
          </a:bodyPr>
          <a:lstStyle/>
          <a:p>
            <a:r>
              <a:rPr lang="en-US" sz="3200" b="1" dirty="0" err="1">
                <a:solidFill>
                  <a:schemeClr val="bg2">
                    <a:lumMod val="10000"/>
                  </a:schemeClr>
                </a:solidFill>
              </a:rPr>
              <a:t>Tương</a:t>
            </a:r>
            <a:r>
              <a:rPr lang="en-US" sz="3200" b="1" dirty="0">
                <a:solidFill>
                  <a:schemeClr val="bg2">
                    <a:lumMod val="10000"/>
                  </a:schemeClr>
                </a:solidFill>
              </a:rPr>
              <a:t> </a:t>
            </a:r>
            <a:r>
              <a:rPr lang="en-US" sz="3200" b="1" dirty="0" err="1">
                <a:solidFill>
                  <a:schemeClr val="bg2">
                    <a:lumMod val="10000"/>
                  </a:schemeClr>
                </a:solidFill>
              </a:rPr>
              <a:t>quan</a:t>
            </a:r>
            <a:r>
              <a:rPr lang="en-US" sz="3200" b="1" dirty="0">
                <a:solidFill>
                  <a:schemeClr val="bg2">
                    <a:lumMod val="10000"/>
                  </a:schemeClr>
                </a:solidFill>
              </a:rPr>
              <a:t> </a:t>
            </a:r>
            <a:r>
              <a:rPr lang="en-US" sz="3200" b="1" dirty="0" err="1">
                <a:solidFill>
                  <a:schemeClr val="bg2">
                    <a:lumMod val="10000"/>
                  </a:schemeClr>
                </a:solidFill>
              </a:rPr>
              <a:t>riêng</a:t>
            </a:r>
            <a:endParaRPr lang="en-US" sz="3200" b="1" dirty="0">
              <a:solidFill>
                <a:schemeClr val="bg2">
                  <a:lumMod val="10000"/>
                </a:schemeClr>
              </a:solidFill>
            </a:endParaRPr>
          </a:p>
        </p:txBody>
      </p:sp>
      <p:sp>
        <p:nvSpPr>
          <p:cNvPr id="37" name="TextBox 36">
            <a:extLst>
              <a:ext uri="{FF2B5EF4-FFF2-40B4-BE49-F238E27FC236}">
                <a16:creationId xmlns:a16="http://schemas.microsoft.com/office/drawing/2014/main" id="{C755CBA6-BD54-4D55-B435-2A21EAF692DD}"/>
              </a:ext>
            </a:extLst>
          </p:cNvPr>
          <p:cNvSpPr txBox="1"/>
          <p:nvPr/>
        </p:nvSpPr>
        <p:spPr>
          <a:xfrm>
            <a:off x="547980" y="1919630"/>
            <a:ext cx="1745608" cy="4247317"/>
          </a:xfrm>
          <a:prstGeom prst="rect">
            <a:avLst/>
          </a:prstGeom>
          <a:noFill/>
        </p:spPr>
        <p:txBody>
          <a:bodyPr wrap="square" rtlCol="0">
            <a:spAutoFit/>
          </a:bodyPr>
          <a:lstStyle/>
          <a:p>
            <a:r>
              <a:rPr lang="en-US" sz="3000" b="1" dirty="0" err="1">
                <a:solidFill>
                  <a:schemeClr val="bg2">
                    <a:lumMod val="10000"/>
                  </a:schemeClr>
                </a:solidFill>
              </a:rPr>
              <a:t>Giữa</a:t>
            </a:r>
            <a:r>
              <a:rPr lang="en-US" sz="3000" b="1" dirty="0">
                <a:solidFill>
                  <a:schemeClr val="bg2">
                    <a:lumMod val="10000"/>
                  </a:schemeClr>
                </a:solidFill>
              </a:rPr>
              <a:t> </a:t>
            </a:r>
            <a:r>
              <a:rPr lang="en-US" sz="3000" b="1" dirty="0" err="1">
                <a:solidFill>
                  <a:schemeClr val="bg2">
                    <a:lumMod val="10000"/>
                  </a:schemeClr>
                </a:solidFill>
              </a:rPr>
              <a:t>nhóm</a:t>
            </a:r>
            <a:r>
              <a:rPr lang="en-US" sz="3000" b="1" dirty="0">
                <a:solidFill>
                  <a:schemeClr val="bg2">
                    <a:lumMod val="10000"/>
                  </a:schemeClr>
                </a:solidFill>
              </a:rPr>
              <a:t>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a:t>
            </a:r>
            <a:r>
              <a:rPr lang="en-US" sz="3000" b="1" dirty="0" err="1">
                <a:solidFill>
                  <a:schemeClr val="bg2">
                    <a:lumMod val="10000"/>
                  </a:schemeClr>
                </a:solidFill>
              </a:rPr>
              <a:t>sinh</a:t>
            </a:r>
            <a:r>
              <a:rPr lang="en-US" sz="3000" b="1" dirty="0">
                <a:solidFill>
                  <a:schemeClr val="bg2">
                    <a:lumMod val="10000"/>
                  </a:schemeClr>
                </a:solidFill>
              </a:rPr>
              <a:t> </a:t>
            </a:r>
            <a:r>
              <a:rPr lang="en-US" sz="3000" b="1" dirty="0" err="1">
                <a:solidFill>
                  <a:schemeClr val="bg2">
                    <a:lumMod val="10000"/>
                  </a:schemeClr>
                </a:solidFill>
              </a:rPr>
              <a:t>trưởng</a:t>
            </a:r>
            <a:r>
              <a:rPr lang="en-US" sz="3000" b="1" dirty="0">
                <a:solidFill>
                  <a:schemeClr val="bg2">
                    <a:lumMod val="10000"/>
                  </a:schemeClr>
                </a:solidFill>
              </a:rPr>
              <a:t> </a:t>
            </a:r>
            <a:r>
              <a:rPr lang="en-US" sz="3000" b="1" dirty="0" err="1">
                <a:solidFill>
                  <a:schemeClr val="bg2">
                    <a:lumMod val="10000"/>
                  </a:schemeClr>
                </a:solidFill>
              </a:rPr>
              <a:t>và</a:t>
            </a:r>
            <a:r>
              <a:rPr lang="en-US" sz="3000" b="1" dirty="0">
                <a:solidFill>
                  <a:schemeClr val="bg2">
                    <a:lumMod val="10000"/>
                  </a:schemeClr>
                </a:solidFill>
              </a:rPr>
              <a:t> </a:t>
            </a:r>
            <a:r>
              <a:rPr lang="en-US" sz="3000" b="1" dirty="0" err="1">
                <a:solidFill>
                  <a:schemeClr val="bg2">
                    <a:lumMod val="10000"/>
                  </a:schemeClr>
                </a:solidFill>
              </a:rPr>
              <a:t>nhóm</a:t>
            </a:r>
            <a:r>
              <a:rPr lang="en-US" sz="3000" b="1" dirty="0">
                <a:solidFill>
                  <a:schemeClr val="bg2">
                    <a:lumMod val="10000"/>
                  </a:schemeClr>
                </a:solidFill>
              </a:rPr>
              <a:t> </a:t>
            </a:r>
            <a:r>
              <a:rPr lang="en-US" sz="3000" b="1" dirty="0" err="1">
                <a:solidFill>
                  <a:schemeClr val="bg2">
                    <a:lumMod val="10000"/>
                  </a:schemeClr>
                </a:solidFill>
              </a:rPr>
              <a:t>chất</a:t>
            </a:r>
            <a:r>
              <a:rPr lang="en-US" sz="3000" b="1" dirty="0">
                <a:solidFill>
                  <a:schemeClr val="bg2">
                    <a:lumMod val="10000"/>
                  </a:schemeClr>
                </a:solidFill>
              </a:rPr>
              <a:t> </a:t>
            </a:r>
            <a:r>
              <a:rPr lang="en-US" sz="3000" b="1" dirty="0" err="1">
                <a:solidFill>
                  <a:schemeClr val="bg2">
                    <a:lumMod val="10000"/>
                  </a:schemeClr>
                </a:solidFill>
              </a:rPr>
              <a:t>ức</a:t>
            </a:r>
            <a:r>
              <a:rPr lang="en-US" sz="3000" b="1" dirty="0">
                <a:solidFill>
                  <a:schemeClr val="bg2">
                    <a:lumMod val="10000"/>
                  </a:schemeClr>
                </a:solidFill>
              </a:rPr>
              <a:t> </a:t>
            </a:r>
            <a:r>
              <a:rPr lang="en-US" sz="3000" b="1" dirty="0" err="1">
                <a:solidFill>
                  <a:schemeClr val="bg2">
                    <a:lumMod val="10000"/>
                  </a:schemeClr>
                </a:solidFill>
              </a:rPr>
              <a:t>chế</a:t>
            </a:r>
            <a:r>
              <a:rPr lang="en-US" sz="3000" b="1" dirty="0">
                <a:solidFill>
                  <a:schemeClr val="bg2">
                    <a:lumMod val="10000"/>
                  </a:schemeClr>
                </a:solidFill>
              </a:rPr>
              <a:t> </a:t>
            </a:r>
            <a:r>
              <a:rPr lang="en-US" sz="3000" b="1" dirty="0" err="1">
                <a:solidFill>
                  <a:schemeClr val="bg2">
                    <a:lumMod val="10000"/>
                  </a:schemeClr>
                </a:solidFill>
              </a:rPr>
              <a:t>sinh</a:t>
            </a:r>
            <a:r>
              <a:rPr lang="en-US" sz="3000" b="1" dirty="0">
                <a:solidFill>
                  <a:schemeClr val="bg2">
                    <a:lumMod val="10000"/>
                  </a:schemeClr>
                </a:solidFill>
              </a:rPr>
              <a:t> </a:t>
            </a:r>
            <a:r>
              <a:rPr lang="en-US" sz="3000" b="1" dirty="0" err="1">
                <a:solidFill>
                  <a:schemeClr val="bg2">
                    <a:lumMod val="10000"/>
                  </a:schemeClr>
                </a:solidFill>
              </a:rPr>
              <a:t>trưởng</a:t>
            </a:r>
            <a:r>
              <a:rPr lang="en-US" sz="3000" b="1" dirty="0">
                <a:solidFill>
                  <a:schemeClr val="bg2">
                    <a:lumMod val="10000"/>
                  </a:schemeClr>
                </a:solidFill>
              </a:rPr>
              <a:t>.</a:t>
            </a:r>
          </a:p>
        </p:txBody>
      </p:sp>
      <p:sp>
        <p:nvSpPr>
          <p:cNvPr id="38" name="TextBox 37">
            <a:extLst>
              <a:ext uri="{FF2B5EF4-FFF2-40B4-BE49-F238E27FC236}">
                <a16:creationId xmlns:a16="http://schemas.microsoft.com/office/drawing/2014/main" id="{494875F7-6181-46B7-9D0F-0C7F289CC969}"/>
              </a:ext>
            </a:extLst>
          </p:cNvPr>
          <p:cNvSpPr txBox="1"/>
          <p:nvPr/>
        </p:nvSpPr>
        <p:spPr>
          <a:xfrm>
            <a:off x="2408987" y="1972470"/>
            <a:ext cx="3219751" cy="4739759"/>
          </a:xfrm>
          <a:prstGeom prst="rect">
            <a:avLst/>
          </a:prstGeom>
          <a:noFill/>
        </p:spPr>
        <p:txBody>
          <a:bodyPr wrap="square" rtlCol="0">
            <a:spAutoFit/>
          </a:bodyPr>
          <a:lstStyle/>
          <a:p>
            <a:pPr algn="just"/>
            <a:r>
              <a:rPr lang="en-US" sz="3200" b="1" dirty="0">
                <a:solidFill>
                  <a:schemeClr val="bg2">
                    <a:lumMod val="10000"/>
                  </a:schemeClr>
                </a:solidFill>
              </a:rPr>
              <a:t>- </a:t>
            </a:r>
            <a:r>
              <a:rPr lang="en-US" sz="3000" b="1" dirty="0">
                <a:solidFill>
                  <a:schemeClr val="bg2">
                    <a:lumMod val="10000"/>
                  </a:schemeClr>
                </a:solidFill>
              </a:rPr>
              <a:t>Hormone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a:t>
            </a:r>
            <a:r>
              <a:rPr lang="en-US" sz="3000" b="1" dirty="0" err="1">
                <a:solidFill>
                  <a:schemeClr val="bg2">
                    <a:lumMod val="10000"/>
                  </a:schemeClr>
                </a:solidFill>
              </a:rPr>
              <a:t>được</a:t>
            </a:r>
            <a:r>
              <a:rPr lang="en-US" sz="3000" b="1" dirty="0">
                <a:solidFill>
                  <a:schemeClr val="bg2">
                    <a:lumMod val="10000"/>
                  </a:schemeClr>
                </a:solidFill>
              </a:rPr>
              <a:t> </a:t>
            </a:r>
            <a:r>
              <a:rPr lang="en-US" sz="3000" b="1" dirty="0" err="1">
                <a:solidFill>
                  <a:schemeClr val="bg2">
                    <a:lumMod val="10000"/>
                  </a:schemeClr>
                </a:solidFill>
              </a:rPr>
              <a:t>tổng</a:t>
            </a:r>
            <a:r>
              <a:rPr lang="en-US" sz="3000" b="1" dirty="0">
                <a:solidFill>
                  <a:schemeClr val="bg2">
                    <a:lumMod val="10000"/>
                  </a:schemeClr>
                </a:solidFill>
              </a:rPr>
              <a:t> </a:t>
            </a:r>
            <a:r>
              <a:rPr lang="en-US" sz="3000" b="1" dirty="0" err="1">
                <a:solidFill>
                  <a:schemeClr val="bg2">
                    <a:lumMod val="10000"/>
                  </a:schemeClr>
                </a:solidFill>
              </a:rPr>
              <a:t>hợp</a:t>
            </a:r>
            <a:r>
              <a:rPr lang="en-US" sz="3000" b="1" dirty="0">
                <a:solidFill>
                  <a:schemeClr val="bg2">
                    <a:lumMod val="10000"/>
                  </a:schemeClr>
                </a:solidFill>
              </a:rPr>
              <a:t>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khi</a:t>
            </a:r>
            <a:r>
              <a:rPr lang="en-US" sz="3000" b="1" dirty="0">
                <a:solidFill>
                  <a:schemeClr val="bg2">
                    <a:lumMod val="10000"/>
                  </a:schemeClr>
                </a:solidFill>
              </a:rPr>
              <a:t> </a:t>
            </a:r>
            <a:r>
              <a:rPr lang="en-US" sz="3000" b="1" dirty="0" err="1">
                <a:solidFill>
                  <a:schemeClr val="bg2">
                    <a:lumMod val="10000"/>
                  </a:schemeClr>
                </a:solidFill>
              </a:rPr>
              <a:t>còn</a:t>
            </a:r>
            <a:r>
              <a:rPr lang="en-US" sz="3000" b="1" dirty="0">
                <a:solidFill>
                  <a:schemeClr val="bg2">
                    <a:lumMod val="10000"/>
                  </a:schemeClr>
                </a:solidFill>
              </a:rPr>
              <a:t> non </a:t>
            </a:r>
            <a:r>
              <a:rPr lang="en-US" sz="3000" b="1" dirty="0" err="1">
                <a:solidFill>
                  <a:schemeClr val="bg2">
                    <a:lumMod val="10000"/>
                  </a:schemeClr>
                </a:solidFill>
              </a:rPr>
              <a:t>sau</a:t>
            </a:r>
            <a:r>
              <a:rPr lang="en-US" sz="3000" b="1" dirty="0">
                <a:solidFill>
                  <a:schemeClr val="bg2">
                    <a:lumMod val="10000"/>
                  </a:schemeClr>
                </a:solidFill>
              </a:rPr>
              <a:t> </a:t>
            </a:r>
            <a:r>
              <a:rPr lang="en-US" sz="3000" b="1" dirty="0" err="1">
                <a:solidFill>
                  <a:schemeClr val="bg2">
                    <a:lumMod val="10000"/>
                  </a:schemeClr>
                </a:solidFill>
              </a:rPr>
              <a:t>đó</a:t>
            </a:r>
            <a:r>
              <a:rPr lang="en-US" sz="3000" b="1" dirty="0">
                <a:solidFill>
                  <a:schemeClr val="bg2">
                    <a:lumMod val="10000"/>
                  </a:schemeClr>
                </a:solidFill>
              </a:rPr>
              <a:t> </a:t>
            </a:r>
            <a:r>
              <a:rPr lang="en-US" sz="3000" b="1" dirty="0" err="1">
                <a:solidFill>
                  <a:schemeClr val="bg2">
                    <a:lumMod val="10000"/>
                  </a:schemeClr>
                </a:solidFill>
              </a:rPr>
              <a:t>giảm</a:t>
            </a:r>
            <a:r>
              <a:rPr lang="en-US" sz="3000" b="1" dirty="0">
                <a:solidFill>
                  <a:schemeClr val="bg2">
                    <a:lumMod val="10000"/>
                  </a:schemeClr>
                </a:solidFill>
              </a:rPr>
              <a:t> </a:t>
            </a:r>
            <a:r>
              <a:rPr lang="en-US" sz="3000" b="1" dirty="0" err="1">
                <a:solidFill>
                  <a:schemeClr val="bg2">
                    <a:lumMod val="10000"/>
                  </a:schemeClr>
                </a:solidFill>
              </a:rPr>
              <a:t>dần</a:t>
            </a:r>
            <a:r>
              <a:rPr lang="en-US" sz="3000" b="1" dirty="0">
                <a:solidFill>
                  <a:schemeClr val="bg2">
                    <a:lumMod val="10000"/>
                  </a:schemeClr>
                </a:solidFill>
              </a:rPr>
              <a:t> </a:t>
            </a:r>
            <a:r>
              <a:rPr lang="en-US" sz="3000" b="1" dirty="0" err="1">
                <a:solidFill>
                  <a:schemeClr val="bg2">
                    <a:lumMod val="10000"/>
                  </a:schemeClr>
                </a:solidFill>
              </a:rPr>
              <a:t>khi</a:t>
            </a:r>
            <a:r>
              <a:rPr lang="en-US" sz="3000" b="1" dirty="0">
                <a:solidFill>
                  <a:schemeClr val="bg2">
                    <a:lumMod val="10000"/>
                  </a:schemeClr>
                </a:solidFill>
              </a:rPr>
              <a:t> </a:t>
            </a:r>
            <a:r>
              <a:rPr lang="en-US" sz="3000" b="1" dirty="0" err="1">
                <a:solidFill>
                  <a:schemeClr val="bg2">
                    <a:lumMod val="10000"/>
                  </a:schemeClr>
                </a:solidFill>
              </a:rPr>
              <a:t>về</a:t>
            </a:r>
            <a:r>
              <a:rPr lang="en-US" sz="3000" b="1" dirty="0">
                <a:solidFill>
                  <a:schemeClr val="bg2">
                    <a:lumMod val="10000"/>
                  </a:schemeClr>
                </a:solidFill>
              </a:rPr>
              <a:t> </a:t>
            </a:r>
            <a:r>
              <a:rPr lang="en-US" sz="3000" b="1" dirty="0" err="1">
                <a:solidFill>
                  <a:schemeClr val="bg2">
                    <a:lumMod val="10000"/>
                  </a:schemeClr>
                </a:solidFill>
              </a:rPr>
              <a:t>già</a:t>
            </a:r>
            <a:r>
              <a:rPr lang="en-US" sz="3000" b="1" dirty="0">
                <a:solidFill>
                  <a:schemeClr val="bg2">
                    <a:lumMod val="10000"/>
                  </a:schemeClr>
                </a:solidFill>
              </a:rPr>
              <a:t>.</a:t>
            </a:r>
          </a:p>
          <a:p>
            <a:pPr algn="just"/>
            <a:r>
              <a:rPr lang="en-US" sz="3000" b="1" dirty="0">
                <a:solidFill>
                  <a:schemeClr val="bg2">
                    <a:lumMod val="10000"/>
                  </a:schemeClr>
                </a:solidFill>
              </a:rPr>
              <a:t>- Hormone </a:t>
            </a:r>
            <a:r>
              <a:rPr lang="en-US" sz="3000" b="1" dirty="0" err="1">
                <a:solidFill>
                  <a:schemeClr val="bg2">
                    <a:lumMod val="10000"/>
                  </a:schemeClr>
                </a:solidFill>
              </a:rPr>
              <a:t>ức</a:t>
            </a:r>
            <a:r>
              <a:rPr lang="en-US" sz="3000" b="1" dirty="0">
                <a:solidFill>
                  <a:schemeClr val="bg2">
                    <a:lumMod val="10000"/>
                  </a:schemeClr>
                </a:solidFill>
              </a:rPr>
              <a:t> </a:t>
            </a:r>
            <a:r>
              <a:rPr lang="en-US" sz="3000" b="1" dirty="0" err="1">
                <a:solidFill>
                  <a:schemeClr val="bg2">
                    <a:lumMod val="10000"/>
                  </a:schemeClr>
                </a:solidFill>
              </a:rPr>
              <a:t>chế</a:t>
            </a:r>
            <a:r>
              <a:rPr lang="en-US" sz="3000" b="1" dirty="0">
                <a:solidFill>
                  <a:schemeClr val="bg2">
                    <a:lumMod val="10000"/>
                  </a:schemeClr>
                </a:solidFill>
              </a:rPr>
              <a:t> </a:t>
            </a:r>
            <a:r>
              <a:rPr lang="en-US" sz="3000" b="1" dirty="0" err="1">
                <a:solidFill>
                  <a:schemeClr val="bg2">
                    <a:lumMod val="10000"/>
                  </a:schemeClr>
                </a:solidFill>
              </a:rPr>
              <a:t>thì</a:t>
            </a:r>
            <a:r>
              <a:rPr lang="en-US" sz="3000" b="1" dirty="0">
                <a:solidFill>
                  <a:schemeClr val="bg2">
                    <a:lumMod val="10000"/>
                  </a:schemeClr>
                </a:solidFill>
              </a:rPr>
              <a:t> </a:t>
            </a:r>
            <a:r>
              <a:rPr lang="en-US" sz="3000" b="1" dirty="0" err="1">
                <a:solidFill>
                  <a:schemeClr val="bg2">
                    <a:lumMod val="10000"/>
                  </a:schemeClr>
                </a:solidFill>
              </a:rPr>
              <a:t>ngược</a:t>
            </a:r>
            <a:r>
              <a:rPr lang="en-US" sz="3000" b="1" dirty="0">
                <a:solidFill>
                  <a:schemeClr val="bg2">
                    <a:lumMod val="10000"/>
                  </a:schemeClr>
                </a:solidFill>
              </a:rPr>
              <a:t> </a:t>
            </a:r>
            <a:r>
              <a:rPr lang="en-US" sz="3000" b="1" dirty="0" err="1">
                <a:solidFill>
                  <a:schemeClr val="bg2">
                    <a:lumMod val="10000"/>
                  </a:schemeClr>
                </a:solidFill>
              </a:rPr>
              <a:t>lại</a:t>
            </a:r>
            <a:r>
              <a:rPr lang="en-US" sz="3000" b="1" dirty="0">
                <a:solidFill>
                  <a:schemeClr val="bg2">
                    <a:lumMod val="10000"/>
                  </a:schemeClr>
                </a:solidFill>
              </a:rPr>
              <a:t>.</a:t>
            </a:r>
          </a:p>
          <a:p>
            <a:pPr algn="just"/>
            <a:r>
              <a:rPr lang="en-US" sz="3000" b="1" dirty="0">
                <a:solidFill>
                  <a:schemeClr val="bg2">
                    <a:lumMod val="10000"/>
                  </a:schemeClr>
                </a:solidFill>
              </a:rPr>
              <a:t>- </a:t>
            </a:r>
            <a:r>
              <a:rPr lang="en-US" sz="3000" b="1" dirty="0" err="1">
                <a:solidFill>
                  <a:schemeClr val="bg2">
                    <a:lumMod val="10000"/>
                  </a:schemeClr>
                </a:solidFill>
              </a:rPr>
              <a:t>Tương</a:t>
            </a:r>
            <a:r>
              <a:rPr lang="en-US" sz="3000" b="1" dirty="0">
                <a:solidFill>
                  <a:schemeClr val="bg2">
                    <a:lumMod val="10000"/>
                  </a:schemeClr>
                </a:solidFill>
              </a:rPr>
              <a:t> </a:t>
            </a:r>
            <a:r>
              <a:rPr lang="en-US" sz="3000" b="1" dirty="0" err="1">
                <a:solidFill>
                  <a:schemeClr val="bg2">
                    <a:lumMod val="10000"/>
                  </a:schemeClr>
                </a:solidFill>
              </a:rPr>
              <a:t>tự</a:t>
            </a:r>
            <a:r>
              <a:rPr lang="en-US" sz="3000" b="1" dirty="0">
                <a:solidFill>
                  <a:schemeClr val="bg2">
                    <a:lumMod val="10000"/>
                  </a:schemeClr>
                </a:solidFill>
              </a:rPr>
              <a:t> </a:t>
            </a:r>
            <a:r>
              <a:rPr lang="en-US" sz="3000" b="1" dirty="0" err="1">
                <a:solidFill>
                  <a:schemeClr val="bg2">
                    <a:lumMod val="10000"/>
                  </a:schemeClr>
                </a:solidFill>
              </a:rPr>
              <a:t>với</a:t>
            </a:r>
            <a:r>
              <a:rPr lang="en-US" sz="3000" b="1" dirty="0">
                <a:solidFill>
                  <a:schemeClr val="bg2">
                    <a:lumMod val="10000"/>
                  </a:schemeClr>
                </a:solidFill>
              </a:rPr>
              <a:t> </a:t>
            </a:r>
            <a:r>
              <a:rPr lang="en-US" sz="3000" b="1" dirty="0" err="1">
                <a:solidFill>
                  <a:schemeClr val="bg2">
                    <a:lumMod val="10000"/>
                  </a:schemeClr>
                </a:solidFill>
              </a:rPr>
              <a:t>hiện</a:t>
            </a:r>
            <a:r>
              <a:rPr lang="en-US" sz="3000" b="1" dirty="0">
                <a:solidFill>
                  <a:schemeClr val="bg2">
                    <a:lumMod val="10000"/>
                  </a:schemeClr>
                </a:solidFill>
              </a:rPr>
              <a:t> </a:t>
            </a:r>
            <a:r>
              <a:rPr lang="en-US" sz="3000" b="1" dirty="0" err="1">
                <a:solidFill>
                  <a:schemeClr val="bg2">
                    <a:lumMod val="10000"/>
                  </a:schemeClr>
                </a:solidFill>
              </a:rPr>
              <a:t>tượng</a:t>
            </a:r>
            <a:r>
              <a:rPr lang="en-US" sz="3000" b="1" dirty="0">
                <a:solidFill>
                  <a:schemeClr val="bg2">
                    <a:lumMod val="10000"/>
                  </a:schemeClr>
                </a:solidFill>
              </a:rPr>
              <a:t> </a:t>
            </a:r>
            <a:r>
              <a:rPr lang="en-US" sz="3000" b="1" dirty="0" err="1">
                <a:solidFill>
                  <a:schemeClr val="bg2">
                    <a:lumMod val="10000"/>
                  </a:schemeClr>
                </a:solidFill>
              </a:rPr>
              <a:t>trước</a:t>
            </a:r>
            <a:r>
              <a:rPr lang="en-US" sz="3000" b="1" dirty="0">
                <a:solidFill>
                  <a:schemeClr val="bg2">
                    <a:lumMod val="10000"/>
                  </a:schemeClr>
                </a:solidFill>
              </a:rPr>
              <a:t> </a:t>
            </a:r>
            <a:r>
              <a:rPr lang="en-US" sz="3000" b="1" dirty="0" err="1">
                <a:solidFill>
                  <a:schemeClr val="bg2">
                    <a:lumMod val="10000"/>
                  </a:schemeClr>
                </a:solidFill>
              </a:rPr>
              <a:t>và</a:t>
            </a:r>
            <a:r>
              <a:rPr lang="en-US" sz="3000" b="1" dirty="0">
                <a:solidFill>
                  <a:schemeClr val="bg2">
                    <a:lumMod val="10000"/>
                  </a:schemeClr>
                </a:solidFill>
              </a:rPr>
              <a:t> </a:t>
            </a:r>
            <a:r>
              <a:rPr lang="en-US" sz="3000" b="1" dirty="0" err="1">
                <a:solidFill>
                  <a:schemeClr val="bg2">
                    <a:lumMod val="10000"/>
                  </a:schemeClr>
                </a:solidFill>
              </a:rPr>
              <a:t>sau</a:t>
            </a:r>
            <a:r>
              <a:rPr lang="en-US" sz="3000" b="1" dirty="0">
                <a:solidFill>
                  <a:schemeClr val="bg2">
                    <a:lumMod val="10000"/>
                  </a:schemeClr>
                </a:solidFill>
              </a:rPr>
              <a:t> </a:t>
            </a:r>
            <a:r>
              <a:rPr lang="en-US" sz="3000" b="1" dirty="0" err="1">
                <a:solidFill>
                  <a:schemeClr val="bg2">
                    <a:lumMod val="10000"/>
                  </a:schemeClr>
                </a:solidFill>
              </a:rPr>
              <a:t>khi</a:t>
            </a:r>
            <a:r>
              <a:rPr lang="en-US" sz="3000" b="1" dirty="0">
                <a:solidFill>
                  <a:schemeClr val="bg2">
                    <a:lumMod val="10000"/>
                  </a:schemeClr>
                </a:solidFill>
              </a:rPr>
              <a:t> ra </a:t>
            </a:r>
            <a:r>
              <a:rPr lang="en-US" sz="3000" b="1" dirty="0" err="1">
                <a:solidFill>
                  <a:schemeClr val="bg2">
                    <a:lumMod val="10000"/>
                  </a:schemeClr>
                </a:solidFill>
              </a:rPr>
              <a:t>hoa</a:t>
            </a:r>
            <a:r>
              <a:rPr lang="en-US" sz="3000" b="1" dirty="0">
                <a:solidFill>
                  <a:schemeClr val="bg2">
                    <a:lumMod val="10000"/>
                  </a:schemeClr>
                </a:solidFill>
              </a:rPr>
              <a:t>.</a:t>
            </a:r>
          </a:p>
        </p:txBody>
      </p:sp>
      <p:sp>
        <p:nvSpPr>
          <p:cNvPr id="39" name="TextBox 38">
            <a:extLst>
              <a:ext uri="{FF2B5EF4-FFF2-40B4-BE49-F238E27FC236}">
                <a16:creationId xmlns:a16="http://schemas.microsoft.com/office/drawing/2014/main" id="{315DC0DE-C422-4921-858E-6D4E612358DD}"/>
              </a:ext>
            </a:extLst>
          </p:cNvPr>
          <p:cNvSpPr txBox="1"/>
          <p:nvPr/>
        </p:nvSpPr>
        <p:spPr>
          <a:xfrm>
            <a:off x="6262255" y="2162185"/>
            <a:ext cx="1723965" cy="3323987"/>
          </a:xfrm>
          <a:prstGeom prst="rect">
            <a:avLst/>
          </a:prstGeom>
          <a:noFill/>
        </p:spPr>
        <p:txBody>
          <a:bodyPr wrap="square" rtlCol="0">
            <a:spAutoFit/>
          </a:bodyPr>
          <a:lstStyle/>
          <a:p>
            <a:r>
              <a:rPr lang="en-US" sz="3000" b="1" dirty="0" err="1">
                <a:solidFill>
                  <a:schemeClr val="bg2">
                    <a:lumMod val="10000"/>
                  </a:schemeClr>
                </a:solidFill>
              </a:rPr>
              <a:t>Giữa</a:t>
            </a:r>
            <a:r>
              <a:rPr lang="en-US" sz="3000" b="1" dirty="0">
                <a:solidFill>
                  <a:schemeClr val="bg2">
                    <a:lumMod val="10000"/>
                  </a:schemeClr>
                </a:solidFill>
              </a:rPr>
              <a:t> </a:t>
            </a:r>
            <a:r>
              <a:rPr lang="en-US" sz="3000" b="1" dirty="0" err="1">
                <a:solidFill>
                  <a:schemeClr val="bg2">
                    <a:lumMod val="10000"/>
                  </a:schemeClr>
                </a:solidFill>
              </a:rPr>
              <a:t>hai</a:t>
            </a:r>
            <a:r>
              <a:rPr lang="en-US" sz="3000" b="1" dirty="0">
                <a:solidFill>
                  <a:schemeClr val="bg2">
                    <a:lumMod val="10000"/>
                  </a:schemeClr>
                </a:solidFill>
              </a:rPr>
              <a:t> hay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loại</a:t>
            </a:r>
            <a:r>
              <a:rPr lang="en-US" sz="3000" b="1" dirty="0">
                <a:solidFill>
                  <a:schemeClr val="bg2">
                    <a:lumMod val="10000"/>
                  </a:schemeClr>
                </a:solidFill>
              </a:rPr>
              <a:t> hormone </a:t>
            </a:r>
            <a:r>
              <a:rPr lang="en-US" sz="3000" b="1" dirty="0" err="1">
                <a:solidFill>
                  <a:schemeClr val="bg2">
                    <a:lumMod val="10000"/>
                  </a:schemeClr>
                </a:solidFill>
              </a:rPr>
              <a:t>khác</a:t>
            </a:r>
            <a:r>
              <a:rPr lang="en-US" sz="3000" b="1" dirty="0">
                <a:solidFill>
                  <a:schemeClr val="bg2">
                    <a:lumMod val="10000"/>
                  </a:schemeClr>
                </a:solidFill>
              </a:rPr>
              <a:t> </a:t>
            </a:r>
            <a:r>
              <a:rPr lang="en-US" sz="3000" b="1" dirty="0" err="1">
                <a:solidFill>
                  <a:schemeClr val="bg2">
                    <a:lumMod val="10000"/>
                  </a:schemeClr>
                </a:solidFill>
              </a:rPr>
              <a:t>nhau</a:t>
            </a:r>
            <a:endParaRPr lang="en-US" sz="3000" b="1" dirty="0">
              <a:solidFill>
                <a:schemeClr val="bg2">
                  <a:lumMod val="10000"/>
                </a:schemeClr>
              </a:solidFill>
            </a:endParaRPr>
          </a:p>
        </p:txBody>
      </p:sp>
      <p:sp>
        <p:nvSpPr>
          <p:cNvPr id="40" name="TextBox 39">
            <a:extLst>
              <a:ext uri="{FF2B5EF4-FFF2-40B4-BE49-F238E27FC236}">
                <a16:creationId xmlns:a16="http://schemas.microsoft.com/office/drawing/2014/main" id="{B3771369-6D3B-4DB5-A28F-3D1DD700FE5B}"/>
              </a:ext>
            </a:extLst>
          </p:cNvPr>
          <p:cNvSpPr txBox="1"/>
          <p:nvPr/>
        </p:nvSpPr>
        <p:spPr>
          <a:xfrm>
            <a:off x="8186225" y="1996784"/>
            <a:ext cx="3619119" cy="4247317"/>
          </a:xfrm>
          <a:prstGeom prst="rect">
            <a:avLst/>
          </a:prstGeom>
          <a:noFill/>
        </p:spPr>
        <p:txBody>
          <a:bodyPr wrap="square" rtlCol="0">
            <a:spAutoFit/>
          </a:bodyPr>
          <a:lstStyle/>
          <a:p>
            <a:pPr algn="just"/>
            <a:r>
              <a:rPr lang="en-US" sz="3000" b="1" dirty="0">
                <a:solidFill>
                  <a:schemeClr val="bg2">
                    <a:lumMod val="10000"/>
                  </a:schemeClr>
                </a:solidFill>
              </a:rPr>
              <a:t>- KT: Auxin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thì</a:t>
            </a:r>
            <a:r>
              <a:rPr lang="en-US" sz="3000" b="1" dirty="0">
                <a:solidFill>
                  <a:schemeClr val="bg2">
                    <a:lumMod val="10000"/>
                  </a:schemeClr>
                </a:solidFill>
              </a:rPr>
              <a:t>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ra </a:t>
            </a:r>
            <a:r>
              <a:rPr lang="en-US" sz="3000" b="1" dirty="0" err="1">
                <a:solidFill>
                  <a:schemeClr val="bg2">
                    <a:lumMod val="10000"/>
                  </a:schemeClr>
                </a:solidFill>
              </a:rPr>
              <a:t>rễ</a:t>
            </a:r>
            <a:r>
              <a:rPr lang="en-US" sz="3000" b="1" dirty="0">
                <a:solidFill>
                  <a:schemeClr val="bg2">
                    <a:lumMod val="10000"/>
                  </a:schemeClr>
                </a:solidFill>
              </a:rPr>
              <a:t>, cytokinin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thì</a:t>
            </a:r>
            <a:r>
              <a:rPr lang="en-US" sz="3000" b="1" dirty="0">
                <a:solidFill>
                  <a:schemeClr val="bg2">
                    <a:lumMod val="10000"/>
                  </a:schemeClr>
                </a:solidFill>
              </a:rPr>
              <a:t>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a:t>
            </a:r>
            <a:r>
              <a:rPr lang="en-US" sz="3000" b="1" dirty="0" err="1">
                <a:solidFill>
                  <a:schemeClr val="bg2">
                    <a:lumMod val="10000"/>
                  </a:schemeClr>
                </a:solidFill>
              </a:rPr>
              <a:t>hình</a:t>
            </a:r>
            <a:r>
              <a:rPr lang="en-US" sz="3000" b="1" dirty="0">
                <a:solidFill>
                  <a:schemeClr val="bg2">
                    <a:lumMod val="10000"/>
                  </a:schemeClr>
                </a:solidFill>
              </a:rPr>
              <a:t> </a:t>
            </a:r>
            <a:r>
              <a:rPr lang="en-US" sz="3000" b="1" dirty="0" err="1">
                <a:solidFill>
                  <a:schemeClr val="bg2">
                    <a:lumMod val="10000"/>
                  </a:schemeClr>
                </a:solidFill>
              </a:rPr>
              <a:t>thành</a:t>
            </a:r>
            <a:r>
              <a:rPr lang="en-US" sz="3000" b="1" dirty="0">
                <a:solidFill>
                  <a:schemeClr val="bg2">
                    <a:lumMod val="10000"/>
                  </a:schemeClr>
                </a:solidFill>
              </a:rPr>
              <a:t> </a:t>
            </a:r>
            <a:r>
              <a:rPr lang="en-US" sz="3000" b="1" dirty="0" err="1">
                <a:solidFill>
                  <a:schemeClr val="bg2">
                    <a:lumMod val="10000"/>
                  </a:schemeClr>
                </a:solidFill>
              </a:rPr>
              <a:t>chồi</a:t>
            </a:r>
            <a:r>
              <a:rPr lang="en-US" sz="3000" b="1" dirty="0">
                <a:solidFill>
                  <a:schemeClr val="bg2">
                    <a:lumMod val="10000"/>
                  </a:schemeClr>
                </a:solidFill>
              </a:rPr>
              <a:t>.</a:t>
            </a:r>
          </a:p>
          <a:p>
            <a:pPr algn="just"/>
            <a:r>
              <a:rPr lang="en-US" sz="3000" b="1" dirty="0">
                <a:solidFill>
                  <a:schemeClr val="bg2">
                    <a:lumMod val="10000"/>
                  </a:schemeClr>
                </a:solidFill>
              </a:rPr>
              <a:t>- ABA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sẽ</a:t>
            </a:r>
            <a:r>
              <a:rPr lang="en-US" sz="3000" b="1" dirty="0">
                <a:solidFill>
                  <a:schemeClr val="bg2">
                    <a:lumMod val="10000"/>
                  </a:schemeClr>
                </a:solidFill>
              </a:rPr>
              <a:t> </a:t>
            </a:r>
            <a:r>
              <a:rPr lang="en-US" sz="3000" b="1" dirty="0" err="1">
                <a:solidFill>
                  <a:schemeClr val="bg2">
                    <a:lumMod val="10000"/>
                  </a:schemeClr>
                </a:solidFill>
              </a:rPr>
              <a:t>ức</a:t>
            </a:r>
            <a:r>
              <a:rPr lang="en-US" sz="3000" b="1" dirty="0">
                <a:solidFill>
                  <a:schemeClr val="bg2">
                    <a:lumMod val="10000"/>
                  </a:schemeClr>
                </a:solidFill>
              </a:rPr>
              <a:t> </a:t>
            </a:r>
            <a:r>
              <a:rPr lang="en-US" sz="3000" b="1" dirty="0" err="1">
                <a:solidFill>
                  <a:schemeClr val="bg2">
                    <a:lumMod val="10000"/>
                  </a:schemeClr>
                </a:solidFill>
              </a:rPr>
              <a:t>chế</a:t>
            </a:r>
            <a:r>
              <a:rPr lang="en-US" sz="3000" b="1" dirty="0">
                <a:solidFill>
                  <a:schemeClr val="bg2">
                    <a:lumMod val="10000"/>
                  </a:schemeClr>
                </a:solidFill>
              </a:rPr>
              <a:t> </a:t>
            </a:r>
            <a:r>
              <a:rPr lang="en-US" sz="3000" b="1" dirty="0" err="1">
                <a:solidFill>
                  <a:schemeClr val="bg2">
                    <a:lumMod val="10000"/>
                  </a:schemeClr>
                </a:solidFill>
              </a:rPr>
              <a:t>sinh</a:t>
            </a:r>
            <a:r>
              <a:rPr lang="en-US" sz="3000" b="1" dirty="0">
                <a:solidFill>
                  <a:schemeClr val="bg2">
                    <a:lumMod val="10000"/>
                  </a:schemeClr>
                </a:solidFill>
              </a:rPr>
              <a:t> </a:t>
            </a:r>
            <a:r>
              <a:rPr lang="en-US" sz="3000" b="1" dirty="0" err="1">
                <a:solidFill>
                  <a:schemeClr val="bg2">
                    <a:lumMod val="10000"/>
                  </a:schemeClr>
                </a:solidFill>
              </a:rPr>
              <a:t>trưởng</a:t>
            </a:r>
            <a:r>
              <a:rPr lang="en-US" sz="3000" b="1" dirty="0">
                <a:solidFill>
                  <a:schemeClr val="bg2">
                    <a:lumMod val="10000"/>
                  </a:schemeClr>
                </a:solidFill>
              </a:rPr>
              <a:t> </a:t>
            </a:r>
            <a:r>
              <a:rPr lang="en-US" sz="3000" b="1" dirty="0" err="1">
                <a:solidFill>
                  <a:schemeClr val="bg2">
                    <a:lumMod val="10000"/>
                  </a:schemeClr>
                </a:solidFill>
              </a:rPr>
              <a:t>của</a:t>
            </a:r>
            <a:r>
              <a:rPr lang="en-US" sz="3000" b="1" dirty="0">
                <a:solidFill>
                  <a:schemeClr val="bg2">
                    <a:lumMod val="10000"/>
                  </a:schemeClr>
                </a:solidFill>
              </a:rPr>
              <a:t> </a:t>
            </a:r>
            <a:r>
              <a:rPr lang="en-US" sz="3000" b="1" dirty="0" err="1">
                <a:solidFill>
                  <a:schemeClr val="bg2">
                    <a:lumMod val="10000"/>
                  </a:schemeClr>
                </a:solidFill>
              </a:rPr>
              <a:t>hạt-ngủ</a:t>
            </a:r>
            <a:r>
              <a:rPr lang="en-US" sz="3000" b="1" dirty="0">
                <a:solidFill>
                  <a:schemeClr val="bg2">
                    <a:lumMod val="10000"/>
                  </a:schemeClr>
                </a:solidFill>
              </a:rPr>
              <a:t>. GA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a:t>
            </a:r>
            <a:r>
              <a:rPr lang="en-US" sz="3000" b="1" dirty="0" err="1">
                <a:solidFill>
                  <a:schemeClr val="bg2">
                    <a:lumMod val="10000"/>
                  </a:schemeClr>
                </a:solidFill>
              </a:rPr>
              <a:t>sự</a:t>
            </a:r>
            <a:r>
              <a:rPr lang="en-US" sz="3000" b="1" dirty="0">
                <a:solidFill>
                  <a:schemeClr val="bg2">
                    <a:lumMod val="10000"/>
                  </a:schemeClr>
                </a:solidFill>
              </a:rPr>
              <a:t> </a:t>
            </a:r>
            <a:r>
              <a:rPr lang="en-US" sz="3000" b="1" dirty="0" err="1">
                <a:solidFill>
                  <a:schemeClr val="bg2">
                    <a:lumMod val="10000"/>
                  </a:schemeClr>
                </a:solidFill>
              </a:rPr>
              <a:t>nảy</a:t>
            </a:r>
            <a:r>
              <a:rPr lang="en-US" sz="3000" b="1" dirty="0">
                <a:solidFill>
                  <a:schemeClr val="bg2">
                    <a:lumMod val="10000"/>
                  </a:schemeClr>
                </a:solidFill>
              </a:rPr>
              <a:t> </a:t>
            </a:r>
            <a:r>
              <a:rPr lang="en-US" sz="3000" b="1" dirty="0" err="1">
                <a:solidFill>
                  <a:schemeClr val="bg2">
                    <a:lumMod val="10000"/>
                  </a:schemeClr>
                </a:solidFill>
              </a:rPr>
              <a:t>mầm</a:t>
            </a:r>
            <a:r>
              <a:rPr lang="en-US" sz="3000" b="1" dirty="0">
                <a:solidFill>
                  <a:schemeClr val="bg2">
                    <a:lumMod val="10000"/>
                  </a:schemeClr>
                </a:solidFill>
              </a:rPr>
              <a:t>.</a:t>
            </a:r>
          </a:p>
        </p:txBody>
      </p:sp>
    </p:spTree>
    <p:extLst>
      <p:ext uri="{BB962C8B-B14F-4D97-AF65-F5344CB8AC3E}">
        <p14:creationId xmlns:p14="http://schemas.microsoft.com/office/powerpoint/2010/main" val="1640485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D9F97F4-D8C5-442E-9EF7-7387349F432B}"/>
              </a:ext>
            </a:extLst>
          </p:cNvPr>
          <p:cNvGraphicFramePr>
            <a:graphicFrameLocks noGrp="1"/>
          </p:cNvGraphicFramePr>
          <p:nvPr>
            <p:extLst>
              <p:ext uri="{D42A27DB-BD31-4B8C-83A1-F6EECF244321}">
                <p14:modId xmlns:p14="http://schemas.microsoft.com/office/powerpoint/2010/main" val="1032619778"/>
              </p:ext>
            </p:extLst>
          </p:nvPr>
        </p:nvGraphicFramePr>
        <p:xfrm>
          <a:off x="304800" y="385483"/>
          <a:ext cx="11331387" cy="5445033"/>
        </p:xfrm>
        <a:graphic>
          <a:graphicData uri="http://schemas.openxmlformats.org/drawingml/2006/table">
            <a:tbl>
              <a:tblPr firstRow="1" bandRow="1">
                <a:tableStyleId>{8799B23B-EC83-4686-B30A-512413B5E67A}</a:tableStyleId>
              </a:tblPr>
              <a:tblGrid>
                <a:gridCol w="2153900">
                  <a:extLst>
                    <a:ext uri="{9D8B030D-6E8A-4147-A177-3AD203B41FA5}">
                      <a16:colId xmlns:a16="http://schemas.microsoft.com/office/drawing/2014/main" val="3869838521"/>
                    </a:ext>
                  </a:extLst>
                </a:gridCol>
                <a:gridCol w="1623229">
                  <a:extLst>
                    <a:ext uri="{9D8B030D-6E8A-4147-A177-3AD203B41FA5}">
                      <a16:colId xmlns:a16="http://schemas.microsoft.com/office/drawing/2014/main" val="1057827342"/>
                    </a:ext>
                  </a:extLst>
                </a:gridCol>
                <a:gridCol w="1888564">
                  <a:extLst>
                    <a:ext uri="{9D8B030D-6E8A-4147-A177-3AD203B41FA5}">
                      <a16:colId xmlns:a16="http://schemas.microsoft.com/office/drawing/2014/main" val="1564735488"/>
                    </a:ext>
                  </a:extLst>
                </a:gridCol>
                <a:gridCol w="1732485">
                  <a:extLst>
                    <a:ext uri="{9D8B030D-6E8A-4147-A177-3AD203B41FA5}">
                      <a16:colId xmlns:a16="http://schemas.microsoft.com/office/drawing/2014/main" val="306789277"/>
                    </a:ext>
                  </a:extLst>
                </a:gridCol>
                <a:gridCol w="1779309">
                  <a:extLst>
                    <a:ext uri="{9D8B030D-6E8A-4147-A177-3AD203B41FA5}">
                      <a16:colId xmlns:a16="http://schemas.microsoft.com/office/drawing/2014/main" val="4234873511"/>
                    </a:ext>
                  </a:extLst>
                </a:gridCol>
                <a:gridCol w="2153900">
                  <a:extLst>
                    <a:ext uri="{9D8B030D-6E8A-4147-A177-3AD203B41FA5}">
                      <a16:colId xmlns:a16="http://schemas.microsoft.com/office/drawing/2014/main" val="3150770699"/>
                    </a:ext>
                  </a:extLst>
                </a:gridCol>
              </a:tblGrid>
              <a:tr h="555171">
                <a:tc rowSpan="2">
                  <a:txBody>
                    <a:bodyPr/>
                    <a:lstStyle/>
                    <a:p>
                      <a:pPr algn="ctr"/>
                      <a:r>
                        <a:rPr lang="en-US" sz="2800" dirty="0" err="1">
                          <a:solidFill>
                            <a:schemeClr val="tx1"/>
                          </a:solidFill>
                        </a:rPr>
                        <a:t>Quá</a:t>
                      </a:r>
                      <a:r>
                        <a:rPr lang="en-US" sz="2800" dirty="0">
                          <a:solidFill>
                            <a:schemeClr val="tx1"/>
                          </a:solidFill>
                        </a:rPr>
                        <a:t> </a:t>
                      </a:r>
                      <a:r>
                        <a:rPr lang="en-US" sz="2800" dirty="0" err="1">
                          <a:solidFill>
                            <a:schemeClr val="tx1"/>
                          </a:solidFill>
                        </a:rPr>
                        <a:t>trình</a:t>
                      </a:r>
                      <a:endParaRPr lang="en-US" sz="2800" dirty="0">
                        <a:solidFill>
                          <a:schemeClr val="tx1"/>
                        </a:solidFill>
                      </a:endParaRPr>
                    </a:p>
                  </a:txBody>
                  <a:tcPr anchor="ctr"/>
                </a:tc>
                <a:tc gridSpan="5">
                  <a:txBody>
                    <a:bodyPr/>
                    <a:lstStyle/>
                    <a:p>
                      <a:pPr algn="ctr"/>
                      <a:r>
                        <a:rPr lang="en-US" sz="2800" dirty="0">
                          <a:solidFill>
                            <a:schemeClr val="tx1"/>
                          </a:solidFill>
                        </a:rPr>
                        <a:t>Hormone </a:t>
                      </a:r>
                      <a:r>
                        <a:rPr lang="en-US" sz="2800" dirty="0" err="1">
                          <a:solidFill>
                            <a:schemeClr val="tx1"/>
                          </a:solidFill>
                        </a:rPr>
                        <a:t>thực</a:t>
                      </a:r>
                      <a:r>
                        <a:rPr lang="en-US" sz="2800" dirty="0">
                          <a:solidFill>
                            <a:schemeClr val="tx1"/>
                          </a:solidFill>
                        </a:rPr>
                        <a:t> </a:t>
                      </a:r>
                      <a:r>
                        <a:rPr lang="en-US" sz="2800" dirty="0" err="1">
                          <a:solidFill>
                            <a:schemeClr val="tx1"/>
                          </a:solidFill>
                        </a:rPr>
                        <a:t>vật</a:t>
                      </a:r>
                      <a:endParaRPr lang="en-US" sz="2800" dirty="0">
                        <a:solidFill>
                          <a:schemeClr val="tx1"/>
                        </a:solidFill>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46948658"/>
                  </a:ext>
                </a:extLst>
              </a:tr>
              <a:tr h="555171">
                <a:tc vMerge="1">
                  <a:txBody>
                    <a:bodyPr/>
                    <a:lstStyle/>
                    <a:p>
                      <a:endParaRPr lang="en-US" dirty="0"/>
                    </a:p>
                  </a:txBody>
                  <a:tcPr/>
                </a:tc>
                <a:tc>
                  <a:txBody>
                    <a:bodyPr/>
                    <a:lstStyle/>
                    <a:p>
                      <a:pPr algn="ctr"/>
                      <a:r>
                        <a:rPr lang="en-US" sz="2800" dirty="0">
                          <a:solidFill>
                            <a:schemeClr val="tx1"/>
                          </a:solidFill>
                        </a:rPr>
                        <a:t>Auxin</a:t>
                      </a:r>
                    </a:p>
                  </a:txBody>
                  <a:tcPr anchor="ctr"/>
                </a:tc>
                <a:tc>
                  <a:txBody>
                    <a:bodyPr/>
                    <a:lstStyle/>
                    <a:p>
                      <a:pPr algn="ctr"/>
                      <a:r>
                        <a:rPr lang="en-US" sz="2800" dirty="0">
                          <a:solidFill>
                            <a:schemeClr val="tx1"/>
                          </a:solidFill>
                        </a:rPr>
                        <a:t>Gibberellin</a:t>
                      </a:r>
                    </a:p>
                  </a:txBody>
                  <a:tcPr anchor="ctr"/>
                </a:tc>
                <a:tc>
                  <a:txBody>
                    <a:bodyPr/>
                    <a:lstStyle/>
                    <a:p>
                      <a:pPr algn="ctr"/>
                      <a:r>
                        <a:rPr lang="en-US" sz="2800" dirty="0">
                          <a:solidFill>
                            <a:schemeClr val="tx1"/>
                          </a:solidFill>
                        </a:rPr>
                        <a:t>Cytokinin</a:t>
                      </a:r>
                    </a:p>
                  </a:txBody>
                  <a:tcPr anchor="ctr"/>
                </a:tc>
                <a:tc>
                  <a:txBody>
                    <a:bodyPr/>
                    <a:lstStyle/>
                    <a:p>
                      <a:pPr algn="ctr"/>
                      <a:r>
                        <a:rPr lang="en-US" sz="2800" dirty="0">
                          <a:solidFill>
                            <a:schemeClr val="tx1"/>
                          </a:solidFill>
                        </a:rPr>
                        <a:t>Ethylene</a:t>
                      </a:r>
                    </a:p>
                  </a:txBody>
                  <a:tcPr anchor="ctr"/>
                </a:tc>
                <a:tc>
                  <a:txBody>
                    <a:bodyPr/>
                    <a:lstStyle/>
                    <a:p>
                      <a:pPr algn="ctr"/>
                      <a:r>
                        <a:rPr lang="en-US" sz="2800" dirty="0">
                          <a:solidFill>
                            <a:schemeClr val="tx1"/>
                          </a:solidFill>
                        </a:rPr>
                        <a:t>Abscisic acid</a:t>
                      </a:r>
                    </a:p>
                  </a:txBody>
                  <a:tcPr anchor="ctr"/>
                </a:tc>
                <a:extLst>
                  <a:ext uri="{0D108BD9-81ED-4DB2-BD59-A6C34878D82A}">
                    <a16:rowId xmlns:a16="http://schemas.microsoft.com/office/drawing/2014/main" val="13380194"/>
                  </a:ext>
                </a:extLst>
              </a:tr>
              <a:tr h="555171">
                <a:tc>
                  <a:txBody>
                    <a:bodyPr/>
                    <a:lstStyle/>
                    <a:p>
                      <a:pPr algn="ctr"/>
                      <a:r>
                        <a:rPr lang="en-US" sz="2800" dirty="0" err="1">
                          <a:solidFill>
                            <a:schemeClr val="tx1"/>
                          </a:solidFill>
                        </a:rPr>
                        <a:t>Nảy</a:t>
                      </a:r>
                      <a:r>
                        <a:rPr lang="en-US" sz="2800" dirty="0">
                          <a:solidFill>
                            <a:schemeClr val="tx1"/>
                          </a:solidFill>
                        </a:rPr>
                        <a:t> </a:t>
                      </a:r>
                      <a:r>
                        <a:rPr lang="en-US" sz="2800" dirty="0" err="1">
                          <a:solidFill>
                            <a:schemeClr val="tx1"/>
                          </a:solidFill>
                        </a:rPr>
                        <a:t>mầm</a:t>
                      </a:r>
                      <a:r>
                        <a:rPr lang="en-US" sz="2800" dirty="0">
                          <a:solidFill>
                            <a:schemeClr val="tx1"/>
                          </a:solidFill>
                        </a:rPr>
                        <a:t> </a:t>
                      </a:r>
                    </a:p>
                    <a:p>
                      <a:pPr algn="ctr"/>
                      <a:r>
                        <a:rPr lang="en-US" sz="2800" dirty="0" err="1">
                          <a:solidFill>
                            <a:schemeClr val="tx1"/>
                          </a:solidFill>
                        </a:rPr>
                        <a:t>của</a:t>
                      </a:r>
                      <a:r>
                        <a:rPr lang="en-US" sz="2800" dirty="0">
                          <a:solidFill>
                            <a:schemeClr val="tx1"/>
                          </a:solidFill>
                        </a:rPr>
                        <a:t> </a:t>
                      </a:r>
                      <a:r>
                        <a:rPr lang="en-US" sz="2800" dirty="0" err="1">
                          <a:solidFill>
                            <a:schemeClr val="tx1"/>
                          </a:solidFill>
                        </a:rPr>
                        <a:t>hạt</a:t>
                      </a: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algn="ctr"/>
                      <a:r>
                        <a:rPr lang="en-US" sz="2800" dirty="0" err="1">
                          <a:solidFill>
                            <a:schemeClr val="tx1"/>
                          </a:solidFill>
                        </a:rPr>
                        <a:t>Kích</a:t>
                      </a:r>
                      <a:r>
                        <a:rPr lang="en-US" sz="2800" dirty="0">
                          <a:solidFill>
                            <a:schemeClr val="tx1"/>
                          </a:solidFill>
                        </a:rPr>
                        <a:t> </a:t>
                      </a:r>
                      <a:r>
                        <a:rPr lang="en-US" sz="2800" dirty="0" err="1">
                          <a:solidFill>
                            <a:schemeClr val="tx1"/>
                          </a:solidFill>
                        </a:rPr>
                        <a:t>thích</a:t>
                      </a: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algn="ctr"/>
                      <a:endParaRPr lang="en-US" sz="28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extLst>
                  <a:ext uri="{0D108BD9-81ED-4DB2-BD59-A6C34878D82A}">
                    <a16:rowId xmlns:a16="http://schemas.microsoft.com/office/drawing/2014/main" val="223930908"/>
                  </a:ext>
                </a:extLst>
              </a:tr>
              <a:tr h="555171">
                <a:tc>
                  <a:txBody>
                    <a:bodyPr/>
                    <a:lstStyle/>
                    <a:p>
                      <a:pPr algn="ctr"/>
                      <a:r>
                        <a:rPr lang="en-US" sz="2800" dirty="0" err="1">
                          <a:solidFill>
                            <a:schemeClr val="tx1"/>
                          </a:solidFill>
                        </a:rPr>
                        <a:t>Rụng</a:t>
                      </a:r>
                      <a:r>
                        <a:rPr lang="en-US" sz="2800" dirty="0">
                          <a:solidFill>
                            <a:schemeClr val="tx1"/>
                          </a:solidFill>
                        </a:rPr>
                        <a:t> </a:t>
                      </a:r>
                      <a:r>
                        <a:rPr lang="en-US" sz="2800" dirty="0" err="1">
                          <a:solidFill>
                            <a:schemeClr val="tx1"/>
                          </a:solidFill>
                        </a:rPr>
                        <a:t>lá</a:t>
                      </a:r>
                      <a:endParaRPr lang="en-US" sz="2800" dirty="0">
                        <a:solidFill>
                          <a:schemeClr val="tx1"/>
                        </a:solidFill>
                      </a:endParaRPr>
                    </a:p>
                  </a:txBody>
                  <a:tcPr anchor="ctr"/>
                </a:tc>
                <a:tc>
                  <a:txBody>
                    <a:bodyPr/>
                    <a:lstStyle/>
                    <a:p>
                      <a:pPr algn="ct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txBody>
                  <a:tcPr anchor="ctr"/>
                </a:tc>
                <a:tc>
                  <a:txBody>
                    <a:bodyPr/>
                    <a:lstStyle/>
                    <a:p>
                      <a:pPr algn="ctr"/>
                      <a:endParaRPr lang="en-US" sz="2800" dirty="0">
                        <a:solidFill>
                          <a:schemeClr val="tx1"/>
                        </a:solidFill>
                      </a:endParaRPr>
                    </a:p>
                  </a:txBody>
                  <a:tcPr anchor="ctr"/>
                </a:tc>
                <a:tc>
                  <a:txBody>
                    <a:bodyPr/>
                    <a:lstStyle/>
                    <a:p>
                      <a:pPr algn="ctr"/>
                      <a:endParaRPr lang="en-US" sz="28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schemeClr val="tx1"/>
                          </a:solidFill>
                          <a:effectLst/>
                          <a:uLnTx/>
                          <a:uFillTx/>
                        </a:rPr>
                        <a:t>Kích 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schemeClr val="tx1"/>
                          </a:solidFill>
                          <a:effectLst/>
                          <a:uLnTx/>
                          <a:uFillTx/>
                        </a:rPr>
                        <a:t>Kích 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extLst>
                  <a:ext uri="{0D108BD9-81ED-4DB2-BD59-A6C34878D82A}">
                    <a16:rowId xmlns:a16="http://schemas.microsoft.com/office/drawing/2014/main" val="1022112522"/>
                  </a:ext>
                </a:extLst>
              </a:tr>
              <a:tr h="555171">
                <a:tc>
                  <a:txBody>
                    <a:bodyPr/>
                    <a:lstStyle/>
                    <a:p>
                      <a:pPr algn="ctr"/>
                      <a:r>
                        <a:rPr lang="en-US" sz="2800" dirty="0" err="1">
                          <a:solidFill>
                            <a:schemeClr val="tx1"/>
                          </a:solidFill>
                        </a:rPr>
                        <a:t>Giá</a:t>
                      </a:r>
                      <a:r>
                        <a:rPr lang="en-US" sz="2800" dirty="0">
                          <a:solidFill>
                            <a:schemeClr val="tx1"/>
                          </a:solidFill>
                        </a:rPr>
                        <a:t> </a:t>
                      </a:r>
                      <a:r>
                        <a:rPr lang="en-US" sz="2800" dirty="0" err="1">
                          <a:solidFill>
                            <a:schemeClr val="tx1"/>
                          </a:solidFill>
                        </a:rPr>
                        <a:t>hoá</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mô</a:t>
                      </a:r>
                      <a:r>
                        <a:rPr lang="en-US" sz="2800" dirty="0">
                          <a:solidFill>
                            <a:schemeClr val="tx1"/>
                          </a:solidFill>
                        </a:rPr>
                        <a:t>, </a:t>
                      </a:r>
                      <a:r>
                        <a:rPr lang="en-US" sz="2800" dirty="0" err="1">
                          <a:solidFill>
                            <a:schemeClr val="tx1"/>
                          </a:solidFill>
                        </a:rPr>
                        <a:t>cơ</a:t>
                      </a:r>
                      <a:r>
                        <a:rPr lang="en-US" sz="2800" dirty="0">
                          <a:solidFill>
                            <a:schemeClr val="tx1"/>
                          </a:solidFill>
                        </a:rPr>
                        <a:t> </a:t>
                      </a:r>
                      <a:r>
                        <a:rPr lang="en-US" sz="2800" dirty="0" err="1">
                          <a:solidFill>
                            <a:schemeClr val="tx1"/>
                          </a:solidFill>
                        </a:rPr>
                        <a:t>quan</a:t>
                      </a:r>
                      <a:endParaRPr lang="en-US" sz="2800" dirty="0">
                        <a:solidFill>
                          <a:schemeClr val="tx1"/>
                        </a:solidFill>
                      </a:endParaRPr>
                    </a:p>
                  </a:txBody>
                  <a:tcPr anchor="ctr"/>
                </a:tc>
                <a:tc>
                  <a:txBody>
                    <a:bodyPr/>
                    <a:lstStyle/>
                    <a:p>
                      <a:pPr algn="ct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schemeClr val="tx1"/>
                          </a:solidFill>
                          <a:effectLst/>
                          <a:uLnTx/>
                          <a:uFillTx/>
                        </a:rPr>
                        <a:t>Kích 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err="1">
                          <a:ln>
                            <a:noFill/>
                          </a:ln>
                          <a:solidFill>
                            <a:schemeClr val="tx1"/>
                          </a:solidFill>
                          <a:effectLst/>
                          <a:uLnTx/>
                          <a:uFillTx/>
                        </a:rPr>
                        <a:t>Kích</a:t>
                      </a:r>
                      <a:r>
                        <a:rPr kumimoji="0" lang="en-US" sz="2800" b="0" u="none" strike="noStrike" kern="1200" cap="none" spc="0" normalizeH="0" baseline="0" noProof="0" dirty="0">
                          <a:ln>
                            <a:noFill/>
                          </a:ln>
                          <a:solidFill>
                            <a:schemeClr val="tx1"/>
                          </a:solidFill>
                          <a:effectLst/>
                          <a:uLnTx/>
                          <a:uFillTx/>
                        </a:rPr>
                        <a:t> </a:t>
                      </a:r>
                      <a:r>
                        <a:rPr kumimoji="0" lang="en-US" sz="2800" b="0" u="none" strike="noStrike" kern="1200" cap="none" spc="0" normalizeH="0" baseline="0" noProof="0" dirty="0" err="1">
                          <a:ln>
                            <a:noFill/>
                          </a:ln>
                          <a:solidFill>
                            <a:schemeClr val="tx1"/>
                          </a:solidFill>
                          <a:effectLst/>
                          <a:uLnTx/>
                          <a:uFillTx/>
                        </a:rPr>
                        <a:t>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extLst>
                  <a:ext uri="{0D108BD9-81ED-4DB2-BD59-A6C34878D82A}">
                    <a16:rowId xmlns:a16="http://schemas.microsoft.com/office/drawing/2014/main" val="219114593"/>
                  </a:ext>
                </a:extLst>
              </a:tr>
              <a:tr h="555171">
                <a:tc>
                  <a:txBody>
                    <a:bodyPr/>
                    <a:lstStyle/>
                    <a:p>
                      <a:pPr algn="ctr"/>
                      <a:r>
                        <a:rPr lang="en-US" sz="2800" dirty="0" err="1">
                          <a:solidFill>
                            <a:schemeClr val="tx1"/>
                          </a:solidFill>
                        </a:rPr>
                        <a:t>Chín</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quản</a:t>
                      </a: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algn="ctr"/>
                      <a:r>
                        <a:rPr lang="en-US" sz="28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err="1">
                          <a:ln>
                            <a:noFill/>
                          </a:ln>
                          <a:solidFill>
                            <a:schemeClr val="tx1"/>
                          </a:solidFill>
                          <a:effectLst/>
                          <a:uLnTx/>
                          <a:uFillTx/>
                        </a:rPr>
                        <a:t>Kích</a:t>
                      </a:r>
                      <a:r>
                        <a:rPr kumimoji="0" lang="en-US" sz="2800" b="0" u="none" strike="noStrike" kern="1200" cap="none" spc="0" normalizeH="0" baseline="0" noProof="0" dirty="0">
                          <a:ln>
                            <a:noFill/>
                          </a:ln>
                          <a:solidFill>
                            <a:schemeClr val="tx1"/>
                          </a:solidFill>
                          <a:effectLst/>
                          <a:uLnTx/>
                          <a:uFillTx/>
                        </a:rPr>
                        <a:t> </a:t>
                      </a:r>
                      <a:r>
                        <a:rPr kumimoji="0" lang="en-US" sz="2800" b="0" u="none" strike="noStrike" kern="1200" cap="none" spc="0" normalizeH="0" baseline="0" noProof="0" dirty="0" err="1">
                          <a:ln>
                            <a:noFill/>
                          </a:ln>
                          <a:solidFill>
                            <a:schemeClr val="tx1"/>
                          </a:solidFill>
                          <a:effectLst/>
                          <a:uLnTx/>
                          <a:uFillTx/>
                        </a:rPr>
                        <a:t>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tc>
                  <a:txBody>
                    <a:bodyPr/>
                    <a:lstStyle/>
                    <a:p>
                      <a:pPr algn="ctr"/>
                      <a:r>
                        <a:rPr lang="en-US" sz="2800" dirty="0">
                          <a:solidFill>
                            <a:schemeClr val="tx1"/>
                          </a:solidFill>
                        </a:rPr>
                        <a:t>-</a:t>
                      </a:r>
                    </a:p>
                  </a:txBody>
                  <a:tcPr anchor="ctr"/>
                </a:tc>
                <a:extLst>
                  <a:ext uri="{0D108BD9-81ED-4DB2-BD59-A6C34878D82A}">
                    <a16:rowId xmlns:a16="http://schemas.microsoft.com/office/drawing/2014/main" val="364899848"/>
                  </a:ext>
                </a:extLst>
              </a:tr>
              <a:tr h="555171">
                <a:tc>
                  <a:txBody>
                    <a:bodyPr/>
                    <a:lstStyle/>
                    <a:p>
                      <a:pPr algn="ctr"/>
                      <a:r>
                        <a:rPr lang="en-US" sz="2800" dirty="0" err="1">
                          <a:solidFill>
                            <a:schemeClr val="tx1"/>
                          </a:solidFill>
                        </a:rPr>
                        <a:t>Phát</a:t>
                      </a:r>
                      <a:r>
                        <a:rPr lang="en-US" sz="2800" dirty="0">
                          <a:solidFill>
                            <a:schemeClr val="tx1"/>
                          </a:solidFill>
                        </a:rPr>
                        <a:t> </a:t>
                      </a:r>
                      <a:r>
                        <a:rPr lang="en-US" sz="2800" dirty="0" err="1">
                          <a:solidFill>
                            <a:schemeClr val="tx1"/>
                          </a:solidFill>
                        </a:rPr>
                        <a:t>triển</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chồi</a:t>
                      </a:r>
                      <a:r>
                        <a:rPr lang="en-US" sz="2800" dirty="0">
                          <a:solidFill>
                            <a:schemeClr val="tx1"/>
                          </a:solidFill>
                        </a:rPr>
                        <a:t> </a:t>
                      </a:r>
                      <a:r>
                        <a:rPr lang="en-US" sz="2800" dirty="0" err="1">
                          <a:solidFill>
                            <a:schemeClr val="tx1"/>
                          </a:solidFill>
                        </a:rPr>
                        <a:t>bên</a:t>
                      </a: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Kích</a:t>
                      </a:r>
                      <a:r>
                        <a:rPr lang="en-US" sz="2800" dirty="0">
                          <a:solidFill>
                            <a:schemeClr val="tx1"/>
                          </a:solidFill>
                        </a:rPr>
                        <a:t> </a:t>
                      </a:r>
                      <a:r>
                        <a:rPr lang="en-US" sz="2800" dirty="0" err="1">
                          <a:solidFill>
                            <a:schemeClr val="tx1"/>
                          </a:solidFill>
                        </a:rPr>
                        <a:t>thích</a:t>
                      </a:r>
                      <a:endParaRPr lang="en-US" sz="2800" dirty="0">
                        <a:solidFill>
                          <a:schemeClr val="tx1"/>
                        </a:solidFill>
                      </a:endParaRPr>
                    </a:p>
                    <a:p>
                      <a:pPr algn="ct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algn="ctr"/>
                      <a:r>
                        <a:rPr lang="en-US" sz="2800" dirty="0">
                          <a:solidFill>
                            <a:schemeClr val="tx1"/>
                          </a:solidFill>
                        </a:rPr>
                        <a:t>-</a:t>
                      </a:r>
                    </a:p>
                  </a:txBody>
                  <a:tcPr anchor="ctr"/>
                </a:tc>
                <a:extLst>
                  <a:ext uri="{0D108BD9-81ED-4DB2-BD59-A6C34878D82A}">
                    <a16:rowId xmlns:a16="http://schemas.microsoft.com/office/drawing/2014/main" val="1467234175"/>
                  </a:ext>
                </a:extLst>
              </a:tr>
            </a:tbl>
          </a:graphicData>
        </a:graphic>
      </p:graphicFrame>
    </p:spTree>
    <p:extLst>
      <p:ext uri="{BB962C8B-B14F-4D97-AF65-F5344CB8AC3E}">
        <p14:creationId xmlns:p14="http://schemas.microsoft.com/office/powerpoint/2010/main" val="1903391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8E177B-34D8-C3F6-F7CC-74F49076C5D9}"/>
              </a:ext>
            </a:extLst>
          </p:cNvPr>
          <p:cNvSpPr txBox="1"/>
          <p:nvPr/>
        </p:nvSpPr>
        <p:spPr>
          <a:xfrm>
            <a:off x="717177" y="4005880"/>
            <a:ext cx="10533530" cy="1077218"/>
          </a:xfrm>
          <a:prstGeom prst="rect">
            <a:avLst/>
          </a:prstGeom>
          <a:noFill/>
        </p:spPr>
        <p:txBody>
          <a:bodyPr wrap="square">
            <a:spAutoFit/>
          </a:bodyPr>
          <a:lstStyle/>
          <a:p>
            <a:pPr algn="just"/>
            <a:r>
              <a:rPr lang="en-US" sz="3200" b="1" dirty="0">
                <a:latin typeface="+mj-lt"/>
                <a:ea typeface="#9Slide02 Tieu de rat dai 01" panose="020B0604020202020204" charset="0"/>
              </a:rPr>
              <a:t>Khi </a:t>
            </a:r>
            <a:r>
              <a:rPr lang="en-US" sz="3200" b="1" dirty="0" err="1">
                <a:latin typeface="+mj-lt"/>
                <a:ea typeface="#9Slide02 Tieu de rat dai 01" panose="020B0604020202020204" charset="0"/>
              </a:rPr>
              <a:t>nuôi</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cấy</a:t>
            </a:r>
            <a:r>
              <a:rPr lang="en-US" sz="3200" b="1" dirty="0">
                <a:latin typeface="+mj-lt"/>
                <a:ea typeface="#9Slide02 Tieu de rat dai 01" panose="020B0604020202020204" charset="0"/>
              </a:rPr>
              <a:t> </a:t>
            </a:r>
            <a:r>
              <a:rPr lang="en-US" sz="3200" b="1" i="1" dirty="0">
                <a:latin typeface="+mj-lt"/>
                <a:ea typeface="#9Slide02 Tieu de rat dai 01" panose="020B0604020202020204" charset="0"/>
              </a:rPr>
              <a:t>in vitro, </a:t>
            </a:r>
            <a:r>
              <a:rPr lang="en-US" sz="3200" b="1" dirty="0" err="1">
                <a:latin typeface="+mj-lt"/>
                <a:ea typeface="#9Slide02 Tieu de rat dai 01" panose="020B0604020202020204" charset="0"/>
              </a:rPr>
              <a:t>sử</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dụng</a:t>
            </a:r>
            <a:r>
              <a:rPr lang="en-US" sz="3200" b="1" dirty="0">
                <a:latin typeface="+mj-lt"/>
                <a:ea typeface="#9Slide02 Tieu de rat dai 01" panose="020B0604020202020204" charset="0"/>
              </a:rPr>
              <a:t> auxin ở </a:t>
            </a:r>
            <a:r>
              <a:rPr lang="en-US" sz="3200" b="1" dirty="0" err="1">
                <a:latin typeface="+mj-lt"/>
                <a:ea typeface="#9Slide02 Tieu de rat dai 01" panose="020B0604020202020204" charset="0"/>
              </a:rPr>
              <a:t>nồng</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độ</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thích</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hợp</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sẽ</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kích</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thích</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tạo</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rễ</a:t>
            </a:r>
            <a:r>
              <a:rPr lang="en-US" sz="3200" b="1" dirty="0">
                <a:latin typeface="+mj-lt"/>
                <a:ea typeface="#9Slide02 Tieu de rat dai 01" panose="020B0604020202020204" charset="0"/>
              </a:rPr>
              <a:t>.</a:t>
            </a:r>
            <a:endParaRPr lang="vi-VN" sz="3200" b="1" dirty="0">
              <a:latin typeface="+mj-lt"/>
              <a:ea typeface="#9Slide02 Tieu de rat dai 01" panose="020B0604020202020204" charset="0"/>
            </a:endParaRPr>
          </a:p>
        </p:txBody>
      </p:sp>
      <p:sp>
        <p:nvSpPr>
          <p:cNvPr id="5" name="TextBox 4">
            <a:extLst>
              <a:ext uri="{FF2B5EF4-FFF2-40B4-BE49-F238E27FC236}">
                <a16:creationId xmlns:a16="http://schemas.microsoft.com/office/drawing/2014/main" id="{0DEB6219-F1BD-E68D-15F0-B9653EC569D8}"/>
              </a:ext>
            </a:extLst>
          </p:cNvPr>
          <p:cNvSpPr txBox="1"/>
          <p:nvPr/>
        </p:nvSpPr>
        <p:spPr>
          <a:xfrm>
            <a:off x="8763000" y="1676401"/>
            <a:ext cx="1219200" cy="461665"/>
          </a:xfrm>
          <a:prstGeom prst="rect">
            <a:avLst/>
          </a:prstGeom>
          <a:noFill/>
        </p:spPr>
        <p:txBody>
          <a:bodyPr wrap="square">
            <a:spAutoFit/>
          </a:bodyPr>
          <a:lstStyle/>
          <a:p>
            <a:pPr algn="ctr"/>
            <a:r>
              <a:rPr lang="en-US" sz="2400" b="1" dirty="0" err="1">
                <a:latin typeface="#9Slide02 Tieu de rat dai 01" panose="020B0604020202020204" charset="0"/>
                <a:ea typeface="#9Slide02 Tieu de rat dai 01" panose="020B0604020202020204" charset="0"/>
              </a:rPr>
              <a:t>Cây</a:t>
            </a:r>
            <a:endParaRPr lang="vi-VN" sz="2400" dirty="0">
              <a:latin typeface="#9Slide02 Tieu de rat dai 01" panose="020B0604020202020204" charset="0"/>
              <a:ea typeface="#9Slide02 Tieu de rat dai 01" panose="020B0604020202020204" charset="0"/>
            </a:endParaRPr>
          </a:p>
        </p:txBody>
      </p:sp>
      <p:pic>
        <p:nvPicPr>
          <p:cNvPr id="6" name="Picture 2" descr="Based on the image, choose the correct option.">
            <a:extLst>
              <a:ext uri="{FF2B5EF4-FFF2-40B4-BE49-F238E27FC236}">
                <a16:creationId xmlns:a16="http://schemas.microsoft.com/office/drawing/2014/main" id="{A75BE94D-50FB-4592-9246-F128D0ED5C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55"/>
          <a:stretch/>
        </p:blipFill>
        <p:spPr bwMode="auto">
          <a:xfrm>
            <a:off x="2590801" y="2133600"/>
            <a:ext cx="7282445" cy="15778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14BF5E-02CE-4FB4-A758-A270A03337C1}"/>
              </a:ext>
            </a:extLst>
          </p:cNvPr>
          <p:cNvSpPr txBox="1"/>
          <p:nvPr/>
        </p:nvSpPr>
        <p:spPr>
          <a:xfrm>
            <a:off x="5823531" y="1588533"/>
            <a:ext cx="1219200" cy="461665"/>
          </a:xfrm>
          <a:prstGeom prst="rect">
            <a:avLst/>
          </a:prstGeom>
          <a:noFill/>
        </p:spPr>
        <p:txBody>
          <a:bodyPr wrap="square">
            <a:spAutoFit/>
          </a:bodyPr>
          <a:lstStyle/>
          <a:p>
            <a:pPr algn="ctr"/>
            <a:r>
              <a:rPr lang="en-US" sz="2400" b="1" dirty="0" err="1">
                <a:latin typeface="#9Slide02 Tieu de rat dai 01" panose="020B0604020202020204" charset="0"/>
                <a:ea typeface="#9Slide02 Tieu de rat dai 01" panose="020B0604020202020204" charset="0"/>
              </a:rPr>
              <a:t>mô</a:t>
            </a:r>
            <a:endParaRPr lang="vi-VN" sz="2400" dirty="0">
              <a:latin typeface="#9Slide02 Tieu de rat dai 01" panose="020B0604020202020204" charset="0"/>
              <a:ea typeface="#9Slide02 Tieu de rat dai 01" panose="020B0604020202020204" charset="0"/>
            </a:endParaRPr>
          </a:p>
        </p:txBody>
      </p:sp>
      <p:sp>
        <p:nvSpPr>
          <p:cNvPr id="10" name="TextBox 9">
            <a:extLst>
              <a:ext uri="{FF2B5EF4-FFF2-40B4-BE49-F238E27FC236}">
                <a16:creationId xmlns:a16="http://schemas.microsoft.com/office/drawing/2014/main" id="{1EE43C15-7F7C-49E2-AFF7-7F73B9334AD1}"/>
              </a:ext>
            </a:extLst>
          </p:cNvPr>
          <p:cNvSpPr txBox="1"/>
          <p:nvPr/>
        </p:nvSpPr>
        <p:spPr>
          <a:xfrm>
            <a:off x="2821317" y="1588532"/>
            <a:ext cx="1903722" cy="461665"/>
          </a:xfrm>
          <a:prstGeom prst="rect">
            <a:avLst/>
          </a:prstGeom>
          <a:noFill/>
        </p:spPr>
        <p:txBody>
          <a:bodyPr wrap="square">
            <a:spAutoFit/>
          </a:bodyPr>
          <a:lstStyle/>
          <a:p>
            <a:pPr algn="ctr"/>
            <a:r>
              <a:rPr lang="en-US" sz="2400" b="1" dirty="0" err="1">
                <a:latin typeface="#9Slide02 Tieu de rat dai 01" panose="020B0604020202020204" charset="0"/>
                <a:ea typeface="#9Slide02 Tieu de rat dai 01" panose="020B0604020202020204" charset="0"/>
              </a:rPr>
              <a:t>nguyên</a:t>
            </a:r>
            <a:r>
              <a:rPr lang="en-US" sz="2400" b="1" dirty="0">
                <a:latin typeface="#9Slide02 Tieu de rat dai 01" panose="020B0604020202020204" charset="0"/>
                <a:ea typeface="#9Slide02 Tieu de rat dai 01" panose="020B0604020202020204" charset="0"/>
              </a:rPr>
              <a:t> </a:t>
            </a:r>
            <a:r>
              <a:rPr lang="en-US" sz="2400" b="1" dirty="0" err="1">
                <a:latin typeface="#9Slide02 Tieu de rat dai 01" panose="020B0604020202020204" charset="0"/>
                <a:ea typeface="#9Slide02 Tieu de rat dai 01" panose="020B0604020202020204" charset="0"/>
              </a:rPr>
              <a:t>liệu</a:t>
            </a:r>
            <a:endParaRPr lang="vi-VN" sz="2400" dirty="0">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424527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ute cultivation brings hope for farmers - The New Nation">
            <a:extLst>
              <a:ext uri="{FF2B5EF4-FFF2-40B4-BE49-F238E27FC236}">
                <a16:creationId xmlns:a16="http://schemas.microsoft.com/office/drawing/2014/main" id="{EEBF6D03-794F-4CE5-A0F4-EEA44C49A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078" y="259729"/>
            <a:ext cx="6103844" cy="5238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5A9C95-001B-4242-BA28-3C823E7C6592}"/>
              </a:ext>
            </a:extLst>
          </p:cNvPr>
          <p:cNvSpPr txBox="1"/>
          <p:nvPr/>
        </p:nvSpPr>
        <p:spPr>
          <a:xfrm>
            <a:off x="754156" y="5521053"/>
            <a:ext cx="10954870" cy="1077218"/>
          </a:xfrm>
          <a:prstGeom prst="rect">
            <a:avLst/>
          </a:prstGeom>
          <a:noFill/>
        </p:spPr>
        <p:txBody>
          <a:bodyPr wrap="square">
            <a:spAutoFit/>
          </a:bodyPr>
          <a:lstStyle/>
          <a:p>
            <a:pPr algn="just"/>
            <a:r>
              <a:rPr lang="en-US" sz="3200" dirty="0">
                <a:ea typeface="#9Slide02 Tieu de rat dai 01" panose="020B0604020202020204" charset="0"/>
              </a:rPr>
              <a:t>Gibberellin ở </a:t>
            </a:r>
            <a:r>
              <a:rPr lang="en-US" sz="3200" dirty="0" err="1">
                <a:ea typeface="#9Slide02 Tieu de rat dai 01" panose="020B0604020202020204" charset="0"/>
              </a:rPr>
              <a:t>nồng</a:t>
            </a:r>
            <a:r>
              <a:rPr lang="en-US" sz="3200" dirty="0">
                <a:ea typeface="#9Slide02 Tieu de rat dai 01" panose="020B0604020202020204" charset="0"/>
              </a:rPr>
              <a:t> </a:t>
            </a:r>
            <a:r>
              <a:rPr lang="en-US" sz="3200" dirty="0" err="1">
                <a:ea typeface="#9Slide02 Tieu de rat dai 01" panose="020B0604020202020204" charset="0"/>
              </a:rPr>
              <a:t>độ</a:t>
            </a:r>
            <a:r>
              <a:rPr lang="en-US" sz="3200" dirty="0">
                <a:ea typeface="#9Slide02 Tieu de rat dai 01" panose="020B0604020202020204" charset="0"/>
              </a:rPr>
              <a:t> </a:t>
            </a:r>
            <a:r>
              <a:rPr lang="en-US" sz="3200" dirty="0" err="1">
                <a:ea typeface="#9Slide02 Tieu de rat dai 01" panose="020B0604020202020204" charset="0"/>
              </a:rPr>
              <a:t>thích</a:t>
            </a:r>
            <a:r>
              <a:rPr lang="en-US" sz="3200" dirty="0">
                <a:ea typeface="#9Slide02 Tieu de rat dai 01" panose="020B0604020202020204" charset="0"/>
              </a:rPr>
              <a:t> </a:t>
            </a:r>
            <a:r>
              <a:rPr lang="en-US" sz="3200" dirty="0" err="1">
                <a:ea typeface="#9Slide02 Tieu de rat dai 01" panose="020B0604020202020204" charset="0"/>
              </a:rPr>
              <a:t>hợp</a:t>
            </a:r>
            <a:r>
              <a:rPr lang="en-US" sz="3200" dirty="0">
                <a:ea typeface="#9Slide02 Tieu de rat dai 01" panose="020B0604020202020204" charset="0"/>
              </a:rPr>
              <a:t> </a:t>
            </a:r>
            <a:r>
              <a:rPr lang="en-US" sz="3200" dirty="0" err="1">
                <a:ea typeface="#9Slide02 Tieu de rat dai 01" panose="020B0604020202020204" charset="0"/>
              </a:rPr>
              <a:t>làm</a:t>
            </a:r>
            <a:r>
              <a:rPr lang="en-US" sz="3200" dirty="0">
                <a:ea typeface="#9Slide02 Tieu de rat dai 01" panose="020B0604020202020204" charset="0"/>
              </a:rPr>
              <a:t> </a:t>
            </a:r>
            <a:r>
              <a:rPr lang="en-US" sz="3200" dirty="0" err="1">
                <a:ea typeface="#9Slide02 Tieu de rat dai 01" panose="020B0604020202020204" charset="0"/>
              </a:rPr>
              <a:t>tăng</a:t>
            </a:r>
            <a:r>
              <a:rPr lang="en-US" sz="3200" dirty="0">
                <a:ea typeface="#9Slide02 Tieu de rat dai 01" panose="020B0604020202020204" charset="0"/>
              </a:rPr>
              <a:t> </a:t>
            </a:r>
            <a:r>
              <a:rPr lang="en-US" sz="3200" dirty="0" err="1">
                <a:ea typeface="#9Slide02 Tieu de rat dai 01" panose="020B0604020202020204" charset="0"/>
              </a:rPr>
              <a:t>chiều</a:t>
            </a:r>
            <a:r>
              <a:rPr lang="en-US" sz="3200" dirty="0">
                <a:ea typeface="#9Slide02 Tieu de rat dai 01" panose="020B0604020202020204" charset="0"/>
              </a:rPr>
              <a:t> </a:t>
            </a:r>
            <a:r>
              <a:rPr lang="en-US" sz="3200" dirty="0" err="1">
                <a:ea typeface="#9Slide02 Tieu de rat dai 01" panose="020B0604020202020204" charset="0"/>
              </a:rPr>
              <a:t>cao</a:t>
            </a:r>
            <a:r>
              <a:rPr lang="en-US" sz="3200" dirty="0">
                <a:ea typeface="#9Slide02 Tieu de rat dai 01" panose="020B0604020202020204" charset="0"/>
              </a:rPr>
              <a:t> </a:t>
            </a:r>
            <a:r>
              <a:rPr lang="en-US" sz="3200" dirty="0" err="1">
                <a:ea typeface="#9Slide02 Tieu de rat dai 01" panose="020B0604020202020204" charset="0"/>
              </a:rPr>
              <a:t>cây</a:t>
            </a:r>
            <a:r>
              <a:rPr lang="en-US" sz="3200" dirty="0">
                <a:ea typeface="#9Slide02 Tieu de rat dai 01" panose="020B0604020202020204" charset="0"/>
              </a:rPr>
              <a:t> </a:t>
            </a:r>
            <a:r>
              <a:rPr lang="en-US" sz="3200" dirty="0" err="1">
                <a:ea typeface="#9Slide02 Tieu de rat dai 01" panose="020B0604020202020204" charset="0"/>
              </a:rPr>
              <a:t>lấy</a:t>
            </a:r>
            <a:r>
              <a:rPr lang="en-US" sz="3200" dirty="0">
                <a:ea typeface="#9Slide02 Tieu de rat dai 01" panose="020B0604020202020204" charset="0"/>
              </a:rPr>
              <a:t> </a:t>
            </a:r>
            <a:r>
              <a:rPr lang="en-US" sz="3200" dirty="0" err="1">
                <a:ea typeface="#9Slide02 Tieu de rat dai 01" panose="020B0604020202020204" charset="0"/>
              </a:rPr>
              <a:t>sợ</a:t>
            </a:r>
            <a:r>
              <a:rPr lang="en-US" sz="3200" dirty="0">
                <a:ea typeface="#9Slide02 Tieu de rat dai 01" panose="020B0604020202020204" charset="0"/>
              </a:rPr>
              <a:t>, </a:t>
            </a:r>
            <a:r>
              <a:rPr lang="en-US" sz="3200" dirty="0" err="1">
                <a:ea typeface="#9Slide02 Tieu de rat dai 01" panose="020B0604020202020204" charset="0"/>
              </a:rPr>
              <a:t>tạo</a:t>
            </a:r>
            <a:r>
              <a:rPr lang="en-US" sz="3200" dirty="0">
                <a:ea typeface="#9Slide02 Tieu de rat dai 01" panose="020B0604020202020204" charset="0"/>
              </a:rPr>
              <a:t> </a:t>
            </a:r>
            <a:r>
              <a:rPr lang="en-US" sz="3200" dirty="0" err="1">
                <a:ea typeface="#9Slide02 Tieu de rat dai 01" panose="020B0604020202020204" charset="0"/>
              </a:rPr>
              <a:t>quả</a:t>
            </a:r>
            <a:r>
              <a:rPr lang="en-US" sz="3200" dirty="0">
                <a:ea typeface="#9Slide02 Tieu de rat dai 01" panose="020B0604020202020204" charset="0"/>
              </a:rPr>
              <a:t> </a:t>
            </a:r>
            <a:r>
              <a:rPr lang="en-US" sz="3200" dirty="0" err="1">
                <a:ea typeface="#9Slide02 Tieu de rat dai 01" panose="020B0604020202020204" charset="0"/>
              </a:rPr>
              <a:t>không</a:t>
            </a:r>
            <a:r>
              <a:rPr lang="en-US" sz="3200" dirty="0">
                <a:ea typeface="#9Slide02 Tieu de rat dai 01" panose="020B0604020202020204" charset="0"/>
              </a:rPr>
              <a:t> </a:t>
            </a:r>
            <a:r>
              <a:rPr lang="en-US" sz="3200" dirty="0" err="1">
                <a:ea typeface="#9Slide02 Tieu de rat dai 01" panose="020B0604020202020204" charset="0"/>
              </a:rPr>
              <a:t>hạt</a:t>
            </a:r>
            <a:r>
              <a:rPr lang="en-US" sz="3200" dirty="0">
                <a:ea typeface="#9Slide02 Tieu de rat dai 01" panose="020B0604020202020204" charset="0"/>
              </a:rPr>
              <a:t>, </a:t>
            </a:r>
            <a:r>
              <a:rPr lang="en-US" sz="3200" dirty="0" err="1">
                <a:ea typeface="#9Slide02 Tieu de rat dai 01" panose="020B0604020202020204" charset="0"/>
              </a:rPr>
              <a:t>phát</a:t>
            </a:r>
            <a:r>
              <a:rPr lang="en-US" sz="3200" dirty="0">
                <a:ea typeface="#9Slide02 Tieu de rat dai 01" panose="020B0604020202020204" charset="0"/>
              </a:rPr>
              <a:t> </a:t>
            </a:r>
            <a:r>
              <a:rPr lang="en-US" sz="3200" dirty="0" err="1">
                <a:ea typeface="#9Slide02 Tieu de rat dai 01" panose="020B0604020202020204" charset="0"/>
              </a:rPr>
              <a:t>ngủ</a:t>
            </a:r>
            <a:r>
              <a:rPr lang="en-US" sz="3200" dirty="0">
                <a:ea typeface="#9Slide02 Tieu de rat dai 01" panose="020B0604020202020204" charset="0"/>
              </a:rPr>
              <a:t> </a:t>
            </a:r>
            <a:r>
              <a:rPr lang="en-US" sz="3200" dirty="0" err="1">
                <a:ea typeface="#9Slide02 Tieu de rat dai 01" panose="020B0604020202020204" charset="0"/>
              </a:rPr>
              <a:t>cho</a:t>
            </a:r>
            <a:r>
              <a:rPr lang="en-US" sz="3200" dirty="0">
                <a:ea typeface="#9Slide02 Tieu de rat dai 01" panose="020B0604020202020204" charset="0"/>
              </a:rPr>
              <a:t> </a:t>
            </a:r>
            <a:r>
              <a:rPr lang="en-US" sz="3200" dirty="0" err="1">
                <a:ea typeface="#9Slide02 Tieu de rat dai 01" panose="020B0604020202020204" charset="0"/>
              </a:rPr>
              <a:t>hạt</a:t>
            </a:r>
            <a:r>
              <a:rPr lang="en-US" sz="3200" dirty="0">
                <a:ea typeface="#9Slide02 Tieu de rat dai 01" panose="020B0604020202020204" charset="0"/>
              </a:rPr>
              <a:t>, </a:t>
            </a:r>
            <a:r>
              <a:rPr lang="en-US" sz="3200" dirty="0" err="1">
                <a:ea typeface="#9Slide02 Tieu de rat dai 01" panose="020B0604020202020204" charset="0"/>
              </a:rPr>
              <a:t>chồi</a:t>
            </a:r>
            <a:r>
              <a:rPr lang="en-US" sz="3200" dirty="0">
                <a:ea typeface="#9Slide02 Tieu de rat dai 01" panose="020B0604020202020204" charset="0"/>
              </a:rPr>
              <a:t> </a:t>
            </a:r>
            <a:r>
              <a:rPr lang="en-US" sz="3200" dirty="0" err="1">
                <a:ea typeface="#9Slide02 Tieu de rat dai 01" panose="020B0604020202020204" charset="0"/>
              </a:rPr>
              <a:t>hoặc</a:t>
            </a:r>
            <a:r>
              <a:rPr lang="en-US" sz="3200" dirty="0">
                <a:ea typeface="#9Slide02 Tieu de rat dai 01" panose="020B0604020202020204" charset="0"/>
              </a:rPr>
              <a:t> </a:t>
            </a:r>
            <a:r>
              <a:rPr lang="en-US" sz="3200" dirty="0" err="1">
                <a:ea typeface="#9Slide02 Tieu de rat dai 01" panose="020B0604020202020204" charset="0"/>
              </a:rPr>
              <a:t>củ</a:t>
            </a:r>
            <a:r>
              <a:rPr lang="en-US" sz="3200" dirty="0">
                <a:ea typeface="#9Slide02 Tieu de rat dai 01" panose="020B0604020202020204" charset="0"/>
              </a:rPr>
              <a:t>.</a:t>
            </a:r>
            <a:endParaRPr lang="vi-VN" sz="3200" dirty="0">
              <a:ea typeface="#9Slide02 Tieu de rat dai 01" panose="020B0604020202020204" charset="0"/>
            </a:endParaRPr>
          </a:p>
        </p:txBody>
      </p:sp>
    </p:spTree>
    <p:extLst>
      <p:ext uri="{BB962C8B-B14F-4D97-AF65-F5344CB8AC3E}">
        <p14:creationId xmlns:p14="http://schemas.microsoft.com/office/powerpoint/2010/main" val="313825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ất đèn - công ty cung cấp đất đèn">
            <a:extLst>
              <a:ext uri="{FF2B5EF4-FFF2-40B4-BE49-F238E27FC236}">
                <a16:creationId xmlns:a16="http://schemas.microsoft.com/office/drawing/2014/main" id="{F84D67BD-3586-43F4-86C3-F59000F99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837" y="748128"/>
            <a:ext cx="4588444" cy="39817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tilen làm chín trái cây như thế nào?">
            <a:extLst>
              <a:ext uri="{FF2B5EF4-FFF2-40B4-BE49-F238E27FC236}">
                <a16:creationId xmlns:a16="http://schemas.microsoft.com/office/drawing/2014/main" id="{59F6411F-514C-435D-B940-E8ECC03A0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011" y="748127"/>
            <a:ext cx="4948518" cy="3981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4FB173-A0C5-4135-B5A0-8EC52BF23DAB}"/>
              </a:ext>
            </a:extLst>
          </p:cNvPr>
          <p:cNvSpPr txBox="1"/>
          <p:nvPr/>
        </p:nvSpPr>
        <p:spPr>
          <a:xfrm>
            <a:off x="349623" y="5013674"/>
            <a:ext cx="11627223" cy="1569660"/>
          </a:xfrm>
          <a:prstGeom prst="rect">
            <a:avLst/>
          </a:prstGeom>
          <a:noFill/>
        </p:spPr>
        <p:txBody>
          <a:bodyPr wrap="square">
            <a:spAutoFit/>
          </a:bodyPr>
          <a:lstStyle/>
          <a:p>
            <a:pPr algn="just"/>
            <a:r>
              <a:rPr lang="en-US" sz="3200" dirty="0" err="1">
                <a:ea typeface="#9Slide02 Tieu de rat dai 01" panose="020B0604020202020204" charset="0"/>
              </a:rPr>
              <a:t>Đất</a:t>
            </a:r>
            <a:r>
              <a:rPr lang="en-US" sz="3200" dirty="0">
                <a:ea typeface="#9Slide02 Tieu de rat dai 01" panose="020B0604020202020204" charset="0"/>
              </a:rPr>
              <a:t> </a:t>
            </a:r>
            <a:r>
              <a:rPr lang="en-US" sz="3200" dirty="0" err="1">
                <a:ea typeface="#9Slide02 Tieu de rat dai 01" panose="020B0604020202020204" charset="0"/>
              </a:rPr>
              <a:t>đèn</a:t>
            </a:r>
            <a:r>
              <a:rPr lang="en-US" sz="3200" dirty="0">
                <a:ea typeface="#9Slide02 Tieu de rat dai 01" panose="020B0604020202020204" charset="0"/>
              </a:rPr>
              <a:t> </a:t>
            </a:r>
            <a:r>
              <a:rPr lang="en-US" sz="3200" dirty="0" err="1">
                <a:ea typeface="#9Slide02 Tieu de rat dai 01" panose="020B0604020202020204" charset="0"/>
              </a:rPr>
              <a:t>Ethylen</a:t>
            </a:r>
            <a:r>
              <a:rPr lang="en-US" sz="3200" dirty="0">
                <a:ea typeface="#9Slide02 Tieu de rat dai 01" panose="020B0604020202020204" charset="0"/>
              </a:rPr>
              <a:t> </a:t>
            </a:r>
            <a:r>
              <a:rPr lang="en-US" sz="3200" dirty="0" err="1">
                <a:ea typeface="#9Slide02 Tieu de rat dai 01" panose="020B0604020202020204" charset="0"/>
              </a:rPr>
              <a:t>có</a:t>
            </a:r>
            <a:r>
              <a:rPr lang="en-US" sz="3200" dirty="0">
                <a:ea typeface="#9Slide02 Tieu de rat dai 01" panose="020B0604020202020204" charset="0"/>
              </a:rPr>
              <a:t> </a:t>
            </a:r>
            <a:r>
              <a:rPr lang="en-US" sz="3200" dirty="0" err="1">
                <a:ea typeface="#9Slide02 Tieu de rat dai 01" panose="020B0604020202020204" charset="0"/>
              </a:rPr>
              <a:t>thể</a:t>
            </a:r>
            <a:r>
              <a:rPr lang="en-US" sz="3200" dirty="0">
                <a:ea typeface="#9Slide02 Tieu de rat dai 01" panose="020B0604020202020204" charset="0"/>
              </a:rPr>
              <a:t> </a:t>
            </a:r>
            <a:r>
              <a:rPr lang="en-US" sz="3200" dirty="0" err="1">
                <a:ea typeface="#9Slide02 Tieu de rat dai 01" panose="020B0604020202020204" charset="0"/>
              </a:rPr>
              <a:t>được</a:t>
            </a:r>
            <a:r>
              <a:rPr lang="en-US" sz="3200" dirty="0">
                <a:ea typeface="#9Slide02 Tieu de rat dai 01" panose="020B0604020202020204" charset="0"/>
              </a:rPr>
              <a:t> </a:t>
            </a:r>
            <a:r>
              <a:rPr lang="en-US" sz="3200" dirty="0" err="1">
                <a:ea typeface="#9Slide02 Tieu de rat dai 01" panose="020B0604020202020204" charset="0"/>
              </a:rPr>
              <a:t>sử</a:t>
            </a:r>
            <a:r>
              <a:rPr lang="en-US" sz="3200" dirty="0">
                <a:ea typeface="#9Slide02 Tieu de rat dai 01" panose="020B0604020202020204" charset="0"/>
              </a:rPr>
              <a:t> </a:t>
            </a:r>
            <a:r>
              <a:rPr lang="en-US" sz="3200" dirty="0" err="1">
                <a:ea typeface="#9Slide02 Tieu de rat dai 01" panose="020B0604020202020204" charset="0"/>
              </a:rPr>
              <a:t>dụng</a:t>
            </a:r>
            <a:r>
              <a:rPr lang="en-US" sz="3200" dirty="0">
                <a:ea typeface="#9Slide02 Tieu de rat dai 01" panose="020B0604020202020204" charset="0"/>
              </a:rPr>
              <a:t> </a:t>
            </a:r>
            <a:r>
              <a:rPr lang="en-US" sz="3200" dirty="0" err="1">
                <a:ea typeface="#9Slide02 Tieu de rat dai 01" panose="020B0604020202020204" charset="0"/>
              </a:rPr>
              <a:t>thúc</a:t>
            </a:r>
            <a:r>
              <a:rPr lang="en-US" sz="3200" dirty="0">
                <a:ea typeface="#9Slide02 Tieu de rat dai 01" panose="020B0604020202020204" charset="0"/>
              </a:rPr>
              <a:t> </a:t>
            </a:r>
            <a:r>
              <a:rPr lang="en-US" sz="3200" dirty="0" err="1">
                <a:ea typeface="#9Slide02 Tieu de rat dai 01" panose="020B0604020202020204" charset="0"/>
              </a:rPr>
              <a:t>đẩy</a:t>
            </a:r>
            <a:r>
              <a:rPr lang="en-US" sz="3200" dirty="0">
                <a:ea typeface="#9Slide02 Tieu de rat dai 01" panose="020B0604020202020204" charset="0"/>
              </a:rPr>
              <a:t> </a:t>
            </a:r>
            <a:r>
              <a:rPr lang="en-US" sz="3200" dirty="0" err="1">
                <a:ea typeface="#9Slide02 Tieu de rat dai 01" panose="020B0604020202020204" charset="0"/>
              </a:rPr>
              <a:t>quá</a:t>
            </a:r>
            <a:r>
              <a:rPr lang="en-US" sz="3200" dirty="0">
                <a:ea typeface="#9Slide02 Tieu de rat dai 01" panose="020B0604020202020204" charset="0"/>
              </a:rPr>
              <a:t> </a:t>
            </a:r>
            <a:r>
              <a:rPr lang="en-US" sz="3200" dirty="0" err="1">
                <a:ea typeface="#9Slide02 Tieu de rat dai 01" panose="020B0604020202020204" charset="0"/>
              </a:rPr>
              <a:t>trình</a:t>
            </a:r>
            <a:r>
              <a:rPr lang="en-US" sz="3200" dirty="0">
                <a:ea typeface="#9Slide02 Tieu de rat dai 01" panose="020B0604020202020204" charset="0"/>
              </a:rPr>
              <a:t> </a:t>
            </a:r>
            <a:r>
              <a:rPr lang="en-US" sz="3200" dirty="0" err="1">
                <a:ea typeface="#9Slide02 Tieu de rat dai 01" panose="020B0604020202020204" charset="0"/>
              </a:rPr>
              <a:t>chín</a:t>
            </a:r>
            <a:r>
              <a:rPr lang="en-US" sz="3200" dirty="0">
                <a:ea typeface="#9Slide02 Tieu de rat dai 01" panose="020B0604020202020204" charset="0"/>
              </a:rPr>
              <a:t> </a:t>
            </a:r>
            <a:r>
              <a:rPr lang="en-US" sz="3200" dirty="0" err="1">
                <a:ea typeface="#9Slide02 Tieu de rat dai 01" panose="020B0604020202020204" charset="0"/>
              </a:rPr>
              <a:t>của</a:t>
            </a:r>
            <a:r>
              <a:rPr lang="en-US" sz="3200" dirty="0">
                <a:ea typeface="#9Slide02 Tieu de rat dai 01" panose="020B0604020202020204" charset="0"/>
              </a:rPr>
              <a:t> </a:t>
            </a:r>
            <a:r>
              <a:rPr lang="en-US" sz="3200" dirty="0" err="1">
                <a:ea typeface="#9Slide02 Tieu de rat dai 01" panose="020B0604020202020204" charset="0"/>
              </a:rPr>
              <a:t>quả</a:t>
            </a:r>
            <a:r>
              <a:rPr lang="en-US" sz="3200" dirty="0">
                <a:ea typeface="#9Slide02 Tieu de rat dai 01" panose="020B0604020202020204" charset="0"/>
              </a:rPr>
              <a:t> </a:t>
            </a:r>
            <a:r>
              <a:rPr lang="en-US" sz="3200" dirty="0" err="1">
                <a:ea typeface="#9Slide02 Tieu de rat dai 01" panose="020B0604020202020204" charset="0"/>
              </a:rPr>
              <a:t>hoặc</a:t>
            </a:r>
            <a:r>
              <a:rPr lang="en-US" sz="3200" dirty="0">
                <a:ea typeface="#9Slide02 Tieu de rat dai 01" panose="020B0604020202020204" charset="0"/>
              </a:rPr>
              <a:t> </a:t>
            </a:r>
            <a:r>
              <a:rPr lang="en-US" sz="3200" dirty="0" err="1">
                <a:ea typeface="#9Slide02 Tieu de rat dai 01" panose="020B0604020202020204" charset="0"/>
              </a:rPr>
              <a:t>thúc</a:t>
            </a:r>
            <a:r>
              <a:rPr lang="en-US" sz="3200" dirty="0">
                <a:ea typeface="#9Slide02 Tieu de rat dai 01" panose="020B0604020202020204" charset="0"/>
              </a:rPr>
              <a:t> </a:t>
            </a:r>
            <a:r>
              <a:rPr lang="en-US" sz="3200" dirty="0" err="1">
                <a:ea typeface="#9Slide02 Tieu de rat dai 01" panose="020B0604020202020204" charset="0"/>
              </a:rPr>
              <a:t>đẩy</a:t>
            </a:r>
            <a:r>
              <a:rPr lang="en-US" sz="3200" dirty="0">
                <a:ea typeface="#9Slide02 Tieu de rat dai 01" panose="020B0604020202020204" charset="0"/>
              </a:rPr>
              <a:t> ra </a:t>
            </a:r>
            <a:r>
              <a:rPr lang="en-US" sz="3200" dirty="0" err="1">
                <a:ea typeface="#9Slide02 Tieu de rat dai 01" panose="020B0604020202020204" charset="0"/>
              </a:rPr>
              <a:t>hoa</a:t>
            </a:r>
            <a:r>
              <a:rPr lang="en-US" sz="3200" dirty="0">
                <a:ea typeface="#9Slide02 Tieu de rat dai 01" panose="020B0604020202020204" charset="0"/>
              </a:rPr>
              <a:t> </a:t>
            </a:r>
            <a:r>
              <a:rPr lang="en-US" sz="3200" dirty="0" err="1">
                <a:ea typeface="#9Slide02 Tieu de rat dai 01" panose="020B0604020202020204" charset="0"/>
              </a:rPr>
              <a:t>trái</a:t>
            </a:r>
            <a:r>
              <a:rPr lang="en-US" sz="3200" dirty="0">
                <a:ea typeface="#9Slide02 Tieu de rat dai 01" panose="020B0604020202020204" charset="0"/>
              </a:rPr>
              <a:t> </a:t>
            </a:r>
            <a:r>
              <a:rPr lang="en-US" sz="3200" dirty="0" err="1">
                <a:ea typeface="#9Slide02 Tieu de rat dai 01" panose="020B0604020202020204" charset="0"/>
              </a:rPr>
              <a:t>vụ</a:t>
            </a:r>
            <a:r>
              <a:rPr lang="en-US" sz="3200" dirty="0">
                <a:ea typeface="#9Slide02 Tieu de rat dai 01" panose="020B0604020202020204" charset="0"/>
              </a:rPr>
              <a:t>, </a:t>
            </a:r>
            <a:r>
              <a:rPr lang="en-US" sz="3200" dirty="0" err="1">
                <a:ea typeface="#9Slide02 Tieu de rat dai 01" panose="020B0604020202020204" charset="0"/>
              </a:rPr>
              <a:t>làm</a:t>
            </a:r>
            <a:r>
              <a:rPr lang="en-US" sz="3200" dirty="0">
                <a:ea typeface="#9Slide02 Tieu de rat dai 01" panose="020B0604020202020204" charset="0"/>
              </a:rPr>
              <a:t> </a:t>
            </a:r>
            <a:r>
              <a:rPr lang="en-US" sz="3200" dirty="0" err="1">
                <a:ea typeface="#9Slide02 Tieu de rat dai 01" panose="020B0604020202020204" charset="0"/>
              </a:rPr>
              <a:t>rụng</a:t>
            </a:r>
            <a:r>
              <a:rPr lang="en-US" sz="3200" dirty="0">
                <a:ea typeface="#9Slide02 Tieu de rat dai 01" panose="020B0604020202020204" charset="0"/>
              </a:rPr>
              <a:t> </a:t>
            </a:r>
            <a:r>
              <a:rPr lang="en-US" sz="3200" dirty="0" err="1">
                <a:ea typeface="#9Slide02 Tieu de rat dai 01" panose="020B0604020202020204" charset="0"/>
              </a:rPr>
              <a:t>lá</a:t>
            </a:r>
            <a:r>
              <a:rPr lang="en-US" sz="3200" dirty="0">
                <a:ea typeface="#9Slide02 Tieu de rat dai 01" panose="020B0604020202020204" charset="0"/>
              </a:rPr>
              <a:t> </a:t>
            </a:r>
            <a:r>
              <a:rPr lang="en-US" sz="3200" dirty="0" err="1">
                <a:ea typeface="#9Slide02 Tieu de rat dai 01" panose="020B0604020202020204" charset="0"/>
              </a:rPr>
              <a:t>để</a:t>
            </a:r>
            <a:r>
              <a:rPr lang="en-US" sz="3200" dirty="0">
                <a:ea typeface="#9Slide02 Tieu de rat dai 01" panose="020B0604020202020204" charset="0"/>
              </a:rPr>
              <a:t> </a:t>
            </a:r>
            <a:r>
              <a:rPr lang="en-US" sz="3200" dirty="0" err="1">
                <a:ea typeface="#9Slide02 Tieu de rat dai 01" panose="020B0604020202020204" charset="0"/>
              </a:rPr>
              <a:t>thuận</a:t>
            </a:r>
            <a:r>
              <a:rPr lang="en-US" sz="3200" dirty="0">
                <a:ea typeface="#9Slide02 Tieu de rat dai 01" panose="020B0604020202020204" charset="0"/>
              </a:rPr>
              <a:t> </a:t>
            </a:r>
            <a:r>
              <a:rPr lang="en-US" sz="3200" dirty="0" err="1">
                <a:ea typeface="#9Slide02 Tieu de rat dai 01" panose="020B0604020202020204" charset="0"/>
              </a:rPr>
              <a:t>tiện</a:t>
            </a:r>
            <a:r>
              <a:rPr lang="en-US" sz="3200" dirty="0">
                <a:ea typeface="#9Slide02 Tieu de rat dai 01" panose="020B0604020202020204" charset="0"/>
              </a:rPr>
              <a:t> </a:t>
            </a:r>
            <a:r>
              <a:rPr lang="en-US" sz="3200" dirty="0" err="1">
                <a:ea typeface="#9Slide02 Tieu de rat dai 01" panose="020B0604020202020204" charset="0"/>
              </a:rPr>
              <a:t>cho</a:t>
            </a:r>
            <a:r>
              <a:rPr lang="en-US" sz="3200" dirty="0">
                <a:ea typeface="#9Slide02 Tieu de rat dai 01" panose="020B0604020202020204" charset="0"/>
              </a:rPr>
              <a:t> </a:t>
            </a:r>
            <a:r>
              <a:rPr lang="en-US" sz="3200" dirty="0" err="1">
                <a:ea typeface="#9Slide02 Tieu de rat dai 01" panose="020B0604020202020204" charset="0"/>
              </a:rPr>
              <a:t>thu</a:t>
            </a:r>
            <a:r>
              <a:rPr lang="en-US" sz="3200" dirty="0">
                <a:ea typeface="#9Slide02 Tieu de rat dai 01" panose="020B0604020202020204" charset="0"/>
              </a:rPr>
              <a:t> </a:t>
            </a:r>
            <a:r>
              <a:rPr lang="en-US" sz="3200" dirty="0" err="1">
                <a:ea typeface="#9Slide02 Tieu de rat dai 01" panose="020B0604020202020204" charset="0"/>
              </a:rPr>
              <a:t>hoạch</a:t>
            </a:r>
            <a:r>
              <a:rPr lang="en-US" sz="3200" dirty="0">
                <a:ea typeface="#9Slide02 Tieu de rat dai 01" panose="020B0604020202020204" charset="0"/>
              </a:rPr>
              <a:t> </a:t>
            </a:r>
            <a:r>
              <a:rPr lang="en-US" sz="3200" dirty="0" err="1">
                <a:ea typeface="#9Slide02 Tieu de rat dai 01" panose="020B0604020202020204" charset="0"/>
              </a:rPr>
              <a:t>như</a:t>
            </a:r>
            <a:r>
              <a:rPr lang="en-US" sz="3200" dirty="0">
                <a:ea typeface="#9Slide02 Tieu de rat dai 01" panose="020B0604020202020204" charset="0"/>
              </a:rPr>
              <a:t> </a:t>
            </a:r>
            <a:r>
              <a:rPr lang="en-US" sz="3200" dirty="0" err="1">
                <a:ea typeface="#9Slide02 Tieu de rat dai 01" panose="020B0604020202020204" charset="0"/>
              </a:rPr>
              <a:t>bông</a:t>
            </a:r>
            <a:endParaRPr lang="vi-VN" sz="3200" dirty="0">
              <a:ea typeface="#9Slide02 Tieu de rat dai 01" panose="020B0604020202020204" charset="0"/>
            </a:endParaRPr>
          </a:p>
        </p:txBody>
      </p:sp>
    </p:spTree>
    <p:extLst>
      <p:ext uri="{BB962C8B-B14F-4D97-AF65-F5344CB8AC3E}">
        <p14:creationId xmlns:p14="http://schemas.microsoft.com/office/powerpoint/2010/main" val="216820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25DB9C-8B0E-4AD7-A719-DBA38CAAE70F}"/>
              </a:ext>
            </a:extLst>
          </p:cNvPr>
          <p:cNvGrpSpPr/>
          <p:nvPr/>
        </p:nvGrpSpPr>
        <p:grpSpPr>
          <a:xfrm>
            <a:off x="1425960" y="838201"/>
            <a:ext cx="9242040" cy="5127210"/>
            <a:chOff x="-98040" y="838201"/>
            <a:chExt cx="9242040" cy="5127210"/>
          </a:xfrm>
        </p:grpSpPr>
        <p:pic>
          <p:nvPicPr>
            <p:cNvPr id="1026" name="Picture 2" descr="Plant Hormones | BioNinja">
              <a:extLst>
                <a:ext uri="{FF2B5EF4-FFF2-40B4-BE49-F238E27FC236}">
                  <a16:creationId xmlns:a16="http://schemas.microsoft.com/office/drawing/2014/main" id="{B182212A-D3B5-43EC-A218-C917EA129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40" y="838201"/>
              <a:ext cx="9242040" cy="51272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C898D7-7495-4B2F-B7AC-7F8BC5495FCC}"/>
                </a:ext>
              </a:extLst>
            </p:cNvPr>
            <p:cNvSpPr/>
            <p:nvPr/>
          </p:nvSpPr>
          <p:spPr>
            <a:xfrm>
              <a:off x="1285126" y="2469222"/>
              <a:ext cx="1295400"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BAB5A3-408B-4A46-9BB4-44F54A1D8BDB}"/>
                </a:ext>
              </a:extLst>
            </p:cNvPr>
            <p:cNvSpPr txBox="1"/>
            <p:nvPr/>
          </p:nvSpPr>
          <p:spPr>
            <a:xfrm>
              <a:off x="1411689" y="2589356"/>
              <a:ext cx="1076449" cy="369332"/>
            </a:xfrm>
            <a:prstGeom prst="rect">
              <a:avLst/>
            </a:prstGeom>
            <a:noFill/>
          </p:spPr>
          <p:txBody>
            <a:bodyPr wrap="none" rtlCol="0">
              <a:spAutoFit/>
            </a:bodyPr>
            <a:lstStyle/>
            <a:p>
              <a:r>
                <a:rPr lang="en-US" dirty="0" err="1">
                  <a:solidFill>
                    <a:schemeClr val="bg1">
                      <a:lumMod val="95000"/>
                    </a:schemeClr>
                  </a:solidFill>
                </a:rPr>
                <a:t>Nảy</a:t>
              </a:r>
              <a:r>
                <a:rPr lang="en-US" dirty="0">
                  <a:solidFill>
                    <a:schemeClr val="bg1">
                      <a:lumMod val="95000"/>
                    </a:schemeClr>
                  </a:solidFill>
                </a:rPr>
                <a:t> </a:t>
              </a:r>
              <a:r>
                <a:rPr lang="en-US" dirty="0" err="1">
                  <a:solidFill>
                    <a:schemeClr val="bg1">
                      <a:lumMod val="95000"/>
                    </a:schemeClr>
                  </a:solidFill>
                </a:rPr>
                <a:t>mầm</a:t>
              </a:r>
              <a:endParaRPr lang="en-US" dirty="0">
                <a:solidFill>
                  <a:schemeClr val="bg1">
                    <a:lumMod val="95000"/>
                  </a:schemeClr>
                </a:solidFill>
              </a:endParaRPr>
            </a:p>
          </p:txBody>
        </p:sp>
        <p:sp>
          <p:nvSpPr>
            <p:cNvPr id="5" name="Rectangle 4">
              <a:extLst>
                <a:ext uri="{FF2B5EF4-FFF2-40B4-BE49-F238E27FC236}">
                  <a16:creationId xmlns:a16="http://schemas.microsoft.com/office/drawing/2014/main" id="{60339EB8-10AB-4AD7-9535-DCCFE8622666}"/>
                </a:ext>
              </a:extLst>
            </p:cNvPr>
            <p:cNvSpPr/>
            <p:nvPr/>
          </p:nvSpPr>
          <p:spPr>
            <a:xfrm>
              <a:off x="2671280"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5D409F-C397-4E75-B974-5C39FFC392ED}"/>
                </a:ext>
              </a:extLst>
            </p:cNvPr>
            <p:cNvSpPr txBox="1"/>
            <p:nvPr/>
          </p:nvSpPr>
          <p:spPr>
            <a:xfrm>
              <a:off x="2547134" y="2589356"/>
              <a:ext cx="1440094" cy="369332"/>
            </a:xfrm>
            <a:prstGeom prst="rect">
              <a:avLst/>
            </a:prstGeom>
            <a:noFill/>
          </p:spPr>
          <p:txBody>
            <a:bodyPr wrap="square" rtlCol="0">
              <a:spAutoFit/>
            </a:bodyPr>
            <a:lstStyle/>
            <a:p>
              <a:r>
                <a:rPr lang="en-US" dirty="0" err="1">
                  <a:solidFill>
                    <a:schemeClr val="bg1">
                      <a:lumMod val="95000"/>
                    </a:schemeClr>
                  </a:solidFill>
                </a:rPr>
                <a:t>Tăng</a:t>
              </a:r>
              <a:r>
                <a:rPr lang="en-US" dirty="0">
                  <a:solidFill>
                    <a:schemeClr val="bg1">
                      <a:lumMod val="95000"/>
                    </a:schemeClr>
                  </a:solidFill>
                </a:rPr>
                <a:t> </a:t>
              </a:r>
              <a:r>
                <a:rPr lang="en-US" dirty="0" err="1">
                  <a:solidFill>
                    <a:schemeClr val="bg1">
                      <a:lumMod val="95000"/>
                    </a:schemeClr>
                  </a:solidFill>
                </a:rPr>
                <a:t>trưởng</a:t>
              </a:r>
              <a:endParaRPr lang="en-US" dirty="0">
                <a:solidFill>
                  <a:schemeClr val="bg1">
                    <a:lumMod val="95000"/>
                  </a:schemeClr>
                </a:solidFill>
              </a:endParaRPr>
            </a:p>
          </p:txBody>
        </p:sp>
        <p:sp>
          <p:nvSpPr>
            <p:cNvPr id="7" name="Rectangle 6">
              <a:extLst>
                <a:ext uri="{FF2B5EF4-FFF2-40B4-BE49-F238E27FC236}">
                  <a16:creationId xmlns:a16="http://schemas.microsoft.com/office/drawing/2014/main" id="{E20260EE-3BE6-4663-A244-1C359E3CCBF8}"/>
                </a:ext>
              </a:extLst>
            </p:cNvPr>
            <p:cNvSpPr/>
            <p:nvPr/>
          </p:nvSpPr>
          <p:spPr>
            <a:xfrm>
              <a:off x="3936007"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28379CE-1089-42E8-85D9-DA36C39837E3}"/>
                </a:ext>
              </a:extLst>
            </p:cNvPr>
            <p:cNvSpPr txBox="1"/>
            <p:nvPr/>
          </p:nvSpPr>
          <p:spPr>
            <a:xfrm>
              <a:off x="4042022" y="2589356"/>
              <a:ext cx="827471" cy="369332"/>
            </a:xfrm>
            <a:prstGeom prst="rect">
              <a:avLst/>
            </a:prstGeom>
            <a:noFill/>
          </p:spPr>
          <p:txBody>
            <a:bodyPr wrap="none" rtlCol="0">
              <a:spAutoFit/>
            </a:bodyPr>
            <a:lstStyle/>
            <a:p>
              <a:r>
                <a:rPr lang="en-US" dirty="0">
                  <a:solidFill>
                    <a:schemeClr val="bg1">
                      <a:lumMod val="95000"/>
                    </a:schemeClr>
                  </a:solidFill>
                </a:rPr>
                <a:t>Ra </a:t>
              </a:r>
              <a:r>
                <a:rPr lang="en-US" dirty="0" err="1">
                  <a:solidFill>
                    <a:schemeClr val="bg1">
                      <a:lumMod val="95000"/>
                    </a:schemeClr>
                  </a:solidFill>
                </a:rPr>
                <a:t>hoa</a:t>
              </a:r>
              <a:endParaRPr lang="en-US" dirty="0">
                <a:solidFill>
                  <a:schemeClr val="bg1">
                    <a:lumMod val="95000"/>
                  </a:schemeClr>
                </a:solidFill>
              </a:endParaRPr>
            </a:p>
          </p:txBody>
        </p:sp>
        <p:sp>
          <p:nvSpPr>
            <p:cNvPr id="11" name="Rectangle 10">
              <a:extLst>
                <a:ext uri="{FF2B5EF4-FFF2-40B4-BE49-F238E27FC236}">
                  <a16:creationId xmlns:a16="http://schemas.microsoft.com/office/drawing/2014/main" id="{2FA3CEFE-7092-4A67-B536-C0D926B69BC1}"/>
                </a:ext>
              </a:extLst>
            </p:cNvPr>
            <p:cNvSpPr/>
            <p:nvPr/>
          </p:nvSpPr>
          <p:spPr>
            <a:xfrm>
              <a:off x="5232376"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66A4098-FD04-457C-931F-D62734BA34E5}"/>
                </a:ext>
              </a:extLst>
            </p:cNvPr>
            <p:cNvSpPr txBox="1"/>
            <p:nvPr/>
          </p:nvSpPr>
          <p:spPr>
            <a:xfrm>
              <a:off x="5338391" y="2589356"/>
              <a:ext cx="1019831" cy="369332"/>
            </a:xfrm>
            <a:prstGeom prst="rect">
              <a:avLst/>
            </a:prstGeom>
            <a:noFill/>
          </p:spPr>
          <p:txBody>
            <a:bodyPr wrap="none" rtlCol="0">
              <a:spAutoFit/>
            </a:bodyPr>
            <a:lstStyle/>
            <a:p>
              <a:r>
                <a:rPr lang="en-US" dirty="0" err="1">
                  <a:solidFill>
                    <a:schemeClr val="bg1">
                      <a:lumMod val="95000"/>
                    </a:schemeClr>
                  </a:solidFill>
                </a:rPr>
                <a:t>Quả</a:t>
              </a:r>
              <a:r>
                <a:rPr lang="en-US" dirty="0">
                  <a:solidFill>
                    <a:schemeClr val="bg1">
                      <a:lumMod val="95000"/>
                    </a:schemeClr>
                  </a:solidFill>
                </a:rPr>
                <a:t> </a:t>
              </a:r>
              <a:r>
                <a:rPr lang="en-US" dirty="0" err="1">
                  <a:solidFill>
                    <a:schemeClr val="bg1">
                      <a:lumMod val="95000"/>
                    </a:schemeClr>
                  </a:solidFill>
                </a:rPr>
                <a:t>chín</a:t>
              </a:r>
              <a:endParaRPr lang="en-US" dirty="0">
                <a:solidFill>
                  <a:schemeClr val="bg1">
                    <a:lumMod val="95000"/>
                  </a:schemeClr>
                </a:solidFill>
              </a:endParaRPr>
            </a:p>
          </p:txBody>
        </p:sp>
        <p:sp>
          <p:nvSpPr>
            <p:cNvPr id="13" name="Rectangle 12">
              <a:extLst>
                <a:ext uri="{FF2B5EF4-FFF2-40B4-BE49-F238E27FC236}">
                  <a16:creationId xmlns:a16="http://schemas.microsoft.com/office/drawing/2014/main" id="{A2253B8C-68E1-471D-8C05-6B0D00A34FF2}"/>
                </a:ext>
              </a:extLst>
            </p:cNvPr>
            <p:cNvSpPr/>
            <p:nvPr/>
          </p:nvSpPr>
          <p:spPr>
            <a:xfrm>
              <a:off x="6518207"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35D886-9225-418B-9C8D-351C75EC5EAC}"/>
                </a:ext>
              </a:extLst>
            </p:cNvPr>
            <p:cNvSpPr txBox="1"/>
            <p:nvPr/>
          </p:nvSpPr>
          <p:spPr>
            <a:xfrm>
              <a:off x="6624222" y="2589356"/>
              <a:ext cx="875561" cy="369332"/>
            </a:xfrm>
            <a:prstGeom prst="rect">
              <a:avLst/>
            </a:prstGeom>
            <a:noFill/>
          </p:spPr>
          <p:txBody>
            <a:bodyPr wrap="none" rtlCol="0">
              <a:spAutoFit/>
            </a:bodyPr>
            <a:lstStyle/>
            <a:p>
              <a:r>
                <a:rPr lang="en-US" dirty="0" err="1">
                  <a:solidFill>
                    <a:schemeClr val="bg1">
                      <a:lumMod val="95000"/>
                    </a:schemeClr>
                  </a:solidFill>
                </a:rPr>
                <a:t>Rụng</a:t>
              </a:r>
              <a:r>
                <a:rPr lang="en-US" dirty="0">
                  <a:solidFill>
                    <a:schemeClr val="bg1">
                      <a:lumMod val="95000"/>
                    </a:schemeClr>
                  </a:solidFill>
                </a:rPr>
                <a:t> </a:t>
              </a:r>
              <a:r>
                <a:rPr lang="en-US" dirty="0" err="1">
                  <a:solidFill>
                    <a:schemeClr val="bg1">
                      <a:lumMod val="95000"/>
                    </a:schemeClr>
                  </a:solidFill>
                </a:rPr>
                <a:t>lá</a:t>
              </a:r>
              <a:endParaRPr lang="en-US" dirty="0">
                <a:solidFill>
                  <a:schemeClr val="bg1">
                    <a:lumMod val="95000"/>
                  </a:schemeClr>
                </a:solidFill>
              </a:endParaRPr>
            </a:p>
          </p:txBody>
        </p:sp>
        <p:sp>
          <p:nvSpPr>
            <p:cNvPr id="15" name="Rectangle 14">
              <a:extLst>
                <a:ext uri="{FF2B5EF4-FFF2-40B4-BE49-F238E27FC236}">
                  <a16:creationId xmlns:a16="http://schemas.microsoft.com/office/drawing/2014/main" id="{2A351E68-BEFF-431C-815C-548BFE05D42F}"/>
                </a:ext>
              </a:extLst>
            </p:cNvPr>
            <p:cNvSpPr/>
            <p:nvPr/>
          </p:nvSpPr>
          <p:spPr>
            <a:xfrm>
              <a:off x="7791961"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6A06A94-E969-4CBA-87A8-69EECA64775C}"/>
                </a:ext>
              </a:extLst>
            </p:cNvPr>
            <p:cNvSpPr txBox="1"/>
            <p:nvPr/>
          </p:nvSpPr>
          <p:spPr>
            <a:xfrm>
              <a:off x="7897976" y="2589356"/>
              <a:ext cx="924740" cy="369332"/>
            </a:xfrm>
            <a:prstGeom prst="rect">
              <a:avLst/>
            </a:prstGeom>
            <a:noFill/>
          </p:spPr>
          <p:txBody>
            <a:bodyPr wrap="none" rtlCol="0">
              <a:spAutoFit/>
            </a:bodyPr>
            <a:lstStyle/>
            <a:p>
              <a:r>
                <a:rPr lang="en-US" dirty="0" err="1">
                  <a:solidFill>
                    <a:schemeClr val="bg1">
                      <a:lumMod val="95000"/>
                    </a:schemeClr>
                  </a:solidFill>
                </a:rPr>
                <a:t>Ngủ</a:t>
              </a:r>
              <a:r>
                <a:rPr lang="en-US" dirty="0">
                  <a:solidFill>
                    <a:schemeClr val="bg1">
                      <a:lumMod val="95000"/>
                    </a:schemeClr>
                  </a:solidFill>
                </a:rPr>
                <a:t> </a:t>
              </a:r>
              <a:r>
                <a:rPr lang="en-US" dirty="0" err="1">
                  <a:solidFill>
                    <a:schemeClr val="bg1">
                      <a:lumMod val="95000"/>
                    </a:schemeClr>
                  </a:solidFill>
                </a:rPr>
                <a:t>hạt</a:t>
              </a:r>
              <a:endParaRPr lang="en-US" dirty="0">
                <a:solidFill>
                  <a:schemeClr val="bg1">
                    <a:lumMod val="95000"/>
                  </a:schemeClr>
                </a:solidFill>
              </a:endParaRPr>
            </a:p>
          </p:txBody>
        </p:sp>
        <p:sp>
          <p:nvSpPr>
            <p:cNvPr id="18" name="Rectangle 17">
              <a:extLst>
                <a:ext uri="{FF2B5EF4-FFF2-40B4-BE49-F238E27FC236}">
                  <a16:creationId xmlns:a16="http://schemas.microsoft.com/office/drawing/2014/main" id="{01B8B6C6-0166-4806-95C7-A9BB3E531326}"/>
                </a:ext>
              </a:extLst>
            </p:cNvPr>
            <p:cNvSpPr/>
            <p:nvPr/>
          </p:nvSpPr>
          <p:spPr>
            <a:xfrm>
              <a:off x="-14918" y="3068548"/>
              <a:ext cx="1295400" cy="557056"/>
            </a:xfrm>
            <a:prstGeom prst="rect">
              <a:avLst/>
            </a:prstGeom>
            <a:solidFill>
              <a:srgbClr val="FBEB7C"/>
            </a:solidFill>
            <a:ln>
              <a:solidFill>
                <a:srgbClr val="FBE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D6CADBD-4CF5-4D28-8CC4-063046B7592F}"/>
                </a:ext>
              </a:extLst>
            </p:cNvPr>
            <p:cNvSpPr txBox="1"/>
            <p:nvPr/>
          </p:nvSpPr>
          <p:spPr>
            <a:xfrm>
              <a:off x="121919" y="3146412"/>
              <a:ext cx="1215589" cy="369332"/>
            </a:xfrm>
            <a:prstGeom prst="rect">
              <a:avLst/>
            </a:prstGeom>
            <a:noFill/>
            <a:ln>
              <a:solidFill>
                <a:srgbClr val="FBEB7C"/>
              </a:solidFill>
            </a:ln>
          </p:spPr>
          <p:txBody>
            <a:bodyPr wrap="none" rtlCol="0">
              <a:spAutoFit/>
            </a:bodyPr>
            <a:lstStyle/>
            <a:p>
              <a:r>
                <a:rPr lang="en-US" dirty="0"/>
                <a:t>Gibberellin</a:t>
              </a:r>
            </a:p>
          </p:txBody>
        </p:sp>
        <p:sp>
          <p:nvSpPr>
            <p:cNvPr id="20" name="Rectangle 19">
              <a:extLst>
                <a:ext uri="{FF2B5EF4-FFF2-40B4-BE49-F238E27FC236}">
                  <a16:creationId xmlns:a16="http://schemas.microsoft.com/office/drawing/2014/main" id="{0BA2E5C4-B8F3-4CE0-B03D-21CD1C5BA595}"/>
                </a:ext>
              </a:extLst>
            </p:cNvPr>
            <p:cNvSpPr/>
            <p:nvPr/>
          </p:nvSpPr>
          <p:spPr>
            <a:xfrm>
              <a:off x="99658" y="3674633"/>
              <a:ext cx="1162844" cy="441785"/>
            </a:xfrm>
            <a:prstGeom prst="rect">
              <a:avLst/>
            </a:prstGeom>
            <a:solidFill>
              <a:srgbClr val="FDA659"/>
            </a:solidFill>
            <a:ln>
              <a:solidFill>
                <a:srgbClr val="FDA6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3A475C4-E717-4CD0-BD0D-F025AB28991E}"/>
                </a:ext>
              </a:extLst>
            </p:cNvPr>
            <p:cNvSpPr txBox="1"/>
            <p:nvPr/>
          </p:nvSpPr>
          <p:spPr>
            <a:xfrm>
              <a:off x="109570" y="3703468"/>
              <a:ext cx="1030689" cy="369332"/>
            </a:xfrm>
            <a:prstGeom prst="rect">
              <a:avLst/>
            </a:prstGeom>
            <a:solidFill>
              <a:srgbClr val="FDA659"/>
            </a:solidFill>
            <a:ln>
              <a:solidFill>
                <a:srgbClr val="FDA659"/>
              </a:solidFill>
            </a:ln>
          </p:spPr>
          <p:txBody>
            <a:bodyPr wrap="square" rtlCol="0">
              <a:spAutoFit/>
            </a:bodyPr>
            <a:lstStyle/>
            <a:p>
              <a:pPr algn="ctr"/>
              <a:r>
                <a:rPr lang="en-US" dirty="0"/>
                <a:t>Auxin</a:t>
              </a:r>
            </a:p>
          </p:txBody>
        </p:sp>
        <p:sp>
          <p:nvSpPr>
            <p:cNvPr id="22" name="Rectangle 21">
              <a:extLst>
                <a:ext uri="{FF2B5EF4-FFF2-40B4-BE49-F238E27FC236}">
                  <a16:creationId xmlns:a16="http://schemas.microsoft.com/office/drawing/2014/main" id="{529CE2DF-CA39-4FA7-B93A-23375F46C6D7}"/>
                </a:ext>
              </a:extLst>
            </p:cNvPr>
            <p:cNvSpPr/>
            <p:nvPr/>
          </p:nvSpPr>
          <p:spPr>
            <a:xfrm>
              <a:off x="52724" y="4281885"/>
              <a:ext cx="1189441" cy="441785"/>
            </a:xfrm>
            <a:prstGeom prst="rect">
              <a:avLst/>
            </a:prstGeom>
            <a:solidFill>
              <a:srgbClr val="9AE773"/>
            </a:solidFill>
            <a:ln>
              <a:solidFill>
                <a:srgbClr val="9BE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5F638B9-9FD0-4581-ACEC-590428E08632}"/>
                </a:ext>
              </a:extLst>
            </p:cNvPr>
            <p:cNvSpPr txBox="1"/>
            <p:nvPr/>
          </p:nvSpPr>
          <p:spPr>
            <a:xfrm>
              <a:off x="52417" y="4321898"/>
              <a:ext cx="1189749" cy="369332"/>
            </a:xfrm>
            <a:prstGeom prst="rect">
              <a:avLst/>
            </a:prstGeom>
            <a:solidFill>
              <a:srgbClr val="9AE773"/>
            </a:solidFill>
            <a:ln>
              <a:solidFill>
                <a:srgbClr val="9BE574"/>
              </a:solidFill>
            </a:ln>
          </p:spPr>
          <p:txBody>
            <a:bodyPr wrap="square" rtlCol="0">
              <a:spAutoFit/>
            </a:bodyPr>
            <a:lstStyle/>
            <a:p>
              <a:pPr algn="ctr"/>
              <a:r>
                <a:rPr lang="en-US" dirty="0" err="1"/>
                <a:t>Cytokinins</a:t>
              </a:r>
              <a:endParaRPr lang="en-US" dirty="0"/>
            </a:p>
          </p:txBody>
        </p:sp>
        <p:sp>
          <p:nvSpPr>
            <p:cNvPr id="24" name="Rectangle 23">
              <a:extLst>
                <a:ext uri="{FF2B5EF4-FFF2-40B4-BE49-F238E27FC236}">
                  <a16:creationId xmlns:a16="http://schemas.microsoft.com/office/drawing/2014/main" id="{3B0E57FB-A4AC-4634-BC09-55915E50C647}"/>
                </a:ext>
              </a:extLst>
            </p:cNvPr>
            <p:cNvSpPr/>
            <p:nvPr/>
          </p:nvSpPr>
          <p:spPr>
            <a:xfrm>
              <a:off x="33887" y="4796217"/>
              <a:ext cx="1189441" cy="441785"/>
            </a:xfrm>
            <a:prstGeom prst="rect">
              <a:avLst/>
            </a:prstGeom>
            <a:solidFill>
              <a:srgbClr val="A0C1EA"/>
            </a:solidFill>
            <a:ln>
              <a:solidFill>
                <a:srgbClr val="9FC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BD7EF98-A7BE-4576-BE70-00C90FDEC588}"/>
                </a:ext>
              </a:extLst>
            </p:cNvPr>
            <p:cNvSpPr txBox="1"/>
            <p:nvPr/>
          </p:nvSpPr>
          <p:spPr>
            <a:xfrm>
              <a:off x="33580" y="4836230"/>
              <a:ext cx="1189749" cy="369332"/>
            </a:xfrm>
            <a:prstGeom prst="rect">
              <a:avLst/>
            </a:prstGeom>
            <a:solidFill>
              <a:srgbClr val="A0C1EA"/>
            </a:solidFill>
            <a:ln>
              <a:solidFill>
                <a:srgbClr val="9FC3E7"/>
              </a:solidFill>
            </a:ln>
          </p:spPr>
          <p:txBody>
            <a:bodyPr wrap="square" rtlCol="0">
              <a:spAutoFit/>
            </a:bodyPr>
            <a:lstStyle/>
            <a:p>
              <a:pPr algn="ctr"/>
              <a:r>
                <a:rPr lang="en-US" dirty="0"/>
                <a:t>Ethylene</a:t>
              </a:r>
            </a:p>
          </p:txBody>
        </p:sp>
        <p:sp>
          <p:nvSpPr>
            <p:cNvPr id="26" name="Rectangle 25">
              <a:extLst>
                <a:ext uri="{FF2B5EF4-FFF2-40B4-BE49-F238E27FC236}">
                  <a16:creationId xmlns:a16="http://schemas.microsoft.com/office/drawing/2014/main" id="{595C2B0C-2247-4273-BE1C-7766BCB446C7}"/>
                </a:ext>
              </a:extLst>
            </p:cNvPr>
            <p:cNvSpPr/>
            <p:nvPr/>
          </p:nvSpPr>
          <p:spPr>
            <a:xfrm>
              <a:off x="18477" y="5331664"/>
              <a:ext cx="1189441" cy="441785"/>
            </a:xfrm>
            <a:prstGeom prst="rect">
              <a:avLst/>
            </a:prstGeom>
            <a:solidFill>
              <a:srgbClr val="F6B0F9"/>
            </a:solidFill>
            <a:ln>
              <a:solidFill>
                <a:srgbClr val="F6B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8513AB1-3979-4498-8DBD-3B8D44417768}"/>
                </a:ext>
              </a:extLst>
            </p:cNvPr>
            <p:cNvSpPr txBox="1"/>
            <p:nvPr/>
          </p:nvSpPr>
          <p:spPr>
            <a:xfrm>
              <a:off x="14631" y="5390763"/>
              <a:ext cx="1189441" cy="307777"/>
            </a:xfrm>
            <a:prstGeom prst="rect">
              <a:avLst/>
            </a:prstGeom>
            <a:solidFill>
              <a:srgbClr val="F6B0F9"/>
            </a:solidFill>
            <a:ln>
              <a:solidFill>
                <a:srgbClr val="F6B0F9"/>
              </a:solidFill>
            </a:ln>
          </p:spPr>
          <p:txBody>
            <a:bodyPr wrap="square" rtlCol="0">
              <a:spAutoFit/>
            </a:bodyPr>
            <a:lstStyle/>
            <a:p>
              <a:r>
                <a:rPr lang="en-US" sz="1400" dirty="0"/>
                <a:t>Abscisic acid</a:t>
              </a:r>
            </a:p>
          </p:txBody>
        </p:sp>
      </p:grpSp>
    </p:spTree>
    <p:extLst>
      <p:ext uri="{BB962C8B-B14F-4D97-AF65-F5344CB8AC3E}">
        <p14:creationId xmlns:p14="http://schemas.microsoft.com/office/powerpoint/2010/main" val="107314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1147482" y="1111623"/>
            <a:ext cx="9711018" cy="4988859"/>
            <a:chOff x="1709006" y="3677880"/>
            <a:chExt cx="7677317" cy="1489168"/>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709006" y="3677880"/>
              <a:ext cx="7677317" cy="1489168"/>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910582" y="4089777"/>
              <a:ext cx="7273101" cy="591003"/>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3200" b="1" dirty="0">
                  <a:solidFill>
                    <a:schemeClr val="bg1"/>
                  </a:solidFill>
                  <a:ea typeface="#9Slide02 Tieu de rat dai 01" panose="020B0604020202020204" charset="0"/>
                </a:rPr>
                <a:t>ỨNG DỤNG HORMONE THỰC VẬT TRONG THỰC TIỄN</a:t>
              </a:r>
            </a:p>
            <a:p>
              <a:pPr algn="just">
                <a:lnSpc>
                  <a:spcPct val="150000"/>
                </a:lnSpc>
                <a:buClr>
                  <a:srgbClr val="44546A"/>
                </a:buClr>
                <a:buSzPct val="70000"/>
                <a:defRPr/>
              </a:pP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Ứng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dụng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trong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đời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sống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thực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tiễn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phát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triển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chồi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làm</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quả</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chín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nhân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giống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vô</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tính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nảy</a:t>
              </a:r>
              <a:r>
                <a:rPr lang="en-US" sz="3200" b="1" dirty="0">
                  <a:solidFill>
                    <a:schemeClr val="bg1"/>
                  </a:solidFill>
                  <a:ea typeface="#9Slide02 Tieu de rat dai 01" panose="020B0604020202020204" charset="0"/>
                </a:rPr>
                <a:t> m-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hormone </a:t>
              </a:r>
              <a:r>
                <a:rPr lang="en-US" sz="3200" b="1" dirty="0" err="1">
                  <a:solidFill>
                    <a:schemeClr val="bg1"/>
                  </a:solidFill>
                  <a:ea typeface="#9Slide02 Tieu de rat dai 01" panose="020B0604020202020204" charset="0"/>
                </a:rPr>
                <a:t>nhân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tạo</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không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được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phân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giải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hết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bên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bị</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luỹ</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trong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nông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phẩm</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có</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thể</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gây</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độc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hại</a:t>
              </a:r>
              <a:r>
                <a:rPr lang="en-US" sz="3200" b="1" dirty="0">
                  <a:solidFill>
                    <a:schemeClr val="bg1"/>
                  </a:solidFill>
                  <a:ea typeface="#9Slide02 Tieu de rat dai 01" panose="020B0604020202020204" charset="0"/>
                </a:rPr>
                <a:t>.</a:t>
              </a:r>
            </a:p>
            <a:p>
              <a:pPr algn="just">
                <a:lnSpc>
                  <a:spcPct val="150000"/>
                </a:lnSpc>
                <a:buClr>
                  <a:srgbClr val="44546A"/>
                </a:buClr>
                <a:buSzPct val="70000"/>
                <a:defRPr/>
              </a:pPr>
              <a:r>
                <a:rPr lang="en-US" sz="3200" b="1" dirty="0" err="1">
                  <a:solidFill>
                    <a:schemeClr val="bg1"/>
                  </a:solidFill>
                  <a:ea typeface="#9Slide02 Tieu de rat dai 01" panose="020B0604020202020204" charset="0"/>
                </a:rPr>
                <a:t>ầm</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hạt</a:t>
              </a:r>
              <a:r>
                <a:rPr lang="en-US" sz="3200" b="1" dirty="0">
                  <a:solidFill>
                    <a:schemeClr val="bg1"/>
                  </a:solidFill>
                  <a:ea typeface="#9Slide02 Tieu de rat dai 01" panose="020B0604020202020204" charset="0"/>
                </a:rPr>
                <a:t>, ra </a:t>
              </a:r>
              <a:r>
                <a:rPr lang="en-US" sz="3200" b="1" dirty="0" err="1">
                  <a:solidFill>
                    <a:schemeClr val="bg1"/>
                  </a:solidFill>
                  <a:ea typeface="#9Slide02 Tieu de rat dai 01" panose="020B0604020202020204" charset="0"/>
                </a:rPr>
                <a:t>hoa</a:t>
              </a:r>
              <a:r>
                <a:rPr lang="en-US" sz="3200" b="1" dirty="0">
                  <a:solidFill>
                    <a:schemeClr val="bg1"/>
                  </a:solidFill>
                  <a:ea typeface="#9Slide02 Tieu de rat dai 01" panose="020B0604020202020204" charset="0"/>
                </a:rPr>
                <a:t>…</a:t>
              </a:r>
            </a:p>
          </p:txBody>
        </p:sp>
      </p:grpSp>
    </p:spTree>
    <p:extLst>
      <p:ext uri="{BB962C8B-B14F-4D97-AF65-F5344CB8AC3E}">
        <p14:creationId xmlns:p14="http://schemas.microsoft.com/office/powerpoint/2010/main" val="409407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69326"/>
      </p:ext>
    </p:extLst>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rồng bí đao có bấm ngọn không? Cách ngắt ngọn bí đao">
            <a:extLst>
              <a:ext uri="{FF2B5EF4-FFF2-40B4-BE49-F238E27FC236}">
                <a16:creationId xmlns:a16="http://schemas.microsoft.com/office/drawing/2014/main" id="{30FC21F0-BB8D-4293-901D-50FEFA42A6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83E41BE-FD1C-4C3D-BF12-69DB360C991D}"/>
              </a:ext>
            </a:extLst>
          </p:cNvPr>
          <p:cNvPicPr>
            <a:picLocks noChangeAspect="1"/>
          </p:cNvPicPr>
          <p:nvPr/>
        </p:nvPicPr>
        <p:blipFill>
          <a:blip r:embed="rId2"/>
          <a:stretch>
            <a:fillRect/>
          </a:stretch>
        </p:blipFill>
        <p:spPr>
          <a:xfrm>
            <a:off x="1795118" y="203097"/>
            <a:ext cx="8872882" cy="5668785"/>
          </a:xfrm>
          <a:prstGeom prst="rect">
            <a:avLst/>
          </a:prstGeom>
        </p:spPr>
      </p:pic>
    </p:spTree>
    <p:extLst>
      <p:ext uri="{BB962C8B-B14F-4D97-AF65-F5344CB8AC3E}">
        <p14:creationId xmlns:p14="http://schemas.microsoft.com/office/powerpoint/2010/main" val="2480270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HOA HƯỚNG DƯƠNG ĐÃ GHÉP NHẠC.mp4">
            <a:hlinkClick r:id="" action="ppaction://media"/>
          </p:cNvPr>
          <p:cNvPicPr>
            <a:picLocks noRot="1" noChangeAspect="1"/>
          </p:cNvPicPr>
          <p:nvPr>
            <a:videoFile r:link="rId1"/>
          </p:nvPr>
        </p:nvPicPr>
        <p:blipFill>
          <a:blip r:embed="rId3"/>
          <a:stretch>
            <a:fillRect/>
          </a:stretch>
        </p:blipFill>
        <p:spPr>
          <a:xfrm>
            <a:off x="0" y="0"/>
            <a:ext cx="12192000" cy="6858000"/>
          </a:xfrm>
          <a:prstGeom prst="rect">
            <a:avLst/>
          </a:prstGeom>
        </p:spPr>
      </p:pic>
    </p:spTree>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CF3763-7521-6853-073A-5A51126087F1}"/>
              </a:ext>
            </a:extLst>
          </p:cNvPr>
          <p:cNvSpPr txBox="1"/>
          <p:nvPr/>
        </p:nvSpPr>
        <p:spPr>
          <a:xfrm>
            <a:off x="1694329" y="359956"/>
            <a:ext cx="7137251" cy="1569660"/>
          </a:xfrm>
          <a:prstGeom prst="rect">
            <a:avLst/>
          </a:prstGeom>
          <a:noFill/>
        </p:spPr>
        <p:txBody>
          <a:bodyPr wrap="square">
            <a:spAutoFit/>
          </a:bodyPr>
          <a:lstStyle/>
          <a:p>
            <a:r>
              <a:rPr lang="vi-VN" sz="3200" dirty="0">
                <a:latin typeface="Calibri" panose="020F0502020204030204" pitchFamily="34" charset="0"/>
                <a:ea typeface="Calibri" panose="020F0502020204030204" pitchFamily="34" charset="0"/>
                <a:cs typeface="Calibri" panose="020F0502020204030204" pitchFamily="34" charset="0"/>
              </a:rPr>
              <a:t>Giải thích tại sao trong thực tiễn thường dùng auxin ở nồng độ thấp trong giâm cành</a:t>
            </a:r>
            <a:r>
              <a:rPr lang="en-US" sz="3200" dirty="0">
                <a:latin typeface="Calibri" panose="020F0502020204030204" pitchFamily="34" charset="0"/>
                <a:ea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1CF0F2DD-CD4C-BDFC-75A3-D7A7005711C5}"/>
              </a:ext>
            </a:extLst>
          </p:cNvPr>
          <p:cNvSpPr txBox="1"/>
          <p:nvPr/>
        </p:nvSpPr>
        <p:spPr>
          <a:xfrm>
            <a:off x="443753" y="2918012"/>
            <a:ext cx="11304494" cy="2970685"/>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ea typeface="Calibri" panose="020F0502020204030204" pitchFamily="34" charset="0"/>
                <a:cs typeface="Calibri" panose="020F0502020204030204" pitchFamily="34" charset="0"/>
              </a:rPr>
              <a:t>Trong thực tiễn thường dùng auxin ở nồng độ thấp trong giâm cành vì auxin có vai trò sinh lí chủ yếu là kích thích sự phân chia, kéo dài tế bào; kích thích sự hình thành rễ; giúp cành giâm nhanh ra rễ hơn</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Đồng Hồ Đếm Ngược 15 Giây Cho Video Tập Luyện">
            <a:hlinkClick r:id="" action="ppaction://media"/>
            <a:extLst>
              <a:ext uri="{FF2B5EF4-FFF2-40B4-BE49-F238E27FC236}">
                <a16:creationId xmlns:a16="http://schemas.microsoft.com/office/drawing/2014/main" id="{9FE50E81-1E52-571F-2916-7813A57F56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64930" y="242048"/>
            <a:ext cx="1676400" cy="942975"/>
          </a:xfrm>
          <a:prstGeom prst="rect">
            <a:avLst/>
          </a:prstGeom>
        </p:spPr>
      </p:pic>
      <p:pic>
        <p:nvPicPr>
          <p:cNvPr id="6" name="Picture 5" descr="Shape, circle&#10;&#10;Description automatically generated">
            <a:extLst>
              <a:ext uri="{FF2B5EF4-FFF2-40B4-BE49-F238E27FC236}">
                <a16:creationId xmlns:a16="http://schemas.microsoft.com/office/drawing/2014/main" id="{36E83972-5F43-7D21-5AE2-B22FEB279B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7270" y="359956"/>
            <a:ext cx="533400" cy="637946"/>
          </a:xfrm>
          <a:prstGeom prst="rect">
            <a:avLst/>
          </a:prstGeom>
        </p:spPr>
      </p:pic>
      <p:sp>
        <p:nvSpPr>
          <p:cNvPr id="8" name="TextBox 7">
            <a:extLst>
              <a:ext uri="{FF2B5EF4-FFF2-40B4-BE49-F238E27FC236}">
                <a16:creationId xmlns:a16="http://schemas.microsoft.com/office/drawing/2014/main" id="{78DF8899-BBB4-4C1B-B9A3-8D72673BDEEC}"/>
              </a:ext>
            </a:extLst>
          </p:cNvPr>
          <p:cNvSpPr txBox="1"/>
          <p:nvPr/>
        </p:nvSpPr>
        <p:spPr>
          <a:xfrm>
            <a:off x="2686050" y="2217642"/>
            <a:ext cx="6145530" cy="584775"/>
          </a:xfrm>
          <a:prstGeom prst="rect">
            <a:avLst/>
          </a:prstGeom>
          <a:noFill/>
        </p:spPr>
        <p:txBody>
          <a:bodyPr wrap="square">
            <a:spAutoFit/>
          </a:bodyPr>
          <a:lstStyle/>
          <a:p>
            <a:pPr algn="ctr"/>
            <a:r>
              <a:rPr lang="en-US" sz="3200" dirty="0">
                <a:ea typeface="#9Slide02 Tieu de rat dai 01" panose="020B0604020202020204" charset="0"/>
              </a:rPr>
              <a:t>HƯỚNG DẪN TRẢ LỜI</a:t>
            </a:r>
          </a:p>
        </p:txBody>
      </p:sp>
    </p:spTree>
    <p:extLst>
      <p:ext uri="{BB962C8B-B14F-4D97-AF65-F5344CB8AC3E}">
        <p14:creationId xmlns:p14="http://schemas.microsoft.com/office/powerpoint/2010/main" val="19900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6FADC-9EBF-1761-7C19-45EB837EF0A5}"/>
              </a:ext>
            </a:extLst>
          </p:cNvPr>
          <p:cNvSpPr txBox="1"/>
          <p:nvPr/>
        </p:nvSpPr>
        <p:spPr>
          <a:xfrm>
            <a:off x="777689" y="5065058"/>
            <a:ext cx="10865223" cy="1569660"/>
          </a:xfrm>
          <a:prstGeom prst="rect">
            <a:avLst/>
          </a:prstGeom>
          <a:noFill/>
        </p:spPr>
        <p:txBody>
          <a:bodyPr wrap="square">
            <a:spAutoFit/>
          </a:bodyPr>
          <a:lstStyle/>
          <a:p>
            <a:pPr algn="just"/>
            <a:r>
              <a:rPr lang="en-US" sz="3200" dirty="0">
                <a:ea typeface="#9Slide02 Tieu de rat dai 01" panose="020B0604020202020204" charset="0"/>
              </a:rPr>
              <a:t>Hoa </a:t>
            </a:r>
            <a:r>
              <a:rPr lang="en-US" sz="3200" dirty="0" err="1">
                <a:ea typeface="#9Slide02 Tieu de rat dai 01" panose="020B0604020202020204" charset="0"/>
              </a:rPr>
              <a:t>mai</a:t>
            </a:r>
            <a:r>
              <a:rPr lang="en-US" sz="3200" dirty="0">
                <a:ea typeface="#9Slide02 Tieu de rat dai 01" panose="020B0604020202020204" charset="0"/>
              </a:rPr>
              <a:t> </a:t>
            </a:r>
            <a:r>
              <a:rPr lang="en-US" sz="3200" dirty="0" err="1">
                <a:ea typeface="#9Slide02 Tieu de rat dai 01" panose="020B0604020202020204" charset="0"/>
              </a:rPr>
              <a:t>chỉ</a:t>
            </a:r>
            <a:r>
              <a:rPr lang="en-US" sz="3200" dirty="0">
                <a:ea typeface="#9Slide02 Tieu de rat dai 01" panose="020B0604020202020204" charset="0"/>
              </a:rPr>
              <a:t> </a:t>
            </a:r>
            <a:r>
              <a:rPr lang="en-US" sz="3200" dirty="0" err="1">
                <a:ea typeface="#9Slide02 Tieu de rat dai 01" panose="020B0604020202020204" charset="0"/>
              </a:rPr>
              <a:t>có</a:t>
            </a:r>
            <a:r>
              <a:rPr lang="en-US" sz="3200" dirty="0">
                <a:ea typeface="#9Slide02 Tieu de rat dai 01" panose="020B0604020202020204" charset="0"/>
              </a:rPr>
              <a:t> ở </a:t>
            </a:r>
            <a:r>
              <a:rPr lang="en-US" sz="3200" dirty="0" err="1">
                <a:ea typeface="#9Slide02 Tieu de rat dai 01" panose="020B0604020202020204" charset="0"/>
              </a:rPr>
              <a:t>phổ</a:t>
            </a:r>
            <a:r>
              <a:rPr lang="en-US" sz="3200" dirty="0">
                <a:ea typeface="#9Slide02 Tieu de rat dai 01" panose="020B0604020202020204" charset="0"/>
              </a:rPr>
              <a:t> </a:t>
            </a:r>
            <a:r>
              <a:rPr lang="en-US" sz="3200" dirty="0" err="1">
                <a:ea typeface="#9Slide02 Tieu de rat dai 01" panose="020B0604020202020204" charset="0"/>
              </a:rPr>
              <a:t>biến</a:t>
            </a:r>
            <a:r>
              <a:rPr lang="en-US" sz="3200" dirty="0">
                <a:ea typeface="#9Slide02 Tieu de rat dai 01" panose="020B0604020202020204" charset="0"/>
              </a:rPr>
              <a:t> ở </a:t>
            </a:r>
            <a:r>
              <a:rPr lang="en-US" sz="3200" dirty="0" err="1">
                <a:ea typeface="#9Slide02 Tieu de rat dai 01" panose="020B0604020202020204" charset="0"/>
              </a:rPr>
              <a:t>miền</a:t>
            </a:r>
            <a:r>
              <a:rPr lang="en-US" sz="3200" dirty="0">
                <a:ea typeface="#9Slide02 Tieu de rat dai 01" panose="020B0604020202020204" charset="0"/>
              </a:rPr>
              <a:t> Nam, </a:t>
            </a:r>
            <a:r>
              <a:rPr lang="en-US" sz="3200" dirty="0" err="1">
                <a:ea typeface="#9Slide02 Tieu de rat dai 01" panose="020B0604020202020204" charset="0"/>
              </a:rPr>
              <a:t>hoa</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phổ</a:t>
            </a:r>
            <a:r>
              <a:rPr lang="en-US" sz="3200" dirty="0">
                <a:ea typeface="#9Slide02 Tieu de rat dai 01" panose="020B0604020202020204" charset="0"/>
              </a:rPr>
              <a:t> </a:t>
            </a:r>
            <a:r>
              <a:rPr lang="en-US" sz="3200" dirty="0" err="1">
                <a:ea typeface="#9Slide02 Tieu de rat dai 01" panose="020B0604020202020204" charset="0"/>
              </a:rPr>
              <a:t>biến</a:t>
            </a:r>
            <a:r>
              <a:rPr lang="en-US" sz="3200" dirty="0">
                <a:ea typeface="#9Slide02 Tieu de rat dai 01" panose="020B0604020202020204" charset="0"/>
              </a:rPr>
              <a:t> ở </a:t>
            </a:r>
            <a:r>
              <a:rPr lang="en-US" sz="3200" dirty="0" err="1">
                <a:ea typeface="#9Slide02 Tieu de rat dai 01" panose="020B0604020202020204" charset="0"/>
              </a:rPr>
              <a:t>miền</a:t>
            </a:r>
            <a:r>
              <a:rPr lang="en-US" sz="3200" dirty="0">
                <a:ea typeface="#9Slide02 Tieu de rat dai 01" panose="020B0604020202020204" charset="0"/>
              </a:rPr>
              <a:t> </a:t>
            </a:r>
            <a:r>
              <a:rPr lang="en-US" sz="3200" dirty="0" err="1">
                <a:ea typeface="#9Slide02 Tieu de rat dai 01" panose="020B0604020202020204" charset="0"/>
              </a:rPr>
              <a:t>Bắc</a:t>
            </a:r>
            <a:r>
              <a:rPr lang="en-US" sz="3200" dirty="0">
                <a:ea typeface="#9Slide02 Tieu de rat dai 01" panose="020B0604020202020204" charset="0"/>
              </a:rPr>
              <a:t>. </a:t>
            </a:r>
            <a:r>
              <a:rPr lang="en-US" sz="3200" dirty="0" err="1">
                <a:ea typeface="#9Slide02 Tieu de rat dai 01" panose="020B0604020202020204" charset="0"/>
              </a:rPr>
              <a:t>Liệu</a:t>
            </a:r>
            <a:r>
              <a:rPr lang="en-US" sz="3200" dirty="0">
                <a:ea typeface="#9Slide02 Tieu de rat dai 01" panose="020B0604020202020204" charset="0"/>
              </a:rPr>
              <a:t> </a:t>
            </a:r>
            <a:r>
              <a:rPr lang="en-US" sz="3200" dirty="0" err="1">
                <a:ea typeface="#9Slide02 Tieu de rat dai 01" panose="020B0604020202020204" charset="0"/>
              </a:rPr>
              <a:t>mang</a:t>
            </a:r>
            <a:r>
              <a:rPr lang="en-US" sz="3200" dirty="0">
                <a:ea typeface="#9Slide02 Tieu de rat dai 01" panose="020B0604020202020204" charset="0"/>
              </a:rPr>
              <a:t> </a:t>
            </a:r>
            <a:r>
              <a:rPr lang="en-US" sz="3200" dirty="0" err="1">
                <a:ea typeface="#9Slide02 Tieu de rat dai 01" panose="020B0604020202020204" charset="0"/>
              </a:rPr>
              <a:t>hoa</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vào</a:t>
            </a:r>
            <a:r>
              <a:rPr lang="en-US" sz="3200" dirty="0">
                <a:ea typeface="#9Slide02 Tieu de rat dai 01" panose="020B0604020202020204" charset="0"/>
              </a:rPr>
              <a:t> </a:t>
            </a:r>
            <a:r>
              <a:rPr lang="en-US" sz="3200" dirty="0" err="1">
                <a:ea typeface="#9Slide02 Tieu de rat dai 01" panose="020B0604020202020204" charset="0"/>
              </a:rPr>
              <a:t>miền</a:t>
            </a:r>
            <a:r>
              <a:rPr lang="en-US" sz="3200" dirty="0">
                <a:ea typeface="#9Slide02 Tieu de rat dai 01" panose="020B0604020202020204" charset="0"/>
              </a:rPr>
              <a:t> Nam </a:t>
            </a:r>
            <a:r>
              <a:rPr lang="en-US" sz="3200" dirty="0" err="1">
                <a:ea typeface="#9Slide02 Tieu de rat dai 01" panose="020B0604020202020204" charset="0"/>
              </a:rPr>
              <a:t>để</a:t>
            </a:r>
            <a:r>
              <a:rPr lang="en-US" sz="3200" dirty="0">
                <a:ea typeface="#9Slide02 Tieu de rat dai 01" panose="020B0604020202020204" charset="0"/>
              </a:rPr>
              <a:t> </a:t>
            </a:r>
            <a:r>
              <a:rPr lang="en-US" sz="3200" dirty="0" err="1">
                <a:ea typeface="#9Slide02 Tieu de rat dai 01" panose="020B0604020202020204" charset="0"/>
              </a:rPr>
              <a:t>trồng</a:t>
            </a:r>
            <a:r>
              <a:rPr lang="en-US" sz="3200" dirty="0">
                <a:ea typeface="#9Slide02 Tieu de rat dai 01" panose="020B0604020202020204" charset="0"/>
              </a:rPr>
              <a:t> </a:t>
            </a:r>
            <a:r>
              <a:rPr lang="en-US" sz="3200" dirty="0" err="1">
                <a:ea typeface="#9Slide02 Tieu de rat dai 01" panose="020B0604020202020204" charset="0"/>
              </a:rPr>
              <a:t>thì</a:t>
            </a:r>
            <a:r>
              <a:rPr lang="en-US" sz="3200" dirty="0">
                <a:ea typeface="#9Slide02 Tieu de rat dai 01" panose="020B0604020202020204" charset="0"/>
              </a:rPr>
              <a:t> </a:t>
            </a:r>
            <a:r>
              <a:rPr lang="en-US" sz="3200" dirty="0" err="1">
                <a:ea typeface="#9Slide02 Tieu de rat dai 01" panose="020B0604020202020204" charset="0"/>
              </a:rPr>
              <a:t>liệu</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có</a:t>
            </a:r>
            <a:r>
              <a:rPr lang="en-US" sz="3200" dirty="0">
                <a:ea typeface="#9Slide02 Tieu de rat dai 01" panose="020B0604020202020204" charset="0"/>
              </a:rPr>
              <a:t> </a:t>
            </a:r>
            <a:r>
              <a:rPr lang="en-US" sz="3200" dirty="0" err="1">
                <a:ea typeface="#9Slide02 Tieu de rat dai 01" panose="020B0604020202020204" charset="0"/>
              </a:rPr>
              <a:t>ra</a:t>
            </a:r>
            <a:r>
              <a:rPr lang="en-US" sz="3200" dirty="0">
                <a:ea typeface="#9Slide02 Tieu de rat dai 01" panose="020B0604020202020204" charset="0"/>
              </a:rPr>
              <a:t> </a:t>
            </a:r>
            <a:r>
              <a:rPr lang="en-US" sz="3200" dirty="0" err="1">
                <a:ea typeface="#9Slide02 Tieu de rat dai 01" panose="020B0604020202020204" charset="0"/>
              </a:rPr>
              <a:t>hoa</a:t>
            </a:r>
            <a:r>
              <a:rPr lang="en-US" sz="3200" dirty="0">
                <a:ea typeface="#9Slide02 Tieu de rat dai 01" panose="020B0604020202020204" charset="0"/>
              </a:rPr>
              <a:t>? </a:t>
            </a:r>
            <a:endParaRPr lang="vi-VN" sz="3200" dirty="0">
              <a:ea typeface="#9Slide02 Tieu de rat dai 01" panose="020B0604020202020204" charset="0"/>
            </a:endParaRPr>
          </a:p>
        </p:txBody>
      </p:sp>
      <p:pic>
        <p:nvPicPr>
          <p:cNvPr id="9218" name="Picture 2" descr="Những kinh nghiệm giúp chọn mua hoa mai ngày Tết">
            <a:extLst>
              <a:ext uri="{FF2B5EF4-FFF2-40B4-BE49-F238E27FC236}">
                <a16:creationId xmlns:a16="http://schemas.microsoft.com/office/drawing/2014/main" id="{63B2FC06-5211-223F-5061-3C2AD864DD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570" y="554587"/>
            <a:ext cx="5647764" cy="39602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ự Tích Hoa Đào, Hoa Mai Ngày Tết">
            <a:extLst>
              <a:ext uri="{FF2B5EF4-FFF2-40B4-BE49-F238E27FC236}">
                <a16:creationId xmlns:a16="http://schemas.microsoft.com/office/drawing/2014/main" id="{87D78128-BD1F-D254-1C3C-B61D4FC26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54" y="554588"/>
            <a:ext cx="5940446" cy="396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32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8522-7384-4B33-AFD8-819B6B26EC3C}"/>
              </a:ext>
            </a:extLst>
          </p:cNvPr>
          <p:cNvSpPr txBox="1"/>
          <p:nvPr/>
        </p:nvSpPr>
        <p:spPr>
          <a:xfrm>
            <a:off x="3810000" y="2582939"/>
            <a:ext cx="8382000" cy="707886"/>
          </a:xfrm>
          <a:prstGeom prst="rect">
            <a:avLst/>
          </a:prstGeom>
          <a:noFill/>
        </p:spPr>
        <p:txBody>
          <a:bodyPr wrap="square" lIns="0" rIns="0" rtlCol="0" anchor="b">
            <a:spAutoFit/>
          </a:bodyPr>
          <a:lstStyle/>
          <a:p>
            <a:pPr algn="ctr"/>
            <a:r>
              <a:rPr lang="en-US" sz="4000" b="1" noProof="1">
                <a:solidFill>
                  <a:srgbClr val="FFC000"/>
                </a:solidFill>
                <a:latin typeface="Calibri" panose="020F0502020204030204" pitchFamily="34" charset="0"/>
                <a:ea typeface="Calibri" panose="020F0502020204030204" pitchFamily="34" charset="0"/>
                <a:cs typeface="Calibri" panose="020F0502020204030204" pitchFamily="34" charset="0"/>
              </a:rPr>
              <a:t>PHÁT TRIỂN Ở THỰC VẬT CÓ HOA</a:t>
            </a:r>
          </a:p>
        </p:txBody>
      </p:sp>
      <p:pic>
        <p:nvPicPr>
          <p:cNvPr id="3" name="Picture 2">
            <a:extLst>
              <a:ext uri="{FF2B5EF4-FFF2-40B4-BE49-F238E27FC236}">
                <a16:creationId xmlns:a16="http://schemas.microsoft.com/office/drawing/2014/main" id="{6DC72428-3C77-40D3-A738-51C2625347EA}"/>
              </a:ext>
            </a:extLst>
          </p:cNvPr>
          <p:cNvPicPr>
            <a:picLocks noChangeAspect="1"/>
          </p:cNvPicPr>
          <p:nvPr/>
        </p:nvPicPr>
        <p:blipFill>
          <a:blip r:embed="rId2"/>
          <a:stretch>
            <a:fillRect/>
          </a:stretch>
        </p:blipFill>
        <p:spPr>
          <a:xfrm>
            <a:off x="2895601" y="2438400"/>
            <a:ext cx="1414347" cy="124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0183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38239-FC56-FC86-6E83-41B935F57AF8}"/>
              </a:ext>
            </a:extLst>
          </p:cNvPr>
          <p:cNvPicPr>
            <a:picLocks noChangeAspect="1"/>
          </p:cNvPicPr>
          <p:nvPr/>
        </p:nvPicPr>
        <p:blipFill rotWithShape="1">
          <a:blip r:embed="rId2"/>
          <a:srcRect t="14655" b="16466"/>
          <a:stretch/>
        </p:blipFill>
        <p:spPr>
          <a:xfrm>
            <a:off x="1524000" y="1143002"/>
            <a:ext cx="9144000" cy="3581399"/>
          </a:xfrm>
          <a:prstGeom prst="rect">
            <a:avLst/>
          </a:prstGeom>
        </p:spPr>
      </p:pic>
      <p:sp>
        <p:nvSpPr>
          <p:cNvPr id="4" name="Rectangle 3">
            <a:extLst>
              <a:ext uri="{FF2B5EF4-FFF2-40B4-BE49-F238E27FC236}">
                <a16:creationId xmlns:a16="http://schemas.microsoft.com/office/drawing/2014/main" id="{19CBA9C6-6620-0EB8-64DF-560D9BFD4EA4}"/>
              </a:ext>
            </a:extLst>
          </p:cNvPr>
          <p:cNvSpPr/>
          <p:nvPr/>
        </p:nvSpPr>
        <p:spPr>
          <a:xfrm>
            <a:off x="1524000" y="4114800"/>
            <a:ext cx="685800" cy="6096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4E23C4-7024-850A-C372-6B5305E399F0}"/>
              </a:ext>
            </a:extLst>
          </p:cNvPr>
          <p:cNvSpPr txBox="1"/>
          <p:nvPr/>
        </p:nvSpPr>
        <p:spPr>
          <a:xfrm>
            <a:off x="1425112" y="4201180"/>
            <a:ext cx="883576" cy="523220"/>
          </a:xfrm>
          <a:prstGeom prst="rect">
            <a:avLst/>
          </a:prstGeom>
          <a:noFill/>
        </p:spPr>
        <p:txBody>
          <a:bodyPr wrap="none" rtlCol="0">
            <a:spAutoFit/>
          </a:bodyPr>
          <a:lstStyle/>
          <a:p>
            <a:pPr algn="ctr"/>
            <a:r>
              <a:rPr lang="en-US" sz="1400" dirty="0"/>
              <a:t>Giai </a:t>
            </a:r>
            <a:r>
              <a:rPr lang="en-US" sz="1400" dirty="0" err="1"/>
              <a:t>đoạn</a:t>
            </a:r>
            <a:endParaRPr lang="en-US" sz="1400" dirty="0"/>
          </a:p>
          <a:p>
            <a:pPr algn="ctr"/>
            <a:r>
              <a:rPr lang="en-US" sz="1400" dirty="0"/>
              <a:t> </a:t>
            </a:r>
            <a:r>
              <a:rPr lang="en-US" sz="1400" dirty="0" err="1"/>
              <a:t>hạt</a:t>
            </a:r>
            <a:endParaRPr lang="en-US" sz="1400" dirty="0"/>
          </a:p>
        </p:txBody>
      </p:sp>
      <p:sp>
        <p:nvSpPr>
          <p:cNvPr id="6" name="Rectangle 5">
            <a:extLst>
              <a:ext uri="{FF2B5EF4-FFF2-40B4-BE49-F238E27FC236}">
                <a16:creationId xmlns:a16="http://schemas.microsoft.com/office/drawing/2014/main" id="{64C1E6E3-3751-31D2-760C-71B971371751}"/>
              </a:ext>
            </a:extLst>
          </p:cNvPr>
          <p:cNvSpPr/>
          <p:nvPr/>
        </p:nvSpPr>
        <p:spPr>
          <a:xfrm>
            <a:off x="2208454" y="4114800"/>
            <a:ext cx="3277946" cy="609600"/>
          </a:xfrm>
          <a:prstGeom prst="rect">
            <a:avLst/>
          </a:prstGeom>
          <a:solidFill>
            <a:srgbClr val="C8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862614-445D-B18C-7E7B-E2C9E93661C9}"/>
              </a:ext>
            </a:extLst>
          </p:cNvPr>
          <p:cNvSpPr txBox="1"/>
          <p:nvPr/>
        </p:nvSpPr>
        <p:spPr>
          <a:xfrm>
            <a:off x="2057400" y="4265712"/>
            <a:ext cx="3048000" cy="307777"/>
          </a:xfrm>
          <a:prstGeom prst="rect">
            <a:avLst/>
          </a:prstGeom>
          <a:noFill/>
        </p:spPr>
        <p:txBody>
          <a:bodyPr wrap="square" rtlCol="0">
            <a:spAutoFit/>
          </a:bodyPr>
          <a:lstStyle/>
          <a:p>
            <a:pPr algn="ctr"/>
            <a:r>
              <a:rPr lang="en-US" sz="1400" dirty="0"/>
              <a:t>Giai </a:t>
            </a:r>
            <a:r>
              <a:rPr lang="en-US" sz="1400" dirty="0" err="1"/>
              <a:t>đoạn</a:t>
            </a:r>
            <a:r>
              <a:rPr lang="en-US" sz="1400" dirty="0"/>
              <a:t> non </a:t>
            </a:r>
            <a:r>
              <a:rPr lang="en-US" sz="1400" dirty="0" err="1"/>
              <a:t>trẻ</a:t>
            </a:r>
            <a:endParaRPr lang="en-US" sz="1400" dirty="0"/>
          </a:p>
        </p:txBody>
      </p:sp>
      <p:sp>
        <p:nvSpPr>
          <p:cNvPr id="8" name="Rectangle 7">
            <a:extLst>
              <a:ext uri="{FF2B5EF4-FFF2-40B4-BE49-F238E27FC236}">
                <a16:creationId xmlns:a16="http://schemas.microsoft.com/office/drawing/2014/main" id="{4054A50F-BC21-4E8E-02DE-3EF6E5526A44}"/>
              </a:ext>
            </a:extLst>
          </p:cNvPr>
          <p:cNvSpPr/>
          <p:nvPr/>
        </p:nvSpPr>
        <p:spPr>
          <a:xfrm>
            <a:off x="5447630" y="4114800"/>
            <a:ext cx="1638973" cy="609600"/>
          </a:xfrm>
          <a:prstGeom prst="rect">
            <a:avLst/>
          </a:prstGeom>
          <a:solidFill>
            <a:srgbClr val="E3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7E3280-1A6E-1AFA-0BE6-67149CEF3DEB}"/>
              </a:ext>
            </a:extLst>
          </p:cNvPr>
          <p:cNvSpPr txBox="1"/>
          <p:nvPr/>
        </p:nvSpPr>
        <p:spPr>
          <a:xfrm>
            <a:off x="5408942" y="4163832"/>
            <a:ext cx="1524000" cy="523220"/>
          </a:xfrm>
          <a:prstGeom prst="rect">
            <a:avLst/>
          </a:prstGeom>
          <a:noFill/>
        </p:spPr>
        <p:txBody>
          <a:bodyPr wrap="square" rtlCol="0">
            <a:spAutoFit/>
          </a:bodyPr>
          <a:lstStyle/>
          <a:p>
            <a:pPr algn="ctr"/>
            <a:r>
              <a:rPr lang="en-US" sz="1400" dirty="0"/>
              <a:t>Giai </a:t>
            </a:r>
            <a:r>
              <a:rPr lang="en-US" sz="1400" dirty="0" err="1"/>
              <a:t>đoạn</a:t>
            </a:r>
            <a:r>
              <a:rPr lang="en-US" sz="1400" dirty="0"/>
              <a:t> </a:t>
            </a:r>
          </a:p>
          <a:p>
            <a:pPr algn="ctr"/>
            <a:r>
              <a:rPr lang="en-US" sz="1400" dirty="0" err="1"/>
              <a:t>trưởng</a:t>
            </a:r>
            <a:r>
              <a:rPr lang="en-US" sz="1400" dirty="0"/>
              <a:t> </a:t>
            </a:r>
            <a:r>
              <a:rPr lang="en-US" sz="1400" dirty="0" err="1"/>
              <a:t>thành</a:t>
            </a:r>
            <a:endParaRPr lang="en-US" sz="1400" dirty="0"/>
          </a:p>
        </p:txBody>
      </p:sp>
      <p:sp>
        <p:nvSpPr>
          <p:cNvPr id="10" name="Rectangle 9">
            <a:extLst>
              <a:ext uri="{FF2B5EF4-FFF2-40B4-BE49-F238E27FC236}">
                <a16:creationId xmlns:a16="http://schemas.microsoft.com/office/drawing/2014/main" id="{9F5936F9-7070-634D-3F01-84E6316B6978}"/>
              </a:ext>
            </a:extLst>
          </p:cNvPr>
          <p:cNvSpPr/>
          <p:nvPr/>
        </p:nvSpPr>
        <p:spPr>
          <a:xfrm>
            <a:off x="7064106" y="4115727"/>
            <a:ext cx="1638973" cy="6096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5A89F91-08FC-88FA-ABA1-7D08C59EAC8B}"/>
              </a:ext>
            </a:extLst>
          </p:cNvPr>
          <p:cNvSpPr txBox="1"/>
          <p:nvPr/>
        </p:nvSpPr>
        <p:spPr>
          <a:xfrm>
            <a:off x="7025418" y="4164759"/>
            <a:ext cx="1524000" cy="523220"/>
          </a:xfrm>
          <a:prstGeom prst="rect">
            <a:avLst/>
          </a:prstGeom>
          <a:noFill/>
        </p:spPr>
        <p:txBody>
          <a:bodyPr wrap="square" rtlCol="0">
            <a:spAutoFit/>
          </a:bodyPr>
          <a:lstStyle/>
          <a:p>
            <a:pPr algn="ctr"/>
            <a:r>
              <a:rPr lang="en-US" sz="1400" dirty="0"/>
              <a:t>Giai </a:t>
            </a:r>
            <a:r>
              <a:rPr lang="en-US" sz="1400" dirty="0" err="1"/>
              <a:t>đoạn</a:t>
            </a:r>
            <a:r>
              <a:rPr lang="en-US" sz="1400" dirty="0"/>
              <a:t> </a:t>
            </a:r>
          </a:p>
          <a:p>
            <a:pPr algn="ctr"/>
            <a:r>
              <a:rPr lang="en-US" sz="1400" dirty="0"/>
              <a:t>Sinh </a:t>
            </a:r>
            <a:r>
              <a:rPr lang="en-US" sz="1400" dirty="0" err="1"/>
              <a:t>sản</a:t>
            </a:r>
            <a:endParaRPr lang="en-US" sz="1400" dirty="0"/>
          </a:p>
        </p:txBody>
      </p:sp>
      <p:sp>
        <p:nvSpPr>
          <p:cNvPr id="12" name="Rectangle 11">
            <a:extLst>
              <a:ext uri="{FF2B5EF4-FFF2-40B4-BE49-F238E27FC236}">
                <a16:creationId xmlns:a16="http://schemas.microsoft.com/office/drawing/2014/main" id="{367AFBE8-0F7D-F1AD-8DB7-4F2594D3C85C}"/>
              </a:ext>
            </a:extLst>
          </p:cNvPr>
          <p:cNvSpPr/>
          <p:nvPr/>
        </p:nvSpPr>
        <p:spPr>
          <a:xfrm>
            <a:off x="8702995" y="4115727"/>
            <a:ext cx="1942511" cy="6096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4BC876-5E74-76CB-3BBA-3B6E15921597}"/>
              </a:ext>
            </a:extLst>
          </p:cNvPr>
          <p:cNvSpPr txBox="1"/>
          <p:nvPr/>
        </p:nvSpPr>
        <p:spPr>
          <a:xfrm>
            <a:off x="8664307" y="4164759"/>
            <a:ext cx="1806245" cy="523220"/>
          </a:xfrm>
          <a:prstGeom prst="rect">
            <a:avLst/>
          </a:prstGeom>
          <a:noFill/>
        </p:spPr>
        <p:txBody>
          <a:bodyPr wrap="square" rtlCol="0">
            <a:spAutoFit/>
          </a:bodyPr>
          <a:lstStyle/>
          <a:p>
            <a:pPr algn="ctr"/>
            <a:r>
              <a:rPr lang="en-US" sz="1400" dirty="0"/>
              <a:t>Giai </a:t>
            </a:r>
            <a:r>
              <a:rPr lang="en-US" sz="1400" dirty="0" err="1"/>
              <a:t>đoạn</a:t>
            </a:r>
            <a:r>
              <a:rPr lang="en-US" sz="1400" dirty="0"/>
              <a:t> </a:t>
            </a:r>
          </a:p>
          <a:p>
            <a:pPr algn="ctr"/>
            <a:r>
              <a:rPr lang="en-US" sz="1400" dirty="0" err="1"/>
              <a:t>già</a:t>
            </a:r>
            <a:endParaRPr lang="en-US" sz="1400" dirty="0"/>
          </a:p>
        </p:txBody>
      </p:sp>
      <p:sp>
        <p:nvSpPr>
          <p:cNvPr id="16" name="TextBox 15">
            <a:extLst>
              <a:ext uri="{FF2B5EF4-FFF2-40B4-BE49-F238E27FC236}">
                <a16:creationId xmlns:a16="http://schemas.microsoft.com/office/drawing/2014/main" id="{27668834-9D2B-43DB-6BFB-B283A7E09420}"/>
              </a:ext>
            </a:extLst>
          </p:cNvPr>
          <p:cNvSpPr txBox="1"/>
          <p:nvPr/>
        </p:nvSpPr>
        <p:spPr>
          <a:xfrm>
            <a:off x="1425112" y="4884001"/>
            <a:ext cx="9592512" cy="584775"/>
          </a:xfrm>
          <a:prstGeom prst="rect">
            <a:avLst/>
          </a:prstGeom>
          <a:noFill/>
        </p:spPr>
        <p:txBody>
          <a:bodyPr wrap="square" rtlCol="0">
            <a:spAutoFit/>
          </a:bodyPr>
          <a:lstStyle/>
          <a:p>
            <a:pPr algn="ctr"/>
            <a:r>
              <a:rPr lang="en-US" sz="3200" dirty="0" err="1"/>
              <a:t>Sơ</a:t>
            </a:r>
            <a:r>
              <a:rPr lang="en-US" sz="3200" dirty="0"/>
              <a:t> </a:t>
            </a:r>
            <a:r>
              <a:rPr lang="en-US" sz="3200" dirty="0" err="1"/>
              <a:t>đồ</a:t>
            </a:r>
            <a:r>
              <a:rPr lang="en-US" sz="3200" dirty="0"/>
              <a:t> </a:t>
            </a:r>
            <a:r>
              <a:rPr lang="en-US" sz="3200" dirty="0" err="1"/>
              <a:t>các</a:t>
            </a:r>
            <a:r>
              <a:rPr lang="en-US" sz="3200" dirty="0"/>
              <a:t> </a:t>
            </a:r>
            <a:r>
              <a:rPr lang="en-US" sz="3200" dirty="0" err="1"/>
              <a:t>giai</a:t>
            </a:r>
            <a:r>
              <a:rPr lang="en-US" sz="3200" dirty="0"/>
              <a:t> </a:t>
            </a:r>
            <a:r>
              <a:rPr lang="en-US" sz="3200" dirty="0" err="1"/>
              <a:t>đoạn</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cây</a:t>
            </a:r>
            <a:r>
              <a:rPr lang="en-US" sz="3200" dirty="0"/>
              <a:t> </a:t>
            </a:r>
            <a:r>
              <a:rPr lang="en-US" sz="3200" dirty="0" err="1"/>
              <a:t>ớt</a:t>
            </a:r>
            <a:endParaRPr lang="en-US" sz="3200" dirty="0"/>
          </a:p>
        </p:txBody>
      </p:sp>
    </p:spTree>
    <p:extLst>
      <p:ext uri="{BB962C8B-B14F-4D97-AF65-F5344CB8AC3E}">
        <p14:creationId xmlns:p14="http://schemas.microsoft.com/office/powerpoint/2010/main" val="855156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824753" y="878541"/>
            <a:ext cx="9601200" cy="4123765"/>
            <a:chOff x="1709006" y="3778840"/>
            <a:chExt cx="7444671" cy="1009606"/>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709006" y="3778840"/>
              <a:ext cx="7444671" cy="1009606"/>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94791" y="3988141"/>
              <a:ext cx="7273101" cy="591003"/>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QUÁ TRÌNH PHÁT TRIỂN Ở THỰC VẬT CÓ HOA</a:t>
              </a:r>
            </a:p>
            <a:p>
              <a:pPr algn="just">
                <a:lnSpc>
                  <a:spcPct val="150000"/>
                </a:lnSpc>
                <a:buClr>
                  <a:srgbClr val="44546A"/>
                </a:buClr>
                <a:buSzPct val="70000"/>
                <a:defRPr/>
              </a:pP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Trải</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qua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khác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được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xác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định</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bằng</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sự</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thay</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đổi</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về</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hình</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thái</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cấu</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mô</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quan</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algn="just">
                <a:lnSpc>
                  <a:spcPct val="150000"/>
                </a:lnSpc>
                <a:buClr>
                  <a:srgbClr val="44546A"/>
                </a:buClr>
                <a:buSzPct val="70000"/>
                <a:defRPr/>
              </a:pP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Cây</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năm</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cây</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lâu</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năm</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9060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A6DDFF8-F6AC-39DC-9F8C-036326E4FEC5}"/>
              </a:ext>
            </a:extLst>
          </p:cNvPr>
          <p:cNvGrpSpPr/>
          <p:nvPr/>
        </p:nvGrpSpPr>
        <p:grpSpPr>
          <a:xfrm>
            <a:off x="3505201" y="990600"/>
            <a:ext cx="5597051" cy="4451694"/>
            <a:chOff x="1981200" y="990600"/>
            <a:chExt cx="5597051" cy="4451694"/>
          </a:xfrm>
        </p:grpSpPr>
        <p:pic>
          <p:nvPicPr>
            <p:cNvPr id="6146" name="Picture 2" descr="BOTANY (PLANTS) / PHOTOPERIODISM - Pathwayz">
              <a:extLst>
                <a:ext uri="{FF2B5EF4-FFF2-40B4-BE49-F238E27FC236}">
                  <a16:creationId xmlns:a16="http://schemas.microsoft.com/office/drawing/2014/main" id="{565D1B84-CC8C-1F46-F67D-2AD1C981C1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36"/>
            <a:stretch/>
          </p:blipFill>
          <p:spPr bwMode="auto">
            <a:xfrm>
              <a:off x="1981200" y="990600"/>
              <a:ext cx="5597051" cy="4451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93F7ED-DADD-2E12-4F5B-989356A10373}"/>
                </a:ext>
              </a:extLst>
            </p:cNvPr>
            <p:cNvSpPr/>
            <p:nvPr/>
          </p:nvSpPr>
          <p:spPr>
            <a:xfrm>
              <a:off x="7124700" y="1524000"/>
              <a:ext cx="228600" cy="1524000"/>
            </a:xfrm>
            <a:prstGeom prst="rect">
              <a:avLst/>
            </a:prstGeom>
            <a:solidFill>
              <a:srgbClr val="EBD9C0"/>
            </a:solidFill>
            <a:ln>
              <a:solidFill>
                <a:srgbClr val="EBD9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67C82A-BBE0-B537-8A4A-A1DCE1565B61}"/>
                </a:ext>
              </a:extLst>
            </p:cNvPr>
            <p:cNvSpPr/>
            <p:nvPr/>
          </p:nvSpPr>
          <p:spPr>
            <a:xfrm rot="5400000">
              <a:off x="4604444" y="4234756"/>
              <a:ext cx="316112" cy="2057400"/>
            </a:xfrm>
            <a:prstGeom prst="rect">
              <a:avLst/>
            </a:prstGeom>
            <a:solidFill>
              <a:srgbClr val="EBD9C0"/>
            </a:solidFill>
            <a:ln>
              <a:solidFill>
                <a:srgbClr val="EBD9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8C43CC0-5918-FE74-EA14-2D78335F4597}"/>
              </a:ext>
            </a:extLst>
          </p:cNvPr>
          <p:cNvSpPr txBox="1"/>
          <p:nvPr/>
        </p:nvSpPr>
        <p:spPr>
          <a:xfrm>
            <a:off x="2486278" y="5823294"/>
            <a:ext cx="7939673" cy="584775"/>
          </a:xfrm>
          <a:prstGeom prst="rect">
            <a:avLst/>
          </a:prstGeom>
          <a:noFill/>
        </p:spPr>
        <p:txBody>
          <a:bodyPr wrap="square" rtlCol="0">
            <a:spAutoFit/>
          </a:bodyPr>
          <a:lstStyle/>
          <a:p>
            <a:pPr algn="ctr"/>
            <a:r>
              <a:rPr lang="en-US" sz="3200" dirty="0"/>
              <a:t>Quang chu </a:t>
            </a:r>
            <a:r>
              <a:rPr lang="en-US" sz="3200" dirty="0" err="1"/>
              <a:t>kì</a:t>
            </a:r>
            <a:r>
              <a:rPr lang="en-US" sz="3200" dirty="0"/>
              <a:t> </a:t>
            </a:r>
            <a:r>
              <a:rPr lang="en-US" sz="3200" dirty="0" err="1"/>
              <a:t>kiểm</a:t>
            </a:r>
            <a:r>
              <a:rPr lang="en-US" sz="3200" dirty="0"/>
              <a:t> </a:t>
            </a:r>
            <a:r>
              <a:rPr lang="en-US" sz="3200" dirty="0" err="1"/>
              <a:t>soát</a:t>
            </a:r>
            <a:r>
              <a:rPr lang="en-US" sz="3200" dirty="0"/>
              <a:t> </a:t>
            </a:r>
            <a:r>
              <a:rPr lang="en-US" sz="3200" dirty="0" err="1"/>
              <a:t>sự</a:t>
            </a:r>
            <a:r>
              <a:rPr lang="en-US" sz="3200" dirty="0"/>
              <a:t> </a:t>
            </a:r>
            <a:r>
              <a:rPr lang="en-US" sz="3200" dirty="0" err="1"/>
              <a:t>ra</a:t>
            </a:r>
            <a:r>
              <a:rPr lang="en-US" sz="3200" dirty="0"/>
              <a:t> </a:t>
            </a:r>
            <a:r>
              <a:rPr lang="en-US" sz="3200" dirty="0" err="1"/>
              <a:t>hoa</a:t>
            </a:r>
            <a:r>
              <a:rPr lang="en-US" sz="3200" dirty="0"/>
              <a:t> ở </a:t>
            </a:r>
            <a:r>
              <a:rPr lang="en-US" sz="3200" dirty="0" err="1"/>
              <a:t>thực</a:t>
            </a:r>
            <a:r>
              <a:rPr lang="en-US" sz="3200" dirty="0"/>
              <a:t> </a:t>
            </a:r>
            <a:r>
              <a:rPr lang="en-US" sz="3200" dirty="0" err="1"/>
              <a:t>vật</a:t>
            </a:r>
            <a:endParaRPr lang="en-US" sz="3200" dirty="0"/>
          </a:p>
        </p:txBody>
      </p:sp>
    </p:spTree>
    <p:extLst>
      <p:ext uri="{BB962C8B-B14F-4D97-AF65-F5344CB8AC3E}">
        <p14:creationId xmlns:p14="http://schemas.microsoft.com/office/powerpoint/2010/main" val="479411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168658" y="247659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Calibri"/>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FFFF00"/>
                  </a:solidFill>
                  <a:ea typeface="#9Slide02 Tieu de rat dai 01" panose="02000000000000000000" pitchFamily="2" charset="0"/>
                </a:rPr>
                <a:t>EM CÓ BIẾT?</a:t>
              </a:r>
              <a:endParaRPr lang="en-US" sz="4000" dirty="0">
                <a:solidFill>
                  <a:srgbClr val="FFFF00"/>
                </a:solidFill>
                <a:ea typeface="#9Slide02 Tieu de rat dai 01" panose="02000000000000000000" pitchFamily="2" charset="0"/>
              </a:endParaRPr>
            </a:p>
          </p:txBody>
        </p:sp>
      </p:grpSp>
    </p:spTree>
    <p:extLst>
      <p:ext uri="{BB962C8B-B14F-4D97-AF65-F5344CB8AC3E}">
        <p14:creationId xmlns:p14="http://schemas.microsoft.com/office/powerpoint/2010/main" val="320173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của hoa đào, các loại hoa đào ngày Tết - Báo Quảng Ngãi điện tử">
            <a:extLst>
              <a:ext uri="{FF2B5EF4-FFF2-40B4-BE49-F238E27FC236}">
                <a16:creationId xmlns:a16="http://schemas.microsoft.com/office/drawing/2014/main" id="{C7FC983D-6102-4F10-4339-9DE25C22D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605" y="297740"/>
            <a:ext cx="8516470" cy="5655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274A55-6E2D-F235-848F-DE3DB8045B16}"/>
              </a:ext>
            </a:extLst>
          </p:cNvPr>
          <p:cNvSpPr txBox="1"/>
          <p:nvPr/>
        </p:nvSpPr>
        <p:spPr>
          <a:xfrm>
            <a:off x="2718996" y="6055659"/>
            <a:ext cx="6467735" cy="584775"/>
          </a:xfrm>
          <a:prstGeom prst="rect">
            <a:avLst/>
          </a:prstGeom>
          <a:noFill/>
        </p:spPr>
        <p:txBody>
          <a:bodyPr wrap="square" rtlCol="0">
            <a:spAutoFit/>
          </a:bodyPr>
          <a:lstStyle/>
          <a:p>
            <a:pPr algn="ctr"/>
            <a:r>
              <a:rPr lang="en-US" sz="3200" dirty="0" err="1"/>
              <a:t>Hiện</a:t>
            </a:r>
            <a:r>
              <a:rPr lang="en-US" sz="3200" dirty="0"/>
              <a:t> </a:t>
            </a:r>
            <a:r>
              <a:rPr lang="en-US" sz="3200" dirty="0" err="1"/>
              <a:t>trượng</a:t>
            </a:r>
            <a:r>
              <a:rPr lang="en-US" sz="3200" dirty="0"/>
              <a:t> </a:t>
            </a:r>
            <a:r>
              <a:rPr lang="en-US" sz="3200" dirty="0" err="1"/>
              <a:t>xuân</a:t>
            </a:r>
            <a:r>
              <a:rPr lang="en-US" sz="3200" dirty="0"/>
              <a:t> </a:t>
            </a:r>
            <a:r>
              <a:rPr lang="en-US" sz="3200" dirty="0" err="1"/>
              <a:t>hóa</a:t>
            </a:r>
            <a:r>
              <a:rPr lang="en-US" sz="3200" dirty="0"/>
              <a:t> ở </a:t>
            </a:r>
            <a:r>
              <a:rPr lang="en-US" sz="3200" dirty="0" err="1"/>
              <a:t>cây</a:t>
            </a:r>
            <a:r>
              <a:rPr lang="en-US" sz="3200" dirty="0"/>
              <a:t> </a:t>
            </a:r>
            <a:r>
              <a:rPr lang="en-US" sz="3200" dirty="0" err="1"/>
              <a:t>đào</a:t>
            </a:r>
            <a:endParaRPr lang="en-US" sz="3200" dirty="0"/>
          </a:p>
        </p:txBody>
      </p:sp>
    </p:spTree>
    <p:extLst>
      <p:ext uri="{BB962C8B-B14F-4D97-AF65-F5344CB8AC3E}">
        <p14:creationId xmlns:p14="http://schemas.microsoft.com/office/powerpoint/2010/main" val="2597982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595F491-3C08-6FEB-C4DE-CC2E62796FF7}"/>
              </a:ext>
            </a:extLst>
          </p:cNvPr>
          <p:cNvGraphicFramePr/>
          <p:nvPr/>
        </p:nvGraphicFramePr>
        <p:xfrm>
          <a:off x="2514600" y="990600"/>
          <a:ext cx="68580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5273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8522-7384-4B33-AFD8-819B6B26EC3C}"/>
              </a:ext>
            </a:extLst>
          </p:cNvPr>
          <p:cNvSpPr txBox="1"/>
          <p:nvPr/>
        </p:nvSpPr>
        <p:spPr>
          <a:xfrm>
            <a:off x="4374776" y="2521383"/>
            <a:ext cx="5562600" cy="1077218"/>
          </a:xfrm>
          <a:prstGeom prst="rect">
            <a:avLst/>
          </a:prstGeom>
          <a:noFill/>
        </p:spPr>
        <p:txBody>
          <a:bodyPr wrap="square" lIns="0" rIns="0" rtlCol="0" anchor="b">
            <a:spAutoFit/>
          </a:bodyPr>
          <a:lstStyle/>
          <a:p>
            <a:pPr algn="ctr"/>
            <a:r>
              <a:rPr lang="en-US" sz="3200" b="1" noProof="1">
                <a:solidFill>
                  <a:srgbClr val="FFC000"/>
                </a:solidFill>
                <a:latin typeface="+mj-lt"/>
                <a:ea typeface="#9Slide02 Tieu de rat dai 01" panose="020B0604020202020204" charset="0"/>
              </a:rPr>
              <a:t>ỨNG DỤNG HIỂU BIẾT VỀ SINH TRƯỞNG VÀ PHÁT TRIỂN</a:t>
            </a:r>
          </a:p>
        </p:txBody>
      </p:sp>
      <p:pic>
        <p:nvPicPr>
          <p:cNvPr id="3" name="Picture 2">
            <a:extLst>
              <a:ext uri="{FF2B5EF4-FFF2-40B4-BE49-F238E27FC236}">
                <a16:creationId xmlns:a16="http://schemas.microsoft.com/office/drawing/2014/main" id="{6DC72428-3C77-40D3-A738-51C2625347EA}"/>
              </a:ext>
            </a:extLst>
          </p:cNvPr>
          <p:cNvPicPr>
            <a:picLocks noChangeAspect="1"/>
          </p:cNvPicPr>
          <p:nvPr/>
        </p:nvPicPr>
        <p:blipFill>
          <a:blip r:embed="rId2"/>
          <a:stretch>
            <a:fillRect/>
          </a:stretch>
        </p:blipFill>
        <p:spPr>
          <a:xfrm>
            <a:off x="2895601" y="2438400"/>
            <a:ext cx="1414347" cy="124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87532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2023-2024\soạn KHBD\Huyền\pp\PP tham khao\hinh-nen-slide-powerpoint-thuyet-trinh-dep-va-chat-luong-nha_53emB_1235023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03" y="0"/>
            <a:ext cx="1261420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60600" y="931188"/>
            <a:ext cx="9804400" cy="3785652"/>
          </a:xfrm>
          <a:prstGeom prst="rect">
            <a:avLst/>
          </a:prstGeom>
          <a:noFill/>
        </p:spPr>
        <p:txBody>
          <a:bodyPr wrap="square" rtlCol="0">
            <a:spAutoFit/>
          </a:bodyPr>
          <a:lstStyle/>
          <a:p>
            <a:pPr algn="ctr"/>
            <a:r>
              <a:rPr lang="en-US" sz="6000" b="1" dirty="0">
                <a:solidFill>
                  <a:srgbClr val="FF0000"/>
                </a:solidFill>
                <a:latin typeface="Times New Roman" pitchFamily="18" charset="0"/>
                <a:cs typeface="Times New Roman" pitchFamily="18" charset="0"/>
              </a:rPr>
              <a:t>BÀI 20. </a:t>
            </a:r>
          </a:p>
          <a:p>
            <a:pPr algn="ctr"/>
            <a:r>
              <a:rPr lang="en-US" sz="6000" b="1" dirty="0">
                <a:solidFill>
                  <a:srgbClr val="FF0000"/>
                </a:solidFill>
                <a:latin typeface="Times New Roman" pitchFamily="18" charset="0"/>
                <a:cs typeface="Times New Roman" pitchFamily="18" charset="0"/>
              </a:rPr>
              <a:t>SINH TRƯỞNG VÀ </a:t>
            </a:r>
          </a:p>
          <a:p>
            <a:pPr algn="ctr"/>
            <a:r>
              <a:rPr lang="en-US" sz="6000" b="1" dirty="0">
                <a:solidFill>
                  <a:srgbClr val="FF0000"/>
                </a:solidFill>
                <a:latin typeface="Times New Roman" pitchFamily="18" charset="0"/>
                <a:cs typeface="Times New Roman" pitchFamily="18" charset="0"/>
              </a:rPr>
              <a:t>PHÁT TRIỂN </a:t>
            </a:r>
          </a:p>
          <a:p>
            <a:pPr algn="ctr"/>
            <a:r>
              <a:rPr lang="en-US" sz="6000" b="1" dirty="0">
                <a:solidFill>
                  <a:srgbClr val="FF0000"/>
                </a:solidFill>
                <a:latin typeface="Times New Roman" pitchFamily="18" charset="0"/>
                <a:cs typeface="Times New Roman" pitchFamily="18" charset="0"/>
              </a:rPr>
              <a:t>Ở THỰC VẬT</a:t>
            </a:r>
          </a:p>
        </p:txBody>
      </p:sp>
    </p:spTree>
    <p:extLst>
      <p:ext uri="{BB962C8B-B14F-4D97-AF65-F5344CB8AC3E}">
        <p14:creationId xmlns:p14="http://schemas.microsoft.com/office/powerpoint/2010/main" val="51222429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viết chi tiết">
            <a:extLst>
              <a:ext uri="{FF2B5EF4-FFF2-40B4-BE49-F238E27FC236}">
                <a16:creationId xmlns:a16="http://schemas.microsoft.com/office/drawing/2014/main" id="{2BCCE836-D1E5-066A-84D1-8BB9F9270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682" y="248942"/>
            <a:ext cx="10246659" cy="57711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E15703-A3BF-03AD-9D67-D66A1E50F9ED}"/>
              </a:ext>
            </a:extLst>
          </p:cNvPr>
          <p:cNvSpPr txBox="1"/>
          <p:nvPr/>
        </p:nvSpPr>
        <p:spPr>
          <a:xfrm>
            <a:off x="3581400" y="6024283"/>
            <a:ext cx="5029200" cy="584775"/>
          </a:xfrm>
          <a:prstGeom prst="rect">
            <a:avLst/>
          </a:prstGeom>
          <a:noFill/>
        </p:spPr>
        <p:txBody>
          <a:bodyPr wrap="square" rtlCol="0">
            <a:spAutoFit/>
          </a:bodyPr>
          <a:lstStyle/>
          <a:p>
            <a:pPr algn="ctr"/>
            <a:r>
              <a:rPr lang="en-US" sz="3200" dirty="0" err="1"/>
              <a:t>Thắp</a:t>
            </a:r>
            <a:r>
              <a:rPr lang="en-US" sz="3200" dirty="0"/>
              <a:t> </a:t>
            </a:r>
            <a:r>
              <a:rPr lang="en-US" sz="3200" dirty="0" err="1"/>
              <a:t>đèn</a:t>
            </a:r>
            <a:r>
              <a:rPr lang="en-US" sz="3200" dirty="0"/>
              <a:t> ở </a:t>
            </a:r>
            <a:r>
              <a:rPr lang="en-US" sz="3200" dirty="0" err="1"/>
              <a:t>thanh</a:t>
            </a:r>
            <a:r>
              <a:rPr lang="en-US" sz="3200" dirty="0"/>
              <a:t> long</a:t>
            </a:r>
          </a:p>
        </p:txBody>
      </p:sp>
    </p:spTree>
    <p:extLst>
      <p:ext uri="{BB962C8B-B14F-4D97-AF65-F5344CB8AC3E}">
        <p14:creationId xmlns:p14="http://schemas.microsoft.com/office/powerpoint/2010/main" val="310857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u tiền tỷ từ vườn cúc được chiếu sáng bằng đèn LED">
            <a:extLst>
              <a:ext uri="{FF2B5EF4-FFF2-40B4-BE49-F238E27FC236}">
                <a16:creationId xmlns:a16="http://schemas.microsoft.com/office/drawing/2014/main" id="{29998EEC-C24E-4618-C0F1-14225B035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201887"/>
            <a:ext cx="10049434" cy="5867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AF9CBC-9370-503D-3440-221597C5A980}"/>
              </a:ext>
            </a:extLst>
          </p:cNvPr>
          <p:cNvSpPr txBox="1"/>
          <p:nvPr/>
        </p:nvSpPr>
        <p:spPr>
          <a:xfrm>
            <a:off x="3411069" y="6168141"/>
            <a:ext cx="5029200" cy="584775"/>
          </a:xfrm>
          <a:prstGeom prst="rect">
            <a:avLst/>
          </a:prstGeom>
          <a:noFill/>
        </p:spPr>
        <p:txBody>
          <a:bodyPr wrap="square" rtlCol="0">
            <a:spAutoFit/>
          </a:bodyPr>
          <a:lstStyle/>
          <a:p>
            <a:pPr algn="ctr"/>
            <a:r>
              <a:rPr lang="en-US" sz="3200" dirty="0" err="1"/>
              <a:t>Thắp</a:t>
            </a:r>
            <a:r>
              <a:rPr lang="en-US" sz="3200" dirty="0"/>
              <a:t> </a:t>
            </a:r>
            <a:r>
              <a:rPr lang="en-US" sz="3200" dirty="0" err="1"/>
              <a:t>đèn</a:t>
            </a:r>
            <a:r>
              <a:rPr lang="en-US" sz="3200" dirty="0"/>
              <a:t> </a:t>
            </a:r>
            <a:r>
              <a:rPr lang="en-US" sz="3200" dirty="0" err="1"/>
              <a:t>cho</a:t>
            </a:r>
            <a:r>
              <a:rPr lang="en-US" sz="3200" dirty="0"/>
              <a:t> </a:t>
            </a:r>
            <a:r>
              <a:rPr lang="en-US" sz="3200" dirty="0" err="1"/>
              <a:t>hoa</a:t>
            </a:r>
            <a:r>
              <a:rPr lang="en-US" sz="3200" dirty="0"/>
              <a:t> </a:t>
            </a:r>
            <a:r>
              <a:rPr lang="en-US" sz="3200" dirty="0" err="1"/>
              <a:t>cúc</a:t>
            </a:r>
            <a:endParaRPr lang="en-US" sz="3200" dirty="0"/>
          </a:p>
        </p:txBody>
      </p:sp>
    </p:spTree>
    <p:extLst>
      <p:ext uri="{BB962C8B-B14F-4D97-AF65-F5344CB8AC3E}">
        <p14:creationId xmlns:p14="http://schemas.microsoft.com/office/powerpoint/2010/main" val="3432680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iệt độ của đất và sự nảy mầm của hạt – Apachai">
            <a:extLst>
              <a:ext uri="{FF2B5EF4-FFF2-40B4-BE49-F238E27FC236}">
                <a16:creationId xmlns:a16="http://schemas.microsoft.com/office/drawing/2014/main" id="{34A350FF-A3A3-4076-69B7-3D186058CC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0212" y="286871"/>
            <a:ext cx="8516571" cy="56851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5F877A-C4F1-0B68-8631-DD9F340F842D}"/>
              </a:ext>
            </a:extLst>
          </p:cNvPr>
          <p:cNvSpPr txBox="1"/>
          <p:nvPr/>
        </p:nvSpPr>
        <p:spPr>
          <a:xfrm>
            <a:off x="1685365" y="5986354"/>
            <a:ext cx="7960759" cy="584775"/>
          </a:xfrm>
          <a:prstGeom prst="rect">
            <a:avLst/>
          </a:prstGeom>
          <a:noFill/>
        </p:spPr>
        <p:txBody>
          <a:bodyPr wrap="square" rtlCol="0">
            <a:spAutoFit/>
          </a:bodyPr>
          <a:lstStyle/>
          <a:p>
            <a:pPr algn="ctr"/>
            <a:r>
              <a:rPr lang="en-US" sz="3200" dirty="0" err="1"/>
              <a:t>Giberillin</a:t>
            </a:r>
            <a:r>
              <a:rPr lang="en-US" sz="3200" dirty="0"/>
              <a:t> Hormone </a:t>
            </a:r>
            <a:r>
              <a:rPr lang="en-US" sz="3200" dirty="0" err="1"/>
              <a:t>kích</a:t>
            </a:r>
            <a:r>
              <a:rPr lang="en-US" sz="3200" dirty="0"/>
              <a:t> </a:t>
            </a:r>
            <a:r>
              <a:rPr lang="en-US" sz="3200" dirty="0" err="1"/>
              <a:t>thích</a:t>
            </a:r>
            <a:r>
              <a:rPr lang="en-US" sz="3200" dirty="0"/>
              <a:t> </a:t>
            </a:r>
            <a:r>
              <a:rPr lang="en-US" sz="3200" dirty="0" err="1"/>
              <a:t>sự</a:t>
            </a:r>
            <a:r>
              <a:rPr lang="en-US" sz="3200" dirty="0"/>
              <a:t> </a:t>
            </a:r>
            <a:r>
              <a:rPr lang="en-US" sz="3200" dirty="0" err="1"/>
              <a:t>nảy</a:t>
            </a:r>
            <a:r>
              <a:rPr lang="en-US" sz="3200" dirty="0"/>
              <a:t> </a:t>
            </a:r>
            <a:r>
              <a:rPr lang="en-US" sz="3200" dirty="0" err="1"/>
              <a:t>mầm</a:t>
            </a:r>
            <a:endParaRPr lang="en-US" sz="3200" dirty="0"/>
          </a:p>
        </p:txBody>
      </p:sp>
    </p:spTree>
    <p:extLst>
      <p:ext uri="{BB962C8B-B14F-4D97-AF65-F5344CB8AC3E}">
        <p14:creationId xmlns:p14="http://schemas.microsoft.com/office/powerpoint/2010/main" val="4242469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ùng đèn Led trồng rau sạch hiệu quả không? Chi phí đầu tư?">
            <a:extLst>
              <a:ext uri="{FF2B5EF4-FFF2-40B4-BE49-F238E27FC236}">
                <a16:creationId xmlns:a16="http://schemas.microsoft.com/office/drawing/2014/main" id="{B85BDA5B-53AE-DCEA-A450-8BB463BA1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587" y="178103"/>
            <a:ext cx="9538449" cy="650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52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ướng Dẫn Cách Xác Định Tuổi Cây Cổ Thụ Trong Rừng - Liên Đoàn Hải Đăng">
            <a:extLst>
              <a:ext uri="{FF2B5EF4-FFF2-40B4-BE49-F238E27FC236}">
                <a16:creationId xmlns:a16="http://schemas.microsoft.com/office/drawing/2014/main" id="{1CA01935-C680-ED59-F432-53F1B5953D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ướng Dẫn Cách Xác Định Tuổi Cây Cổ Thụ Trong Rừng - Liên Đoàn Hải Đăng">
            <a:extLst>
              <a:ext uri="{FF2B5EF4-FFF2-40B4-BE49-F238E27FC236}">
                <a16:creationId xmlns:a16="http://schemas.microsoft.com/office/drawing/2014/main" id="{3C7202F8-C9E9-2C67-1A8C-11B497846AE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536CB0B-6120-C92B-1224-02EA088D6BD7}"/>
              </a:ext>
            </a:extLst>
          </p:cNvPr>
          <p:cNvPicPr>
            <a:picLocks noChangeAspect="1"/>
          </p:cNvPicPr>
          <p:nvPr/>
        </p:nvPicPr>
        <p:blipFill>
          <a:blip r:embed="rId2"/>
          <a:stretch>
            <a:fillRect/>
          </a:stretch>
        </p:blipFill>
        <p:spPr>
          <a:xfrm>
            <a:off x="1317811" y="392377"/>
            <a:ext cx="9084415" cy="5215883"/>
          </a:xfrm>
          <a:prstGeom prst="rect">
            <a:avLst/>
          </a:prstGeom>
        </p:spPr>
      </p:pic>
      <p:sp>
        <p:nvSpPr>
          <p:cNvPr id="6" name="TextBox 5">
            <a:extLst>
              <a:ext uri="{FF2B5EF4-FFF2-40B4-BE49-F238E27FC236}">
                <a16:creationId xmlns:a16="http://schemas.microsoft.com/office/drawing/2014/main" id="{EEB3E0F4-245B-D994-B552-AB39EA46DD3B}"/>
              </a:ext>
            </a:extLst>
          </p:cNvPr>
          <p:cNvSpPr txBox="1"/>
          <p:nvPr/>
        </p:nvSpPr>
        <p:spPr>
          <a:xfrm>
            <a:off x="1954306" y="5880848"/>
            <a:ext cx="7633746" cy="584775"/>
          </a:xfrm>
          <a:prstGeom prst="rect">
            <a:avLst/>
          </a:prstGeom>
          <a:noFill/>
        </p:spPr>
        <p:txBody>
          <a:bodyPr wrap="square" rtlCol="0">
            <a:spAutoFit/>
          </a:bodyPr>
          <a:lstStyle/>
          <a:p>
            <a:pPr algn="ctr"/>
            <a:r>
              <a:rPr lang="en-US" sz="3200" dirty="0" err="1"/>
              <a:t>Xác</a:t>
            </a:r>
            <a:r>
              <a:rPr lang="en-US" sz="3200" dirty="0"/>
              <a:t> </a:t>
            </a:r>
            <a:r>
              <a:rPr lang="en-US" sz="3200" dirty="0" err="1"/>
              <a:t>định</a:t>
            </a:r>
            <a:r>
              <a:rPr lang="en-US" sz="3200" dirty="0"/>
              <a:t> </a:t>
            </a:r>
            <a:r>
              <a:rPr lang="en-US" sz="3200" dirty="0" err="1"/>
              <a:t>tuổi</a:t>
            </a:r>
            <a:r>
              <a:rPr lang="en-US" sz="3200" dirty="0"/>
              <a:t> </a:t>
            </a:r>
            <a:r>
              <a:rPr lang="en-US" sz="3200" dirty="0" err="1"/>
              <a:t>của</a:t>
            </a:r>
            <a:r>
              <a:rPr lang="en-US" sz="3200" dirty="0"/>
              <a:t> </a:t>
            </a:r>
            <a:r>
              <a:rPr lang="en-US" sz="3200" dirty="0" err="1"/>
              <a:t>cây</a:t>
            </a:r>
            <a:r>
              <a:rPr lang="en-US" sz="3200" dirty="0"/>
              <a:t> qua </a:t>
            </a:r>
            <a:r>
              <a:rPr lang="en-US" sz="3200" dirty="0" err="1"/>
              <a:t>đếm</a:t>
            </a:r>
            <a:r>
              <a:rPr lang="en-US" sz="3200" dirty="0"/>
              <a:t> </a:t>
            </a:r>
            <a:r>
              <a:rPr lang="en-US" sz="3200" dirty="0" err="1"/>
              <a:t>vòng</a:t>
            </a:r>
            <a:r>
              <a:rPr lang="en-US" sz="3200" dirty="0"/>
              <a:t> </a:t>
            </a:r>
            <a:r>
              <a:rPr lang="en-US" sz="3200" dirty="0" err="1"/>
              <a:t>gỗ</a:t>
            </a:r>
            <a:endParaRPr lang="en-US" sz="3200" dirty="0"/>
          </a:p>
        </p:txBody>
      </p:sp>
    </p:spTree>
    <p:extLst>
      <p:ext uri="{BB962C8B-B14F-4D97-AF65-F5344CB8AC3E}">
        <p14:creationId xmlns:p14="http://schemas.microsoft.com/office/powerpoint/2010/main" val="4128784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824753" y="1084729"/>
            <a:ext cx="10488706" cy="4249271"/>
            <a:chOff x="1709006" y="3778840"/>
            <a:chExt cx="7444671" cy="1009606"/>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709006" y="3778840"/>
              <a:ext cx="7444671" cy="1009606"/>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94791" y="3930281"/>
              <a:ext cx="7273101" cy="591003"/>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3200" b="1" dirty="0">
                  <a:solidFill>
                    <a:schemeClr val="bg1"/>
                  </a:solidFill>
                  <a:ea typeface="#9Slide02 Tieu de rat dai 01" panose="020B0604020202020204" charset="0"/>
                </a:rPr>
                <a:t>ỨNG DỤNG THỰC TIỄN</a:t>
              </a:r>
            </a:p>
            <a:p>
              <a:pPr algn="just">
                <a:lnSpc>
                  <a:spcPct val="150000"/>
                </a:lnSpc>
                <a:buClr>
                  <a:srgbClr val="44546A"/>
                </a:buClr>
                <a:buSzPct val="70000"/>
                <a:defRPr/>
              </a:pP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trưởng</a:t>
              </a:r>
              <a:r>
                <a:rPr lang="en-US" sz="3200" b="1" dirty="0">
                  <a:solidFill>
                    <a:schemeClr val="bg1"/>
                  </a:solidFill>
                  <a:ea typeface="#9Slide02 Tieu de rat dai 01" panose="020B0604020202020204" charset="0"/>
                </a:rPr>
                <a:t> ở </a:t>
              </a:r>
              <a:r>
                <a:rPr lang="en-US" sz="3200" b="1" dirty="0" err="1">
                  <a:solidFill>
                    <a:schemeClr val="bg1"/>
                  </a:solidFill>
                  <a:ea typeface="#9Slide02 Tieu de rat dai 01" panose="020B0604020202020204" charset="0"/>
                </a:rPr>
                <a:t>thực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vật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bằng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cách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cung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cấp</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điều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kiện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hợp</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về</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chế</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độ</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nước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dinh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dưỡng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ánh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sáng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và</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nhiệt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độ</a:t>
              </a:r>
              <a:r>
                <a:rPr lang="en-US" sz="3200" b="1" dirty="0">
                  <a:solidFill>
                    <a:schemeClr val="bg1"/>
                  </a:solidFill>
                  <a:ea typeface="#9Slide02 Tieu de rat dai 01" panose="020B0604020202020204" charset="0"/>
                </a:rPr>
                <a:t>….</a:t>
              </a:r>
              <a:endParaRPr lang="en-US" sz="3200" dirty="0">
                <a:solidFill>
                  <a:schemeClr val="bg1"/>
                </a:solidFill>
                <a:ea typeface="#9Slide02 Tieu de rat dai 01" panose="020B0604020202020204" charset="0"/>
              </a:endParaRPr>
            </a:p>
          </p:txBody>
        </p:sp>
      </p:grpSp>
    </p:spTree>
    <p:extLst>
      <p:ext uri="{BB962C8B-B14F-4D97-AF65-F5344CB8AC3E}">
        <p14:creationId xmlns:p14="http://schemas.microsoft.com/office/powerpoint/2010/main" val="37390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8552" y="340659"/>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1662952" y="518371"/>
            <a:ext cx="9919447" cy="1077218"/>
          </a:xfrm>
          <a:prstGeom prst="rect">
            <a:avLst/>
          </a:prstGeom>
          <a:noFill/>
        </p:spPr>
        <p:txBody>
          <a:bodyPr wrap="square" rtlCol="0">
            <a:spAutoFit/>
          </a:bodyPr>
          <a:lstStyle/>
          <a:p>
            <a:pPr algn="l"/>
            <a:r>
              <a:rPr lang="vi-VN"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Tìm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ví</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dụ</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về</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sự</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trưởng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triển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của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phụ</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thuộc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điều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kiện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trường</a:t>
            </a:r>
            <a:r>
              <a:rPr lang="en-US" sz="3200" dirty="0">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DC364B8C-1C94-4B00-A590-A1D1193006CF}"/>
              </a:ext>
            </a:extLst>
          </p:cNvPr>
          <p:cNvSpPr txBox="1"/>
          <p:nvPr/>
        </p:nvSpPr>
        <p:spPr>
          <a:xfrm>
            <a:off x="2941715" y="1761678"/>
            <a:ext cx="6308570" cy="584775"/>
          </a:xfrm>
          <a:prstGeom prst="rect">
            <a:avLst/>
          </a:prstGeom>
          <a:noFill/>
        </p:spPr>
        <p:txBody>
          <a:bodyPr wrap="square" rtlCol="0">
            <a:spAutoFit/>
          </a:bodyPr>
          <a:lstStyle/>
          <a:p>
            <a:pPr algn="ctr"/>
            <a:r>
              <a:rPr lang="en-US" sz="3200" dirty="0">
                <a:ea typeface="#9Slide02 Tieu de rat dai 01" panose="020B0604020202020204" charset="0"/>
              </a:rPr>
              <a:t>HƯỚNG DẪN TRẢ LỜI</a:t>
            </a:r>
          </a:p>
        </p:txBody>
      </p:sp>
      <p:pic>
        <p:nvPicPr>
          <p:cNvPr id="8194" name="Picture 2" descr="NHỮNG LƯU Ý QUAN TRỌNG KHI TRỒNG HOA CẨM TÚ CẦU">
            <a:extLst>
              <a:ext uri="{FF2B5EF4-FFF2-40B4-BE49-F238E27FC236}">
                <a16:creationId xmlns:a16="http://schemas.microsoft.com/office/drawing/2014/main" id="{98279ACD-3E35-BDF0-C011-F8899698A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07" y="2512542"/>
            <a:ext cx="11757022" cy="392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2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6FADC-9EBF-1761-7C19-45EB837EF0A5}"/>
              </a:ext>
            </a:extLst>
          </p:cNvPr>
          <p:cNvSpPr txBox="1"/>
          <p:nvPr/>
        </p:nvSpPr>
        <p:spPr>
          <a:xfrm>
            <a:off x="430370" y="5665694"/>
            <a:ext cx="11295530" cy="1077218"/>
          </a:xfrm>
          <a:prstGeom prst="rect">
            <a:avLst/>
          </a:prstGeom>
          <a:noFill/>
        </p:spPr>
        <p:txBody>
          <a:bodyPr wrap="square">
            <a:spAutoFit/>
          </a:bodyPr>
          <a:lstStyle/>
          <a:p>
            <a:pPr algn="just"/>
            <a:r>
              <a:rPr lang="en-US" sz="3200" dirty="0" err="1">
                <a:ea typeface="#9Slide02 Tieu de rat dai 01" panose="020B0604020202020204" charset="0"/>
              </a:rPr>
              <a:t>Làm</a:t>
            </a:r>
            <a:r>
              <a:rPr lang="en-US" sz="3200" dirty="0">
                <a:ea typeface="#9Slide02 Tieu de rat dai 01" panose="020B0604020202020204" charset="0"/>
              </a:rPr>
              <a:t> </a:t>
            </a:r>
            <a:r>
              <a:rPr lang="en-US" sz="3200" dirty="0" err="1">
                <a:ea typeface="#9Slide02 Tieu de rat dai 01" panose="020B0604020202020204" charset="0"/>
              </a:rPr>
              <a:t>sao</a:t>
            </a:r>
            <a:r>
              <a:rPr lang="en-US" sz="3200" dirty="0">
                <a:ea typeface="#9Slide02 Tieu de rat dai 01" panose="020B0604020202020204" charset="0"/>
              </a:rPr>
              <a:t> </a:t>
            </a:r>
            <a:r>
              <a:rPr lang="en-US" sz="3200" dirty="0" err="1">
                <a:ea typeface="#9Slide02 Tieu de rat dai 01" panose="020B0604020202020204" charset="0"/>
              </a:rPr>
              <a:t>để</a:t>
            </a:r>
            <a:r>
              <a:rPr lang="en-US" sz="3200" dirty="0">
                <a:ea typeface="#9Slide02 Tieu de rat dai 01" panose="020B0604020202020204" charset="0"/>
              </a:rPr>
              <a:t> </a:t>
            </a:r>
            <a:r>
              <a:rPr lang="en-US" sz="3200" dirty="0" err="1">
                <a:ea typeface="#9Slide02 Tieu de rat dai 01" panose="020B0604020202020204" charset="0"/>
              </a:rPr>
              <a:t>trồng</a:t>
            </a:r>
            <a:r>
              <a:rPr lang="en-US" sz="3200" dirty="0">
                <a:ea typeface="#9Slide02 Tieu de rat dai 01" panose="020B0604020202020204" charset="0"/>
              </a:rPr>
              <a:t> </a:t>
            </a:r>
            <a:r>
              <a:rPr lang="en-US" sz="3200" dirty="0" err="1">
                <a:ea typeface="#9Slide02 Tieu de rat dai 01" panose="020B0604020202020204" charset="0"/>
              </a:rPr>
              <a:t>cây</a:t>
            </a:r>
            <a:r>
              <a:rPr lang="en-US" sz="3200" dirty="0">
                <a:ea typeface="#9Slide02 Tieu de rat dai 01" panose="020B0604020202020204" charset="0"/>
              </a:rPr>
              <a:t> </a:t>
            </a:r>
            <a:r>
              <a:rPr lang="en-US" sz="3200" dirty="0" err="1">
                <a:ea typeface="#9Slide02 Tieu de rat dai 01" panose="020B0604020202020204" charset="0"/>
              </a:rPr>
              <a:t>hoa</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trong</a:t>
            </a:r>
            <a:r>
              <a:rPr lang="en-US" sz="3200" dirty="0">
                <a:ea typeface="#9Slide02 Tieu de rat dai 01" panose="020B0604020202020204" charset="0"/>
              </a:rPr>
              <a:t> </a:t>
            </a:r>
            <a:r>
              <a:rPr lang="en-US" sz="3200" dirty="0" err="1">
                <a:ea typeface="#9Slide02 Tieu de rat dai 01" panose="020B0604020202020204" charset="0"/>
              </a:rPr>
              <a:t>miền</a:t>
            </a:r>
            <a:r>
              <a:rPr lang="en-US" sz="3200" dirty="0">
                <a:ea typeface="#9Slide02 Tieu de rat dai 01" panose="020B0604020202020204" charset="0"/>
              </a:rPr>
              <a:t> Nam </a:t>
            </a:r>
            <a:r>
              <a:rPr lang="en-US" sz="3200" dirty="0" err="1">
                <a:ea typeface="#9Slide02 Tieu de rat dai 01" panose="020B0604020202020204" charset="0"/>
              </a:rPr>
              <a:t>mà</a:t>
            </a:r>
            <a:r>
              <a:rPr lang="en-US" sz="3200" dirty="0">
                <a:ea typeface="#9Slide02 Tieu de rat dai 01" panose="020B0604020202020204" charset="0"/>
              </a:rPr>
              <a:t> </a:t>
            </a:r>
            <a:r>
              <a:rPr lang="en-US" sz="3200" dirty="0" err="1">
                <a:ea typeface="#9Slide02 Tieu de rat dai 01" panose="020B0604020202020204" charset="0"/>
              </a:rPr>
              <a:t>cây</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vẫn</a:t>
            </a:r>
            <a:r>
              <a:rPr lang="en-US" sz="3200" dirty="0">
                <a:ea typeface="#9Slide02 Tieu de rat dai 01" panose="020B0604020202020204" charset="0"/>
              </a:rPr>
              <a:t> </a:t>
            </a:r>
            <a:r>
              <a:rPr lang="en-US" sz="3200" dirty="0" err="1">
                <a:ea typeface="#9Slide02 Tieu de rat dai 01" panose="020B0604020202020204" charset="0"/>
              </a:rPr>
              <a:t>ra</a:t>
            </a:r>
            <a:r>
              <a:rPr lang="en-US" sz="3200" dirty="0">
                <a:ea typeface="#9Slide02 Tieu de rat dai 01" panose="020B0604020202020204" charset="0"/>
              </a:rPr>
              <a:t> </a:t>
            </a:r>
            <a:r>
              <a:rPr lang="en-US" sz="3200" dirty="0" err="1">
                <a:ea typeface="#9Slide02 Tieu de rat dai 01" panose="020B0604020202020204" charset="0"/>
              </a:rPr>
              <a:t>hoa</a:t>
            </a:r>
            <a:r>
              <a:rPr lang="en-US" sz="3200" dirty="0">
                <a:ea typeface="#9Slide02 Tieu de rat dai 01" panose="020B0604020202020204" charset="0"/>
              </a:rPr>
              <a:t>?.</a:t>
            </a:r>
            <a:endParaRPr lang="vi-VN" sz="3200" dirty="0">
              <a:ea typeface="#9Slide02 Tieu de rat dai 01" panose="020B0604020202020204" charset="0"/>
            </a:endParaRPr>
          </a:p>
        </p:txBody>
      </p:sp>
      <p:pic>
        <p:nvPicPr>
          <p:cNvPr id="9218" name="Picture 2" descr="Những kinh nghiệm giúp chọn mua hoa mai ngày Tết">
            <a:extLst>
              <a:ext uri="{FF2B5EF4-FFF2-40B4-BE49-F238E27FC236}">
                <a16:creationId xmlns:a16="http://schemas.microsoft.com/office/drawing/2014/main" id="{63B2FC06-5211-223F-5061-3C2AD864DD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15" y="1295400"/>
            <a:ext cx="5860352" cy="421789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ự Tích Hoa Đào, Hoa Mai Ngày Tết">
            <a:extLst>
              <a:ext uri="{FF2B5EF4-FFF2-40B4-BE49-F238E27FC236}">
                <a16:creationId xmlns:a16="http://schemas.microsoft.com/office/drawing/2014/main" id="{87D78128-BD1F-D254-1C3C-B61D4FC26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30035"/>
            <a:ext cx="6032985" cy="421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846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53" name="Google Shape;213;p24"/>
          <p:cNvPicPr preferRelativeResize="0"/>
          <p:nvPr/>
        </p:nvPicPr>
        <p:blipFill rotWithShape="1">
          <a:blip r:embed="rId3">
            <a:alphaModFix/>
          </a:blip>
          <a:srcRect/>
          <a:stretch/>
        </p:blipFill>
        <p:spPr>
          <a:xfrm>
            <a:off x="9410226" y="386876"/>
            <a:ext cx="2346350" cy="1478833"/>
          </a:xfrm>
          <a:prstGeom prst="rect">
            <a:avLst/>
          </a:prstGeom>
          <a:noFill/>
          <a:ln>
            <a:noFill/>
          </a:ln>
        </p:spPr>
      </p:pic>
      <p:pic>
        <p:nvPicPr>
          <p:cNvPr id="54" name="Google Shape;214;p24"/>
          <p:cNvPicPr preferRelativeResize="0"/>
          <p:nvPr/>
        </p:nvPicPr>
        <p:blipFill rotWithShape="1">
          <a:blip r:embed="rId3">
            <a:alphaModFix/>
          </a:blip>
          <a:srcRect/>
          <a:stretch/>
        </p:blipFill>
        <p:spPr>
          <a:xfrm>
            <a:off x="323581" y="256626"/>
            <a:ext cx="2346350" cy="1478833"/>
          </a:xfrm>
          <a:prstGeom prst="rect">
            <a:avLst/>
          </a:prstGeom>
          <a:noFill/>
          <a:ln>
            <a:noFill/>
          </a:ln>
        </p:spPr>
      </p:pic>
      <p:pic>
        <p:nvPicPr>
          <p:cNvPr id="55" name="Google Shape;293;p31"/>
          <p:cNvPicPr preferRelativeResize="0"/>
          <p:nvPr/>
        </p:nvPicPr>
        <p:blipFill rotWithShape="1">
          <a:blip r:embed="rId4">
            <a:alphaModFix/>
          </a:blip>
          <a:srcRect/>
          <a:stretch/>
        </p:blipFill>
        <p:spPr>
          <a:xfrm rot="21296223">
            <a:off x="7958206" y="3101742"/>
            <a:ext cx="4403466" cy="3724076"/>
          </a:xfrm>
          <a:prstGeom prst="rect">
            <a:avLst/>
          </a:prstGeom>
          <a:noFill/>
          <a:ln>
            <a:noFill/>
          </a:ln>
        </p:spPr>
      </p:pic>
      <p:pic>
        <p:nvPicPr>
          <p:cNvPr id="56" name="Google Shape;384;p39"/>
          <p:cNvPicPr preferRelativeResize="0"/>
          <p:nvPr/>
        </p:nvPicPr>
        <p:blipFill rotWithShape="1">
          <a:blip r:embed="rId5">
            <a:alphaModFix/>
          </a:blip>
          <a:srcRect/>
          <a:stretch/>
        </p:blipFill>
        <p:spPr>
          <a:xfrm>
            <a:off x="1509791" y="0"/>
            <a:ext cx="1755924" cy="1625600"/>
          </a:xfrm>
          <a:prstGeom prst="rect">
            <a:avLst/>
          </a:prstGeom>
          <a:noFill/>
          <a:ln>
            <a:noFill/>
          </a:ln>
        </p:spPr>
      </p:pic>
      <p:grpSp>
        <p:nvGrpSpPr>
          <p:cNvPr id="2" name="Google Shape;602;p29"/>
          <p:cNvGrpSpPr/>
          <p:nvPr/>
        </p:nvGrpSpPr>
        <p:grpSpPr>
          <a:xfrm>
            <a:off x="3745195" y="2787281"/>
            <a:ext cx="2228532" cy="2811940"/>
            <a:chOff x="4823608" y="2237050"/>
            <a:chExt cx="2653553" cy="3348228"/>
          </a:xfrm>
        </p:grpSpPr>
        <p:grpSp>
          <p:nvGrpSpPr>
            <p:cNvPr id="3" name="Google Shape;603;p29"/>
            <p:cNvGrpSpPr/>
            <p:nvPr/>
          </p:nvGrpSpPr>
          <p:grpSpPr>
            <a:xfrm>
              <a:off x="5237164" y="2740144"/>
              <a:ext cx="1779794" cy="2273539"/>
              <a:chOff x="3855015" y="1605266"/>
              <a:chExt cx="1406556" cy="1858968"/>
            </a:xfrm>
          </p:grpSpPr>
          <p:sp>
            <p:nvSpPr>
              <p:cNvPr id="75" name="Google Shape;604;p29"/>
              <p:cNvSpPr/>
              <p:nvPr/>
            </p:nvSpPr>
            <p:spPr>
              <a:xfrm>
                <a:off x="3855015" y="1605266"/>
                <a:ext cx="1393801" cy="1824952"/>
              </a:xfrm>
              <a:custGeom>
                <a:avLst/>
                <a:gdLst/>
                <a:ahLst/>
                <a:cxnLst/>
                <a:rect l="l" t="t" r="r" b="b"/>
                <a:pathLst>
                  <a:path w="325" h="426" extrusionOk="0">
                    <a:moveTo>
                      <a:pt x="60" y="58"/>
                    </a:moveTo>
                    <a:cubicBezTo>
                      <a:pt x="60" y="58"/>
                      <a:pt x="104" y="15"/>
                      <a:pt x="163" y="11"/>
                    </a:cubicBezTo>
                    <a:cubicBezTo>
                      <a:pt x="163" y="11"/>
                      <a:pt x="263" y="0"/>
                      <a:pt x="315" y="105"/>
                    </a:cubicBezTo>
                    <a:cubicBezTo>
                      <a:pt x="315" y="105"/>
                      <a:pt x="325" y="179"/>
                      <a:pt x="315" y="215"/>
                    </a:cubicBezTo>
                    <a:cubicBezTo>
                      <a:pt x="315" y="215"/>
                      <a:pt x="271" y="302"/>
                      <a:pt x="272" y="310"/>
                    </a:cubicBezTo>
                    <a:cubicBezTo>
                      <a:pt x="244" y="389"/>
                      <a:pt x="244" y="389"/>
                      <a:pt x="244" y="389"/>
                    </a:cubicBezTo>
                    <a:cubicBezTo>
                      <a:pt x="244" y="389"/>
                      <a:pt x="241" y="426"/>
                      <a:pt x="226" y="426"/>
                    </a:cubicBezTo>
                    <a:cubicBezTo>
                      <a:pt x="116" y="426"/>
                      <a:pt x="116" y="426"/>
                      <a:pt x="116" y="426"/>
                    </a:cubicBezTo>
                    <a:cubicBezTo>
                      <a:pt x="116" y="426"/>
                      <a:pt x="96" y="426"/>
                      <a:pt x="96" y="396"/>
                    </a:cubicBezTo>
                    <a:cubicBezTo>
                      <a:pt x="96" y="396"/>
                      <a:pt x="74" y="318"/>
                      <a:pt x="60" y="297"/>
                    </a:cubicBezTo>
                    <a:cubicBezTo>
                      <a:pt x="60" y="297"/>
                      <a:pt x="18" y="207"/>
                      <a:pt x="18" y="178"/>
                    </a:cubicBezTo>
                    <a:cubicBezTo>
                      <a:pt x="18" y="178"/>
                      <a:pt x="0" y="125"/>
                      <a:pt x="60" y="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6" name="Google Shape;605;p29"/>
              <p:cNvSpPr/>
              <p:nvPr/>
            </p:nvSpPr>
            <p:spPr>
              <a:xfrm>
                <a:off x="3885629" y="1626526"/>
                <a:ext cx="1375942" cy="1837708"/>
              </a:xfrm>
              <a:custGeom>
                <a:avLst/>
                <a:gdLst/>
                <a:ahLst/>
                <a:cxnLst/>
                <a:rect l="l" t="t" r="r" b="b"/>
                <a:pathLst>
                  <a:path w="321" h="429" extrusionOk="0">
                    <a:moveTo>
                      <a:pt x="160" y="0"/>
                    </a:moveTo>
                    <a:cubicBezTo>
                      <a:pt x="72" y="0"/>
                      <a:pt x="0" y="72"/>
                      <a:pt x="0" y="160"/>
                    </a:cubicBezTo>
                    <a:cubicBezTo>
                      <a:pt x="0" y="189"/>
                      <a:pt x="8" y="216"/>
                      <a:pt x="22" y="240"/>
                    </a:cubicBezTo>
                    <a:cubicBezTo>
                      <a:pt x="61" y="311"/>
                      <a:pt x="71" y="351"/>
                      <a:pt x="78" y="389"/>
                    </a:cubicBezTo>
                    <a:cubicBezTo>
                      <a:pt x="83" y="421"/>
                      <a:pt x="91" y="429"/>
                      <a:pt x="115" y="429"/>
                    </a:cubicBezTo>
                    <a:cubicBezTo>
                      <a:pt x="125" y="429"/>
                      <a:pt x="142" y="429"/>
                      <a:pt x="160" y="429"/>
                    </a:cubicBezTo>
                    <a:cubicBezTo>
                      <a:pt x="179" y="429"/>
                      <a:pt x="195" y="429"/>
                      <a:pt x="206" y="429"/>
                    </a:cubicBezTo>
                    <a:cubicBezTo>
                      <a:pt x="230" y="429"/>
                      <a:pt x="238" y="421"/>
                      <a:pt x="243" y="389"/>
                    </a:cubicBezTo>
                    <a:cubicBezTo>
                      <a:pt x="249" y="351"/>
                      <a:pt x="260" y="311"/>
                      <a:pt x="299" y="240"/>
                    </a:cubicBezTo>
                    <a:cubicBezTo>
                      <a:pt x="312" y="216"/>
                      <a:pt x="321" y="189"/>
                      <a:pt x="321" y="160"/>
                    </a:cubicBezTo>
                    <a:cubicBezTo>
                      <a:pt x="321" y="72"/>
                      <a:pt x="249" y="0"/>
                      <a:pt x="160" y="0"/>
                    </a:cubicBezTo>
                    <a:close/>
                    <a:moveTo>
                      <a:pt x="287" y="233"/>
                    </a:moveTo>
                    <a:cubicBezTo>
                      <a:pt x="248" y="302"/>
                      <a:pt x="236" y="343"/>
                      <a:pt x="229" y="387"/>
                    </a:cubicBezTo>
                    <a:cubicBezTo>
                      <a:pt x="228" y="392"/>
                      <a:pt x="226" y="406"/>
                      <a:pt x="221" y="411"/>
                    </a:cubicBezTo>
                    <a:cubicBezTo>
                      <a:pt x="220" y="413"/>
                      <a:pt x="217" y="414"/>
                      <a:pt x="206" y="414"/>
                    </a:cubicBezTo>
                    <a:cubicBezTo>
                      <a:pt x="160" y="414"/>
                      <a:pt x="160" y="414"/>
                      <a:pt x="160" y="414"/>
                    </a:cubicBezTo>
                    <a:cubicBezTo>
                      <a:pt x="115" y="414"/>
                      <a:pt x="115" y="414"/>
                      <a:pt x="115" y="414"/>
                    </a:cubicBezTo>
                    <a:cubicBezTo>
                      <a:pt x="104" y="414"/>
                      <a:pt x="101" y="413"/>
                      <a:pt x="100" y="411"/>
                    </a:cubicBezTo>
                    <a:cubicBezTo>
                      <a:pt x="95" y="406"/>
                      <a:pt x="93" y="392"/>
                      <a:pt x="92" y="387"/>
                    </a:cubicBezTo>
                    <a:cubicBezTo>
                      <a:pt x="85" y="343"/>
                      <a:pt x="73" y="302"/>
                      <a:pt x="34" y="233"/>
                    </a:cubicBezTo>
                    <a:cubicBezTo>
                      <a:pt x="21" y="210"/>
                      <a:pt x="15" y="185"/>
                      <a:pt x="15" y="160"/>
                    </a:cubicBezTo>
                    <a:cubicBezTo>
                      <a:pt x="15" y="80"/>
                      <a:pt x="80" y="14"/>
                      <a:pt x="160" y="14"/>
                    </a:cubicBezTo>
                    <a:cubicBezTo>
                      <a:pt x="241" y="14"/>
                      <a:pt x="306" y="80"/>
                      <a:pt x="306" y="160"/>
                    </a:cubicBezTo>
                    <a:cubicBezTo>
                      <a:pt x="306" y="185"/>
                      <a:pt x="300" y="210"/>
                      <a:pt x="287" y="233"/>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sp>
          <p:nvSpPr>
            <p:cNvPr id="59" name="Google Shape;606;p29"/>
            <p:cNvSpPr/>
            <p:nvPr/>
          </p:nvSpPr>
          <p:spPr>
            <a:xfrm>
              <a:off x="5773762" y="5013683"/>
              <a:ext cx="754314" cy="108681"/>
            </a:xfrm>
            <a:custGeom>
              <a:avLst/>
              <a:gdLst/>
              <a:ahLst/>
              <a:cxnLst/>
              <a:rect l="l" t="t" r="r" b="b"/>
              <a:pathLst>
                <a:path w="139" h="23" extrusionOk="0">
                  <a:moveTo>
                    <a:pt x="130" y="0"/>
                  </a:moveTo>
                  <a:cubicBezTo>
                    <a:pt x="9" y="0"/>
                    <a:pt x="9" y="0"/>
                    <a:pt x="9" y="0"/>
                  </a:cubicBezTo>
                  <a:cubicBezTo>
                    <a:pt x="4" y="0"/>
                    <a:pt x="0" y="4"/>
                    <a:pt x="0" y="9"/>
                  </a:cubicBezTo>
                  <a:cubicBezTo>
                    <a:pt x="0" y="14"/>
                    <a:pt x="0" y="14"/>
                    <a:pt x="0" y="14"/>
                  </a:cubicBezTo>
                  <a:cubicBezTo>
                    <a:pt x="0" y="19"/>
                    <a:pt x="4" y="23"/>
                    <a:pt x="9" y="23"/>
                  </a:cubicBezTo>
                  <a:cubicBezTo>
                    <a:pt x="130" y="23"/>
                    <a:pt x="130" y="23"/>
                    <a:pt x="130" y="23"/>
                  </a:cubicBezTo>
                  <a:cubicBezTo>
                    <a:pt x="135" y="23"/>
                    <a:pt x="139" y="19"/>
                    <a:pt x="139" y="14"/>
                  </a:cubicBezTo>
                  <a:cubicBezTo>
                    <a:pt x="139" y="9"/>
                    <a:pt x="139" y="9"/>
                    <a:pt x="139" y="9"/>
                  </a:cubicBezTo>
                  <a:cubicBezTo>
                    <a:pt x="139" y="4"/>
                    <a:pt x="135" y="0"/>
                    <a:pt x="130"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0" name="Google Shape;607;p29"/>
            <p:cNvSpPr/>
            <p:nvPr/>
          </p:nvSpPr>
          <p:spPr>
            <a:xfrm>
              <a:off x="5795282" y="5170787"/>
              <a:ext cx="710196" cy="119442"/>
            </a:xfrm>
            <a:custGeom>
              <a:avLst/>
              <a:gdLst/>
              <a:ahLst/>
              <a:cxnLst/>
              <a:rect l="l" t="t" r="r" b="b"/>
              <a:pathLst>
                <a:path w="131" h="24" extrusionOk="0">
                  <a:moveTo>
                    <a:pt x="122" y="0"/>
                  </a:moveTo>
                  <a:cubicBezTo>
                    <a:pt x="9" y="0"/>
                    <a:pt x="9" y="0"/>
                    <a:pt x="9" y="0"/>
                  </a:cubicBezTo>
                  <a:cubicBezTo>
                    <a:pt x="4" y="0"/>
                    <a:pt x="0" y="4"/>
                    <a:pt x="0" y="9"/>
                  </a:cubicBezTo>
                  <a:cubicBezTo>
                    <a:pt x="0" y="15"/>
                    <a:pt x="0" y="15"/>
                    <a:pt x="0" y="15"/>
                  </a:cubicBezTo>
                  <a:cubicBezTo>
                    <a:pt x="0" y="20"/>
                    <a:pt x="4" y="24"/>
                    <a:pt x="9" y="24"/>
                  </a:cubicBezTo>
                  <a:cubicBezTo>
                    <a:pt x="122" y="24"/>
                    <a:pt x="122" y="24"/>
                    <a:pt x="122" y="24"/>
                  </a:cubicBezTo>
                  <a:cubicBezTo>
                    <a:pt x="127" y="24"/>
                    <a:pt x="131" y="20"/>
                    <a:pt x="131" y="15"/>
                  </a:cubicBezTo>
                  <a:cubicBezTo>
                    <a:pt x="131" y="9"/>
                    <a:pt x="131" y="9"/>
                    <a:pt x="131" y="9"/>
                  </a:cubicBezTo>
                  <a:cubicBezTo>
                    <a:pt x="131" y="4"/>
                    <a:pt x="127" y="0"/>
                    <a:pt x="122"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1" name="Google Shape;608;p29"/>
            <p:cNvSpPr/>
            <p:nvPr/>
          </p:nvSpPr>
          <p:spPr>
            <a:xfrm>
              <a:off x="5838325" y="5333271"/>
              <a:ext cx="624112" cy="100283"/>
            </a:xfrm>
            <a:custGeom>
              <a:avLst/>
              <a:gdLst/>
              <a:ahLst/>
              <a:cxnLst/>
              <a:rect l="l" t="t" r="r" b="b"/>
              <a:pathLst>
                <a:path w="115" h="23" extrusionOk="0">
                  <a:moveTo>
                    <a:pt x="107" y="0"/>
                  </a:moveTo>
                  <a:cubicBezTo>
                    <a:pt x="8" y="0"/>
                    <a:pt x="8" y="0"/>
                    <a:pt x="8" y="0"/>
                  </a:cubicBezTo>
                  <a:cubicBezTo>
                    <a:pt x="4" y="0"/>
                    <a:pt x="0" y="4"/>
                    <a:pt x="0" y="9"/>
                  </a:cubicBezTo>
                  <a:cubicBezTo>
                    <a:pt x="0" y="15"/>
                    <a:pt x="0" y="15"/>
                    <a:pt x="0" y="15"/>
                  </a:cubicBezTo>
                  <a:cubicBezTo>
                    <a:pt x="0" y="19"/>
                    <a:pt x="4" y="23"/>
                    <a:pt x="8" y="23"/>
                  </a:cubicBezTo>
                  <a:cubicBezTo>
                    <a:pt x="107" y="23"/>
                    <a:pt x="107" y="23"/>
                    <a:pt x="107" y="23"/>
                  </a:cubicBezTo>
                  <a:cubicBezTo>
                    <a:pt x="111" y="23"/>
                    <a:pt x="115" y="19"/>
                    <a:pt x="115" y="15"/>
                  </a:cubicBezTo>
                  <a:cubicBezTo>
                    <a:pt x="115" y="9"/>
                    <a:pt x="115" y="9"/>
                    <a:pt x="115" y="9"/>
                  </a:cubicBezTo>
                  <a:cubicBezTo>
                    <a:pt x="115" y="4"/>
                    <a:pt x="111" y="0"/>
                    <a:pt x="107"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2" name="Google Shape;609;p29"/>
            <p:cNvSpPr/>
            <p:nvPr/>
          </p:nvSpPr>
          <p:spPr>
            <a:xfrm>
              <a:off x="5952386" y="5476597"/>
              <a:ext cx="395988" cy="108681"/>
            </a:xfrm>
            <a:custGeom>
              <a:avLst/>
              <a:gdLst/>
              <a:ahLst/>
              <a:cxnLst/>
              <a:rect l="l" t="t" r="r" b="b"/>
              <a:pathLst>
                <a:path w="73" h="20" extrusionOk="0">
                  <a:moveTo>
                    <a:pt x="0" y="0"/>
                  </a:moveTo>
                  <a:cubicBezTo>
                    <a:pt x="73" y="0"/>
                    <a:pt x="73" y="0"/>
                    <a:pt x="73" y="0"/>
                  </a:cubicBezTo>
                  <a:cubicBezTo>
                    <a:pt x="73" y="12"/>
                    <a:pt x="54" y="20"/>
                    <a:pt x="36" y="20"/>
                  </a:cubicBezTo>
                  <a:cubicBezTo>
                    <a:pt x="19" y="20"/>
                    <a:pt x="0" y="12"/>
                    <a:pt x="0"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3" name="Google Shape;610;p29"/>
            <p:cNvSpPr/>
            <p:nvPr/>
          </p:nvSpPr>
          <p:spPr>
            <a:xfrm>
              <a:off x="5740404" y="3781799"/>
              <a:ext cx="841475" cy="1133086"/>
            </a:xfrm>
            <a:custGeom>
              <a:avLst/>
              <a:gdLst/>
              <a:ahLst/>
              <a:cxnLst/>
              <a:rect l="l" t="t" r="r" b="b"/>
              <a:pathLst>
                <a:path w="155" h="209" extrusionOk="0">
                  <a:moveTo>
                    <a:pt x="29" y="200"/>
                  </a:moveTo>
                  <a:cubicBezTo>
                    <a:pt x="33" y="192"/>
                    <a:pt x="35" y="184"/>
                    <a:pt x="37" y="176"/>
                  </a:cubicBezTo>
                  <a:cubicBezTo>
                    <a:pt x="40" y="164"/>
                    <a:pt x="42" y="151"/>
                    <a:pt x="44" y="139"/>
                  </a:cubicBezTo>
                  <a:cubicBezTo>
                    <a:pt x="48" y="110"/>
                    <a:pt x="51" y="81"/>
                    <a:pt x="48" y="52"/>
                  </a:cubicBezTo>
                  <a:cubicBezTo>
                    <a:pt x="46" y="34"/>
                    <a:pt x="42" y="8"/>
                    <a:pt x="21" y="2"/>
                  </a:cubicBezTo>
                  <a:cubicBezTo>
                    <a:pt x="12" y="0"/>
                    <a:pt x="2" y="4"/>
                    <a:pt x="1" y="14"/>
                  </a:cubicBezTo>
                  <a:cubicBezTo>
                    <a:pt x="0" y="25"/>
                    <a:pt x="6" y="38"/>
                    <a:pt x="14" y="46"/>
                  </a:cubicBezTo>
                  <a:cubicBezTo>
                    <a:pt x="22" y="53"/>
                    <a:pt x="33" y="54"/>
                    <a:pt x="43" y="55"/>
                  </a:cubicBezTo>
                  <a:cubicBezTo>
                    <a:pt x="55" y="55"/>
                    <a:pt x="68" y="54"/>
                    <a:pt x="79" y="49"/>
                  </a:cubicBezTo>
                  <a:cubicBezTo>
                    <a:pt x="89" y="45"/>
                    <a:pt x="98" y="38"/>
                    <a:pt x="98" y="26"/>
                  </a:cubicBezTo>
                  <a:cubicBezTo>
                    <a:pt x="99" y="16"/>
                    <a:pt x="94" y="4"/>
                    <a:pt x="83" y="2"/>
                  </a:cubicBezTo>
                  <a:cubicBezTo>
                    <a:pt x="74" y="0"/>
                    <a:pt x="65" y="5"/>
                    <a:pt x="64" y="14"/>
                  </a:cubicBezTo>
                  <a:cubicBezTo>
                    <a:pt x="61" y="27"/>
                    <a:pt x="69" y="44"/>
                    <a:pt x="79" y="52"/>
                  </a:cubicBezTo>
                  <a:cubicBezTo>
                    <a:pt x="98" y="69"/>
                    <a:pt x="131" y="65"/>
                    <a:pt x="143" y="42"/>
                  </a:cubicBezTo>
                  <a:cubicBezTo>
                    <a:pt x="147" y="35"/>
                    <a:pt x="155" y="10"/>
                    <a:pt x="143" y="7"/>
                  </a:cubicBezTo>
                  <a:cubicBezTo>
                    <a:pt x="132" y="4"/>
                    <a:pt x="124" y="18"/>
                    <a:pt x="120" y="26"/>
                  </a:cubicBezTo>
                  <a:cubicBezTo>
                    <a:pt x="116" y="37"/>
                    <a:pt x="115" y="49"/>
                    <a:pt x="114" y="61"/>
                  </a:cubicBezTo>
                  <a:cubicBezTo>
                    <a:pt x="112" y="73"/>
                    <a:pt x="112" y="85"/>
                    <a:pt x="112" y="97"/>
                  </a:cubicBezTo>
                  <a:cubicBezTo>
                    <a:pt x="112" y="121"/>
                    <a:pt x="115" y="146"/>
                    <a:pt x="117" y="170"/>
                  </a:cubicBezTo>
                  <a:cubicBezTo>
                    <a:pt x="118" y="183"/>
                    <a:pt x="119" y="195"/>
                    <a:pt x="120" y="207"/>
                  </a:cubicBezTo>
                  <a:cubicBezTo>
                    <a:pt x="120" y="209"/>
                    <a:pt x="128" y="208"/>
                    <a:pt x="128" y="205"/>
                  </a:cubicBezTo>
                  <a:cubicBezTo>
                    <a:pt x="126" y="165"/>
                    <a:pt x="120" y="125"/>
                    <a:pt x="120" y="85"/>
                  </a:cubicBezTo>
                  <a:cubicBezTo>
                    <a:pt x="121" y="65"/>
                    <a:pt x="121" y="43"/>
                    <a:pt x="128" y="25"/>
                  </a:cubicBezTo>
                  <a:cubicBezTo>
                    <a:pt x="130" y="20"/>
                    <a:pt x="133" y="13"/>
                    <a:pt x="137" y="11"/>
                  </a:cubicBezTo>
                  <a:cubicBezTo>
                    <a:pt x="139" y="10"/>
                    <a:pt x="137" y="10"/>
                    <a:pt x="138" y="11"/>
                  </a:cubicBezTo>
                  <a:cubicBezTo>
                    <a:pt x="138" y="12"/>
                    <a:pt x="139" y="12"/>
                    <a:pt x="139" y="13"/>
                  </a:cubicBezTo>
                  <a:cubicBezTo>
                    <a:pt x="141" y="16"/>
                    <a:pt x="141" y="19"/>
                    <a:pt x="140" y="21"/>
                  </a:cubicBezTo>
                  <a:cubicBezTo>
                    <a:pt x="140" y="34"/>
                    <a:pt x="135" y="49"/>
                    <a:pt x="123" y="56"/>
                  </a:cubicBezTo>
                  <a:cubicBezTo>
                    <a:pt x="113" y="61"/>
                    <a:pt x="100" y="59"/>
                    <a:pt x="91" y="53"/>
                  </a:cubicBezTo>
                  <a:cubicBezTo>
                    <a:pt x="80" y="46"/>
                    <a:pt x="74" y="34"/>
                    <a:pt x="72" y="22"/>
                  </a:cubicBezTo>
                  <a:cubicBezTo>
                    <a:pt x="71" y="15"/>
                    <a:pt x="72" y="1"/>
                    <a:pt x="82" y="7"/>
                  </a:cubicBezTo>
                  <a:cubicBezTo>
                    <a:pt x="90" y="12"/>
                    <a:pt x="92" y="24"/>
                    <a:pt x="89" y="33"/>
                  </a:cubicBezTo>
                  <a:cubicBezTo>
                    <a:pt x="86" y="43"/>
                    <a:pt x="77" y="47"/>
                    <a:pt x="67" y="50"/>
                  </a:cubicBezTo>
                  <a:cubicBezTo>
                    <a:pt x="49" y="53"/>
                    <a:pt x="26" y="52"/>
                    <a:pt x="16" y="35"/>
                  </a:cubicBezTo>
                  <a:cubicBezTo>
                    <a:pt x="11" y="28"/>
                    <a:pt x="7" y="16"/>
                    <a:pt x="10" y="8"/>
                  </a:cubicBezTo>
                  <a:cubicBezTo>
                    <a:pt x="12" y="3"/>
                    <a:pt x="15" y="6"/>
                    <a:pt x="20" y="8"/>
                  </a:cubicBezTo>
                  <a:cubicBezTo>
                    <a:pt x="23" y="9"/>
                    <a:pt x="25" y="11"/>
                    <a:pt x="28" y="14"/>
                  </a:cubicBezTo>
                  <a:cubicBezTo>
                    <a:pt x="39" y="28"/>
                    <a:pt x="40" y="51"/>
                    <a:pt x="41" y="68"/>
                  </a:cubicBezTo>
                  <a:cubicBezTo>
                    <a:pt x="42" y="94"/>
                    <a:pt x="39" y="121"/>
                    <a:pt x="35" y="147"/>
                  </a:cubicBezTo>
                  <a:cubicBezTo>
                    <a:pt x="32" y="165"/>
                    <a:pt x="29" y="185"/>
                    <a:pt x="21" y="201"/>
                  </a:cubicBezTo>
                  <a:cubicBezTo>
                    <a:pt x="20" y="203"/>
                    <a:pt x="28" y="202"/>
                    <a:pt x="29" y="200"/>
                  </a:cubicBezTo>
                  <a:close/>
                </a:path>
              </a:pathLst>
            </a:custGeom>
            <a:solidFill>
              <a:srgbClr val="3F3F3F">
                <a:alpha val="3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nvGrpSpPr>
            <p:cNvPr id="4" name="Google Shape;611;p29"/>
            <p:cNvGrpSpPr/>
            <p:nvPr/>
          </p:nvGrpSpPr>
          <p:grpSpPr>
            <a:xfrm>
              <a:off x="4823608" y="2237050"/>
              <a:ext cx="2653553" cy="2000393"/>
              <a:chOff x="3525061" y="1210682"/>
              <a:chExt cx="2097079" cy="1580888"/>
            </a:xfrm>
          </p:grpSpPr>
          <p:sp>
            <p:nvSpPr>
              <p:cNvPr id="66" name="Google Shape;612;p29"/>
              <p:cNvSpPr/>
              <p:nvPr/>
            </p:nvSpPr>
            <p:spPr>
              <a:xfrm>
                <a:off x="5347462" y="2255820"/>
                <a:ext cx="274678" cy="47622"/>
              </a:xfrm>
              <a:custGeom>
                <a:avLst/>
                <a:gdLst/>
                <a:ahLst/>
                <a:cxnLst/>
                <a:rect l="l" t="t" r="r" b="b"/>
                <a:pathLst>
                  <a:path w="64" h="11" extrusionOk="0">
                    <a:moveTo>
                      <a:pt x="58" y="0"/>
                    </a:moveTo>
                    <a:cubicBezTo>
                      <a:pt x="6" y="0"/>
                      <a:pt x="6" y="0"/>
                      <a:pt x="6" y="0"/>
                    </a:cubicBezTo>
                    <a:cubicBezTo>
                      <a:pt x="3" y="0"/>
                      <a:pt x="0" y="2"/>
                      <a:pt x="0" y="5"/>
                    </a:cubicBezTo>
                    <a:cubicBezTo>
                      <a:pt x="0" y="9"/>
                      <a:pt x="3" y="11"/>
                      <a:pt x="6" y="11"/>
                    </a:cubicBezTo>
                    <a:cubicBezTo>
                      <a:pt x="58" y="11"/>
                      <a:pt x="58" y="11"/>
                      <a:pt x="58" y="11"/>
                    </a:cubicBezTo>
                    <a:cubicBezTo>
                      <a:pt x="62" y="11"/>
                      <a:pt x="64" y="9"/>
                      <a:pt x="64" y="5"/>
                    </a:cubicBezTo>
                    <a:cubicBezTo>
                      <a:pt x="64" y="2"/>
                      <a:pt x="62" y="0"/>
                      <a:pt x="58"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7" name="Google Shape;613;p29"/>
              <p:cNvSpPr/>
              <p:nvPr/>
            </p:nvSpPr>
            <p:spPr>
              <a:xfrm>
                <a:off x="5275178" y="1763440"/>
                <a:ext cx="248316" cy="167528"/>
              </a:xfrm>
              <a:custGeom>
                <a:avLst/>
                <a:gdLst/>
                <a:ahLst/>
                <a:cxnLst/>
                <a:rect l="l" t="t" r="r" b="b"/>
                <a:pathLst>
                  <a:path w="58" h="39" extrusionOk="0">
                    <a:moveTo>
                      <a:pt x="6" y="39"/>
                    </a:moveTo>
                    <a:cubicBezTo>
                      <a:pt x="7" y="39"/>
                      <a:pt x="8" y="38"/>
                      <a:pt x="9" y="38"/>
                    </a:cubicBezTo>
                    <a:cubicBezTo>
                      <a:pt x="54" y="12"/>
                      <a:pt x="54" y="12"/>
                      <a:pt x="54" y="12"/>
                    </a:cubicBezTo>
                    <a:cubicBezTo>
                      <a:pt x="57" y="10"/>
                      <a:pt x="58" y="6"/>
                      <a:pt x="56" y="4"/>
                    </a:cubicBezTo>
                    <a:cubicBezTo>
                      <a:pt x="55" y="1"/>
                      <a:pt x="51" y="0"/>
                      <a:pt x="48" y="2"/>
                    </a:cubicBezTo>
                    <a:cubicBezTo>
                      <a:pt x="3" y="28"/>
                      <a:pt x="3" y="28"/>
                      <a:pt x="3" y="28"/>
                    </a:cubicBezTo>
                    <a:cubicBezTo>
                      <a:pt x="0" y="30"/>
                      <a:pt x="0" y="33"/>
                      <a:pt x="1" y="36"/>
                    </a:cubicBezTo>
                    <a:cubicBezTo>
                      <a:pt x="2" y="38"/>
                      <a:pt x="4" y="39"/>
                      <a:pt x="6" y="39"/>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8" name="Google Shape;614;p29"/>
              <p:cNvSpPr/>
              <p:nvPr/>
            </p:nvSpPr>
            <p:spPr>
              <a:xfrm>
                <a:off x="4979240" y="1351848"/>
                <a:ext cx="166678" cy="249166"/>
              </a:xfrm>
              <a:custGeom>
                <a:avLst/>
                <a:gdLst/>
                <a:ahLst/>
                <a:cxnLst/>
                <a:rect l="l" t="t" r="r" b="b"/>
                <a:pathLst>
                  <a:path w="39" h="58" extrusionOk="0">
                    <a:moveTo>
                      <a:pt x="3" y="57"/>
                    </a:moveTo>
                    <a:cubicBezTo>
                      <a:pt x="4" y="57"/>
                      <a:pt x="5" y="58"/>
                      <a:pt x="6" y="58"/>
                    </a:cubicBezTo>
                    <a:cubicBezTo>
                      <a:pt x="8" y="58"/>
                      <a:pt x="10" y="56"/>
                      <a:pt x="11" y="55"/>
                    </a:cubicBezTo>
                    <a:cubicBezTo>
                      <a:pt x="37" y="9"/>
                      <a:pt x="37" y="9"/>
                      <a:pt x="37" y="9"/>
                    </a:cubicBezTo>
                    <a:cubicBezTo>
                      <a:pt x="39" y="6"/>
                      <a:pt x="38" y="3"/>
                      <a:pt x="35" y="1"/>
                    </a:cubicBezTo>
                    <a:cubicBezTo>
                      <a:pt x="32" y="0"/>
                      <a:pt x="29" y="1"/>
                      <a:pt x="27" y="3"/>
                    </a:cubicBezTo>
                    <a:cubicBezTo>
                      <a:pt x="1" y="49"/>
                      <a:pt x="1" y="49"/>
                      <a:pt x="1" y="49"/>
                    </a:cubicBezTo>
                    <a:cubicBezTo>
                      <a:pt x="0" y="52"/>
                      <a:pt x="1" y="55"/>
                      <a:pt x="3" y="57"/>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9" name="Google Shape;615;p29"/>
              <p:cNvSpPr/>
              <p:nvPr/>
            </p:nvSpPr>
            <p:spPr>
              <a:xfrm>
                <a:off x="3576935" y="1742180"/>
                <a:ext cx="252568" cy="166678"/>
              </a:xfrm>
              <a:custGeom>
                <a:avLst/>
                <a:gdLst/>
                <a:ahLst/>
                <a:cxnLst/>
                <a:rect l="l" t="t" r="r" b="b"/>
                <a:pathLst>
                  <a:path w="59" h="39" extrusionOk="0">
                    <a:moveTo>
                      <a:pt x="55" y="28"/>
                    </a:moveTo>
                    <a:cubicBezTo>
                      <a:pt x="10" y="1"/>
                      <a:pt x="10" y="1"/>
                      <a:pt x="10" y="1"/>
                    </a:cubicBezTo>
                    <a:cubicBezTo>
                      <a:pt x="7" y="0"/>
                      <a:pt x="4" y="1"/>
                      <a:pt x="2" y="4"/>
                    </a:cubicBezTo>
                    <a:cubicBezTo>
                      <a:pt x="0" y="6"/>
                      <a:pt x="1" y="10"/>
                      <a:pt x="4" y="11"/>
                    </a:cubicBezTo>
                    <a:cubicBezTo>
                      <a:pt x="49" y="38"/>
                      <a:pt x="49" y="38"/>
                      <a:pt x="49" y="38"/>
                    </a:cubicBezTo>
                    <a:cubicBezTo>
                      <a:pt x="50" y="38"/>
                      <a:pt x="51" y="39"/>
                      <a:pt x="52" y="39"/>
                    </a:cubicBezTo>
                    <a:cubicBezTo>
                      <a:pt x="54" y="39"/>
                      <a:pt x="56" y="38"/>
                      <a:pt x="57" y="36"/>
                    </a:cubicBezTo>
                    <a:cubicBezTo>
                      <a:pt x="59" y="33"/>
                      <a:pt x="58" y="29"/>
                      <a:pt x="55" y="28"/>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0" name="Google Shape;616;p29"/>
              <p:cNvSpPr/>
              <p:nvPr/>
            </p:nvSpPr>
            <p:spPr>
              <a:xfrm>
                <a:off x="5275178" y="2603632"/>
                <a:ext cx="248316" cy="166678"/>
              </a:xfrm>
              <a:custGeom>
                <a:avLst/>
                <a:gdLst/>
                <a:ahLst/>
                <a:cxnLst/>
                <a:rect l="l" t="t" r="r" b="b"/>
                <a:pathLst>
                  <a:path w="58" h="39" extrusionOk="0">
                    <a:moveTo>
                      <a:pt x="54" y="28"/>
                    </a:moveTo>
                    <a:cubicBezTo>
                      <a:pt x="9" y="2"/>
                      <a:pt x="9" y="2"/>
                      <a:pt x="9" y="2"/>
                    </a:cubicBezTo>
                    <a:cubicBezTo>
                      <a:pt x="6" y="0"/>
                      <a:pt x="3" y="1"/>
                      <a:pt x="1" y="4"/>
                    </a:cubicBezTo>
                    <a:cubicBezTo>
                      <a:pt x="0" y="7"/>
                      <a:pt x="0" y="10"/>
                      <a:pt x="3" y="12"/>
                    </a:cubicBezTo>
                    <a:cubicBezTo>
                      <a:pt x="48" y="38"/>
                      <a:pt x="48" y="38"/>
                      <a:pt x="48" y="38"/>
                    </a:cubicBezTo>
                    <a:cubicBezTo>
                      <a:pt x="49" y="39"/>
                      <a:pt x="50" y="39"/>
                      <a:pt x="51" y="39"/>
                    </a:cubicBezTo>
                    <a:cubicBezTo>
                      <a:pt x="53" y="39"/>
                      <a:pt x="55" y="38"/>
                      <a:pt x="56" y="36"/>
                    </a:cubicBezTo>
                    <a:cubicBezTo>
                      <a:pt x="58" y="33"/>
                      <a:pt x="57" y="30"/>
                      <a:pt x="54" y="28"/>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1" name="Google Shape;617;p29"/>
              <p:cNvSpPr/>
              <p:nvPr/>
            </p:nvSpPr>
            <p:spPr>
              <a:xfrm>
                <a:off x="3576935" y="2629144"/>
                <a:ext cx="252568" cy="162426"/>
              </a:xfrm>
              <a:custGeom>
                <a:avLst/>
                <a:gdLst/>
                <a:ahLst/>
                <a:cxnLst/>
                <a:rect l="l" t="t" r="r" b="b"/>
                <a:pathLst>
                  <a:path w="59" h="38" extrusionOk="0">
                    <a:moveTo>
                      <a:pt x="49" y="1"/>
                    </a:moveTo>
                    <a:cubicBezTo>
                      <a:pt x="4" y="27"/>
                      <a:pt x="4" y="27"/>
                      <a:pt x="4" y="27"/>
                    </a:cubicBezTo>
                    <a:cubicBezTo>
                      <a:pt x="1" y="29"/>
                      <a:pt x="0" y="33"/>
                      <a:pt x="2" y="35"/>
                    </a:cubicBezTo>
                    <a:cubicBezTo>
                      <a:pt x="3" y="37"/>
                      <a:pt x="5" y="38"/>
                      <a:pt x="7" y="38"/>
                    </a:cubicBezTo>
                    <a:cubicBezTo>
                      <a:pt x="8" y="38"/>
                      <a:pt x="9" y="38"/>
                      <a:pt x="10" y="37"/>
                    </a:cubicBezTo>
                    <a:cubicBezTo>
                      <a:pt x="55" y="11"/>
                      <a:pt x="55" y="11"/>
                      <a:pt x="55" y="11"/>
                    </a:cubicBezTo>
                    <a:cubicBezTo>
                      <a:pt x="58" y="9"/>
                      <a:pt x="59" y="6"/>
                      <a:pt x="57" y="3"/>
                    </a:cubicBezTo>
                    <a:cubicBezTo>
                      <a:pt x="56" y="0"/>
                      <a:pt x="52" y="0"/>
                      <a:pt x="49" y="1"/>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2" name="Google Shape;618;p29"/>
              <p:cNvSpPr/>
              <p:nvPr/>
            </p:nvSpPr>
            <p:spPr>
              <a:xfrm>
                <a:off x="3953661" y="1330588"/>
                <a:ext cx="171780" cy="244064"/>
              </a:xfrm>
              <a:custGeom>
                <a:avLst/>
                <a:gdLst/>
                <a:ahLst/>
                <a:cxnLst/>
                <a:rect l="l" t="t" r="r" b="b"/>
                <a:pathLst>
                  <a:path w="40" h="57" extrusionOk="0">
                    <a:moveTo>
                      <a:pt x="28" y="55"/>
                    </a:moveTo>
                    <a:cubicBezTo>
                      <a:pt x="29" y="56"/>
                      <a:pt x="31" y="57"/>
                      <a:pt x="33" y="57"/>
                    </a:cubicBezTo>
                    <a:cubicBezTo>
                      <a:pt x="34" y="57"/>
                      <a:pt x="35" y="57"/>
                      <a:pt x="36" y="57"/>
                    </a:cubicBezTo>
                    <a:cubicBezTo>
                      <a:pt x="39" y="55"/>
                      <a:pt x="40" y="52"/>
                      <a:pt x="38" y="49"/>
                    </a:cubicBezTo>
                    <a:cubicBezTo>
                      <a:pt x="12" y="3"/>
                      <a:pt x="12" y="3"/>
                      <a:pt x="12" y="3"/>
                    </a:cubicBezTo>
                    <a:cubicBezTo>
                      <a:pt x="10" y="1"/>
                      <a:pt x="7" y="0"/>
                      <a:pt x="4" y="1"/>
                    </a:cubicBezTo>
                    <a:cubicBezTo>
                      <a:pt x="1" y="3"/>
                      <a:pt x="0" y="6"/>
                      <a:pt x="2" y="9"/>
                    </a:cubicBezTo>
                    <a:lnTo>
                      <a:pt x="28" y="55"/>
                    </a:ln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3" name="Google Shape;619;p29"/>
              <p:cNvSpPr/>
              <p:nvPr/>
            </p:nvSpPr>
            <p:spPr>
              <a:xfrm>
                <a:off x="4537033" y="1210682"/>
                <a:ext cx="47622" cy="274678"/>
              </a:xfrm>
              <a:custGeom>
                <a:avLst/>
                <a:gdLst/>
                <a:ahLst/>
                <a:cxnLst/>
                <a:rect l="l" t="t" r="r" b="b"/>
                <a:pathLst>
                  <a:path w="11" h="64" extrusionOk="0">
                    <a:moveTo>
                      <a:pt x="5" y="64"/>
                    </a:moveTo>
                    <a:cubicBezTo>
                      <a:pt x="8" y="64"/>
                      <a:pt x="11" y="61"/>
                      <a:pt x="11" y="58"/>
                    </a:cubicBezTo>
                    <a:cubicBezTo>
                      <a:pt x="11" y="6"/>
                      <a:pt x="11" y="6"/>
                      <a:pt x="11" y="6"/>
                    </a:cubicBezTo>
                    <a:cubicBezTo>
                      <a:pt x="11" y="3"/>
                      <a:pt x="8" y="0"/>
                      <a:pt x="5" y="0"/>
                    </a:cubicBezTo>
                    <a:cubicBezTo>
                      <a:pt x="2" y="0"/>
                      <a:pt x="0" y="3"/>
                      <a:pt x="0" y="6"/>
                    </a:cubicBezTo>
                    <a:cubicBezTo>
                      <a:pt x="0" y="58"/>
                      <a:pt x="0" y="58"/>
                      <a:pt x="0" y="58"/>
                    </a:cubicBezTo>
                    <a:cubicBezTo>
                      <a:pt x="0" y="61"/>
                      <a:pt x="2" y="64"/>
                      <a:pt x="5" y="64"/>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4" name="Google Shape;620;p29"/>
              <p:cNvSpPr/>
              <p:nvPr/>
            </p:nvSpPr>
            <p:spPr>
              <a:xfrm>
                <a:off x="3525061" y="2255820"/>
                <a:ext cx="274678" cy="47622"/>
              </a:xfrm>
              <a:custGeom>
                <a:avLst/>
                <a:gdLst/>
                <a:ahLst/>
                <a:cxnLst/>
                <a:rect l="l" t="t" r="r" b="b"/>
                <a:pathLst>
                  <a:path w="64" h="11" extrusionOk="0">
                    <a:moveTo>
                      <a:pt x="64" y="5"/>
                    </a:moveTo>
                    <a:cubicBezTo>
                      <a:pt x="64" y="2"/>
                      <a:pt x="61" y="0"/>
                      <a:pt x="58" y="0"/>
                    </a:cubicBezTo>
                    <a:cubicBezTo>
                      <a:pt x="6" y="0"/>
                      <a:pt x="6" y="0"/>
                      <a:pt x="6" y="0"/>
                    </a:cubicBezTo>
                    <a:cubicBezTo>
                      <a:pt x="2" y="0"/>
                      <a:pt x="0" y="2"/>
                      <a:pt x="0" y="5"/>
                    </a:cubicBezTo>
                    <a:cubicBezTo>
                      <a:pt x="0" y="9"/>
                      <a:pt x="2" y="11"/>
                      <a:pt x="6" y="11"/>
                    </a:cubicBezTo>
                    <a:cubicBezTo>
                      <a:pt x="58" y="11"/>
                      <a:pt x="58" y="11"/>
                      <a:pt x="58" y="11"/>
                    </a:cubicBezTo>
                    <a:cubicBezTo>
                      <a:pt x="61" y="11"/>
                      <a:pt x="64" y="9"/>
                      <a:pt x="64" y="5"/>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sp>
          <p:nvSpPr>
            <p:cNvPr id="65" name="Google Shape;621;p29"/>
            <p:cNvSpPr/>
            <p:nvPr/>
          </p:nvSpPr>
          <p:spPr>
            <a:xfrm>
              <a:off x="5353024" y="3209502"/>
              <a:ext cx="314208" cy="744655"/>
            </a:xfrm>
            <a:custGeom>
              <a:avLst/>
              <a:gdLst/>
              <a:ahLst/>
              <a:cxnLst/>
              <a:rect l="l" t="t" r="r" b="b"/>
              <a:pathLst>
                <a:path w="58" h="108" extrusionOk="0">
                  <a:moveTo>
                    <a:pt x="54" y="14"/>
                  </a:moveTo>
                  <a:cubicBezTo>
                    <a:pt x="48" y="19"/>
                    <a:pt x="19" y="47"/>
                    <a:pt x="50" y="96"/>
                  </a:cubicBezTo>
                  <a:cubicBezTo>
                    <a:pt x="53" y="100"/>
                    <a:pt x="51" y="104"/>
                    <a:pt x="48" y="107"/>
                  </a:cubicBezTo>
                  <a:cubicBezTo>
                    <a:pt x="47" y="107"/>
                    <a:pt x="45" y="108"/>
                    <a:pt x="44" y="108"/>
                  </a:cubicBezTo>
                  <a:cubicBezTo>
                    <a:pt x="42" y="108"/>
                    <a:pt x="39" y="106"/>
                    <a:pt x="38" y="104"/>
                  </a:cubicBezTo>
                  <a:cubicBezTo>
                    <a:pt x="0" y="45"/>
                    <a:pt x="37" y="9"/>
                    <a:pt x="45" y="3"/>
                  </a:cubicBezTo>
                  <a:cubicBezTo>
                    <a:pt x="48" y="0"/>
                    <a:pt x="53" y="1"/>
                    <a:pt x="55" y="4"/>
                  </a:cubicBezTo>
                  <a:cubicBezTo>
                    <a:pt x="58" y="7"/>
                    <a:pt x="58" y="12"/>
                    <a:pt x="54" y="14"/>
                  </a:cubicBezTo>
                  <a:close/>
                </a:path>
              </a:pathLst>
            </a:cu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grpSp>
        <p:nvGrpSpPr>
          <p:cNvPr id="5" name="Group 81"/>
          <p:cNvGrpSpPr/>
          <p:nvPr/>
        </p:nvGrpSpPr>
        <p:grpSpPr>
          <a:xfrm>
            <a:off x="865899" y="2077397"/>
            <a:ext cx="680202" cy="680202"/>
            <a:chOff x="2966058" y="2165944"/>
            <a:chExt cx="680202" cy="680202"/>
          </a:xfrm>
        </p:grpSpPr>
        <p:sp>
          <p:nvSpPr>
            <p:cNvPr id="77" name="Google Shape;628;p29"/>
            <p:cNvSpPr/>
            <p:nvPr/>
          </p:nvSpPr>
          <p:spPr>
            <a:xfrm>
              <a:off x="2966058" y="2165944"/>
              <a:ext cx="680202" cy="680202"/>
            </a:xfrm>
            <a:prstGeom prst="ellipse">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ea typeface="Georgia"/>
                <a:cs typeface="Times New Roman" pitchFamily="18" charset="0"/>
                <a:sym typeface="Georgia"/>
              </a:endParaRPr>
            </a:p>
          </p:txBody>
        </p:sp>
        <p:sp>
          <p:nvSpPr>
            <p:cNvPr id="78" name="Google Shape;629;p29"/>
            <p:cNvSpPr/>
            <p:nvPr/>
          </p:nvSpPr>
          <p:spPr>
            <a:xfrm>
              <a:off x="3154852" y="2369457"/>
              <a:ext cx="302613" cy="300828"/>
            </a:xfrm>
            <a:custGeom>
              <a:avLst/>
              <a:gdLst/>
              <a:ahLst/>
              <a:cxnLst/>
              <a:rect l="l" t="t" r="r" b="b"/>
              <a:pathLst>
                <a:path w="186" h="185" extrusionOk="0">
                  <a:moveTo>
                    <a:pt x="93" y="84"/>
                  </a:moveTo>
                  <a:cubicBezTo>
                    <a:pt x="88" y="84"/>
                    <a:pt x="85" y="88"/>
                    <a:pt x="85" y="93"/>
                  </a:cubicBezTo>
                  <a:cubicBezTo>
                    <a:pt x="85" y="97"/>
                    <a:pt x="88" y="101"/>
                    <a:pt x="93" y="101"/>
                  </a:cubicBezTo>
                  <a:cubicBezTo>
                    <a:pt x="98" y="101"/>
                    <a:pt x="101" y="97"/>
                    <a:pt x="101" y="93"/>
                  </a:cubicBezTo>
                  <a:cubicBezTo>
                    <a:pt x="101" y="88"/>
                    <a:pt x="98" y="84"/>
                    <a:pt x="93" y="84"/>
                  </a:cubicBezTo>
                  <a:close/>
                  <a:moveTo>
                    <a:pt x="186" y="93"/>
                  </a:moveTo>
                  <a:cubicBezTo>
                    <a:pt x="186" y="83"/>
                    <a:pt x="174" y="74"/>
                    <a:pt x="154" y="67"/>
                  </a:cubicBezTo>
                  <a:cubicBezTo>
                    <a:pt x="163" y="49"/>
                    <a:pt x="166" y="34"/>
                    <a:pt x="159" y="27"/>
                  </a:cubicBezTo>
                  <a:cubicBezTo>
                    <a:pt x="151" y="20"/>
                    <a:pt x="136" y="22"/>
                    <a:pt x="118" y="32"/>
                  </a:cubicBezTo>
                  <a:cubicBezTo>
                    <a:pt x="112" y="12"/>
                    <a:pt x="103" y="0"/>
                    <a:pt x="93" y="0"/>
                  </a:cubicBezTo>
                  <a:cubicBezTo>
                    <a:pt x="83" y="0"/>
                    <a:pt x="74" y="12"/>
                    <a:pt x="68" y="32"/>
                  </a:cubicBezTo>
                  <a:cubicBezTo>
                    <a:pt x="50" y="22"/>
                    <a:pt x="35" y="20"/>
                    <a:pt x="27" y="27"/>
                  </a:cubicBezTo>
                  <a:cubicBezTo>
                    <a:pt x="20" y="34"/>
                    <a:pt x="23" y="49"/>
                    <a:pt x="32" y="67"/>
                  </a:cubicBezTo>
                  <a:cubicBezTo>
                    <a:pt x="12" y="74"/>
                    <a:pt x="0" y="83"/>
                    <a:pt x="0" y="93"/>
                  </a:cubicBezTo>
                  <a:cubicBezTo>
                    <a:pt x="0" y="103"/>
                    <a:pt x="12" y="112"/>
                    <a:pt x="32" y="118"/>
                  </a:cubicBezTo>
                  <a:cubicBezTo>
                    <a:pt x="23" y="136"/>
                    <a:pt x="20" y="151"/>
                    <a:pt x="27" y="158"/>
                  </a:cubicBezTo>
                  <a:cubicBezTo>
                    <a:pt x="35" y="165"/>
                    <a:pt x="50" y="163"/>
                    <a:pt x="68" y="154"/>
                  </a:cubicBezTo>
                  <a:cubicBezTo>
                    <a:pt x="74" y="173"/>
                    <a:pt x="83" y="185"/>
                    <a:pt x="93" y="185"/>
                  </a:cubicBezTo>
                  <a:cubicBezTo>
                    <a:pt x="103" y="185"/>
                    <a:pt x="112" y="173"/>
                    <a:pt x="118" y="154"/>
                  </a:cubicBezTo>
                  <a:cubicBezTo>
                    <a:pt x="136" y="163"/>
                    <a:pt x="151" y="165"/>
                    <a:pt x="159" y="158"/>
                  </a:cubicBezTo>
                  <a:cubicBezTo>
                    <a:pt x="166" y="151"/>
                    <a:pt x="163" y="136"/>
                    <a:pt x="154" y="118"/>
                  </a:cubicBezTo>
                  <a:cubicBezTo>
                    <a:pt x="174" y="112"/>
                    <a:pt x="186" y="103"/>
                    <a:pt x="186" y="93"/>
                  </a:cubicBezTo>
                  <a:close/>
                  <a:moveTo>
                    <a:pt x="9" y="93"/>
                  </a:moveTo>
                  <a:cubicBezTo>
                    <a:pt x="9" y="85"/>
                    <a:pt x="19" y="79"/>
                    <a:pt x="36" y="74"/>
                  </a:cubicBezTo>
                  <a:cubicBezTo>
                    <a:pt x="39" y="80"/>
                    <a:pt x="43" y="86"/>
                    <a:pt x="48" y="93"/>
                  </a:cubicBezTo>
                  <a:cubicBezTo>
                    <a:pt x="43" y="99"/>
                    <a:pt x="39" y="105"/>
                    <a:pt x="36" y="111"/>
                  </a:cubicBezTo>
                  <a:cubicBezTo>
                    <a:pt x="19" y="107"/>
                    <a:pt x="9" y="100"/>
                    <a:pt x="9" y="93"/>
                  </a:cubicBezTo>
                  <a:close/>
                  <a:moveTo>
                    <a:pt x="60" y="79"/>
                  </a:moveTo>
                  <a:cubicBezTo>
                    <a:pt x="58" y="81"/>
                    <a:pt x="55" y="84"/>
                    <a:pt x="53" y="86"/>
                  </a:cubicBezTo>
                  <a:cubicBezTo>
                    <a:pt x="50" y="81"/>
                    <a:pt x="46" y="77"/>
                    <a:pt x="44" y="72"/>
                  </a:cubicBezTo>
                  <a:cubicBezTo>
                    <a:pt x="49" y="71"/>
                    <a:pt x="54" y="70"/>
                    <a:pt x="60" y="69"/>
                  </a:cubicBezTo>
                  <a:cubicBezTo>
                    <a:pt x="60" y="72"/>
                    <a:pt x="60" y="76"/>
                    <a:pt x="60" y="79"/>
                  </a:cubicBezTo>
                  <a:close/>
                  <a:moveTo>
                    <a:pt x="60" y="116"/>
                  </a:moveTo>
                  <a:cubicBezTo>
                    <a:pt x="54" y="115"/>
                    <a:pt x="49" y="114"/>
                    <a:pt x="44" y="113"/>
                  </a:cubicBezTo>
                  <a:cubicBezTo>
                    <a:pt x="46" y="109"/>
                    <a:pt x="50" y="104"/>
                    <a:pt x="53" y="99"/>
                  </a:cubicBezTo>
                  <a:cubicBezTo>
                    <a:pt x="55" y="102"/>
                    <a:pt x="58" y="104"/>
                    <a:pt x="60" y="107"/>
                  </a:cubicBezTo>
                  <a:cubicBezTo>
                    <a:pt x="60" y="110"/>
                    <a:pt x="60" y="113"/>
                    <a:pt x="60" y="116"/>
                  </a:cubicBezTo>
                  <a:close/>
                  <a:moveTo>
                    <a:pt x="33" y="152"/>
                  </a:moveTo>
                  <a:cubicBezTo>
                    <a:pt x="28" y="147"/>
                    <a:pt x="31" y="135"/>
                    <a:pt x="39" y="120"/>
                  </a:cubicBezTo>
                  <a:cubicBezTo>
                    <a:pt x="46" y="122"/>
                    <a:pt x="53" y="123"/>
                    <a:pt x="61" y="124"/>
                  </a:cubicBezTo>
                  <a:cubicBezTo>
                    <a:pt x="62" y="132"/>
                    <a:pt x="64" y="140"/>
                    <a:pt x="66" y="146"/>
                  </a:cubicBezTo>
                  <a:cubicBezTo>
                    <a:pt x="51" y="155"/>
                    <a:pt x="39" y="158"/>
                    <a:pt x="33" y="152"/>
                  </a:cubicBezTo>
                  <a:close/>
                  <a:moveTo>
                    <a:pt x="61" y="61"/>
                  </a:moveTo>
                  <a:cubicBezTo>
                    <a:pt x="53" y="62"/>
                    <a:pt x="46" y="63"/>
                    <a:pt x="39" y="65"/>
                  </a:cubicBezTo>
                  <a:cubicBezTo>
                    <a:pt x="31" y="50"/>
                    <a:pt x="28" y="38"/>
                    <a:pt x="33" y="33"/>
                  </a:cubicBezTo>
                  <a:cubicBezTo>
                    <a:pt x="39" y="28"/>
                    <a:pt x="51" y="31"/>
                    <a:pt x="66" y="39"/>
                  </a:cubicBezTo>
                  <a:cubicBezTo>
                    <a:pt x="64" y="46"/>
                    <a:pt x="62" y="53"/>
                    <a:pt x="61" y="61"/>
                  </a:cubicBezTo>
                  <a:close/>
                  <a:moveTo>
                    <a:pt x="116" y="60"/>
                  </a:moveTo>
                  <a:cubicBezTo>
                    <a:pt x="113" y="60"/>
                    <a:pt x="110" y="60"/>
                    <a:pt x="107" y="59"/>
                  </a:cubicBezTo>
                  <a:cubicBezTo>
                    <a:pt x="104" y="57"/>
                    <a:pt x="102" y="55"/>
                    <a:pt x="100" y="53"/>
                  </a:cubicBezTo>
                  <a:cubicBezTo>
                    <a:pt x="104" y="49"/>
                    <a:pt x="109" y="46"/>
                    <a:pt x="114" y="43"/>
                  </a:cubicBezTo>
                  <a:cubicBezTo>
                    <a:pt x="115" y="48"/>
                    <a:pt x="116" y="54"/>
                    <a:pt x="116" y="60"/>
                  </a:cubicBezTo>
                  <a:close/>
                  <a:moveTo>
                    <a:pt x="93" y="8"/>
                  </a:moveTo>
                  <a:cubicBezTo>
                    <a:pt x="100" y="8"/>
                    <a:pt x="107" y="19"/>
                    <a:pt x="112" y="35"/>
                  </a:cubicBezTo>
                  <a:cubicBezTo>
                    <a:pt x="106" y="39"/>
                    <a:pt x="99" y="43"/>
                    <a:pt x="93" y="48"/>
                  </a:cubicBezTo>
                  <a:cubicBezTo>
                    <a:pt x="87" y="43"/>
                    <a:pt x="80" y="39"/>
                    <a:pt x="74" y="35"/>
                  </a:cubicBezTo>
                  <a:cubicBezTo>
                    <a:pt x="79" y="19"/>
                    <a:pt x="86" y="8"/>
                    <a:pt x="93" y="8"/>
                  </a:cubicBezTo>
                  <a:close/>
                  <a:moveTo>
                    <a:pt x="73" y="43"/>
                  </a:moveTo>
                  <a:cubicBezTo>
                    <a:pt x="77" y="46"/>
                    <a:pt x="82" y="49"/>
                    <a:pt x="86" y="53"/>
                  </a:cubicBezTo>
                  <a:cubicBezTo>
                    <a:pt x="84" y="55"/>
                    <a:pt x="82" y="57"/>
                    <a:pt x="79" y="59"/>
                  </a:cubicBezTo>
                  <a:cubicBezTo>
                    <a:pt x="76" y="60"/>
                    <a:pt x="73" y="60"/>
                    <a:pt x="70" y="60"/>
                  </a:cubicBezTo>
                  <a:cubicBezTo>
                    <a:pt x="70" y="54"/>
                    <a:pt x="71" y="48"/>
                    <a:pt x="73" y="43"/>
                  </a:cubicBezTo>
                  <a:close/>
                  <a:moveTo>
                    <a:pt x="70" y="125"/>
                  </a:moveTo>
                  <a:cubicBezTo>
                    <a:pt x="73" y="126"/>
                    <a:pt x="76" y="126"/>
                    <a:pt x="79" y="126"/>
                  </a:cubicBezTo>
                  <a:cubicBezTo>
                    <a:pt x="82" y="128"/>
                    <a:pt x="84" y="130"/>
                    <a:pt x="86" y="132"/>
                  </a:cubicBezTo>
                  <a:cubicBezTo>
                    <a:pt x="82" y="136"/>
                    <a:pt x="77" y="139"/>
                    <a:pt x="73" y="142"/>
                  </a:cubicBezTo>
                  <a:cubicBezTo>
                    <a:pt x="71" y="137"/>
                    <a:pt x="70" y="131"/>
                    <a:pt x="70" y="125"/>
                  </a:cubicBezTo>
                  <a:close/>
                  <a:moveTo>
                    <a:pt x="93" y="177"/>
                  </a:moveTo>
                  <a:cubicBezTo>
                    <a:pt x="86" y="177"/>
                    <a:pt x="79" y="167"/>
                    <a:pt x="74" y="150"/>
                  </a:cubicBezTo>
                  <a:cubicBezTo>
                    <a:pt x="80" y="147"/>
                    <a:pt x="87" y="142"/>
                    <a:pt x="93" y="137"/>
                  </a:cubicBezTo>
                  <a:cubicBezTo>
                    <a:pt x="99" y="142"/>
                    <a:pt x="106" y="147"/>
                    <a:pt x="112" y="150"/>
                  </a:cubicBezTo>
                  <a:cubicBezTo>
                    <a:pt x="107" y="167"/>
                    <a:pt x="100" y="177"/>
                    <a:pt x="93" y="177"/>
                  </a:cubicBezTo>
                  <a:close/>
                  <a:moveTo>
                    <a:pt x="114" y="142"/>
                  </a:moveTo>
                  <a:cubicBezTo>
                    <a:pt x="109" y="139"/>
                    <a:pt x="104" y="136"/>
                    <a:pt x="100" y="132"/>
                  </a:cubicBezTo>
                  <a:cubicBezTo>
                    <a:pt x="102" y="130"/>
                    <a:pt x="104" y="128"/>
                    <a:pt x="107" y="126"/>
                  </a:cubicBezTo>
                  <a:cubicBezTo>
                    <a:pt x="110" y="126"/>
                    <a:pt x="113" y="126"/>
                    <a:pt x="116" y="125"/>
                  </a:cubicBezTo>
                  <a:cubicBezTo>
                    <a:pt x="116" y="131"/>
                    <a:pt x="115" y="137"/>
                    <a:pt x="114" y="142"/>
                  </a:cubicBezTo>
                  <a:close/>
                  <a:moveTo>
                    <a:pt x="118" y="103"/>
                  </a:moveTo>
                  <a:cubicBezTo>
                    <a:pt x="116" y="106"/>
                    <a:pt x="113" y="108"/>
                    <a:pt x="111" y="111"/>
                  </a:cubicBezTo>
                  <a:cubicBezTo>
                    <a:pt x="108" y="113"/>
                    <a:pt x="106" y="115"/>
                    <a:pt x="103" y="118"/>
                  </a:cubicBezTo>
                  <a:cubicBezTo>
                    <a:pt x="100" y="118"/>
                    <a:pt x="97" y="118"/>
                    <a:pt x="93" y="118"/>
                  </a:cubicBezTo>
                  <a:cubicBezTo>
                    <a:pt x="89" y="118"/>
                    <a:pt x="86" y="118"/>
                    <a:pt x="83" y="118"/>
                  </a:cubicBezTo>
                  <a:cubicBezTo>
                    <a:pt x="80" y="115"/>
                    <a:pt x="78" y="113"/>
                    <a:pt x="75" y="111"/>
                  </a:cubicBezTo>
                  <a:cubicBezTo>
                    <a:pt x="73" y="108"/>
                    <a:pt x="70" y="106"/>
                    <a:pt x="68" y="103"/>
                  </a:cubicBezTo>
                  <a:cubicBezTo>
                    <a:pt x="68" y="100"/>
                    <a:pt x="68" y="96"/>
                    <a:pt x="68" y="93"/>
                  </a:cubicBezTo>
                  <a:cubicBezTo>
                    <a:pt x="68" y="89"/>
                    <a:pt x="68" y="86"/>
                    <a:pt x="68" y="82"/>
                  </a:cubicBezTo>
                  <a:cubicBezTo>
                    <a:pt x="70" y="80"/>
                    <a:pt x="73" y="77"/>
                    <a:pt x="75" y="75"/>
                  </a:cubicBezTo>
                  <a:cubicBezTo>
                    <a:pt x="78" y="72"/>
                    <a:pt x="80" y="70"/>
                    <a:pt x="83" y="68"/>
                  </a:cubicBezTo>
                  <a:cubicBezTo>
                    <a:pt x="86" y="67"/>
                    <a:pt x="89" y="67"/>
                    <a:pt x="93" y="67"/>
                  </a:cubicBezTo>
                  <a:cubicBezTo>
                    <a:pt x="97" y="67"/>
                    <a:pt x="100" y="67"/>
                    <a:pt x="103" y="68"/>
                  </a:cubicBezTo>
                  <a:cubicBezTo>
                    <a:pt x="106" y="70"/>
                    <a:pt x="108" y="72"/>
                    <a:pt x="111" y="75"/>
                  </a:cubicBezTo>
                  <a:cubicBezTo>
                    <a:pt x="113" y="77"/>
                    <a:pt x="116" y="80"/>
                    <a:pt x="118" y="82"/>
                  </a:cubicBezTo>
                  <a:cubicBezTo>
                    <a:pt x="118" y="86"/>
                    <a:pt x="118" y="89"/>
                    <a:pt x="118" y="93"/>
                  </a:cubicBezTo>
                  <a:cubicBezTo>
                    <a:pt x="118" y="96"/>
                    <a:pt x="118" y="100"/>
                    <a:pt x="118" y="103"/>
                  </a:cubicBezTo>
                  <a:close/>
                  <a:moveTo>
                    <a:pt x="153" y="33"/>
                  </a:moveTo>
                  <a:cubicBezTo>
                    <a:pt x="158" y="38"/>
                    <a:pt x="155" y="50"/>
                    <a:pt x="147" y="65"/>
                  </a:cubicBezTo>
                  <a:cubicBezTo>
                    <a:pt x="140" y="63"/>
                    <a:pt x="133" y="62"/>
                    <a:pt x="125" y="61"/>
                  </a:cubicBezTo>
                  <a:cubicBezTo>
                    <a:pt x="124" y="53"/>
                    <a:pt x="122" y="46"/>
                    <a:pt x="120" y="39"/>
                  </a:cubicBezTo>
                  <a:cubicBezTo>
                    <a:pt x="135" y="31"/>
                    <a:pt x="147" y="28"/>
                    <a:pt x="153" y="33"/>
                  </a:cubicBezTo>
                  <a:close/>
                  <a:moveTo>
                    <a:pt x="133" y="86"/>
                  </a:moveTo>
                  <a:cubicBezTo>
                    <a:pt x="131" y="84"/>
                    <a:pt x="128" y="81"/>
                    <a:pt x="126" y="79"/>
                  </a:cubicBezTo>
                  <a:cubicBezTo>
                    <a:pt x="126" y="76"/>
                    <a:pt x="126" y="72"/>
                    <a:pt x="126" y="69"/>
                  </a:cubicBezTo>
                  <a:cubicBezTo>
                    <a:pt x="132" y="70"/>
                    <a:pt x="137" y="71"/>
                    <a:pt x="142" y="72"/>
                  </a:cubicBezTo>
                  <a:cubicBezTo>
                    <a:pt x="140" y="77"/>
                    <a:pt x="136" y="81"/>
                    <a:pt x="133" y="86"/>
                  </a:cubicBezTo>
                  <a:close/>
                  <a:moveTo>
                    <a:pt x="133" y="99"/>
                  </a:moveTo>
                  <a:cubicBezTo>
                    <a:pt x="136" y="104"/>
                    <a:pt x="140" y="109"/>
                    <a:pt x="142" y="113"/>
                  </a:cubicBezTo>
                  <a:cubicBezTo>
                    <a:pt x="137" y="114"/>
                    <a:pt x="132" y="115"/>
                    <a:pt x="126" y="116"/>
                  </a:cubicBezTo>
                  <a:cubicBezTo>
                    <a:pt x="126" y="113"/>
                    <a:pt x="126" y="110"/>
                    <a:pt x="126" y="107"/>
                  </a:cubicBezTo>
                  <a:cubicBezTo>
                    <a:pt x="129" y="104"/>
                    <a:pt x="131" y="102"/>
                    <a:pt x="133" y="99"/>
                  </a:cubicBezTo>
                  <a:close/>
                  <a:moveTo>
                    <a:pt x="153" y="152"/>
                  </a:moveTo>
                  <a:cubicBezTo>
                    <a:pt x="147" y="158"/>
                    <a:pt x="135" y="155"/>
                    <a:pt x="120" y="146"/>
                  </a:cubicBezTo>
                  <a:cubicBezTo>
                    <a:pt x="122" y="140"/>
                    <a:pt x="124" y="132"/>
                    <a:pt x="125" y="124"/>
                  </a:cubicBezTo>
                  <a:cubicBezTo>
                    <a:pt x="133" y="123"/>
                    <a:pt x="140" y="122"/>
                    <a:pt x="147" y="120"/>
                  </a:cubicBezTo>
                  <a:cubicBezTo>
                    <a:pt x="155" y="135"/>
                    <a:pt x="158" y="147"/>
                    <a:pt x="153" y="152"/>
                  </a:cubicBezTo>
                  <a:close/>
                  <a:moveTo>
                    <a:pt x="150" y="111"/>
                  </a:moveTo>
                  <a:cubicBezTo>
                    <a:pt x="147" y="105"/>
                    <a:pt x="143" y="99"/>
                    <a:pt x="138" y="93"/>
                  </a:cubicBezTo>
                  <a:cubicBezTo>
                    <a:pt x="143" y="86"/>
                    <a:pt x="147" y="80"/>
                    <a:pt x="150" y="74"/>
                  </a:cubicBezTo>
                  <a:cubicBezTo>
                    <a:pt x="167" y="79"/>
                    <a:pt x="177" y="85"/>
                    <a:pt x="177" y="93"/>
                  </a:cubicBezTo>
                  <a:cubicBezTo>
                    <a:pt x="177" y="100"/>
                    <a:pt x="167" y="107"/>
                    <a:pt x="150" y="1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sp>
        <p:nvSpPr>
          <p:cNvPr id="81" name="Google Shape;645;p29"/>
          <p:cNvSpPr/>
          <p:nvPr/>
        </p:nvSpPr>
        <p:spPr>
          <a:xfrm>
            <a:off x="1676400" y="1955262"/>
            <a:ext cx="3500257" cy="978438"/>
          </a:xfrm>
          <a:prstGeom prst="rect">
            <a:avLst/>
          </a:prstGeom>
          <a:noFill/>
          <a:ln>
            <a:noFill/>
          </a:ln>
        </p:spPr>
        <p:txBody>
          <a:bodyPr spcFirstLastPara="1" wrap="square" lIns="91425" tIns="45700" rIns="91425" bIns="45700" anchor="t" anchorCtr="0">
            <a:noAutofit/>
          </a:bodyPr>
          <a:lstStyle/>
          <a:p>
            <a:pPr lvl="0" algn="ctr"/>
            <a:r>
              <a:rPr lang="en-US" sz="2800" b="1" dirty="0">
                <a:latin typeface="Times New Roman" pitchFamily="18" charset="0"/>
                <a:cs typeface="Times New Roman" pitchFamily="18" charset="0"/>
              </a:rPr>
              <a:t>I.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endParaRPr lang="en-US" sz="2800" b="1" dirty="0">
              <a:latin typeface="Times New Roman" pitchFamily="18" charset="0"/>
              <a:cs typeface="Times New Roman" pitchFamily="18" charset="0"/>
            </a:endParaRPr>
          </a:p>
        </p:txBody>
      </p:sp>
      <p:grpSp>
        <p:nvGrpSpPr>
          <p:cNvPr id="7" name="Group 92"/>
          <p:cNvGrpSpPr/>
          <p:nvPr/>
        </p:nvGrpSpPr>
        <p:grpSpPr>
          <a:xfrm>
            <a:off x="6515211" y="1963189"/>
            <a:ext cx="680202" cy="680202"/>
            <a:chOff x="8314335" y="2003898"/>
            <a:chExt cx="680202" cy="680202"/>
          </a:xfrm>
        </p:grpSpPr>
        <p:sp>
          <p:nvSpPr>
            <p:cNvPr id="88" name="Google Shape;632;p29"/>
            <p:cNvSpPr/>
            <p:nvPr/>
          </p:nvSpPr>
          <p:spPr>
            <a:xfrm>
              <a:off x="8314335" y="2003898"/>
              <a:ext cx="680202" cy="680202"/>
            </a:xfrm>
            <a:prstGeom prst="ellipse">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ea typeface="Georgia"/>
                <a:cs typeface="Times New Roman" pitchFamily="18" charset="0"/>
                <a:sym typeface="Georgia"/>
              </a:endParaRPr>
            </a:p>
          </p:txBody>
        </p:sp>
        <p:sp>
          <p:nvSpPr>
            <p:cNvPr id="89" name="Google Shape;633;p29"/>
            <p:cNvSpPr/>
            <p:nvPr/>
          </p:nvSpPr>
          <p:spPr>
            <a:xfrm>
              <a:off x="8558475" y="2194215"/>
              <a:ext cx="191923" cy="299935"/>
            </a:xfrm>
            <a:custGeom>
              <a:avLst/>
              <a:gdLst/>
              <a:ahLst/>
              <a:cxnLst/>
              <a:rect l="l" t="t" r="r" b="b"/>
              <a:pathLst>
                <a:path w="118" h="185" extrusionOk="0">
                  <a:moveTo>
                    <a:pt x="55" y="118"/>
                  </a:moveTo>
                  <a:cubicBezTo>
                    <a:pt x="53" y="118"/>
                    <a:pt x="51" y="120"/>
                    <a:pt x="51" y="122"/>
                  </a:cubicBezTo>
                  <a:cubicBezTo>
                    <a:pt x="51" y="124"/>
                    <a:pt x="53" y="126"/>
                    <a:pt x="55" y="126"/>
                  </a:cubicBezTo>
                  <a:cubicBezTo>
                    <a:pt x="57" y="126"/>
                    <a:pt x="59" y="124"/>
                    <a:pt x="59" y="122"/>
                  </a:cubicBezTo>
                  <a:cubicBezTo>
                    <a:pt x="59" y="120"/>
                    <a:pt x="57" y="118"/>
                    <a:pt x="55" y="118"/>
                  </a:cubicBezTo>
                  <a:close/>
                  <a:moveTo>
                    <a:pt x="46" y="152"/>
                  </a:moveTo>
                  <a:cubicBezTo>
                    <a:pt x="44" y="152"/>
                    <a:pt x="42" y="154"/>
                    <a:pt x="42" y="156"/>
                  </a:cubicBezTo>
                  <a:cubicBezTo>
                    <a:pt x="42" y="158"/>
                    <a:pt x="44" y="160"/>
                    <a:pt x="46" y="160"/>
                  </a:cubicBezTo>
                  <a:cubicBezTo>
                    <a:pt x="49" y="160"/>
                    <a:pt x="51" y="158"/>
                    <a:pt x="51" y="156"/>
                  </a:cubicBezTo>
                  <a:cubicBezTo>
                    <a:pt x="51" y="154"/>
                    <a:pt x="49" y="152"/>
                    <a:pt x="46" y="152"/>
                  </a:cubicBezTo>
                  <a:close/>
                  <a:moveTo>
                    <a:pt x="51" y="93"/>
                  </a:moveTo>
                  <a:cubicBezTo>
                    <a:pt x="51" y="88"/>
                    <a:pt x="47" y="84"/>
                    <a:pt x="42" y="84"/>
                  </a:cubicBezTo>
                  <a:cubicBezTo>
                    <a:pt x="38" y="84"/>
                    <a:pt x="34" y="88"/>
                    <a:pt x="34" y="93"/>
                  </a:cubicBezTo>
                  <a:cubicBezTo>
                    <a:pt x="34" y="97"/>
                    <a:pt x="38" y="101"/>
                    <a:pt x="42" y="101"/>
                  </a:cubicBezTo>
                  <a:cubicBezTo>
                    <a:pt x="47" y="101"/>
                    <a:pt x="51" y="97"/>
                    <a:pt x="51" y="93"/>
                  </a:cubicBezTo>
                  <a:close/>
                  <a:moveTo>
                    <a:pt x="110" y="0"/>
                  </a:moveTo>
                  <a:cubicBezTo>
                    <a:pt x="8" y="0"/>
                    <a:pt x="8" y="0"/>
                    <a:pt x="8" y="0"/>
                  </a:cubicBezTo>
                  <a:cubicBezTo>
                    <a:pt x="4" y="0"/>
                    <a:pt x="0" y="4"/>
                    <a:pt x="0" y="8"/>
                  </a:cubicBezTo>
                  <a:cubicBezTo>
                    <a:pt x="0" y="17"/>
                    <a:pt x="0" y="17"/>
                    <a:pt x="0" y="17"/>
                  </a:cubicBezTo>
                  <a:cubicBezTo>
                    <a:pt x="0" y="21"/>
                    <a:pt x="4" y="25"/>
                    <a:pt x="8" y="25"/>
                  </a:cubicBezTo>
                  <a:cubicBezTo>
                    <a:pt x="17" y="25"/>
                    <a:pt x="17" y="25"/>
                    <a:pt x="17" y="25"/>
                  </a:cubicBezTo>
                  <a:cubicBezTo>
                    <a:pt x="17" y="143"/>
                    <a:pt x="17" y="143"/>
                    <a:pt x="17" y="143"/>
                  </a:cubicBezTo>
                  <a:cubicBezTo>
                    <a:pt x="17" y="166"/>
                    <a:pt x="36" y="185"/>
                    <a:pt x="59" y="185"/>
                  </a:cubicBezTo>
                  <a:cubicBezTo>
                    <a:pt x="82" y="185"/>
                    <a:pt x="101" y="166"/>
                    <a:pt x="101" y="143"/>
                  </a:cubicBezTo>
                  <a:cubicBezTo>
                    <a:pt x="101" y="25"/>
                    <a:pt x="101" y="25"/>
                    <a:pt x="101" y="25"/>
                  </a:cubicBezTo>
                  <a:cubicBezTo>
                    <a:pt x="110" y="25"/>
                    <a:pt x="110" y="25"/>
                    <a:pt x="110" y="25"/>
                  </a:cubicBezTo>
                  <a:cubicBezTo>
                    <a:pt x="114" y="25"/>
                    <a:pt x="118" y="21"/>
                    <a:pt x="118" y="17"/>
                  </a:cubicBezTo>
                  <a:cubicBezTo>
                    <a:pt x="118" y="8"/>
                    <a:pt x="118" y="8"/>
                    <a:pt x="118" y="8"/>
                  </a:cubicBezTo>
                  <a:cubicBezTo>
                    <a:pt x="118" y="4"/>
                    <a:pt x="114" y="0"/>
                    <a:pt x="110" y="0"/>
                  </a:cubicBezTo>
                  <a:close/>
                  <a:moveTo>
                    <a:pt x="93" y="143"/>
                  </a:moveTo>
                  <a:cubicBezTo>
                    <a:pt x="93" y="162"/>
                    <a:pt x="78" y="177"/>
                    <a:pt x="59" y="177"/>
                  </a:cubicBezTo>
                  <a:cubicBezTo>
                    <a:pt x="40" y="177"/>
                    <a:pt x="25" y="162"/>
                    <a:pt x="25" y="143"/>
                  </a:cubicBezTo>
                  <a:cubicBezTo>
                    <a:pt x="25" y="55"/>
                    <a:pt x="25" y="55"/>
                    <a:pt x="25" y="55"/>
                  </a:cubicBezTo>
                  <a:cubicBezTo>
                    <a:pt x="31" y="57"/>
                    <a:pt x="38" y="59"/>
                    <a:pt x="45" y="59"/>
                  </a:cubicBezTo>
                  <a:cubicBezTo>
                    <a:pt x="49" y="59"/>
                    <a:pt x="53" y="58"/>
                    <a:pt x="57" y="57"/>
                  </a:cubicBezTo>
                  <a:cubicBezTo>
                    <a:pt x="68" y="54"/>
                    <a:pt x="76" y="50"/>
                    <a:pt x="82" y="47"/>
                  </a:cubicBezTo>
                  <a:cubicBezTo>
                    <a:pt x="86" y="45"/>
                    <a:pt x="90" y="44"/>
                    <a:pt x="93" y="43"/>
                  </a:cubicBezTo>
                  <a:lnTo>
                    <a:pt x="93" y="143"/>
                  </a:lnTo>
                  <a:close/>
                  <a:moveTo>
                    <a:pt x="93" y="34"/>
                  </a:moveTo>
                  <a:cubicBezTo>
                    <a:pt x="88" y="36"/>
                    <a:pt x="84" y="38"/>
                    <a:pt x="79" y="40"/>
                  </a:cubicBezTo>
                  <a:cubicBezTo>
                    <a:pt x="72" y="43"/>
                    <a:pt x="65" y="46"/>
                    <a:pt x="55" y="50"/>
                  </a:cubicBezTo>
                  <a:cubicBezTo>
                    <a:pt x="44" y="53"/>
                    <a:pt x="34" y="50"/>
                    <a:pt x="25" y="46"/>
                  </a:cubicBezTo>
                  <a:cubicBezTo>
                    <a:pt x="25" y="25"/>
                    <a:pt x="25" y="25"/>
                    <a:pt x="25" y="25"/>
                  </a:cubicBezTo>
                  <a:cubicBezTo>
                    <a:pt x="93" y="25"/>
                    <a:pt x="93" y="25"/>
                    <a:pt x="93" y="25"/>
                  </a:cubicBezTo>
                  <a:lnTo>
                    <a:pt x="93" y="34"/>
                  </a:lnTo>
                  <a:close/>
                  <a:moveTo>
                    <a:pt x="110" y="17"/>
                  </a:moveTo>
                  <a:cubicBezTo>
                    <a:pt x="8" y="17"/>
                    <a:pt x="8" y="17"/>
                    <a:pt x="8" y="17"/>
                  </a:cubicBezTo>
                  <a:cubicBezTo>
                    <a:pt x="8" y="8"/>
                    <a:pt x="8" y="8"/>
                    <a:pt x="8" y="8"/>
                  </a:cubicBezTo>
                  <a:cubicBezTo>
                    <a:pt x="110" y="8"/>
                    <a:pt x="110" y="8"/>
                    <a:pt x="110" y="8"/>
                  </a:cubicBezTo>
                  <a:lnTo>
                    <a:pt x="110" y="17"/>
                  </a:lnTo>
                  <a:close/>
                  <a:moveTo>
                    <a:pt x="72" y="135"/>
                  </a:moveTo>
                  <a:cubicBezTo>
                    <a:pt x="69" y="135"/>
                    <a:pt x="68" y="137"/>
                    <a:pt x="68" y="139"/>
                  </a:cubicBezTo>
                  <a:cubicBezTo>
                    <a:pt x="68" y="141"/>
                    <a:pt x="69" y="143"/>
                    <a:pt x="72" y="143"/>
                  </a:cubicBezTo>
                  <a:cubicBezTo>
                    <a:pt x="74" y="143"/>
                    <a:pt x="76" y="141"/>
                    <a:pt x="76" y="139"/>
                  </a:cubicBezTo>
                  <a:cubicBezTo>
                    <a:pt x="76" y="137"/>
                    <a:pt x="74" y="135"/>
                    <a:pt x="72" y="135"/>
                  </a:cubicBezTo>
                  <a:close/>
                  <a:moveTo>
                    <a:pt x="76" y="67"/>
                  </a:moveTo>
                  <a:cubicBezTo>
                    <a:pt x="71" y="67"/>
                    <a:pt x="68" y="71"/>
                    <a:pt x="68" y="76"/>
                  </a:cubicBezTo>
                  <a:cubicBezTo>
                    <a:pt x="68" y="80"/>
                    <a:pt x="71" y="84"/>
                    <a:pt x="76" y="84"/>
                  </a:cubicBezTo>
                  <a:cubicBezTo>
                    <a:pt x="81" y="84"/>
                    <a:pt x="84" y="80"/>
                    <a:pt x="84" y="76"/>
                  </a:cubicBezTo>
                  <a:cubicBezTo>
                    <a:pt x="84" y="71"/>
                    <a:pt x="81" y="67"/>
                    <a:pt x="76" y="6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sp>
        <p:nvSpPr>
          <p:cNvPr id="46" name="Google Shape;648;p29"/>
          <p:cNvSpPr/>
          <p:nvPr/>
        </p:nvSpPr>
        <p:spPr>
          <a:xfrm>
            <a:off x="7552147" y="2018985"/>
            <a:ext cx="2709454" cy="1248811"/>
          </a:xfrm>
          <a:prstGeom prst="rect">
            <a:avLst/>
          </a:prstGeom>
          <a:noFill/>
          <a:ln>
            <a:noFill/>
          </a:ln>
        </p:spPr>
        <p:txBody>
          <a:bodyPr spcFirstLastPara="1" wrap="square" lIns="91425" tIns="45700" rIns="91425" bIns="45700" anchor="t" anchorCtr="0">
            <a:noAutofit/>
          </a:bodyPr>
          <a:lstStyle/>
          <a:p>
            <a:pPr lvl="0" algn="ctr"/>
            <a:r>
              <a:rPr lang="en-US" sz="2800" b="1" dirty="0">
                <a:latin typeface="Times New Roman" pitchFamily="18" charset="0"/>
                <a:cs typeface="Times New Roman" pitchFamily="18" charset="0"/>
              </a:rPr>
              <a:t>II. Hormone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endParaRPr lang="en-US" sz="2800" dirty="0">
              <a:latin typeface="Times New Roman" pitchFamily="18" charset="0"/>
              <a:cs typeface="Times New Roman" pitchFamily="18" charset="0"/>
            </a:endParaRPr>
          </a:p>
        </p:txBody>
      </p:sp>
      <p:sp>
        <p:nvSpPr>
          <p:cNvPr id="47" name="Google Shape;648;p29"/>
          <p:cNvSpPr/>
          <p:nvPr/>
        </p:nvSpPr>
        <p:spPr>
          <a:xfrm>
            <a:off x="6058998" y="3440660"/>
            <a:ext cx="3014537" cy="1248811"/>
          </a:xfrm>
          <a:prstGeom prst="rect">
            <a:avLst/>
          </a:prstGeom>
          <a:noFill/>
          <a:ln>
            <a:noFill/>
          </a:ln>
        </p:spPr>
        <p:txBody>
          <a:bodyPr spcFirstLastPara="1" wrap="square" lIns="91425" tIns="45700" rIns="91425" bIns="45700" anchor="t" anchorCtr="0">
            <a:noAutofit/>
          </a:bodyPr>
          <a:lstStyle/>
          <a:p>
            <a:pPr lvl="0" algn="ctr"/>
            <a:r>
              <a:rPr lang="en-US" sz="2800" b="1" dirty="0">
                <a:latin typeface="Times New Roman" pitchFamily="18" charset="0"/>
                <a:cs typeface="Times New Roman" pitchFamily="18" charset="0"/>
              </a:rPr>
              <a:t>III. </a:t>
            </a: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hoa</a:t>
            </a:r>
            <a:endParaRPr lang="en-US" sz="2800" dirty="0">
              <a:latin typeface="Times New Roman" pitchFamily="18" charset="0"/>
              <a:cs typeface="Times New Roman" pitchFamily="18" charset="0"/>
            </a:endParaRPr>
          </a:p>
        </p:txBody>
      </p:sp>
      <p:sp>
        <p:nvSpPr>
          <p:cNvPr id="38" name="TextBox 37">
            <a:extLst>
              <a:ext uri="{FF2B5EF4-FFF2-40B4-BE49-F238E27FC236}">
                <a16:creationId xmlns:a16="http://schemas.microsoft.com/office/drawing/2014/main" id="{A5697B61-3D4E-4CC7-8464-38D6F479BD7B}"/>
              </a:ext>
            </a:extLst>
          </p:cNvPr>
          <p:cNvSpPr txBox="1"/>
          <p:nvPr/>
        </p:nvSpPr>
        <p:spPr>
          <a:xfrm>
            <a:off x="289367" y="0"/>
            <a:ext cx="11343189" cy="646331"/>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b="1" dirty="0">
                <a:solidFill>
                  <a:srgbClr val="FF0000"/>
                </a:solidFill>
                <a:latin typeface="Times New Roman" pitchFamily="18" charset="0"/>
                <a:cs typeface="Times New Roman" pitchFamily="18" charset="0"/>
              </a:rPr>
              <a:t>I. SỰ SINH TRƯỞNG VÀ PHÁT TRIỂN Ở THỰC VẬT</a:t>
            </a:r>
          </a:p>
        </p:txBody>
      </p:sp>
    </p:spTree>
    <p:extLst>
      <p:ext uri="{BB962C8B-B14F-4D97-AF65-F5344CB8AC3E}">
        <p14:creationId xmlns:p14="http://schemas.microsoft.com/office/powerpoint/2010/main" val="17000925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ppt_w</p:attrName>
                                        </p:attrNameLst>
                                      </p:cBhvr>
                                      <p:tavLst>
                                        <p:tav tm="0">
                                          <p:val>
                                            <p:strVal val="0"/>
                                          </p:val>
                                        </p:tav>
                                        <p:tav tm="100000">
                                          <p:val>
                                            <p:strVal val="#ppt_w"/>
                                          </p:val>
                                        </p:tav>
                                      </p:tavLst>
                                    </p:anim>
                                    <p:anim calcmode="lin" valueType="num">
                                      <p:cBhvr additive="base">
                                        <p:cTn id="8" dur="500"/>
                                        <p:tgtEl>
                                          <p:spTgt spid="5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p:tgtEl>
                                          <p:spTgt spid="54"/>
                                        </p:tgtEl>
                                        <p:attrNameLst>
                                          <p:attrName>ppt_w</p:attrName>
                                        </p:attrNameLst>
                                      </p:cBhvr>
                                      <p:tavLst>
                                        <p:tav tm="0">
                                          <p:val>
                                            <p:strVal val="0"/>
                                          </p:val>
                                        </p:tav>
                                        <p:tav tm="100000">
                                          <p:val>
                                            <p:strVal val="#ppt_w"/>
                                          </p:val>
                                        </p:tav>
                                      </p:tavLst>
                                    </p:anim>
                                    <p:anim calcmode="lin" valueType="num">
                                      <p:cBhvr additive="base">
                                        <p:cTn id="12" dur="500"/>
                                        <p:tgtEl>
                                          <p:spTgt spid="5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p:tgtEl>
                                          <p:spTgt spid="55"/>
                                        </p:tgtEl>
                                        <p:attrNameLst>
                                          <p:attrName>ppt_w</p:attrName>
                                        </p:attrNameLst>
                                      </p:cBhvr>
                                      <p:tavLst>
                                        <p:tav tm="0">
                                          <p:val>
                                            <p:strVal val="0"/>
                                          </p:val>
                                        </p:tav>
                                        <p:tav tm="100000">
                                          <p:val>
                                            <p:strVal val="#ppt_w"/>
                                          </p:val>
                                        </p:tav>
                                      </p:tavLst>
                                    </p:anim>
                                    <p:anim calcmode="lin" valueType="num">
                                      <p:cBhvr additive="base">
                                        <p:cTn id="16" dur="500"/>
                                        <p:tgtEl>
                                          <p:spTgt spid="5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p:tgtEl>
                                          <p:spTgt spid="56"/>
                                        </p:tgtEl>
                                        <p:attrNameLst>
                                          <p:attrName>ppt_w</p:attrName>
                                        </p:attrNameLst>
                                      </p:cBhvr>
                                      <p:tavLst>
                                        <p:tav tm="0">
                                          <p:val>
                                            <p:strVal val="0"/>
                                          </p:val>
                                        </p:tav>
                                        <p:tav tm="100000">
                                          <p:val>
                                            <p:strVal val="#ppt_w"/>
                                          </p:val>
                                        </p:tav>
                                      </p:tavLst>
                                    </p:anim>
                                    <p:anim calcmode="lin" valueType="num">
                                      <p:cBhvr additive="base">
                                        <p:cTn id="20" dur="500"/>
                                        <p:tgtEl>
                                          <p:spTgt spid="56"/>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additive="base">
                                        <p:cTn id="32" dur="500" fill="hold"/>
                                        <p:tgtEl>
                                          <p:spTgt spid="81"/>
                                        </p:tgtEl>
                                        <p:attrNameLst>
                                          <p:attrName>ppt_x</p:attrName>
                                        </p:attrNameLst>
                                      </p:cBhvr>
                                      <p:tavLst>
                                        <p:tav tm="0">
                                          <p:val>
                                            <p:strVal val="#ppt_x"/>
                                          </p:val>
                                        </p:tav>
                                        <p:tav tm="100000">
                                          <p:val>
                                            <p:strVal val="#ppt_x"/>
                                          </p:val>
                                        </p:tav>
                                      </p:tavLst>
                                    </p:anim>
                                    <p:anim calcmode="lin" valueType="num">
                                      <p:cBhvr additive="base">
                                        <p:cTn id="33"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additive="base">
                                        <p:cTn id="50" dur="500" fill="hold"/>
                                        <p:tgtEl>
                                          <p:spTgt spid="47"/>
                                        </p:tgtEl>
                                        <p:attrNameLst>
                                          <p:attrName>ppt_x</p:attrName>
                                        </p:attrNameLst>
                                      </p:cBhvr>
                                      <p:tavLst>
                                        <p:tav tm="0">
                                          <p:val>
                                            <p:strVal val="#ppt_x"/>
                                          </p:val>
                                        </p:tav>
                                        <p:tav tm="100000">
                                          <p:val>
                                            <p:strVal val="#ppt_x"/>
                                          </p:val>
                                        </p:tav>
                                      </p:tavLst>
                                    </p:anim>
                                    <p:anim calcmode="lin" valueType="num">
                                      <p:cBhvr additive="base">
                                        <p:cTn id="5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5697B61-3D4E-4CC7-8464-38D6F479BD7B}"/>
              </a:ext>
            </a:extLst>
          </p:cNvPr>
          <p:cNvSpPr txBox="1"/>
          <p:nvPr/>
        </p:nvSpPr>
        <p:spPr>
          <a:xfrm>
            <a:off x="289367" y="0"/>
            <a:ext cx="11343189" cy="646331"/>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b="1" dirty="0">
                <a:solidFill>
                  <a:srgbClr val="FF0000"/>
                </a:solidFill>
                <a:latin typeface="Times New Roman" pitchFamily="18" charset="0"/>
                <a:cs typeface="Times New Roman" pitchFamily="18" charset="0"/>
              </a:rPr>
              <a:t>I. SỰ SINH TRƯỞNG VÀ PHÁT TRIỂN Ở THỰC VẬT</a:t>
            </a:r>
          </a:p>
        </p:txBody>
      </p:sp>
      <p:sp>
        <p:nvSpPr>
          <p:cNvPr id="11" name="TextBox 10"/>
          <p:cNvSpPr txBox="1"/>
          <p:nvPr/>
        </p:nvSpPr>
        <p:spPr>
          <a:xfrm>
            <a:off x="1614329" y="716982"/>
            <a:ext cx="2563971" cy="58477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Đặc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điểm</a:t>
            </a:r>
            <a:endParaRPr lang="en-US" sz="3200" dirty="0">
              <a:solidFill>
                <a:srgbClr val="FF0000"/>
              </a:solidFill>
              <a:latin typeface="Times New Roman" pitchFamily="18" charset="0"/>
              <a:cs typeface="Times New Roman" pitchFamily="18" charset="0"/>
            </a:endParaRPr>
          </a:p>
        </p:txBody>
      </p:sp>
      <p:sp>
        <p:nvSpPr>
          <p:cNvPr id="7" name="Rectangle 6"/>
          <p:cNvSpPr/>
          <p:nvPr/>
        </p:nvSpPr>
        <p:spPr>
          <a:xfrm>
            <a:off x="0" y="2530676"/>
            <a:ext cx="12029954" cy="4031873"/>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cs typeface="Times New Roman" pitchFamily="18" charset="0"/>
              </a:rPr>
              <a:t>1. </a:t>
            </a:r>
            <a:r>
              <a:rPr lang="en-US" sz="3200" dirty="0" err="1">
                <a:cs typeface="Times New Roman" pitchFamily="18" charset="0"/>
              </a:rPr>
              <a:t>Sinh</a:t>
            </a:r>
            <a:r>
              <a:rPr lang="en-US" sz="3200" dirty="0">
                <a:cs typeface="Times New Roman" pitchFamily="18" charset="0"/>
              </a:rPr>
              <a:t> </a:t>
            </a:r>
            <a:r>
              <a:rPr lang="en-US" sz="3200" dirty="0" err="1">
                <a:cs typeface="Times New Roman" pitchFamily="18" charset="0"/>
              </a:rPr>
              <a:t>trưởng</a:t>
            </a:r>
            <a:r>
              <a:rPr lang="en-US" sz="3200" dirty="0">
                <a:cs typeface="Times New Roman" pitchFamily="18" charset="0"/>
              </a:rPr>
              <a:t> </a:t>
            </a:r>
            <a:r>
              <a:rPr lang="en-US" sz="3200" dirty="0" err="1">
                <a:cs typeface="Times New Roman" pitchFamily="18" charset="0"/>
              </a:rPr>
              <a:t>và</a:t>
            </a:r>
            <a:r>
              <a:rPr lang="en-US" sz="3200" dirty="0">
                <a:cs typeface="Times New Roman" pitchFamily="18" charset="0"/>
              </a:rPr>
              <a:t> </a:t>
            </a:r>
            <a:r>
              <a:rPr lang="en-US" sz="3200" dirty="0" err="1">
                <a:cs typeface="Times New Roman" pitchFamily="18" charset="0"/>
              </a:rPr>
              <a:t>phát</a:t>
            </a:r>
            <a:r>
              <a:rPr lang="en-US" sz="3200" dirty="0">
                <a:cs typeface="Times New Roman" pitchFamily="18" charset="0"/>
              </a:rPr>
              <a:t> </a:t>
            </a:r>
            <a:r>
              <a:rPr lang="en-US" sz="3200" dirty="0" err="1">
                <a:cs typeface="Times New Roman" pitchFamily="18" charset="0"/>
              </a:rPr>
              <a:t>triển</a:t>
            </a:r>
            <a:r>
              <a:rPr lang="en-US" sz="3200" dirty="0">
                <a:cs typeface="Times New Roman" pitchFamily="18" charset="0"/>
              </a:rPr>
              <a:t> </a:t>
            </a:r>
            <a:r>
              <a:rPr lang="en-US" sz="3200" dirty="0" err="1">
                <a:cs typeface="Times New Roman" pitchFamily="18" charset="0"/>
              </a:rPr>
              <a:t>của</a:t>
            </a:r>
            <a:r>
              <a:rPr lang="en-US" sz="3200" dirty="0">
                <a:cs typeface="Times New Roman" pitchFamily="18" charset="0"/>
              </a:rPr>
              <a:t> </a:t>
            </a:r>
            <a:r>
              <a:rPr lang="en-US" sz="3200" dirty="0" err="1">
                <a:cs typeface="Times New Roman" pitchFamily="18" charset="0"/>
              </a:rPr>
              <a:t>thực</a:t>
            </a:r>
            <a:r>
              <a:rPr lang="en-US" sz="3200" dirty="0">
                <a:cs typeface="Times New Roman" pitchFamily="18" charset="0"/>
              </a:rPr>
              <a:t> </a:t>
            </a:r>
            <a:r>
              <a:rPr lang="en-US" sz="3200" dirty="0" err="1">
                <a:cs typeface="Times New Roman" pitchFamily="18" charset="0"/>
              </a:rPr>
              <a:t>vật</a:t>
            </a:r>
            <a:r>
              <a:rPr lang="en-US" sz="3200" dirty="0">
                <a:cs typeface="Times New Roman" pitchFamily="18" charset="0"/>
              </a:rPr>
              <a:t> </a:t>
            </a:r>
            <a:r>
              <a:rPr lang="en-US" sz="3200" dirty="0" err="1">
                <a:cs typeface="Times New Roman" pitchFamily="18" charset="0"/>
              </a:rPr>
              <a:t>được</a:t>
            </a:r>
            <a:r>
              <a:rPr lang="en-US" sz="3200" dirty="0">
                <a:cs typeface="Times New Roman" pitchFamily="18" charset="0"/>
              </a:rPr>
              <a:t> </a:t>
            </a:r>
            <a:r>
              <a:rPr lang="en-US" sz="3200" dirty="0" err="1">
                <a:cs typeface="Times New Roman" pitchFamily="18" charset="0"/>
              </a:rPr>
              <a:t>bắt</a:t>
            </a:r>
            <a:r>
              <a:rPr lang="en-US" sz="3200" dirty="0">
                <a:cs typeface="Times New Roman" pitchFamily="18" charset="0"/>
              </a:rPr>
              <a:t> </a:t>
            </a:r>
            <a:r>
              <a:rPr lang="en-US" sz="3200" dirty="0" err="1">
                <a:cs typeface="Times New Roman" pitchFamily="18" charset="0"/>
              </a:rPr>
              <a:t>đầu</a:t>
            </a:r>
            <a:r>
              <a:rPr lang="en-US" sz="3200" dirty="0">
                <a:cs typeface="Times New Roman" pitchFamily="18" charset="0"/>
              </a:rPr>
              <a:t> </a:t>
            </a:r>
            <a:r>
              <a:rPr lang="en-US" sz="3200" dirty="0" err="1">
                <a:cs typeface="Times New Roman" pitchFamily="18" charset="0"/>
              </a:rPr>
              <a:t>tại</a:t>
            </a:r>
            <a:r>
              <a:rPr lang="en-US" sz="3200" dirty="0">
                <a:cs typeface="Times New Roman" pitchFamily="18" charset="0"/>
              </a:rPr>
              <a:t> </a:t>
            </a:r>
            <a:r>
              <a:rPr lang="en-US" sz="3200" dirty="0" err="1">
                <a:cs typeface="Times New Roman" pitchFamily="18" charset="0"/>
              </a:rPr>
              <a:t>vị</a:t>
            </a:r>
            <a:r>
              <a:rPr lang="en-US" sz="3200" dirty="0">
                <a:cs typeface="Times New Roman" pitchFamily="18" charset="0"/>
              </a:rPr>
              <a:t> </a:t>
            </a:r>
            <a:r>
              <a:rPr lang="en-US" sz="3200" dirty="0" err="1">
                <a:cs typeface="Times New Roman" pitchFamily="18" charset="0"/>
              </a:rPr>
              <a:t>trí</a:t>
            </a:r>
            <a:r>
              <a:rPr lang="en-US" sz="3200" dirty="0">
                <a:cs typeface="Times New Roman" pitchFamily="18" charset="0"/>
              </a:rPr>
              <a:t> </a:t>
            </a:r>
            <a:r>
              <a:rPr lang="en-US" sz="3200" dirty="0" err="1">
                <a:solidFill>
                  <a:schemeClr val="tx1"/>
                </a:solidFill>
                <a:cs typeface="Times New Roman" pitchFamily="18" charset="0"/>
              </a:rPr>
              <a:t>có</a:t>
            </a:r>
            <a:r>
              <a:rPr lang="en-US" sz="3200" dirty="0">
                <a:solidFill>
                  <a:schemeClr val="tx1"/>
                </a:solidFill>
                <a:cs typeface="Times New Roman" pitchFamily="18" charset="0"/>
              </a:rPr>
              <a:t> </a:t>
            </a:r>
            <a:r>
              <a:rPr lang="en-US" sz="3200" dirty="0" err="1">
                <a:solidFill>
                  <a:schemeClr val="tx1"/>
                </a:solidFill>
                <a:cs typeface="Times New Roman" pitchFamily="18" charset="0"/>
              </a:rPr>
              <a:t>mô</a:t>
            </a:r>
            <a:r>
              <a:rPr lang="en-US" sz="3200" dirty="0">
                <a:solidFill>
                  <a:schemeClr val="tx1"/>
                </a:solidFill>
                <a:cs typeface="Times New Roman" pitchFamily="18" charset="0"/>
              </a:rPr>
              <a:t> </a:t>
            </a:r>
            <a:r>
              <a:rPr lang="en-US" sz="3200" dirty="0" err="1">
                <a:solidFill>
                  <a:schemeClr val="tx1"/>
                </a:solidFill>
                <a:cs typeface="Times New Roman" pitchFamily="18" charset="0"/>
              </a:rPr>
              <a:t>phân</a:t>
            </a:r>
            <a:r>
              <a:rPr lang="en-US" sz="3200" dirty="0">
                <a:solidFill>
                  <a:schemeClr val="tx1"/>
                </a:solidFill>
                <a:cs typeface="Times New Roman" pitchFamily="18" charset="0"/>
              </a:rPr>
              <a:t> </a:t>
            </a:r>
            <a:r>
              <a:rPr lang="en-US" sz="3200" dirty="0" err="1">
                <a:solidFill>
                  <a:schemeClr val="tx1"/>
                </a:solidFill>
                <a:cs typeface="Times New Roman" pitchFamily="18" charset="0"/>
              </a:rPr>
              <a:t>sinh</a:t>
            </a:r>
            <a:r>
              <a:rPr lang="en-US" sz="3200" dirty="0">
                <a:solidFill>
                  <a:schemeClr val="tx1"/>
                </a:solidFill>
                <a:cs typeface="Times New Roman" pitchFamily="18" charset="0"/>
              </a:rPr>
              <a:t>.  </a:t>
            </a:r>
          </a:p>
          <a:p>
            <a:pPr algn="just"/>
            <a:r>
              <a:rPr lang="en-US" sz="3200" dirty="0">
                <a:cs typeface="Times New Roman" pitchFamily="18" charset="0"/>
              </a:rPr>
              <a:t>2. </a:t>
            </a:r>
            <a:r>
              <a:rPr lang="en-US" sz="3200" dirty="0" err="1">
                <a:cs typeface="Times New Roman" pitchFamily="18" charset="0"/>
              </a:rPr>
              <a:t>Quá</a:t>
            </a:r>
            <a:r>
              <a:rPr lang="en-US" sz="3200" dirty="0">
                <a:cs typeface="Times New Roman" pitchFamily="18" charset="0"/>
              </a:rPr>
              <a:t> </a:t>
            </a:r>
            <a:r>
              <a:rPr lang="en-US" sz="3200" dirty="0" err="1">
                <a:cs typeface="Times New Roman" pitchFamily="18" charset="0"/>
              </a:rPr>
              <a:t>trình</a:t>
            </a:r>
            <a:r>
              <a:rPr lang="en-US" sz="3200" dirty="0">
                <a:cs typeface="Times New Roman" pitchFamily="18" charset="0"/>
              </a:rPr>
              <a:t> </a:t>
            </a:r>
            <a:r>
              <a:rPr lang="en-US" sz="3200" dirty="0" err="1">
                <a:cs typeface="Times New Roman" pitchFamily="18" charset="0"/>
              </a:rPr>
              <a:t>sinh</a:t>
            </a:r>
            <a:r>
              <a:rPr lang="en-US" sz="3200" dirty="0">
                <a:cs typeface="Times New Roman" pitchFamily="18" charset="0"/>
              </a:rPr>
              <a:t> </a:t>
            </a:r>
            <a:r>
              <a:rPr lang="en-US" sz="3200" dirty="0" err="1">
                <a:cs typeface="Times New Roman" pitchFamily="18" charset="0"/>
              </a:rPr>
              <a:t>trưởng</a:t>
            </a:r>
            <a:r>
              <a:rPr lang="en-US" sz="3200" dirty="0">
                <a:cs typeface="Times New Roman" pitchFamily="18" charset="0"/>
              </a:rPr>
              <a:t> </a:t>
            </a:r>
            <a:r>
              <a:rPr lang="en-US" sz="3200" dirty="0" err="1">
                <a:cs typeface="Times New Roman" pitchFamily="18" charset="0"/>
              </a:rPr>
              <a:t>và</a:t>
            </a:r>
            <a:r>
              <a:rPr lang="en-US" sz="3200" dirty="0">
                <a:cs typeface="Times New Roman" pitchFamily="18" charset="0"/>
              </a:rPr>
              <a:t> </a:t>
            </a:r>
            <a:r>
              <a:rPr lang="en-US" sz="3200" dirty="0" err="1">
                <a:cs typeface="Times New Roman" pitchFamily="18" charset="0"/>
              </a:rPr>
              <a:t>phát</a:t>
            </a:r>
            <a:r>
              <a:rPr lang="en-US" sz="3200" dirty="0">
                <a:cs typeface="Times New Roman" pitchFamily="18" charset="0"/>
              </a:rPr>
              <a:t> </a:t>
            </a:r>
            <a:r>
              <a:rPr lang="en-US" sz="3200" dirty="0" err="1">
                <a:cs typeface="Times New Roman" pitchFamily="18" charset="0"/>
              </a:rPr>
              <a:t>triển</a:t>
            </a:r>
            <a:r>
              <a:rPr lang="en-US" sz="3200" dirty="0">
                <a:cs typeface="Times New Roman" pitchFamily="18" charset="0"/>
              </a:rPr>
              <a:t> </a:t>
            </a:r>
            <a:r>
              <a:rPr lang="en-US" sz="3200" dirty="0" err="1">
                <a:cs typeface="Times New Roman" pitchFamily="18" charset="0"/>
              </a:rPr>
              <a:t>có</a:t>
            </a:r>
            <a:r>
              <a:rPr lang="en-US" sz="3200" dirty="0">
                <a:cs typeface="Times New Roman" pitchFamily="18" charset="0"/>
              </a:rPr>
              <a:t> </a:t>
            </a:r>
            <a:r>
              <a:rPr lang="en-US" sz="3200" dirty="0" err="1">
                <a:cs typeface="Times New Roman" pitchFamily="18" charset="0"/>
              </a:rPr>
              <a:t>thể</a:t>
            </a:r>
            <a:r>
              <a:rPr lang="en-US" sz="3200" dirty="0">
                <a:cs typeface="Times New Roman" pitchFamily="18" charset="0"/>
              </a:rPr>
              <a:t> </a:t>
            </a:r>
            <a:r>
              <a:rPr lang="en-US" sz="3200" dirty="0" err="1">
                <a:cs typeface="Times New Roman" pitchFamily="18" charset="0"/>
              </a:rPr>
              <a:t>diễn</a:t>
            </a:r>
            <a:r>
              <a:rPr lang="en-US" sz="3200" dirty="0">
                <a:cs typeface="Times New Roman" pitchFamily="18" charset="0"/>
              </a:rPr>
              <a:t> </a:t>
            </a:r>
            <a:r>
              <a:rPr lang="en-US" sz="3200" dirty="0" err="1">
                <a:cs typeface="Times New Roman" pitchFamily="18" charset="0"/>
              </a:rPr>
              <a:t>ra</a:t>
            </a:r>
            <a:r>
              <a:rPr lang="en-US" sz="3200" dirty="0">
                <a:cs typeface="Times New Roman" pitchFamily="18" charset="0"/>
              </a:rPr>
              <a:t> </a:t>
            </a:r>
            <a:r>
              <a:rPr lang="en-US" sz="3200" dirty="0" err="1">
                <a:cs typeface="Times New Roman" pitchFamily="18" charset="0"/>
              </a:rPr>
              <a:t>trong</a:t>
            </a:r>
            <a:r>
              <a:rPr lang="en-US" sz="3200" dirty="0">
                <a:cs typeface="Times New Roman" pitchFamily="18" charset="0"/>
              </a:rPr>
              <a:t> </a:t>
            </a:r>
            <a:r>
              <a:rPr lang="en-US" sz="3200" dirty="0" err="1">
                <a:cs typeface="Times New Roman" pitchFamily="18" charset="0"/>
              </a:rPr>
              <a:t>suốt</a:t>
            </a:r>
            <a:r>
              <a:rPr lang="en-US" sz="3200" dirty="0">
                <a:cs typeface="Times New Roman" pitchFamily="18" charset="0"/>
              </a:rPr>
              <a:t> </a:t>
            </a:r>
            <a:r>
              <a:rPr lang="en-US" sz="3200" dirty="0" err="1">
                <a:cs typeface="Times New Roman" pitchFamily="18" charset="0"/>
              </a:rPr>
              <a:t>vòng</a:t>
            </a:r>
            <a:r>
              <a:rPr lang="en-US" sz="3200" dirty="0">
                <a:cs typeface="Times New Roman" pitchFamily="18" charset="0"/>
              </a:rPr>
              <a:t> </a:t>
            </a:r>
            <a:r>
              <a:rPr lang="en-US" sz="3200" dirty="0" err="1">
                <a:cs typeface="Times New Roman" pitchFamily="18" charset="0"/>
              </a:rPr>
              <a:t>đời</a:t>
            </a:r>
            <a:r>
              <a:rPr lang="en-US" sz="3200" dirty="0">
                <a:cs typeface="Times New Roman" pitchFamily="18" charset="0"/>
              </a:rPr>
              <a:t> </a:t>
            </a:r>
            <a:r>
              <a:rPr lang="en-US" sz="3200" dirty="0" err="1">
                <a:cs typeface="Times New Roman" pitchFamily="18" charset="0"/>
              </a:rPr>
              <a:t>của</a:t>
            </a:r>
            <a:r>
              <a:rPr lang="en-US" sz="3200" dirty="0">
                <a:cs typeface="Times New Roman" pitchFamily="18" charset="0"/>
              </a:rPr>
              <a:t> </a:t>
            </a:r>
            <a:r>
              <a:rPr lang="en-US" sz="3200" dirty="0" err="1">
                <a:cs typeface="Times New Roman" pitchFamily="18" charset="0"/>
              </a:rPr>
              <a:t>thực</a:t>
            </a:r>
            <a:r>
              <a:rPr lang="en-US" sz="3200" dirty="0">
                <a:cs typeface="Times New Roman" pitchFamily="18" charset="0"/>
              </a:rPr>
              <a:t> </a:t>
            </a:r>
            <a:r>
              <a:rPr lang="en-US" sz="3200" dirty="0" err="1">
                <a:cs typeface="Times New Roman" pitchFamily="18" charset="0"/>
              </a:rPr>
              <a:t>vật</a:t>
            </a:r>
            <a:r>
              <a:rPr lang="en-US" sz="3200" dirty="0">
                <a:cs typeface="Times New Roman" pitchFamily="18" charset="0"/>
              </a:rPr>
              <a:t>.</a:t>
            </a:r>
          </a:p>
          <a:p>
            <a:pPr algn="just"/>
            <a:r>
              <a:rPr lang="en-US" sz="3200" dirty="0">
                <a:cs typeface="Times New Roman" pitchFamily="18" charset="0"/>
              </a:rPr>
              <a:t>3. </a:t>
            </a:r>
            <a:r>
              <a:rPr lang="en-US" sz="3200" dirty="0" err="1">
                <a:cs typeface="Times New Roman" pitchFamily="18" charset="0"/>
              </a:rPr>
              <a:t>Sinh</a:t>
            </a:r>
            <a:r>
              <a:rPr lang="en-US" sz="3200" dirty="0">
                <a:cs typeface="Times New Roman" pitchFamily="18" charset="0"/>
              </a:rPr>
              <a:t> </a:t>
            </a:r>
            <a:r>
              <a:rPr lang="en-US" sz="3200" dirty="0" err="1">
                <a:cs typeface="Times New Roman" pitchFamily="18" charset="0"/>
              </a:rPr>
              <a:t>trưởng</a:t>
            </a:r>
            <a:r>
              <a:rPr lang="en-US" sz="3200" dirty="0">
                <a:cs typeface="Times New Roman" pitchFamily="18" charset="0"/>
              </a:rPr>
              <a:t> </a:t>
            </a:r>
            <a:r>
              <a:rPr lang="en-US" sz="3200" dirty="0" err="1">
                <a:cs typeface="Times New Roman" pitchFamily="18" charset="0"/>
              </a:rPr>
              <a:t>và</a:t>
            </a:r>
            <a:r>
              <a:rPr lang="en-US" sz="3200" dirty="0">
                <a:cs typeface="Times New Roman" pitchFamily="18" charset="0"/>
              </a:rPr>
              <a:t> </a:t>
            </a:r>
            <a:r>
              <a:rPr lang="en-US" sz="3200" dirty="0" err="1">
                <a:cs typeface="Times New Roman" pitchFamily="18" charset="0"/>
              </a:rPr>
              <a:t>phát</a:t>
            </a:r>
            <a:r>
              <a:rPr lang="en-US" sz="3200" dirty="0">
                <a:cs typeface="Times New Roman" pitchFamily="18" charset="0"/>
              </a:rPr>
              <a:t> </a:t>
            </a:r>
            <a:r>
              <a:rPr lang="en-US" sz="3200" dirty="0" err="1">
                <a:cs typeface="Times New Roman" pitchFamily="18" charset="0"/>
              </a:rPr>
              <a:t>triển</a:t>
            </a:r>
            <a:r>
              <a:rPr lang="en-US" sz="3200" dirty="0">
                <a:cs typeface="Times New Roman" pitchFamily="18" charset="0"/>
              </a:rPr>
              <a:t> ở </a:t>
            </a:r>
            <a:r>
              <a:rPr lang="en-US" sz="3200" dirty="0" err="1">
                <a:cs typeface="Times New Roman" pitchFamily="18" charset="0"/>
              </a:rPr>
              <a:t>thực</a:t>
            </a:r>
            <a:r>
              <a:rPr lang="en-US" sz="3200" dirty="0">
                <a:cs typeface="Times New Roman" pitchFamily="18" charset="0"/>
              </a:rPr>
              <a:t> </a:t>
            </a:r>
            <a:r>
              <a:rPr lang="en-US" sz="3200" dirty="0" err="1">
                <a:cs typeface="Times New Roman" pitchFamily="18" charset="0"/>
              </a:rPr>
              <a:t>vật</a:t>
            </a:r>
            <a:r>
              <a:rPr lang="en-US" sz="3200" dirty="0">
                <a:cs typeface="Times New Roman" pitchFamily="18" charset="0"/>
              </a:rPr>
              <a:t> </a:t>
            </a:r>
            <a:r>
              <a:rPr lang="en-US" sz="3200" dirty="0" err="1">
                <a:cs typeface="Times New Roman" pitchFamily="18" charset="0"/>
              </a:rPr>
              <a:t>chỉ</a:t>
            </a:r>
            <a:r>
              <a:rPr lang="en-US" sz="3200" dirty="0">
                <a:cs typeface="Times New Roman" pitchFamily="18" charset="0"/>
              </a:rPr>
              <a:t> </a:t>
            </a:r>
            <a:r>
              <a:rPr lang="en-US" sz="3200" dirty="0" err="1">
                <a:cs typeface="Times New Roman" pitchFamily="18" charset="0"/>
              </a:rPr>
              <a:t>diễn</a:t>
            </a:r>
            <a:r>
              <a:rPr lang="en-US" sz="3200" dirty="0">
                <a:cs typeface="Times New Roman" pitchFamily="18" charset="0"/>
              </a:rPr>
              <a:t> </a:t>
            </a:r>
            <a:r>
              <a:rPr lang="en-US" sz="3200" dirty="0" err="1">
                <a:cs typeface="Times New Roman" pitchFamily="18" charset="0"/>
              </a:rPr>
              <a:t>ra</a:t>
            </a:r>
            <a:r>
              <a:rPr lang="en-US" sz="3200" dirty="0">
                <a:cs typeface="Times New Roman" pitchFamily="18" charset="0"/>
              </a:rPr>
              <a:t> ở </a:t>
            </a:r>
            <a:r>
              <a:rPr lang="en-US" sz="3200" dirty="0" err="1">
                <a:cs typeface="Times New Roman" pitchFamily="18" charset="0"/>
              </a:rPr>
              <a:t>giai</a:t>
            </a:r>
            <a:r>
              <a:rPr lang="en-US" sz="3200" dirty="0">
                <a:cs typeface="Times New Roman" pitchFamily="18" charset="0"/>
              </a:rPr>
              <a:t> </a:t>
            </a:r>
            <a:r>
              <a:rPr lang="en-US" sz="3200" dirty="0" err="1">
                <a:cs typeface="Times New Roman" pitchFamily="18" charset="0"/>
              </a:rPr>
              <a:t>đoạn</a:t>
            </a:r>
            <a:r>
              <a:rPr lang="en-US" sz="3200" dirty="0">
                <a:cs typeface="Times New Roman" pitchFamily="18" charset="0"/>
              </a:rPr>
              <a:t> </a:t>
            </a:r>
            <a:r>
              <a:rPr lang="en-US" sz="3200" dirty="0" err="1">
                <a:cs typeface="Times New Roman" pitchFamily="18" charset="0"/>
              </a:rPr>
              <a:t>còn</a:t>
            </a:r>
            <a:r>
              <a:rPr lang="en-US" sz="3200" dirty="0">
                <a:cs typeface="Times New Roman" pitchFamily="18" charset="0"/>
              </a:rPr>
              <a:t> non.</a:t>
            </a:r>
          </a:p>
          <a:p>
            <a:r>
              <a:rPr lang="en-US" sz="3200" dirty="0">
                <a:cs typeface="Times New Roman" pitchFamily="18" charset="0"/>
              </a:rPr>
              <a:t>4. </a:t>
            </a:r>
            <a:r>
              <a:rPr lang="en-US" sz="3200" dirty="0" err="1">
                <a:cs typeface="Times New Roman" pitchFamily="18" charset="0"/>
              </a:rPr>
              <a:t>Sinh</a:t>
            </a:r>
            <a:r>
              <a:rPr lang="en-US" sz="3200" dirty="0">
                <a:cs typeface="Times New Roman" pitchFamily="18" charset="0"/>
              </a:rPr>
              <a:t> </a:t>
            </a:r>
            <a:r>
              <a:rPr lang="en-US" sz="3200" dirty="0" err="1">
                <a:cs typeface="Times New Roman" pitchFamily="18" charset="0"/>
              </a:rPr>
              <a:t>trưởng</a:t>
            </a:r>
            <a:r>
              <a:rPr lang="en-US" sz="3200" dirty="0">
                <a:cs typeface="Times New Roman" pitchFamily="18" charset="0"/>
              </a:rPr>
              <a:t> ở </a:t>
            </a:r>
            <a:r>
              <a:rPr lang="en-US" sz="3200" dirty="0" err="1">
                <a:cs typeface="Times New Roman" pitchFamily="18" charset="0"/>
              </a:rPr>
              <a:t>thực</a:t>
            </a:r>
            <a:r>
              <a:rPr lang="en-US" sz="3200" dirty="0">
                <a:cs typeface="Times New Roman" pitchFamily="18" charset="0"/>
              </a:rPr>
              <a:t> </a:t>
            </a:r>
            <a:r>
              <a:rPr lang="en-US" sz="3200" dirty="0" err="1">
                <a:cs typeface="Times New Roman" pitchFamily="18" charset="0"/>
              </a:rPr>
              <a:t>vật</a:t>
            </a:r>
            <a:r>
              <a:rPr lang="en-US" sz="3200" dirty="0">
                <a:cs typeface="Times New Roman" pitchFamily="18" charset="0"/>
              </a:rPr>
              <a:t> </a:t>
            </a:r>
            <a:r>
              <a:rPr lang="en-US" sz="3200" dirty="0" err="1">
                <a:cs typeface="Times New Roman" pitchFamily="18" charset="0"/>
              </a:rPr>
              <a:t>là</a:t>
            </a:r>
            <a:r>
              <a:rPr lang="en-US" sz="3200" dirty="0">
                <a:cs typeface="Times New Roman" pitchFamily="18" charset="0"/>
              </a:rPr>
              <a:t> </a:t>
            </a:r>
            <a:r>
              <a:rPr lang="en-US" sz="3200" dirty="0" err="1">
                <a:cs typeface="Times New Roman" pitchFamily="18" charset="0"/>
              </a:rPr>
              <a:t>không</a:t>
            </a:r>
            <a:r>
              <a:rPr lang="en-US" sz="3200" dirty="0">
                <a:cs typeface="Times New Roman" pitchFamily="18" charset="0"/>
              </a:rPr>
              <a:t> </a:t>
            </a:r>
            <a:r>
              <a:rPr lang="en-US" sz="3200" dirty="0" err="1">
                <a:cs typeface="Times New Roman" pitchFamily="18" charset="0"/>
              </a:rPr>
              <a:t>giới</a:t>
            </a:r>
            <a:r>
              <a:rPr lang="en-US" sz="3200" dirty="0">
                <a:cs typeface="Times New Roman" pitchFamily="18" charset="0"/>
              </a:rPr>
              <a:t> </a:t>
            </a:r>
            <a:r>
              <a:rPr lang="en-US" sz="3200" dirty="0" err="1">
                <a:cs typeface="Times New Roman" pitchFamily="18" charset="0"/>
              </a:rPr>
              <a:t>hạn</a:t>
            </a:r>
            <a:r>
              <a:rPr lang="en-US" sz="3200" dirty="0">
                <a:cs typeface="Times New Roman" pitchFamily="18" charset="0"/>
              </a:rPr>
              <a:t> </a:t>
            </a:r>
            <a:r>
              <a:rPr lang="en-US" sz="3200" dirty="0" err="1">
                <a:cs typeface="Times New Roman" pitchFamily="18" charset="0"/>
              </a:rPr>
              <a:t>gồm</a:t>
            </a:r>
            <a:r>
              <a:rPr lang="en-US" sz="3200" dirty="0">
                <a:cs typeface="Times New Roman" pitchFamily="18" charset="0"/>
              </a:rPr>
              <a:t> </a:t>
            </a:r>
            <a:r>
              <a:rPr lang="en-US" sz="3200" dirty="0" err="1">
                <a:solidFill>
                  <a:schemeClr val="tx1"/>
                </a:solidFill>
                <a:cs typeface="Times New Roman" pitchFamily="18" charset="0"/>
              </a:rPr>
              <a:t>sinh</a:t>
            </a:r>
            <a:r>
              <a:rPr lang="en-US" sz="3200" dirty="0">
                <a:solidFill>
                  <a:schemeClr val="tx1"/>
                </a:solidFill>
                <a:cs typeface="Times New Roman" pitchFamily="18" charset="0"/>
              </a:rPr>
              <a:t> </a:t>
            </a:r>
            <a:r>
              <a:rPr lang="en-US" sz="3200" dirty="0" err="1">
                <a:solidFill>
                  <a:schemeClr val="tx1"/>
                </a:solidFill>
                <a:cs typeface="Times New Roman" pitchFamily="18" charset="0"/>
              </a:rPr>
              <a:t>trưởng</a:t>
            </a:r>
            <a:r>
              <a:rPr lang="en-US" sz="3200" dirty="0">
                <a:solidFill>
                  <a:schemeClr val="tx1"/>
                </a:solidFill>
                <a:cs typeface="Times New Roman" pitchFamily="18" charset="0"/>
              </a:rPr>
              <a:t> </a:t>
            </a:r>
            <a:r>
              <a:rPr lang="en-US" sz="3200" dirty="0" err="1">
                <a:solidFill>
                  <a:schemeClr val="tx1"/>
                </a:solidFill>
                <a:cs typeface="Times New Roman" pitchFamily="18" charset="0"/>
              </a:rPr>
              <a:t>sơ</a:t>
            </a:r>
            <a:r>
              <a:rPr lang="en-US" sz="3200" dirty="0">
                <a:solidFill>
                  <a:schemeClr val="tx1"/>
                </a:solidFill>
                <a:cs typeface="Times New Roman" pitchFamily="18" charset="0"/>
              </a:rPr>
              <a:t> </a:t>
            </a:r>
            <a:r>
              <a:rPr lang="en-US" sz="3200" dirty="0" err="1">
                <a:solidFill>
                  <a:schemeClr val="tx1"/>
                </a:solidFill>
                <a:cs typeface="Times New Roman" pitchFamily="18" charset="0"/>
              </a:rPr>
              <a:t>cấp</a:t>
            </a:r>
            <a:r>
              <a:rPr lang="en-US" sz="3200" dirty="0">
                <a:solidFill>
                  <a:schemeClr val="tx1"/>
                </a:solidFill>
                <a:cs typeface="Times New Roman" pitchFamily="18" charset="0"/>
              </a:rPr>
              <a:t> </a:t>
            </a:r>
            <a:r>
              <a:rPr lang="en-US" sz="3200" dirty="0" err="1">
                <a:solidFill>
                  <a:schemeClr val="tx1"/>
                </a:solidFill>
                <a:cs typeface="Times New Roman" pitchFamily="18" charset="0"/>
              </a:rPr>
              <a:t>và</a:t>
            </a:r>
            <a:r>
              <a:rPr lang="en-US" sz="3200" dirty="0">
                <a:solidFill>
                  <a:schemeClr val="tx1"/>
                </a:solidFill>
                <a:cs typeface="Times New Roman" pitchFamily="18" charset="0"/>
              </a:rPr>
              <a:t> </a:t>
            </a:r>
            <a:r>
              <a:rPr lang="en-US" sz="3200" dirty="0" err="1">
                <a:solidFill>
                  <a:schemeClr val="tx1"/>
                </a:solidFill>
                <a:cs typeface="Times New Roman" pitchFamily="18" charset="0"/>
              </a:rPr>
              <a:t>sinh</a:t>
            </a:r>
            <a:r>
              <a:rPr lang="en-US" sz="3200" dirty="0">
                <a:solidFill>
                  <a:schemeClr val="tx1"/>
                </a:solidFill>
                <a:cs typeface="Times New Roman" pitchFamily="18" charset="0"/>
              </a:rPr>
              <a:t> </a:t>
            </a:r>
            <a:r>
              <a:rPr lang="en-US" sz="3200" dirty="0" err="1">
                <a:solidFill>
                  <a:schemeClr val="tx1"/>
                </a:solidFill>
                <a:cs typeface="Times New Roman" pitchFamily="18" charset="0"/>
              </a:rPr>
              <a:t>trưởng</a:t>
            </a:r>
            <a:r>
              <a:rPr lang="en-US" sz="3200" dirty="0">
                <a:solidFill>
                  <a:schemeClr val="tx1"/>
                </a:solidFill>
                <a:cs typeface="Times New Roman" pitchFamily="18" charset="0"/>
              </a:rPr>
              <a:t> </a:t>
            </a:r>
            <a:r>
              <a:rPr lang="en-US" sz="3200" dirty="0" err="1">
                <a:solidFill>
                  <a:schemeClr val="tx1"/>
                </a:solidFill>
                <a:cs typeface="Times New Roman" pitchFamily="18" charset="0"/>
              </a:rPr>
              <a:t>thứ</a:t>
            </a:r>
            <a:r>
              <a:rPr lang="en-US" sz="3200" dirty="0">
                <a:solidFill>
                  <a:schemeClr val="tx1"/>
                </a:solidFill>
                <a:cs typeface="Times New Roman" pitchFamily="18" charset="0"/>
              </a:rPr>
              <a:t> </a:t>
            </a:r>
            <a:r>
              <a:rPr lang="en-US" sz="3200" dirty="0" err="1">
                <a:solidFill>
                  <a:schemeClr val="tx1"/>
                </a:solidFill>
                <a:cs typeface="Times New Roman" pitchFamily="18" charset="0"/>
              </a:rPr>
              <a:t>cấp</a:t>
            </a:r>
            <a:r>
              <a:rPr lang="en-US" sz="3200" dirty="0">
                <a:solidFill>
                  <a:schemeClr val="tx1"/>
                </a:solidFill>
                <a:cs typeface="Times New Roman" pitchFamily="18" charset="0"/>
              </a:rPr>
              <a:t>.</a:t>
            </a:r>
          </a:p>
          <a:p>
            <a:r>
              <a:rPr lang="en-US" sz="3200" b="1" dirty="0">
                <a:solidFill>
                  <a:schemeClr val="tx1"/>
                </a:solidFill>
                <a:cs typeface="Times New Roman" pitchFamily="18" charset="0"/>
              </a:rPr>
              <a:t>A. 1                 B. 2                         C. 3                           D. 4</a:t>
            </a:r>
          </a:p>
        </p:txBody>
      </p:sp>
      <p:sp>
        <p:nvSpPr>
          <p:cNvPr id="5" name="TextBox 4">
            <a:extLst>
              <a:ext uri="{FF2B5EF4-FFF2-40B4-BE49-F238E27FC236}">
                <a16:creationId xmlns:a16="http://schemas.microsoft.com/office/drawing/2014/main" id="{CE2F970D-5EAF-44BC-A775-05AC4CFFDC6C}"/>
              </a:ext>
            </a:extLst>
          </p:cNvPr>
          <p:cNvSpPr txBox="1"/>
          <p:nvPr/>
        </p:nvSpPr>
        <p:spPr>
          <a:xfrm>
            <a:off x="565607" y="1528663"/>
            <a:ext cx="11405419"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d</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a:t>
            </a:r>
          </a:p>
        </p:txBody>
      </p:sp>
      <p:pic>
        <p:nvPicPr>
          <p:cNvPr id="6" name="Picture 21" descr="QUANIMAT">
            <a:extLst>
              <a:ext uri="{FF2B5EF4-FFF2-40B4-BE49-F238E27FC236}">
                <a16:creationId xmlns:a16="http://schemas.microsoft.com/office/drawing/2014/main" id="{532D42D8-7626-45E3-BAAC-AE211D9192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719" y="1431086"/>
            <a:ext cx="609600" cy="70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1789898" y="3204515"/>
            <a:ext cx="763930" cy="4166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Đ</a:t>
            </a:r>
          </a:p>
        </p:txBody>
      </p:sp>
      <p:sp>
        <p:nvSpPr>
          <p:cNvPr id="13" name="Oval 12"/>
          <p:cNvSpPr/>
          <p:nvPr/>
        </p:nvSpPr>
        <p:spPr>
          <a:xfrm>
            <a:off x="2251344" y="4138245"/>
            <a:ext cx="763930" cy="4166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Đ</a:t>
            </a:r>
          </a:p>
        </p:txBody>
      </p:sp>
      <p:sp>
        <p:nvSpPr>
          <p:cNvPr id="14" name="Oval 13"/>
          <p:cNvSpPr/>
          <p:nvPr/>
        </p:nvSpPr>
        <p:spPr>
          <a:xfrm>
            <a:off x="3414370" y="5610590"/>
            <a:ext cx="763930" cy="36132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Đ</a:t>
            </a:r>
          </a:p>
        </p:txBody>
      </p:sp>
      <p:sp>
        <p:nvSpPr>
          <p:cNvPr id="15" name="Oval 14"/>
          <p:cNvSpPr/>
          <p:nvPr/>
        </p:nvSpPr>
        <p:spPr>
          <a:xfrm>
            <a:off x="11428070" y="4379763"/>
            <a:ext cx="763930" cy="4166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s</a:t>
            </a:r>
          </a:p>
        </p:txBody>
      </p:sp>
      <p:sp>
        <p:nvSpPr>
          <p:cNvPr id="12" name="Oval 11">
            <a:extLst>
              <a:ext uri="{FF2B5EF4-FFF2-40B4-BE49-F238E27FC236}">
                <a16:creationId xmlns:a16="http://schemas.microsoft.com/office/drawing/2014/main" id="{4E037783-FA35-4E25-9D5D-AF79F387B7FC}"/>
              </a:ext>
            </a:extLst>
          </p:cNvPr>
          <p:cNvSpPr>
            <a:spLocks noChangeArrowheads="1"/>
          </p:cNvSpPr>
          <p:nvPr/>
        </p:nvSpPr>
        <p:spPr bwMode="auto">
          <a:xfrm>
            <a:off x="5679449" y="5914459"/>
            <a:ext cx="533400" cy="609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68076359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linds(horizontal)">
                                      <p:cBhvr>
                                        <p:cTn id="13" dur="500"/>
                                        <p:tgtEl>
                                          <p:spTgt spid="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linds(horizontal)">
                                      <p:cBhvr>
                                        <p:cTn id="16" dur="500"/>
                                        <p:tgtEl>
                                          <p:spTgt spid="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blinds(horizontal)">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92527" y="1065221"/>
            <a:ext cx="2563971" cy="58477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Đặc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điểm</a:t>
            </a:r>
            <a:endParaRPr lang="en-US" sz="3200" b="1" dirty="0">
              <a:solidFill>
                <a:srgbClr val="FF0000"/>
              </a:solidFill>
              <a:latin typeface="Times New Roman" pitchFamily="18" charset="0"/>
              <a:cs typeface="Times New Roman" pitchFamily="18" charset="0"/>
            </a:endParaRPr>
          </a:p>
        </p:txBody>
      </p:sp>
      <p:sp>
        <p:nvSpPr>
          <p:cNvPr id="5" name="TextBox 4"/>
          <p:cNvSpPr txBox="1"/>
          <p:nvPr/>
        </p:nvSpPr>
        <p:spPr>
          <a:xfrm>
            <a:off x="787079" y="1984796"/>
            <a:ext cx="11009810" cy="1077218"/>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FF0000"/>
                </a:solidFill>
                <a:latin typeface="Times New Roman" pitchFamily="18" charset="0"/>
                <a:cs typeface="Times New Roman" pitchFamily="18" charset="0"/>
              </a:rPr>
              <a:t>2. </a:t>
            </a:r>
            <a:r>
              <a:rPr lang="en-US" sz="3200" b="1" dirty="0" err="1">
                <a:solidFill>
                  <a:srgbClr val="FF0000"/>
                </a:solidFill>
                <a:latin typeface="Times New Roman" pitchFamily="18" charset="0"/>
                <a:cs typeface="Times New Roman" pitchFamily="18" charset="0"/>
              </a:rPr>
              <a:t>Một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yếu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môi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trường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ảnh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hưởng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đến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trưởng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triển</a:t>
            </a:r>
            <a:r>
              <a:rPr lang="en-US" sz="3200" b="1" dirty="0">
                <a:solidFill>
                  <a:srgbClr val="FF0000"/>
                </a:solidFill>
                <a:latin typeface="Times New Roman" pitchFamily="18" charset="0"/>
                <a:cs typeface="Times New Roman" pitchFamily="18" charset="0"/>
              </a:rPr>
              <a:t> ở </a:t>
            </a:r>
            <a:r>
              <a:rPr lang="en-US" sz="3200" b="1" dirty="0" err="1">
                <a:solidFill>
                  <a:srgbClr val="FF0000"/>
                </a:solidFill>
                <a:latin typeface="Times New Roman" pitchFamily="18" charset="0"/>
                <a:cs typeface="Times New Roman" pitchFamily="18" charset="0"/>
              </a:rPr>
              <a:t>thực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5697B61-3D4E-4CC7-8464-38D6F479BD7B}"/>
              </a:ext>
            </a:extLst>
          </p:cNvPr>
          <p:cNvSpPr txBox="1"/>
          <p:nvPr/>
        </p:nvSpPr>
        <p:spPr>
          <a:xfrm>
            <a:off x="289367" y="0"/>
            <a:ext cx="11343189" cy="646331"/>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b="1" dirty="0">
                <a:solidFill>
                  <a:srgbClr val="FF0000"/>
                </a:solidFill>
                <a:latin typeface="Times New Roman" pitchFamily="18" charset="0"/>
                <a:cs typeface="Times New Roman" pitchFamily="18" charset="0"/>
              </a:rPr>
              <a:t>I. SỰ SINH TRƯỞNG VÀ PHÁT TRIỂN Ở THỰC VẬT</a:t>
            </a:r>
          </a:p>
        </p:txBody>
      </p:sp>
    </p:spTree>
    <p:custDataLst>
      <p:tags r:id="rId1"/>
    </p:custDataLst>
    <p:extLst>
      <p:ext uri="{BB962C8B-B14F-4D97-AF65-F5344CB8AC3E}">
        <p14:creationId xmlns:p14="http://schemas.microsoft.com/office/powerpoint/2010/main" val="2680763597"/>
      </p:ext>
    </p:extLst>
  </p:cSld>
  <p:clrMapOvr>
    <a:masterClrMapping/>
  </p:clrMapOvr>
  <p:transition>
    <p:wipe dir="d"/>
  </p:transition>
</p:sld>
</file>

<file path=ppt/tags/tag1.xml><?xml version="1.0" encoding="utf-8"?>
<p:tagLst xmlns:a="http://schemas.openxmlformats.org/drawingml/2006/main" xmlns:r="http://schemas.openxmlformats.org/officeDocument/2006/relationships" xmlns:p="http://schemas.openxmlformats.org/presentationml/2006/main">
  <p:tag name="ISPRING_UUID" val="{B6B457AB-F95D-4B8A-8CD7-76A9BF3994D4}"/>
  <p:tag name="ISPRING_RESOURCE_FOLDER" val="C:\Users\pc user\Desktop\BAI 34\BAI 34\"/>
  <p:tag name="ISPRING_PRESENTATION_PATH" val="C:\Users\pc user\Desktop\BAI 34\BAI 34.pptx"/>
  <p:tag name="ISPRING_PROJECT_VERSION" val="9"/>
  <p:tag name="ISPRING_PROJECT_FOLDER_UPDATED" val="1"/>
  <p:tag name="ISPRING_SCREEN_RECS_UPDATED" val="C:\Users\pc user\Desktop\BAI 34\BAI 34\"/>
  <p:tag name="ISPRING_PRESENTATION_TITLE" val="BAI 34"/>
  <p:tag name="ISPRING_FIRST_PUBLISH" val="1"/>
  <p:tag name="ISPRING_LMS_API_VERSION" val="SCORM 2004 (2nd edition)"/>
  <p:tag name="ISPRING_ULTRA_SCORM_COURSE_ID" val="9D39D8F7-C711-48B3-95F0-F86FEB3176CA"/>
  <p:tag name="ISPRING_CMI5_LAUNCH_METHOD" val="any window"/>
  <p:tag name="ISPRINGCLOUDFOLDERID" val="1"/>
  <p:tag name="ISPRINGONLINEFOLDERID" val="1"/>
  <p:tag name="ISPRING_SCORM_RATE_SLIDES" val="0"/>
  <p:tag name="ISPRING_SCORM_PASSING_SCORE" val="80.000000"/>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DHfFtS/A1HlfwFAADqFQAAHQAAAHVuaXZlcnNhbC9jb21tb25fbWVzc2FnZXMubG5ntVjfa9tWFH4v9H+4ExQ26Ppj0FJG4iLbN7aIfOVK10m6MYQia5aILbmW7DZvK30YY4y2bHsYZawhZGuzhnWkL7MYe1Do/6H9JTv3SnbixI2kJnsoWGrOdz6dH9+55y7cftDropE18B3PXRSuX7kmIMs1vbbjdhaFFl36+JaA/MBw20bXc61FwfUEdLt08cJC13A7Q6Njwe+LFxBa6Fm+D49+iT0dPiOnvSg0y3pFaTRFcleXlZqil6WaUJK9jofM6I3bQcHmh5/cvPXg+o2bHy1cTQ3z4GgNUZaPISEOdeNaDiRCVUXWAQ7LOsFrVChRJx7/00dBHO6YxeyVFpUlgoXSwZO3r+PwZ+Cy7kS7bjGUpopXhNKdobGJuvF4y/kg07ylqphQXZOlKtYlTScK5TGSMcVVoVQGFBf17Xi87aAHVg8FXvTcRetx+BMKBgaL2CB65dpoPXq+iQ6exuEjFBQIQlVpiBLRVaxRVapQSSFCSY3HO0GCYl5GQbRlog48bAN8tA2w4z8CTmUd3rkz/uH3rot6Thw+dJELb65k+18lsiJWdbHZ1BtY08Qa5IB6aORY91FgOz7qDyzfcgMjgApH953Ahv9rW95l1Pbuu13PaKMvBxYAKhoy+v2uYyZ/6Wj9ATQBanaNzUwWqrgqkZpOFUXWdEyqkzdCaRmiAMGwo7GZfvAoHv9dEFAVNawKpTUv2noPS503yVq0b7DgQ2pM4FEMpy7V6jL8o4wGicMfHfYxe0ExlCaG6ihH40wzqGisQkto2qqiQhUTqN+9Puoxl2gDHl4O01qdW0dZ8BKpKNA2FXrEReMo9obNxQTqdex2stGArMhrP21D+GSoS51ySZnpQJt3H1TDc6AavH39dot1IOuQYMBk45kJvh00AAFxGJnwsTOnTXN1hiy2SKWulymBn2XMZNIYuqad0w6aem5LHW2goW/NtEkmpxRNLytrIFTQHPXoB1IrYqUsCyVluYjFXawJpUr0fZYNEVekmsizCDI6EbRDDTUhG9/AlNmH9HGVHAw3WSdBXZpJAk+qKcgd19xJbuHN/pViRDR8pwXtIInyHDF/h+PAtjzO8iUT8T8TIqbtZbqG8VPBVdawd1rSZ/qSKMm4Oq+c0wZJIwGvegi8wZtR9Ir14+GfjNinbwfo3tBg5KCqQd0fsZgYYPLLSfaX0lFGqnjtUlHGM9PvlD5kxPfy8UEzhGB+IqM9MlzTeh9uTG9OJXZauFicnf+HoFbBRFQlJXfK2XB3UZeN61NT3ovesE8LHzPT+fzfN+FTznmTbsbhU9SB4wf4n8crpX2e4Syc8xzxOhNBLRmtGE5tICi4Zzjd/FZ15rYsgXDH4xdufjuJLIENTQvIgaNdh5+RnSJD+xCOKCnicoKYaPIUfASnxzN60OqQKf6hxGaH0SGyYVLnt1+BQIHxChuTrOx+M85IaBWXNYnCGF611n0nsLIsueAUOoycEJvzPo8cWRFm5jOVqMzXpkmgmVu2PcXht2xvCJ8BU0Y7h4NWA0+ClgzQOR/PqqU3BClwZxadedtIHP4+52tNZgxqEv3Fj4i8eU0+jhP9u30Wokkw6KnEsvCn6lOoAGaU57yTr2FRhUNlRSQVdhI9eBLtZx+sUyNodxYxmWrTg2wcfgfc+GZ1b8g2yyB61WOjabyzmRM12bereEkE5DQ4lKFssNj3cqIcI7Z8jNKnhWDYmRsGBp7CfU68wPK/KAzCvmaKsXLwyJ3W0LHkZUJTsTxLqQYFYcIym8cwvRKZmFIn2k3WtoeZ1hL0x3ndKSRT1OZVfPA0UbhcRcubMS0UkVKxUm9Av8I2QePw6z7zvAdONqIXvSJIDVFdBkXnGzFbTPgEg0YHtuOAXw4UIsazUyAvR0ynV1aFMnNon2fA+14e6WbBoFJTF6tVfrGXbPw7/cmFlB3tQmpZ6oZcm5KQwVSdXPrldVCpiwTmzhwffL2DdPqwGBhn86ViPL3WY3dT/B5I9gx2p/rvV79m2fPDw0S1QfyS54nCHB55+BI+CzZ98vmt7MLVI5e0/wFQSwMEFAACAAgAx3xbU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DHfFtSVns/cAMGAADZHAAAJwAAAHVuaXZlcnNhbC9mbGFzaF9wdWJsaXNoaW5nX3NldHRpbmdzLnhtbOVZS2/bRhC++1dsWeQYy05sJzEkBbZM1UJkybWYF4rCWJFrcWtyyZBLO+qpQQ5FURSp0fZQBEVjBC6SNEZTJJdKKHqgkf/B/pLOkjJtWbK8rGOjj4MkcDjfzLe78+BQ+ev3bQttEM+nDisok+MTCiJMdwzKWgXlpla+eFVBPsfMwJbDSEFhjoKuF8fybtC0qG82COeg6iMww/xZlxcUk3N3Npfb3Nwcp77ribuOFXCw74/rjp1zPeITxomXcy3chh/edomv9CxIGICP7bAerDg2hlA+sbTkGIFFEDWAOaNiUdgqW9g3lVyi1sT6estzAmaUHMvxkNdqFpT35ycWSuqVfZ3E1AK1CRN74hdBKMR8FhsGFSyw1aCfEmQS2jKB7uTElII2qcHNgnJ54pKwA/q5QTux9WTxWNgpObALjPcc2IRjA3OcXCYePbJGPDgO4he5FxAw2ic7pMnJfZ4KEpHRZtimugZ3kNirgrKgra6oZXVFrZXU1Zsr1YSqNEKraFVVCtOoVhbU1VpdUxuri9pSNTNIU+9oGUBZmUmbX15RG2pNU1dW5yv1jAh5UgcYdWmuUs2Iua3ONypaVk+1uaWskOXFek0OU6ovLc/V7maitnh3WV2pVmo3VrV6vapVlg9QcdwfivB8rj9Z8pBUTuAdTgluBnaTYWpBgTqSFz7hUOIs7LWI5pQpZPAatnyioE9c0vowwBblbZHVUAnXCXHnfJfofEVkbEERWagcmEsMAjFI47QeTF9Ly8GVq31LzyXeD5Y1lGU+LZDLpsOdc2Y/OTGd0r82NZr+MUTzUKBdzNpVp3Xu7KdnUvaXZmZG0x9GM485x7oJRZvv19zDkn0tKlaNdU43oCOQI4tcCyyrEbiu4/GDsn1YmDI4xkx+zWF9USuuUdOxjHS/iN0kRg3b5FCra6xTVgbNSQWtQX5ZsJN1lzDUwAzaK+Wwu3pqwA+aPqc8bqvlnvacR7GFwB70f4KWGgO7rZvY8/sSKj1Y0dL04kc1hxP/42SvE9Gxqrf2HjLUjDpPGeIeZi34Dl8yEzXDJ20pCzeizh9QQMywo/fsbESd32WQ82GHy+jVou53VNjelVK/44TbUnrha4x41NnhSAfeMhDVhioho3ibNH3KidTqTBp1HwTIfLvNZPSjzjMpPS3qfu6iva1wF05zPXxmy4BK4RsIAT3q7kAAdHh8lONSZxl1thnSw9fIDqLuFgQThbhwYX+7O3oaX2lkCfnPgwGHdAGmYOc3uLG39fZV1H2qo/vERuumoHZdnotrglOKTCd8wkR4Pkl8ULQO+/3QFs7hIzw81sE6RV7U/QHumlH3ER1CjcHXeGb3G/ESOLoX4EHvoDjM04Xk8ahSW1DvXEDcQdjYwPComd07h8XsDviNuj+ejdfkjGKvD+PV2eDrOUg2wpciBg5URm3LUHp97MZPFwX87SvINTAfbuvnEAJ9vu3wjZB3H8WmzzP6+jyfeeRBCdlCrajzC3gY5rlH7J0Hnag6DFnhCzY66CR245QhJ4oWj4++GXW/H7LZe1sp416dzFBogfoXcbntrdsL2qKL7bogjKN60Fv4NOG0H3Ugef33lnWMC24SJ+bzXCzn18SlbjpSTiYmL12emp65cvXa7Hjuz89+ujgS1Jtdli1M2f7wUho5JUsjj0zkJ+COmXzlUEfm3xNAx07B0risNEdMxNLIIcOnNPbodCwNHJiRT0COmJRPQI6YlwewZcezYYwhxkAkDH/dIgGviOXOlbTKrYp2d4iBOIkG54V8Tswyw0ebeMD7p042ybBxL4BSBO37pT0rU1qqUfcraLJHoKJSdXbaUo/SNHwRxPX6gYz6B9DOdZiHZHRh2m4jSzSg9+SYZOsWpfAbqRluMfy29oGMZv1GVpqDD/8yFva+3p+KRLOCRgNN9EvUAuFjeKISDencmsppSrxUYr/j7nBmVfPfUb9O/WomKYBnU780UXjWRXbYZxa//482c5an9J/a9uQqfWff95I+fXnc/0+YuGNTRm04DIsaJP37rDg9NZHPDb81NgbW+v+OLI79BVBLAwQUAAIACADHfFtSYDPbdoMDAAC4CwAAIQAAAHVuaXZlcnNhbC9mbGFzaF9za2luX3NldHRpbmdzLnhtbI1WbW/aMBD+PH4FYt8Ja7e1lQJSoKlaraNVy5D20SEHWHVsZDt0/PudjR0cCC+xkOK757HP5+cuxOqD8vYapKKC9ztXnUHrSzwrpQSuJ1CsGNHQzoiCMSmg35k+pZPHl+T1Ofmbvk1fRo/Jn8ljMn7sRJYnmJDvoDXlC4UGZ2nTvN+ZiWJF+OZZLEQ3I7OPhRQlzzuDrw/2iSML3SMtNyuQjPIPxPXubkbpTTOOUaWfNBTdOZlBV+BxkJDemnEJYSVBKTDB/EzNOMNhJAPmd+nZ5yLGbptTZ94jrami2pKSb2Y0kzC1iK3lNRmm9w/H4GJVrurw++v0YXgMLsXCxF5npMO7+4f0DIMJkqMazAY9M87AUW8bs8mZ42r4pxFym/R6yX0zJCu1Frw7E1yjlLtcyIIw5MztcxHH3fAFDKuiaosb+5wnuPV/3Jhx7F4XUM961stncAyN2QNZx+ffzTilGpfM6yszmoGK0RzjEDK3EUPPjB3UvQWVH5scSsFezQ61jmD0nDEYaFlCHPmZ8ail+HwpNZY7DOaEKXSHJg95xUO+klL5Jeo2j3qDT8rzAOIM3j8VrCxgtI0ygNXtHj0aDe29hXFVtiowCWtnCiLbGT1ujPk+wAVGj3s3SX/hbHMA3vcYhi+hIbGXdyLRX2LgBN99dvzMuszyz6bxqGA/Z7CAQuQwsHqY0ALMzcSRtZkgor0oYk7WdEE0flt+G0y2saGrONpzbDXUKJlYU83gUEg2MPyahHdi56dVti1Ad5jtpK3xM9PvEK3JbFlg5atO21Gw1eAK9uu2DzfdHLEgn/hcBAQbTiOjIPID5EQIdtEGXGhQFy0stiXSjI2j3ZHjqDGZsVvgMMm8LDKQKV4MBa+Ius2glnSxZPjTUwqfkHuXu5gjXkPUS1yLE1qpLTDYOwYiZ0uvxO3E2IuSacpgDcxvEljMMY8cKFaovmYpJfoZ5joUk7PUtBbUhJeaq/KdFurVH9gP0FOMpqbfPc9pJWuSKXuWXeX6XrmLIOiervsYVYWNx86tTsIF0dmQKryQIG2k1OJdE6ndcru5PSlZQ8JpYYsczcG2DR7DYEKsXAasy2fmwO43N22/WqjSW4OnmWAa2OCqiWA99f41wUobzCVA2LussVV11F+wyQSR+bgC1Fpsg9tw8WT4ybFtENtnsdJxFJjsVVRZx3f8vz5otf4DUEsDBBQAAgAIAMd8W1JwDmTT7QUAAGocAAAmAAAAdW5pdmVyc2FsL2h0bWxfcHVibGlzaGluZ19zZXR0aW5ncy54bWzdWUtv20YQvvtXbFnkGMlOYicxJAe2TMeCZUmVmBeKwlhRa3FrcsmQSzvqqUEORVEUqdH2UARFYwQukjRGUySXSih6oJH/wf6SzpIybT0sL5vYQXqQBA7nm/l2dx4cKnftnmWiTeJ61GZ5ZSozqSDCdLtJWSuv3NCWzl9RkMcxa2LTZiSvMFtB1+Ymco7fMKln1AnnoOohMMO8WYfnFYNzZzab3draylDPccVd2/Q52Pcyum1lHZd4hHHiZh0Tt+GHtx3iKT0LEgbgY9msB5ubmEAoF1tatZu+SRBtAnNGxaKwucwtU8nGWg2sb7Rc22fNgm3aLnJbjbzy8cLkYkG9fKATW1qkFmFiS7w5EAoxn8XNJhUksFmnXxBkENoygO3U5CUFbdEmN/LKxckLwg7oZ4ftRNbjtWNhp2DDJjDec2ARjpuY4/gy9uiSdeLCaRBvjrs+AaN9siOanNzjiSAWNdsMW1TX4A4SW5VXFrW1mrqk1tRyQV27USvFVKURWlErqVKYeqm4qK6VK5paX1vWVkupQZp6W0sBSstM2ny1ptbVsqbW1haKlZQIeVKHGHV1vlhKibmlLtSLWlpP5fnVtJDqcqUshylUVqvz5TupqC3fqaq1UrG8sqZVKiWtWD1ERXF/JMJz2f5kyUFS2b57NCW44VsNhqkJ9WkgLzzCocKZ2G0RzV6ikMHr2PSIgj53SOsTH5uUt0VWQyHcIMSZ9xyi85rI2LwislA5NBcbBGKQxkk9mL6alIPLV/qWno29Hy5rJMtcUh+rhs3tM2Y/NTmd0L96aTz9Y4jmoD47mLVLduvM2U/PJOwvzMyMpz+KZg5zjnUDijY/qLlHJQdaVKwa65xuQkcgA4tc902z7juO7fLDsn1UmDA4xkxu3WZ9USuuUcM2m8l+EatBmmVsQe5Ul5iC1iGhTNi6ikMYqmMG7ZRy2E49QXh+w+OUR210qac971JsImiV0O8JWq0Pba9uYNfry6DkJEUP0+c+LduceJ/FmxuLjlW9uf+AoUbYecIQdzFrwXfwghmoETxuS1lYCTt/Q8Uwgo7es7MZdv6SQS4EHS6jVw67P1Jhe09K/bYd7EjpBa8w4mFnlyMdeMtAVAvKgoziLdLwKCdSqzNo2L3vI+PNDpPRDztPpfS0sPuVg/a3gz04zY3gqSUDKgSvIQT0sLsLAdDh0VFmpM4y7OwwpAevkOWH3W0IJgpx4cD+dnf1JL6SyBLy34YDDukCTMHOn3Bjf/vNy7D7REf3iIU2DEHtmjwXxwCnFBl28JiJ8Hwc+6BoA/b7gSWcw0d4eKSDdYrcsPsz3DXC7kM6ghqDr0xq95vREji66+Nh76A4ytO5+HmoWF5Ub59D3Ea4uYnh2TK9dw6L2RvyG3Z/OR2v8RlFXh9Eq7PA1zOQbAYvRAwcqozblpH0+thl3i4K+JuXkGtgPtjRzyAE+nxbwWsh7z6MTJ9l9PV5PvXIgxKyjVph53fwMMpzj9g7DzpRdRgyg+dsfNBJ7MZbhpwoWjw6+kbY/WnEZu9vJ4x7dTJFoQXqX0fltrdu12+LLrbngDCK6mFvwZOY00HUgeTVf1vWMS64QeyIzzOxnD9il7phSzmZnLpw8dL0zOUrV2cz2X++/PX8WFBvWKmamLKDaaUwdiyWRg6M4Cfgjhl15VADA+8JoGPHXmlcWppjRmBp5IhpUxo7OA5LA4eG4hOQY0bjE5BjBuQh7JLtWjC3kOZQJIx+vyIBL4rlzhe04s2idmeEgSiJhueFXFYML6NnmWiiGxhlGu9vlonHi7s+FB9o2C+sWZliUgq730JbHYCK2tTZbUs9PNPguR9V6Psy6tehgeswAcnowkDdRqZoOR/JMUnXHwrB91JT23LwQ/m6jGZlJS3N4cd9GQv73x3MQaI9QWuBtvkNaoHwETxDiRZ0Zm3kbYq6VCq/435wanXyw6hYI9++0LElKy5yp1OxNFFqNkQ+WKcWsR9wK3l/B/O/2un4Knn33veyPXkJ3P+P1gTI+/8fnJv4F1BLAwQUAAIACADHfFtSwmxf37UBAAA+BgAAHwAAAHVuaXZlcnNhbC9odG1sX3NraW5fc2V0dGluZ3MuanONlMFOwzAMhu88RRWuaCoMGHDbWCch7YAEN8Qhbb2uWhpXSTo2EO9Ok20sSdNBfGn+fv3tuIq/zqJ2kYxED9GXeTb7Z3dvNNCaEg1cuDrr0SutE8nKHF7LCljJgXjI+vDpr/x9JELGhBvTdPuibaXlR1C/WVAmbbwOWIiAJgPaOqB9BLRNKPGnc7L9qXYnstqcNkohH2TIFXA14CgqahhyvjDLPqAH4xrEH+iCZuCYjszqI4+ONyMdNpdhVVO+nWOBg5Rmq0Jgw/MdPTPLppfbGkT7w1c7IL4fPSaOHSulelJQ+YmTOx39ZC1AStjnvU10BGFGU2CWb2zWCdQx7h7Io9elLNWBHl/qsOmaFtDpUhrnGYxcjLdePjeeJNPZZZdTsFE7YnilwyEY3YLoWOXXOhwQ66bucNNhMpu4KQUWuiMdNJncT2dJEGVI85IXe8tYR5DTxWrbvu6ZiTFIUeSHvwexDps5NuNuHMfjKXGuGXrXbBm6oVVI5P+cDSp4vaWXdx5K0TvVPA0DWn1qTDmlKH/S6P1bRKhSNFtW7QBph2fbBCpWIF4RWVv7u1+lX7qX6uz7B1BLAwQUAAIACABmbVJSFNd7o3tLAAB0ZgAAFwAAAHVuaXZlcnNhbC91bml2ZXJzYWwucG5n7Lx5VNJb+zdsHetEZmZ0skwzs0OTqZljDpRWdsqhUjNH8qQVKmKaGirQKcuG41Q5YlJpYppSTqQolJ7URCUzJUUlcyBFREUh5gfrDNh9r996n9/7rN/7Pmvdf7SSL3tf+7o+1/TZmw03jzk7qC7XXK6kpKT6y+EDJ5SUlIFKSot/X7ZU/qQaNDUt/29RxAkHO6XSdq0x+Qvlc/ud9ispPU9WEfsvkb8GhB32jFBSWtkw/29RE7wwQEnpLOCXA/vdLvmxJbLyijFfnah2yD7UB7eqskq3FmLPJaBKwLFt6WktH/VPx66IerDpVMDRkzkPtp3etKo7z1Slyl89Nf3y/ubwg4vjNx9cZk1dsSf1R7reqh0ApJ7dlcXACpWrgrVGdqBr7BlDOmLAhjrXasrnjpGEORHYCOE4ClnkNzc7JgqOxpJyuQg+kiF5W1CMFheTywUshuiP0RGGOL0EPK0hY8i1f7k+qGdf+JXhJch+NSCJ6yR74LNO/nhT9f5iWObUB6KtV/sy+eu3W8AfrgPIAiJW/5z8pdKpI0lTx9qRhaDF8hf6Pztc+qxCGo8cOSB/dfnx8DI1d+AhaR15it23Gt+UU0RTVVI6fVJjObAIdJM+OJfZOWMjR85Iz78+v3ZjhBcJJ5929mJY5jHTQy9fu3MM5UKylgE/Xv/zT4s2/xN+yZa7GK7ycXtWgxxbWLtxI7HLlT6C4sbQgsa2Mxzh51F78lTroe2PjdcGODZ/OJa4PmEVyDFIlC3ugevjLtSmc7YrXWbx0IIWGXXUHM2/y/da9vheTKmxWcDvhY1J6nJVqvA3jfz3UvhrlF5Gxgp/IMfhYceOPPlx55kDplG/98VkTl0x/GJYVQTNmL4C5kZSRYJOMGenOfrToIcNh/TYUaetU5/GoIeyqFKPkYpKGORu8HLgzLruOKfuCo6Ag+zFSik/UmPvftOk4N6JvKLGpNRgVaB0mBnnP9Yphct6omKyu6lfnmaE+D4GuKxKadxty90D5qKAWaPSa4YCNZ1M9HbuQVPYdhZ+Mtm6VEMKkcVZwmB02vAdf7srV0aCw2UC2SM4gkeiSjs9YpxKKSQm+Q3qnIx7Kjda9ttvxw3JRwWSVs7xXII92iXKcx74UnqZn+htntX2x864Iv6l8qdBE+uqU/WA71Ie7/cdwLokExyW9MGk4bGWkmOeaBXldyFV1zlvI6sCi6FH886aqTKdTAblChj719c92yTKYsJ6NsH5YCd+v6B0Jtsnw74+3vp6YMqqDECMl1Ea7aLI+idW3Y2vzqvZVRykr/n4/Zjb3EZ4unuith5BE1RxyKy3Y/n0GHqcQpAVZPU7H3Ul5t2khEv2Cs+WM87aeoaqDkoiBzDdDFooZ7mycA5OQMIhBHA0hQAy2fiB1z+SDiYg1CqRTgbqoPyHA3MfPiGo5/i157IcWZByWCcKXr328/Dz0OSQF8UxPjBBa7QskmQFAXN41WO5NL9cGZJsLjnDomHYyMbbtrFECCUSbn99kr/Tv0XycXBSAvO+kJW3IeZblHh3l5612x4pjFztb5dN0rqVexZuJZlkd18+N2ASIbAMt0r0IYu7+w8Zqv6aTWnNiBxhmtXBxRFWrPOs1oesko5WiaDaKRhMCIyF3YdplwCchvo53CjwpBPFOIt0Pyoawo3IpqMGbps9kSO82r+eNyX7JD0veserRA/QK3g+TAaKTKAy60bKHNcvHZ5r4cbBtUumGe1ouFUqlMLIOCvaO+DLj9KZDMJ7FwRmRVkJ5ya9z3UTVJ0nJTl0mIxAfVXHHpH6sizez2dkWH/6z47HxuNYW+rjux0JWFGjIZfXFqjZDYtAcZigNt/uTgYtWzLDqxu1FbJhcMNsBqpnRAK90vkHD3vFkI+Hh2TQ/aR91NhCdnD4K6OHMdox0Bzvl6slXJJvlPoB66l1nH6y6q1b7BDM7GQkTEjbzGMzZ6op0rPkiFiBNY/VT2hfG1KJjbDij0wbZozpMAP155OeBvOsV37cTnDe7NhMhfZWyQY6NXv6JjH1hdkvAoGakjhiqAN54rwNRURHgcPQ/FOPrqlSIneh22spTVZlSKeTK4FFkvOiGpZpCJcZ5UcW55w+K4g7NGftwefQqSMRNCqd4zI7v/qHpcvUwLGSpLX6AVnx2z1LCT68zd8Stkrf/8oJpvdWIGg4jC8lMZ1Y2fXswenXqQD62QtU9SVyFRjneQTMiFgiobs85ZjlSIzpAqJLa+y8JqiP0xtPi7J9PpkkWCf3yIJ6eedTpaZjufz7+ME6yYAzmZ8z62A+W0XlfpqrQaP5PifpQelUXx6/yAH0B29ZAjEZLKLxyDYFI7Uez+NcFin5EAIBwHt7GXvlNYte2x+8+Ixou7TurDWX11nUuf7X2HWoUu8wDjMEBzeL7k8idUzAzSkCnRcyv7z+bNoEhFfeRptMHqlJBxtiPtqHQO4ejQdA0wnYeoZV0COaJnet2Sw1dk6TJ+rXnGZTrezSeDG7Gn5nR9XQrPCvw72dcolSRHt4iYAxMFkQqM2ObEO5//Yeyfejsq37pWDOxXQin0BHrCDa3UUurHcbAMB3l92xh3HTRxtoFYd2ETpzqkQEVXbSUlPVMAx8w/KL9DfILvZhvQ/Zr6RR5TnkGrLMzVpE40SAGeG+FGw51T2CTOWZVh/IXIV4KkHxROWqGyb7aWBOV/AlNJnT3rn4Mg+ePTO+ew7vEcLhpCe3lvedvMskMprWrj1QRfO72poxN4sPxlQF99MZ2FBkB74cErXOeeLZV1TNH9/TdJ8v94czn1F5ruMHj6UUlCA/OcHkvjN2POWNVra/WxDbk5k8HO2PeF//5FsJxZw4klikaXUo1MbxQ6TbZSN/sjz+D/jb+ZWvVR5m5By50EF7JvS1MP1WNVyPPDnufqapuSQBkBZX5Ku9mRpRhX+TGg/owMak5K2pRVV+K4/bH78vLHp+Znhbg3KjfID6NYDWWUHuYqUXoUe2mxbJy7S6Qif8a/SBTKPt8pa7AHR1hT77t67xgLszMa3Q/5bAVJVrgOOmh/v08W/i0vHrlV46Hf/TpmsNyvJWv/FveXKCAfjT3htGi5SUnDP/Xl5JKaz+3okgt64Puzc7yts88G9t5Zwix+hPR/hsc7w0miXnHJe9T0pKSLf/nG6gBXLj/6CkZG6f+eCeF/GrnnJyAFQHbXvcXfrX0gfiAUeeVBb/uZyRujyDg9h/LeF4IPOBwQnylD01ZFL8Gtsj7keznrQF68Rc3ElAjzxn1JgnnKiXW2OBqFc2LULzgtEVCBoNfZFbJ+sF8n+IP3Jl6eMTfyl/cxnQzV02c1cWtGFlrSQCXbNiZdQvUw/c5BYsk9PJ05vrlbtoHGnfVnOOmKKzceO1Z5RYWaNhv/fdvUxFhXqPLwPP1uMolz9uDpcoP1awKwcuEbpIBnjb4neseXFLq/9Bu6LVOR4j2+LV0NQmLB+2IvjovocL33UYKd7ATUty55KrfOD770f/5Q7QZkeL/hbzncNXbtAQa+oNSKCZWgW46sfcNQWYvcv9M0LI7qUPU47p0c5PdaUyjyuY7Zz3Lp/MYoFjxvAXa1fusmiO1EzvnGlTB2itNh5e87uy6vjFIgWJtZWjHnv9DlUROdtuKC8pWWlzYjMuYB6xGGJI966AzHIFtVs9LGGbGJlhGxx0AzA9UbK55GrfNszpB+5JtoWjlm5VmBRdB8gwfVuO8YW+efow763MG0b+SUGQsUveDrr5qYzo4699NRATyfovSlX2n2WsDnth0DCt4JX4oVKTJui9YpCw5rHA5SrqcETugzwvB16de9KOwtFqg1JKWKyC6MEvO9pis7ks4Rb0FtVL2ZzbbrxqLw9nl+bjP4lGq6EIP3rkegOhRZe/4pxLOxLZDzV2+HhrTiivK5kmO7J7+dLZG/S9Tmew1jyp5qrxccXhUTux3UzgDN1i+UNfxwslDTKgphv9l8tvg2jWhBLwFTvfOgWI+pxH7k5pBUFMq2glyMdDkSZUaEsxrIplEIAhjlbDLI3tS1wVnBVKCt/y0sn8fY+fweUP2UJWka/G7dYq7/7uJT87hGdf98Ipio7rH96uCk3hy+X2pukZFEmaz4SmGT3OZlaNHFavdFaIoRc9NTcP7U0UPZTjrl25U3+MbKlLtbdL0nqeApKuc0Z+Ts495lGskJXm3rT1oKeI3a+L3UptngXLeO6luBSJy6o7CLgQoxM6syzJFb9gONH5hxdPTfo8JEeaKneKTrCDfc6CuTkjhdfjV1jeGqxxBlpe3zTqphhobTR3tTHqjGDY1on3/GRp1zG2KJuRmTIKZnmz3ACVforqC1q2TrjvsbpzXVBDeneB3ZKq3HWmOXUNzbPa+YCV++bfGh/ijsxq3HDzWKAUBHqp+HrVHRAfRHo3vTeIlrqYcOHAwaqsTWc9UoYwWt0lCoMJrlC/4oKqN7hxCUGn9RRgf1FTFIaR/Wxn8y/ND7qLF4wU3KsNCorYUv+7g65bJevXu5a/DlbtwO1zEw1/L9Sj6aLmy8iu0uC1fSe5JJbJj4zhZ6GKhtX1RmruIz0ZdNvBqDpm05jTeGFDJcvSg3VSIQPoxWesVU+zW8xd3JJ3hw5dTBr3+gk3G6dzVFFQ/96qTqXSvPA1dnPrIt7XO3lEBt2Eh58iK8ZLKLtm1dB20xeCk7fGd4/+etfck5h050UbPMOiS6HEhRHTlkbTrq1zGfHWPtEU9vyNL2NYnuGHc2IU15O0LNEoBvHv2e5mzO1abo6QD3P47QsoYU6xOrFppS6tLmP1l4kbz/S5sZebhF+84UVQUEnLYUS4yD0Pw1LNsWPXhNr1vU9dRHozOKoYJxfc2ukQs5pUuF1mdXh/gnWVL83xBka+VYW3TzmtpClmT1Leu4uGG/rPNqrsHhUqE0mrw8cK6uOD6OaItusRRQqOaXIlZnNyWGD7Ecz68I5mpIOufv976NIeQpCo3JpQ7q5Yf5740n5qnluTVBk+XZ/TeOy+ndGdTYMFJM1w2pJN8PHCGxGKwdHkXu5zY7co4jN0xVGAenjMK6dc0nMWRuus9bWA64og+6R1KhcV8NcZ/JHZKHqE2z0b/rzB5+ig2Y7Bg5Uu4zELAOgiye25dwVTGrJn0ctA5zM3tKCpeYtDRcsujwfrIu82zC3Qt7hoOtEH87FgB273hNBEtsqTl+ncVphUMA+WhyJYeHmpKZtOZJFWnUna2HxcmVhKN7qTp1HGIVxQfk1qkbqJ5IqX4hXdBXks6I/0vVJJRj643/iMdf5G6sS50rwwV0ZLWFbvnNPKpqjjFNcFQHsSnXefYr0Vm3zwpAUaFmSq2A10v15j6GVpkx+zoknrcqufokrl7z6fVA3z4ZlcyWlMaRSW4Xb/blDwwgd95ZbWdIqeRjh68e90iyW/0mh2RawFsHsTSfsHHzkoB0i1fjlWwlplecWfMfaThi9aZX3ZgInQkx+JottHLnfI9Y5ELij9wbRBQYJJvWXZ4I6vi2XOMW9cpZSiM1jL1hfp7V6NKvxuIehwhlOY630OVoAP17S/8puyMlHzS5XU18HRBxfYHPZ5bmWUTYJncg1J0dt9aUtrgq53+hBaCKt9Rkyu68c2m2/Iv0ntWA79o7wVFr/8aE/CxFHe9mT/9cZuOIt4ePiLge/mk4Ku43c4GA5vu2rqrNe8twwL/QxE5f8GEc0mVGrHBFyt8VHkDNKaCajKUehU5wRumnyzZftSSccKwPruGH2Px6ULEhD9WB2v+ck+0aDg0oY0vR/Ci/ajTewrObSH4IMHfF0WiGyBKmvYwDY5KE0QMz89P2kVuBl3OkCGH7p3U3ndeIxi3mtFfu4AJPg5Xmgcd8l6MbFkE9BRq1NdE+el4OvRJyZv3a/2ydctdQp3zrIYXpxSTb2mAS9Q5Bfu7LuCZljb9GSQxuUQrdSwCAXf7d9eGaWg37EjJb4K4u+dCPZQ4HaP3/f+3zx1cHa8HSLOasNb87z5qBPjo4poS4VzWGHdPDGeHXBpgszz1wEhUdbtimFIql0GiPyYcaykVwcmHdkq66rDNqYhyHxI7K9ESKqkNYI+T+2EAznUk6NoOXmeRXCH586n0QHOvRU6MYOdGr1YN7uMCVfygFtsfyxFQrFG5GZ0lqtl9GQsyHNRsWnaHjfN2agDdqHoL7G2pDqkb9ohVE88p5gvTYT0Xv/hyQQk3WVTxw4niaH47R4+qjeEj4a4klY4vmvd+sAi3+tY6hxzrqQ+PvDSW490Kk8kYe+kMKdzgxUQ+wBJkG+Ct3VaNJZVO5bnFLxwggtHIxkz7pWHTFdvrDhrJePRxwmpLTXlYOhLfltngWmX7QjJ2hA6QI+Z4ZSVobPMRenPHqippaeNkkry2sh95JOIFRTaz5QqpU102KsjxVISTyvAyj0zBTmg4ThL73Vnxl20UyiukjRQBCQzZekL0/clr1rJJb04BixGc1gKlHTMUI7syYkMIOnTzSt6nIOb9bA5fKfwURilEiFcSi4hOlGExuifQAExOqAA7Z6Bst/g2IGtwx/41gVlpVVxPCvKZLEjtcoV2luOR556C66qQktSV5QUGT20+ZEYROO+8xitnsyzT6pUSI8JPNLfTvO9IwuMDMVeJIDMCKKlVqpB2YL3uhTD4qAPrtCQTjE/TSC8bt3Gnunkrb2Yb1zH9g56//YcWASyZo3RGPLCf+bI5TtznKLWu6Nk9+402Lmsp3rGdQy/3LwJ9OjtwAhsZAVslOHbJpu5kF8WQg9NT5QiqBKEYw/ODIKa3Mk6NRBtoMjt0WwVoPBsJb4vA/rEBEMxergronkGyaZn+FICpN3bzuUGdvYZZjQS1IBlDGJVxjjtvtd1PU8PFY2y+4EpHTu4W9ecsnXx9EBDQs/ZlJRJrclZ5v523c+tZzbx2fSoIIFFUctsSF4JmBJQx35eUFaCsgEYCiU2OIVy+Yz8TqvgwtMdTiFd+qOk7ge4hyGq8NnBel0KvxIOidrVad6ShYNHuUrC2e8vi7WgSaIwf093YO6+R9qLUkaJjKhKtHtKShAdcjJWzEawkz82kwwyoDgPN5x5RdFGB3dECHt3QFYQVtSUGTl6AXtmQYhCl3n/QHxqUuHegBF52febUzw9GOKNZXEQiotU1LKVQ2kEcwOlVW3HM1NaYt5dPkcaqaUUZU9Zt0+gs/nxgJKy+yO6Mnb1k43B3XefnfZkVzbbcmJqS2ZelCdZ544jQt1tkopm1vWariojjcytSve3C1UBrtz6ZxHheWS3kvazi00bJLgBdqekewo36Aj0NWUm6JOfmnymgMzSRspKUdWtNPPy6rq+hD6a5sfuOAKyv1KtZKbWTXQHOQF+7TISpWNQ0eS3RK6MoWRvb0RPqKEOvDst0Cswxtv2VUNpnr48LNWQJwDmxhAimM6B4MSYJho5vcePLGO6KdS0eXVMUo+W/BLShs6eOWV2T54sdEdKGRK41wvlmZWO6BV7QopNamFeVRlo0VkrMEcFeAIG5sJjn1ICvUa2XXek7hUe28SiSJD2A9nTVWBY7pFiXl9F03uwuacLneZ4W5/O00uMQ285EMwr16G0hFOaMgPpEet6kgOnOsDSp7HrTwYIgmKZxxSU6n5iktdh/rb6/qEIwfbo7LcjW7u7Zog7EqdJAnqF7WGL/DI8ZdRc9eIkw72n3Vh8aqN6xw7V6MgtDaSWITr/UhmbYjtwXLts0gwp0BpmWg9EKDJ+mgdgRZE9K4JxEDPOKjX5w52LCXsoi5el9EYq75ukVFRipGeeWp9jxrjZKVK8OXfb++2D04CfsqO+iJ+bvu/BmgjZ1rJm9TU9shHcpPvIsiu8L4ccjHPsM1OaEO2KnSGmGOxIthz1mmQ9TESPUsQJymrjs//Ficr/i8OY/6unVgdlTvUmbOw/ceQ+hB0j81BsxL5VX0+7CublUdLnH7ffk7fryJ7V88tkrZavauD99ajJNfga4CfFT0T+7u2Rh90502c9/w40H1O54CeBf9eG8A7yG/CsCrUvWOPeifFXLeuO/zW7+aAMJHsnm0nEgMV5aMTXD7WYO87YN97421ADrrlAI66LZSb74oFm+oke3DuBYWemPH+ouWel7tflvmC0LJZ+U4b85rczm/5nH/qMwmcSyDyiGUM2jDHnXJLRzchTb3R+bPdpvPI7YP2Got1Dq/6x9WkGKYZ7V0f2vOyhUrt34/Xf1f9BbRY+oxNH824B/Tp8RjY73Sb7UpwMR/E8nClUyejQyNC1iLTdj/7yeOptqZOfqVrClylDBqxW9mYIkyxthwp6ZGOTZPKuY5f9/m7d5j+B4j5rTJr1ocP4vJuC5j3JcNsZVr3yZ8U9rab/YutChazsWgb8uP9v1XJOZE6954OrEHyg+QavhW/ZZU6RsCT6W1nvEN1osF0vOY3ro6EoLbWnIV7r5lSNC/Ii97qGdcyQw8/xRos2uv0dAxP+dkmHmsmWe3XTO/GY79+yFmibo0viD2Uqqf0d38Nr6uNzRqdGEzj3Okv/ZQbx86+lWSm3jXh85vlrWpUpYxe0cfsXKN26EbTlwOHDKW839UoAauF/2C2+dh7Mp5TuV1wkYNRIV9euPr6v/TgAeSpl6qM2Pk76RA2PPJypZP7wb+uyGuIJdbPtZvsudd7mhCD5OOvYe3YFla4bhIJrgLA9fydhlqljc+oydmE8iPbL4Zcp9HrlFzb/KKQJqlDZyePP4fbKFeW5/eUZ4+DMFL1Vtl86fqRlKelq+LQeX97hQnmySkINXgV6eVVRuMXaeuVLxxQIW7G64gh1kE+iIlDy8hkUD5h6oFBQPPQcL//4/zwolgFLFzhFvlczXaCCPPDEE3hrkmDKEEyS8O/FfcnYyIibRa8F7cP/DR9mOXCzE/+J4AP4py0vT/wzdz2odVSis3bNy0A3BYrBrgP/7HiZUqhAeOTuN8ApKBlaH8+MmzqTDM+NmzuDia6daR91Mhxgwwzryu9zkJzpvvvlCjYTAUBUHPc9S4d+XRmP/NyhEtuPs61RXTszl9VVY6m4SYmyYsrj4WU0+oj2ah+37rt6mvHLmXmKCzPXgYZn481rH6xcUrrDYcfw4YQgYk664mL3vTNTDqFL8tR5b44v7+JZai+QjzMaHCPYnjST0g4+COtVJLtRBv52zrAXzeoAS19/wa6VqaJiQfSFloYxReZHt4wHCFqa7K/E89pWZJG9XO6OaQiWLoPoIrIXyFrpX//519sATYNY5f3O99eVgHWvwREWNoqqiKoZFmwQv11PhL+bsun0xS31h69cIdRdlB1fnuW3i1KreHyPi1d2P8MYvhFvmrxu3X3e1ORW7fthRxaMQDqobDl8SuS1FADi+T7Y7W9fqRWhGDaoQw4/+9AI+lseFFbRfObuLU9yUIhj7l14YGG24MWknjJPW306yWPv3kE3haCwAItI/oM15KLdOCs3euKER+UK7hNF6UWHbEPHa5bAUZf4HQASaMZEcbKhoDu+6GZyjvTYrvIqn7sPe1FfTiZ0HlNIk9oJol99JPbT2wniqiGnJZo+igetzJF2PWJDfJCUJSdvZegucetjhZBAqIPCgIpQyAvjP6Xj3w3IOPMFdA2pcbpV6k4xylBcKJDhYT/gpscp1nWBKKLjajo9PV8Iufj5GHcNBdvO/G40uGYBQPBL+/ub0Xxcn+MeLNuNju7HDUxEbnhhq+Dzdupd/AAy+5WVH6LOYesEUWk4Eo7BuCrgIJZnFRGPWVW979fKPveRwgRfh5//iIRlYDwUBlnXjb0m4r1TOjeVDl1MmMfTLwDTZdz6RNHoXv7c78+jHjzjPLo9PeuN/Hl4u6K/SOGJV4qew8OP1Lu72Bze9Jx1Jdkp6U5heqDicVm7h6Yk7qpd10dzwJrwV41BglQtmNHy1d3L9C0WWOWtKUBqHAxZvVwrZkc9ERsXx5lTj3GpGxhTxSlUtsVQafEh8h299eGSq3Gvh044Y9Zpj72lGHdJjcgKPjiQtKpQU8q6s+9Rr5qzvcKJRXZO4zFTaTBFfcV3Sf15RHN53m2Q38nSto87N1EV5+yozt3/0zKfkwbNmfDkwqrXYwoYvDSASiOO2P20UmuH7hU8yhqsIHLdL4Upej+tlBRcz2lPUdFHTZ2xi1c8G/rNN/zAq4Pkyec0uyW0XywUp546wpUVaEDYs9cfK692IXkVhhkoxN5bH6a5pQmpY9BaIXZOJ6rs8rsHj7aALUA16dCLCVN1eZXbXiv65bf67YrZTMqNkZwJvAu+w9o+caINfAd+q5CXjFA8TnOpXvdr1weP8CN2o+DZ4o17IFdu6XuU4O906hdF7sYpBj0zZZMublP+K7DJvg8/0w42p/7oCam8n7tv8OKCHE5QBlg++likW//uoQZidi4Vp5hjgmYP45OqcRFACD1TxSDJ4MvnYj3mgpgdbr6MxGnmv6KaW7lRSneJZq5rvBep91AxvRqlCyrRMzyCWmHypSucFrhmW1+j7fNcBWVxhhr7nmryXrTlKR36rZ7uN37l93JFXHpXr3FLjNFqGFMGrOH52r+aA44qduMKtmhYdkpz7vjHwYsJAkXzfEXOcIsq12U8ZGAg6USZ1/UhxU2QCVKeluQ6XdxPWkM4CTxm+n44uoFgtaAOQVtSf3R33ehSJ7XA26co5fcyDr89tqvhgqJ6MeHv93elOCQdKUy3XCuyS4kGj32O91TUw2aP+bDImRp2sd5asWSla6U943gBuoybGjsA3GIFkV485M765347/aGMSmAS23tboWIU7LIUPgiqj6iwM5U9j+E2EJOdLRrhjz4KFGUnxSF/7YprsvKzpG0VupAj+eprLYWP5AgcV0Dg4gSxe5+ztlzvs8SkssyRXjXmU8XPiT9EDr42rz3dPmrl4OqWvDV8zaHKFU2KEQK1eN252HmsIjFCsd6Z5PRuX5noqr3AS//uoT8KF7f3Mjwy01UhVgT9iIDoBsnkVqZslhTjM12gQQytf64AuBHZHFwrcrscJO3ZYlK40duZXTjK5CkAlAnJZrc8iRt65YpHP42LG6wBNClU0cXPqhRi76UiXVAKVnCC0tOS/6FJz+hyRUOKs6suMlObqoqg1iw5m6lCcBuiW6DBzTXYuLnXfldv1zZOk/jWJETTzqZkXdGdJm8nqx//2UzI6W6jrFLNpsYVw0y5vKntM8Yv7tzXXcPDxllj25nWIYwaamKa2c/vx858vob5TL/DLIxxLpchtCgijPWoNS/I6+6oDb5/RtDDfEt7geDfTYZDWEFehvKl9vQyXf/JHD1gLmyV9+W3VvkdjuUfNAV97WJaz76z3hRkC26kqbdi1FVsexpKPS6y7JzZjpqkDp3nGwbm1jp3Vfhlf7mtpR7WHNxnZeJ4Y6JJVxR3SwGU3xvi497dR2SPxEFv0GspesBeY08HlcXp3PyxEApfiNjMQsxzTNjZPXXso90020QqWWDZhqDjQ6I9PoQ1iyUkfu9QCxt1P1VkvMthc4WklSyZgfUoL4GB01k3+7A0JswQybtwbsAM7e0QMBCSBzPslUgicgKFY2xSVQhZfKJgRKDTxqiiucBFXm1E1nOq4nlLueqnUiPdtrDgX+lUqLTXWjBchx3QlNjTUpfuSWg4Z5OV3rgXzGedfxd20t8OFUrgwkffxPTyjJE0hDShFUvvYZrZiGhJa26MV1OQniBWCxVRK9lb1v50K71dHeDpgonezjVsiDdDB2gDrHprO9LbwiVngpMfQ6JRA3xNfln/BD9cKhW0sN67UKWVzzYRMliTOOwthRAbMnoou2frdCY4pvP92WpUTCiT5Eih5kVWjMG89Gk9lHDPswjIRvtQwlkCOHBTW/Dcl08pgggi/HK5pNuaEzMZDmFs8nC6yKg4Z8O2fBKAZO8+RA9l/OHAK0Gj0kUdftiqUp6YE4NM740SCbjrZrR43LnV+rP4aFRo50ytIS16uSJfDr2RkQgl4uErigv28CtHDrGat467Z741b69D9UuQMKmY2IfzTcY7bWjDHkKsB1UERpUQ0SuIctCEx36t1qlDIVPpPfhAYG4kj0o9z0jnEkRRbEqpxGcSYhWzGQ8fhVP0fyi0ltr6WPykeH5oThRptvk6nZsMpiR2pxYY+9tZrQHLDBqu+ZEnpaTu5pNtk6VNtILEUepWEbSPfmas4Zovqx2ZVQXPlSIKeXk0vGFUG4P3XGLdSxgRs0m+orJgomTvHhuHXwNsEJNCPeBm/AUrr83cuWSWIp3+wJiYDDbpXHUyET0Z3PbpvHYqQhS8apZrEFg9IgyHeBvIeKxQvvtXixmLk5WXZXU7DxaOwoSjNXu1twhdRooln+dYt325hlhOB2kXE85n92boE+LauC/K2nPKUmjGBBHzfDXJOtnTYdQl8+0k+GfFrYf5H3mHyk17JHNLw4lgMaoi6Tx29hxYCKq4M5Ke8JpJ6tZiMlD9bNL4dCU0TxBRKC19lnefy2BgBRn8QCz94Go9qovsSZzUd9LBkMXKYJjKZgSlG6PJ8IRa2zr9jBERzVrUZfebI5XVU1DZVO0DmQx2yJvlLwhANTNqm27iWRW1cEj+LxMb2uy7Uw8RS/RE6pTAbN6b6FEYbUMze6Ei9DOOYXeaMqCC6iWgHlm3kQPPppNua+pJarsrELGM3EQdFLPeofaIZ8HSEa6vzWQfjQezRBPhNFJAdbxSKmJzciW6jWtBP9M21EoypGXAAsCHBjueKgTiUz2nsz4Vlo55Pc43z/dCF0mQdSalJetJoT0ZJvWUpjTJJGbKkWo75xQ58lawI8N3sqaiqSwudDOfk73WMtt/vVHOHcXrGTsf7hfFk99QBRVEMqdqi9F5h32z4RB07yKNcmvjofcKAfHCl73qiwnb6Ur8SMdyws8OiwPQQglFV2r5O3r9lWeQpBPnqYztOmmrFK/yQKy2oC6eF8OgCVx+keCD4eDRXOKZve5DNQpylbpP/tNDF53yVuDGpxXZ5uVK9/9M+j8+af40Et0kYpw0U1NKXXisKJ2ioWijP5AjcSGbL3PTn+t+/ZLBN+kZAoyYK+2kheSKPyTfa1MOyzUGBYQUNv5u/+19KejHpN++rvYJHv5x3f/wwwwJRkyR9vJD/Ph/YMzBM1ICTFK/FS0erpMRNtbJLqGnxgghJGElnhHXDRG2zwiqb1BFxZBKwR247FEbxU9miSHPNGrASNIOcJTZTCYGLCoiVyA6PGxP2Drk2H47ezRG39164LwqjwqXIcW5THMG7rFN4+QF6avyRQ1oiR74mK2LHlYyA/9Q+ykBXBJSRu3yIEuS4VfTxgWfKgBf9dSQYKyxjbhUlNkBi2jqEhXGrAS+DYv39Zu5he8xa3e3b9Ohx00TUFBB7YWaf/wy3ITKDy4Y+/n8k9zyx1qpmw6vo0DVurhN0NXfTsqF5oLyRO4T7LswS8uRwZTgbcNCJXdu61Uf+8G4PwFSAV56O0QP3hbHUpMSRrjdw7PXi6AFvBG8oH4GMTz7F3uNrGMNgU/awp2yh+Rvp6u4naTq4Rz+qkRjPZ3gmcqsrgh+vaEovcz/LFmr7bgNNmftN4D6GuL5dczpNiLWh6+5SjDeOl4tEsPjPHv0y7Gu2u1Xv30mgPGvv4tHhUTIyaKZDmJU0CbG6JDKEfOHqDI2B0Kx8hNMCIFb/ohGt+RhcH6yD7woHq4XZ1+Jb31q8Mel+xp+cexONbitNJbDKCowj7YVwjA41Bgc7jf3By6jkw9lUauKxtKwshL0M99RJzD3VrjwYbhb04xguOKbmbSfQPmeaLZ9crrxLm4FVqT3w8DUlXOcWPpRrK+trArq0XXlCg05HkH/8rFpI6PFdovb+c7SNQHiV1chwCz4z4XZw/Z17AZGheAPHUljQRf5iwf6Bex9BLqAPImTvavbjvkxnV3ZIu6aRXpp10wQwdIf6AIu3FSyOdzNQRYXHvPNsazlwF6cDFn4FtVe0dqZ5HieUqH3wwwc5XyVIYtzh4kAqmVggEFvDRbFOkPPA4ZbDdpVxfbkAT/9iEVRuLkEeYjeNuc4JSl/cNdQBfamAroqUk8mxAMsZ3Tp1ePqgLajZGYElq+4Xswux1MDjGyRrf5he+wh0liyV3OF7e+fOcH7X+oao3k4SLSKQfbtp/AMqVtC3M79XVuS87dTjy97onXzWbElpyFeeQV0WG9wP/pIw2e3a630xQkFS9aWCKHThNyYN5KRiDV23Yz0MQ6xeUw9Tau/Q2YQ7vVtafoKYK+k5InLD4xJVuUzXScUynnd2+6OSQqZTfLr7k86cCOH9Nb58Xl6W+oyWIyhg7M+LfrZpFsCFSUwv9c2rfvuHm71tgli+34dkH4xuO1BV2meiu2X1uR+zFB1EIUQNHiomCEeNhyA2D7cv0O3YYZkn3T+w1aHaH20jqX2t6q3+xqg5A3cYUlFmC5tdzM1AwAMX2NfcK4/a6vXi7dV9FEo7dznhmt9k7RodbZbgqGAZ7gDM2Sfv93lsS6Varn8AXjHg71tur/tQ4VSCnqFXu6JyPpbJz3hVWl5AK8bHTtEd0Yi7h0oriKxVgClLRsgsy85ejj7r3ljWWD0UJLz7AGUHygMrI+vSpJeuSXn6/28iMUJfUmBH8M8LbsGy3AWB1SUvTJTrtfix6VVIZGQ4qLncC4h0qByPAPWNUlsN9LNGQ/7syacUQNmO5KPZL51kZMsFWD2Tl/xtBoqjrsLLM4u227rZtWmyxhOwUbc25c940PbFBnqb5c0U4gyzMJ+S0FHfzuRV6Mvbq2bnFwe9F8DmoXs7pkMpsMg9tWNBzUypB0yvlOga1xhTtDbHYvsiOieLwSsKwVxgk066X6GQTJ9tETjaIkw0LtSVGSkS3M77E6vLdQaOS7xMwZ/KwWZ9fFr187SzG+MmK7ZvGhfQWWnejgREn339razMaMU611xN6r6xXRq5yxD84IltVSGYQgele22dTO4/GFHW0zFUmSbke7qLfnzV7aVwyXX1q6o+ApDsEZY60HNch8yh1iFOF79IHCO+KbvT0zmP0+II5Kh/vUOuQix9KCmXpusE46MkurTuju8De6ueqR98y3cnAV9dSBizmjQU8b+URbeswZywKrE35ONWVv08UENvqu0kXT/ZIcHsflMMarnJJuk1f8WTbe3S45f/sSXXrsNtzcH9M1CUH387ZbI5e8+O9RfHpk1gyFkBp5NpDlTy7pHbdFp8AunYvjwWlLILcMdOOt8XXgRovstfCuhGMGD0iIPPzvmRC7Co0Q6hmjzLMw3p/zuXw9FmN17Mf5kpTWDKenC70CDszL+4mLrZRIq2r5nTYQlRJptqL/gLTDXCnzK7LXPgAp5wruFcXx0y190rL4ctzeOSbQlh9yqzqHKGjPSyHmtv/x1NzbHAT2Gz3DancEto6GdBVYtOX/fU/4iiJVJwRtl/JbGTMrXPijNNdb563znqvRjkzlDRpIVzsv9mixol6zkvxTylE15kIvn3/IQT+HSyLjWvzpIX/45wz++tHHijvesi7A0RLym3SMXtx7861TBYy6JT4ZxJS4kBFfORTwsQ7Xs/j5xELxJln0YLfcTjocrnEpko6Z84dub/j849vhvTApgGw3akyV5mGjUMCc098sUo0fc7CIxf3mzOXYvh13bVMxH/fMJWWVDvAODX4fBSrpwZmQxkUMXT5LFgR8PDNvc50cNDHXFkv8+zWzu9bezffVUU/2jybCNXx0/VpEJ3l4l10upXvmj3bzgy0aLXqyaV2eTo5LBVyXlQ1TUvw6JP/plCizngBpoybkWaFgris1Hh3K7yfzGNnObmTk+kkKoC4pgPpGV5pDnxSsVLAO+mxD/4SKrC+8NfHyzaBKfvyh2yJsE37A5f0zYzhF600VFiMFTPyuJkkmfKOYQ8WuIj3CcLMRmUHbNc6LLeQAgia+K374hp3nrkwSzvQmXqFRSxLnMFMmp0J3+h+Q9wrMKu3TP4S9pjMFa7Orf5/xP2V0Xh57zulKGqr41H3IWNXrAd8P5T94cV5JILI39S/IWrXbeYlJY8Pj5uIt/cxSdFGDpsMUoT3mZqP6Kbci6JWfnIfv4uT7exNhyTSwCnf2we/hcLojvMEmd5XFJ17dh60Hrmtkmx7PIS5ZW9ycAJGa9xmxp8cQPffkZsrQMGMNDVP9MTNoYfvHKNwWMdJ2+zKyJNxFCw7307hlt4uaPvRFD74Ur75+kqP8oICzfkt2KbXyC1KRn40aiZuDdd9mBuaT1xHHbl04tnEjU1mJonf0ocN4HDhqg/F9cIgYYGbc38mi7Dw9tZDPlc+u0fd/a+sM6YwE/9FasXVoBpbADYsiGnqWwoR0iJXN2SsqmlVku897U8s1MWYpExOyzHYPTLM7775O5R0FRwuBNAQJf1eMFlXqqwk26QvbwxWshWx02VMxVRvpF6nwsqGTpVugF7xD4Uq0lnAsH/5R0zNQa2uI9lAuqA2/e5NXJQLUfX0zUfBSlvL+7QydylSSqjNR6V7TaVh+fEZaGvIxJZzSJkwx+qABxqtdaVOQFR32NKwc54fqF47Ln/LuPFbc3F2wf3/BoJHLl5jY04wPfeNdv+7tpkB900+me11Xb3PmLQu1VVFanzJGLBRIni3RoqkA4dvSrxwrr4+OEZPFwheleNlOOAba8dWbbb/HKu9acaqmIsmIF/fYq3KrnEDrbLru4+7Sv3CqzYb45mbjL5MM5yIP5WxtKSTscD6e8NR9LxYou6zrFMvLPeYFtOtMTJaVQy9WPtO8/63OePGqfJgDuGGYor8yKkttET9c7O2PVPxxtTpYhDLVWb1v2NWyXA5OOL074MLd9V86t+EDkgxT6rn2s+YhW8l8cBlFZE7UEMH9LRUleDa4t+/Ox7rwZ+zKVfL7uy+RZqbH53w45Le9PN9Vk99uo0nHXQODi1l3/rjioSXjJoahZG0a5ZHa1xS4EnLkw859qg5T+t7fdPraOl2pnX6Fn8l7eLB4QUb/uMDxfhGROcaM3JLS4SD+hf8x5MV6n8/VqEDADbPyQ164m3TfGqROJLC90sdqhRQOiun9u8aAD7NgOsg7GdsnHM/h+sUz68WpOIV/ybpKW2+lax//Kkc79ytYDDsQxY48w+KPkSsSoGioJOJebPIliW9osLHMOIPF9Qm3BrDZDVNQGFlyFDB+QvE/AboNEO7vODah9/Zrezcpkxy+lHFnVu2LpKA2GYgF1mAdsJANbW2j3O90UIfKRNscLgyYZPAg6YiyYNAimi9u35g4ekPzhIr0kqInILuKj5kH66Dg/UkocwXKL4NKCdxTpXXyfeGArCgOca8d+mZ6JZJq4cyTn5v3/UV+OYSGyn4b0HTtKnj1qjv3yx1aL4y7W0wf+lIhX6BvBq0A5GeN1DIXG8lIzHsB8HMPhKzSRZ0v96xFPFIGNBzzdnxnm9x9x/xH33xJnkWE0mOqwsad21BS/HbcLyeAjIQiZV5lODzaoN7L4OwmDZf71DDEGHcF9noyc+LhUgkONy0nJzE7yjHU1WOZXgKDyikXRb8x6zUT0NLdImS1FMkZ7nhPV01R7/XutDYCgfHVpIuNLYhtHJuXo9K3hBD0wFG1HXvl9XOorVPK/eM9OR1krqBosOePrDASt+fNLtV9n1k4nwvuksakFl2i1lr8+NOVV3z8k48gkZDR5EbVCrAUTqMV9/AGDllJlgqj7ngUlxU/S35B3OTbPoqoJpLkSPpPKtnU8L+p0czjgJuqs6urOwNKRAgLaYCNytkPEwufmmcpT2U+hPHaHpQWD9DGfkFFtdAaWzmaaiKFlEcoHUEniHEG4FXeOBV3pWUC+/2zT/n2L7/SRVwBXB23ZdJ5VVEXH48doHYykVkxguBWr1WwmIgBiEJHf+PB7b7x4I6cQKGmiFCiuSuoLdbA5oCnS70SFGqNHfQd0EvQ7Gc57sHoqQoQ3F5u3Kp0O7Yzpks5y5wh63KqmnKnTtArWsYWs71TDc+2sZzk4bWiKC4e+fWnWVi6PO3eIMkugjy2B9ZxvQ48G4wxnhQh6HEVE35sul3Q2y6wEEl3RaVtqPzfAUTg+PK3atBFkUg1ORGqy+9pru+LqfOVygFv08cSUIK67g6W+u6iz+3mttmTI0ZcJVT2qWLNvGP1m+nQ9aHjb5Zyzb6md+sySSUj7XRDRtFdAQMYe0HdRO8/bdXeOKZVG8Sy5FSN7dnWh2iui8vd1e2ibHmO7kJPcrOw2C5uyXPXDtxzEdE+SDb4X7/OzY/NWITLC17SrLXxgXDpiXX2/kTiGh6XQq+EIt1elgeFoDIGsXe1sj0Ej8u1GYfRbI7zsEelwFCb92YNdWOwel24MHbBNOMen+CZ8H6+lq0FG2P/Umf+I+4+4/0rcMKhB2ZnmEffa4x7eCvdEUaqnleOXAjIvMZC7KOf6vzJZmuRjdLrqsjDNmY14xYW7VwJRox7oPzoAYY9mBtpja7+TeSNa9s7bnCHoZ3iZ6b3MmcltjyXGUA3/uX+uLWfUA/8HN/DDBfXxOkId0lWgR91kzj83lkKNHeUkz/bVzZhPN+dZJtdNsTwtA35eUEzrlWMUC/VVo98WdJtNjg88/jP9/w/TcyIyp1LPbWTUcmySMzp3aGTJ+l02kgbOnFjQfEwcD9tLkjwGemrHXlNjuA3RZjriDy8uOEf0p998mpfNAVUiiwrchQIHCon30IEiSvZdwC2yjAZhhnURMldhn/ODY230LSFfJl0QF7mz3jp0s0GXOmkPuhgBf+deH99xfHl9vPbXr20Q5zlZEc5S613KuVwacnxydK9uw32H3LQHD/uxqz698QDHohffXrtvWGqGrhDpOVjnd3BwTKZZXQm+p5IDWN5rDZNIzrTNSj/fmojGgAkiI/9qcILWmwveipXgevF1ADTHwQGUn9WeCoAOZ3S+u0ceXJI8APbSJXhzcxutHGyHmecf7tMUNiMBm8smUV5kx1CHghFmldSsZDmwDCuJg5EjiG0MRmgyHjzzSA04I95yaZ4ZIfQXLhQPEMTbJF7IHg6KMVSNzuab9AMAXlyGpswMIpq1JeyBE8m/fHlm3aLLOq+K5m11QmK6zSXQ8c7PHp0xWVv962ekKDmBqOpffLvgGoBtWVSgnfcdf7XLHjYRIVeF3dDPaCSasqAVEVYys5JBfPbkDqXPP9xwZPGfYNGMisdRF+0W34jysgOj0UQGqpNnwx1BtNTWob53O8ix+fgSaIXIRWC4mUI4a5UYid6y35Bbobcu24RHyVsavnw/OqC+9OXp6hJUr8GuFc3q6hKxhK0MoMBxnxviR6Qbyxdo+MjfTmX1u1rc8dBwtKZkx+lmCbSRTs3C3S9KoUtMNYwhKqvClRtmgLJmnve2FER5adTsPk3xhAvGnODdSe472e17DeB5jp5QJeVZFBvp0idd6porpIW3HIOTwSwW9vYZ13+J2lxQzBNkOMSXebraUVNIeuhs1OHC2cBRXs6WPt3KPxcjh6Bif9Kqz7T7dMnxH6r7DQnWjzals+A0+8+0Sh94d9coZOOTFISo6TiMe0rx8qiqR7WSHg63sFu8/a7xzC5sOou/azj78P8b06+b1sd/vfKP5CBqc6K+XUTTwi4A2Ni/nu4Xw0SAwXPCpvkcLfe3CyWL3jCvLPGv91kg7fZ1gOXiQSJ4pIN5TXmX4w3zui/tZiHNFeLaFcBwSP3184uUm/IW8HfHr9+0qtNZNkxSXrZL61KDysZ+a8H4uWTnL817qPK457Js5zpE/vahKmuSji4sAJ1aq0GzYIKRP8JKaKRLO3lJWELVfpyCpZsk2S8YedffrmCk+Zp4g6WxvCEvVBmzEij83mJ50Jei36L8rgOqN53BdCcABOY4s4p/gwtGBzV58Zq4LwFQ/eVXZ0gzsvrUGR3QlsvNZVlrBSeXOezQyvhuymJc8b+6J1UlQf7gJVtAh6OKxN7IjKILFvFGgxWAr2W4+drXsy0D96GwZf71UOA/Hs15tmDgtx9lOtVloWWXGdar4OmtT4O0Vuo6WsAU6jjwpOnKBDkVMVMIIECxZoL9MqAz5lt997FwvDSYgaSM3ibPHTU3jJUwQ/ymG7BVAqGD7EMHBXUWXc7okY1fWPTSUlBLFrpjMlBUpvOczJIahKYNz1FYp+pICS2Mg5AZNqTCF+JGH4qqpIHwnYGypJKFC21zvNThYVsmGCfIpsMfYA7ywMl5MXFKYStJYlPIKanOm5yZmJN4bvM5snhDgYw42Tc818I6WZcrckts0I0H4Jy+Rb3BGlBOi45OhsRFQ+lsxqF8ITm12rfgVWuqaleNRSiiv4gWgf0e2njXX/Bci6KmH5VwBjixu8zcmFBb2sWqc6ncOHrs363gdrXn6dfhzplh2V9poA3/yQJzlgEvbyDwrvkYxqa6i15ZtnAOzsU29M3UnMTzbbtiMu3nYiZdvwfffLzGcDg7Uid8fkr1alAOaJ5N+lGRRY2Dq+rjO0F/tdiPh/r/uOajVt1cJPnoAwA63zUarHXDM22/i476bKlYFsGt15AJ2lSkfeZdnSqGcW/QL3xLyZxO0sdiAktwF8u95o2V6tSKEZ2eVBVpK42BLuXCZV5xvUx0VwT+FVY404b98gmOHChLaI3+vDe9iHFbXzSG5euACSQpfzM5NjoD2jnzIpcw8ZAbuCGav0ckqRV5XLyPrTfvOVTJzv2vNTzy7p7kDVXaiZn/kcyJ0OG1q/cGZI1IoKuB2/KfU2q+/lqm3aIlCRRWGnMvNSKXDwNiodGYSZ7XoSvXy14NmDMesk59mItNDSxPqiKxraMJqdAejrJqNTh5K93XAJxjuL+hf+5cXRYOEurUJZre60afdKf4JATR64KyWMdgGO4WRwun+njuiX9xczxgZ4+ZLFrWL3oyZWe7yHa48Ortp3cbRkyPcvsY/PWGwgkRtp2Pb+NqiolO0cFV/DZCtHbshLCuuQxZeA9hDOdFExn9tfSPnwY4AXY32BzqeZIY04TiPwcAu11hRI9d5cUDvEH4Dib4QCWsXY6Qyf1fM6dqsNKjGJqtJMyS3ef+bxBrMXj3hdBYmd1NR9X0m6Y+zQvKprM86pIs7bbIRivP6/5BEvCc6OdonNfhPSgwFw4uQYcAtFav+X2UHs3ILuIPvcOgRn/CfL3iIfjCqZO9U71YyfarbI0srOovTn8yvmO/nRt91LpEGzSM7N1BKEaczSjgPYEI6RoonbPVhQUlsHQjf1rETNFWWwmiczJull5FdvXQFoVSIsmG/5pdJdcBlL0XezWLmgjXi357GqLmCU94z0l1wWZgc8uTiqCTGO4I69SSRaJRq4vadUiyRoYqMNueWTzp7TqHCpkBvIejZjQ4dSxsiXgRpM3qxDxwe8qCISe6JMe/gviUYvtjXRA9B2faEN899Vj6mixsaGPEjP88Eica5lu1nYQnMgSmgegTGtDlwFtVLew+/mSy7GWUtiDaUubeH5X5diPdALCkiJk/1iS1lm+IvNr33K3VmMk9n9bk2hbt2cWqdvmunD4rk1sym5DBueNyL6NNh/Uke5RkCSElmauDJkR1FnNGutgjyE/JqKEBK1R5Xb9Uic2k6ARkpYvKHcElHl+1Plp1F/mLe2d0v05XVWyXMaVFJ9/D5j2h14wJLTHSJd9F+hZMe19PQAZ6VbbC5B0y5WyZ6btdAdCh5oPdEYX0lcDeM3R3xMpi5pb5yxwwCEfsXMmMSezcUDbgZsoGzQ7+EpTY9P7fpVxL0dKZRXyDVg9n4lbsMTgVD/5ossxgq5NopjD5amnW2575nHoBn4q90BMM6ov+GEf4CTSLvjGa/CYot3lMDTmS/HpcrUKeQCNi4nAKXdr5GOUlqpZ4P5kPH2iXdJVzoA7v2la9ripLl+BrAOSqFH6gKdW2BOr485aQhBd8B6tZ/18HmFkDZLV3KaMke0yFPr2qPA7MrgEbAEF/hN+H5Vi91gP2soDsaL0zp4j4az+ymeOIgcclxOyqo1W0oOo2XgQYTT+kE/70oQwc3Hb56b+pviejDmeGkQH6BQdVVpflimpAd+byq0OpsOxx3hvkJN2Mx6/P4e1aRh+ZNJMgEg9x2b4O/rOxqWPILx0oh3ArPkPNYPWRizTfD5OsftEhrilBHZTvfz4NbFuMyPatXLGpCMYXIjJ4XeEkKePIfP44Fpkel0TcBR8wnPnxEn7ej4lGD9UWG2y4WJlSunyzV0q3OadEnYN5WfSGwy9xpzedp7PVrFz0snrnThnU3DdzKa6isncH9JhRvUKtHD+zY3NKhLTnbYwd1DPo/KOY3FUFeK3H3aNjgf3syMliWLk72bGS2pOAsqlGdnx8Krt/tGSu1+PfufvdiiRNGdtymp9NPKLZ+xjpBPII40cevnqfeYleGJ0YqTk3LqBKJFvFxNENTt6aEr8DVy5XkdaeD+nv5zwlO7HQPxLooYvqcwXZT/kIlp+nPCuxfcNqDeNqgrOI5vPSfRSds11bf5GHMUUQKypywktLvhbZWWzjIc371t3NbFTvwyJYRG6pJihfl1UMX67Whc/ba/MIOzAZ3OZHrquVuWZ1T1KExgUBXrPYO+diVHYIXW7SkcT6VkrIVq9KZCjrDRmWWzn/fV+94zPiSqZx2nSpBP22OyMI97JyKdLS71B3v1+nmzdcRH7kTm4Nx4pWbaK3Co1dMCh1CSeiSKZNejo+14f7ngGFusmNMd07S5ANGXWZ/3D0ayq2kYI6i9E7v/6dFr8sQ3X1I7k3x4r87YKzXTUk96rGMMVFz8dxBJFXOY3K0KQ6BvN37WJCHXTzvcp7sxt9nQYCq4AlvTF0a8lx9eDq85lTj/Bx+T5Uzd7gtCZiTneRzVboe1dJLZvEs66cm6PCiHAPJTfJStMSoShd1Je0fMO1voSgh4gghsw3ociv89+0f3dO08kundw6RyruNwHB3RTyFXETBfS1xjczeSflddzX1PEzHpoCEhszM/mJfl0vPRJPB/OEAvqpt+ZZPWRx3yi8i9q5ONXkd2TnhwJD3yirkl5bwpxbsqDIQBNUO/wTxLX0nCrb8s2Qr3NwV+5VZFc6vtujDlQ3Hl0I7WIQ+hrPSzRS+YdVnp4Ijv+lK7jm+2Kp1Fc4LvlfbV1pUFNZFs60CgIiCk7hNsaljU13ExDZFCWjgGIji0BAkfBEzcgiBKWRDpg8u2UURQWaQZAgaehuVkPYYghbAFtAMIAiiwQSQEgYIAQISQhZ3iTBrqZq/PfqVd13z7n1zvm+c+u79wxMdSf9LOaz/Hp+HbxJDcj/4B8RJ8b9rnnmbZJZI8FsZLLfQMziCTUS9qBfJlRPFTyX/UZHc3fbmpdN7lD0zQgMTAIsU9rtU8nsze4En4E+cuvbXW40OAtL7ykWRKtYNUiTxofq0iwx7Fh4CBUtzn4RcFcPr7ICqSwfigXdRyka7qigPOkJEEvN6QcDIJfn1627vD/Dw3ZOcmXNzBcyLiQHymV2KKXFUc/ZjqqwbSPHe+Xlys10YVpTkPzlNcBEi+I9MyUTt5TMdC2lSFUljzt6tTFl+MOgFkU3Ixb5aQXLCKEX5X5X3DLvyHTkPYb0Xhn9+t5H8bXUR+soo+GGF1FPqgSL7sEGhyoEEnuJzVJHy0K3oCrMfT4my+ZMCDUGqkHSxGimUW2WyKk5QZLlP+pn8HBBnvpf5YLpW6K/tz/Gn/qZJKhjvOVL66UhC6KMx4TihUN10jVwfI6dotvBFlyIZl5zSPb6W0ux9DJkBohbr1KZ6z82OLmUREiLsV8r4T8Vrcrrh52h7Amj94qhrLwwlRZsmxMmuUlFmFOvZt41U31V7tFbKYxA2yBBGmSLg0JxxM6jgsQ7b9KkkeAWH9JVRsP7G4PeO3TVmc6vo4WBe9BvFZ7ZncOWBL7gVxqFDS57M5gQ3n99KpfqJ8O8thLEVtVvjMAI+L5s/lpDyuCt66n7DJYJrhPH1JC87XOQ3MqUu4CXRThFLVBmuEHSi5K/hLAOnjyWVW/N7avqgClUZV5oh1+S3TmUDkoJzSsMzE01GcGm5AtrUMUatzf26uoT0CJN3FD+jnDmphQE104WlIYOLHv9gp69cNekY27v5ZO1Fu5BF4B4av6NWhtVRE4+NB7n7zRYdVeaxw7t3c6XnOv5lo7vUzu4SSATfEPFkTh9GXwKyDmV+2YhVp26jUDv8yD7HpFcclDSvfsr4b+J8nBd1886Bc0eavheZAMKHGYFTdWcBQyqAj8MLjiRwOU1EGh/Gpq0Yfo1+CPz4lAnITPs12DCRHJN/j9ODIUt6nlqaZ2j7GUZzjiuaEql5XeMRIluFNB7S4vO6vgAFo+PYEnj1vi3zfcfruuw3PPuDzo+dp0pg8lKk5Xg9/awX9ykhJOd6D3hcsC9tviyvgnyVzAig0qAeyyKxKKZdzxMJzgZJxH0OxIupkrbsMRWyf/XLPTtiKH8qXmxypMMPWL3mCIDuAsVwoFbSw6oINtLUfrF0g4XX2ErAqwyR50O8FPNwZXzptoU3J+rTRJeHbB8tA1Okx6ygpsH30XRDo4c2V7WJkdcbmvw7DLq7TO599CtP1RiGUy2CSr57jHidU2/Y9gIQkOBumw2JANtF6DRcFum9D6X51wvOoBUOTSZGSMCz4mX4hhll0pTy54bESadSOSl++SBdgG2HoITQ0QtkEKANdEp+CWOGegsJs78jm+D/6AseFakyPaMM7b37TBHryoonGb0jb17FZq1bd2JcCbSe6xbsviZdpSD7hhJYQJCruXTkQ8sR8cGi8xMGRubywvVSxVQqRWIJP3QWguRWMJbY9s83nsqxl+BB+yPNSe4Fe4ChAAU64gTTTPn2WzoSgBB8RHOVcwZQXOi8YYGIgSq/uAxl/Mg/w8JTWaFHAvTs/VwqtMqVs/YqLVpFyKQnq1LzreGdm33mE3bZ9x3rgv97EZmd1AlLVnlmvL9t1Sui6booJyvLnQQyh09BqC5StxXQGznyjHNm0tcBbsL84rea+Ua8kRsA/JI7YgNHsfFREaiVpLJTQtvt1WH0owuf2roZYJPTHvwF0bFn3yEGax445kJo00pb2zWqjFXjfjur2I6lPVFI1IL0gO5R1h7+l3P6eh1TCPsWT/6+NcDyDEXQNZGI24nx1zdof5LJHei9/9VxlX9K3fZ19getzKZBWBwHnN7vl5IECp376FnpBtYLse5evRSlcPg2QYAOVUJqAxJGfWq6HYpD33l2flYGuuBcmTnqqKVch42sHIy2EEBhxb7Ix2lSQDRYq99XcWZJ5Q+PRjdfbXlJ2L2x47UDZ/LjHp2b4zz29HHU/PmShwwx7fFLeXGDiXptaTjK8/QkDB7HXUwWHwD4a5E4jEl/fFkreRzeqx6IqZEvWSceRV9GLd1SvhUNzIo3pPToL335kau5SgCueWmycb6rR8gWRdBJBnUo8o48GpT0/fiLtUc+KEz7c/vM+6eFIP7omvf0M56TAhroqOfJk05KmhcmqwRN2xGWj9Sh73Wpr1ZyFTfpFR+IthuNM90n5t9yvQBBReQFbPiUXOp8fNN0eJOcClHUGT49FQKrHFDwzibWahA/Xx4Qvw8iJ/qs1Q7OxS4KBzg8JUF1A9HZeVwM5LeyFHsp74d1V6Zm/pjcstIUelJqUq46j24AqvXmFYVGXIrSoAO7DG6s7zftdOcysWWpneTZGpbP+bVNJYzojR7V7BsO81WF2xF4QVb0WLCPgm/bhvgV3qVrP2zV4lSLCTkZWu6nJT9Z+dorqZTio/H2k9NTrp5kQQ+SXX88Br1i3+mKXbTDE28qaDcM+OQZoov7UJiUGdcjyl/BDh1ChLXG6kZmE0eX/vaIKeExQPXoTD7u7MTOWMau067eDiXnrj40/8AUEsDBBQAAgAIAGZtUlIOvv3hTAAAAGoAAAAbAAAAdW5pdmVyc2FsL3VuaXZlcnNhbC5wbmcueG1ss7GvyM1RKEstKs7Mz7NVMtQzULK34+WyKShKLctMLVeoAIoBBSFASaHSVsnECMEtz0wpybBVMjdBUpKRmpmeUWKrZGpqBhfUBxoJAFBLAQIAABQAAgAIAPNWyUzWo37aRwMAAOEJAAAUAAAAAAAAAAEAAAAAAAAAAAB1bml2ZXJzYWwvcGxheWVyLnhtbFBLAQIAABQAAgAIAMd8W1L8DUeV/AUAAOoVAAAdAAAAAAAAAAEAAAAAAHkDAAB1bml2ZXJzYWwvY29tbW9uX21lc3NhZ2VzLmxuZ1BLAQIAABQAAgAIAMd8W1IVHmAbowAAAH8BAAAuAAAAAAAAAAEAAAAAALAJAAB1bml2ZXJzYWwvcGxheWJhY2tfYW5kX25hdmlnYXRpb25fc2V0dGluZ3MueG1sUEsBAgAAFAACAAgAx3xbUlZ7P3ADBgAA2RwAACcAAAAAAAAAAQAAAAAAnwoAAHVuaXZlcnNhbC9mbGFzaF9wdWJsaXNoaW5nX3NldHRpbmdzLnhtbFBLAQIAABQAAgAIAMd8W1JgM9t2gwMAALgLAAAhAAAAAAAAAAEAAAAAAOcQAAB1bml2ZXJzYWwvZmxhc2hfc2tpbl9zZXR0aW5ncy54bWxQSwECAAAUAAIACADHfFtScA5k0+0FAABqHAAAJgAAAAAAAAABAAAAAACpFAAAdW5pdmVyc2FsL2h0bWxfcHVibGlzaGluZ19zZXR0aW5ncy54bWxQSwECAAAUAAIACADHfFtSwmxf37UBAAA+BgAAHwAAAAAAAAABAAAAAADaGgAAdW5pdmVyc2FsL2h0bWxfc2tpbl9zZXR0aW5ncy5qc1BLAQIAABQAAgAIAGZtUlIU13uje0sAAHRmAAAXAAAAAAAAAAAAAAAAAMwcAAB1bml2ZXJzYWwvdW5pdmVyc2FsLnBuZ1BLAQIAABQAAgAIAGZtUlIOvv3hTAAAAGoAAAAbAAAAAAAAAAEAAAAAAHxoAAB1bml2ZXJzYWwvdW5pdmVyc2FsLnBuZy54bWxQSwUGAAAAAAkACQC8AgAAAWkAAAAA"/>
  <p:tag name="ISPRING_CURRENT_PLAYER_ID" val="universal"/>
  <p:tag name="ISPRING_PRESENTER_PHOTO_0" val="png|iVBORw0KGgoAAAANSUhEUgAAAPAAAAFACAYAAACC6PFTAAAAAXNSR0IArs4c6QAAAARnQU1BAACx&#10;jwv8YQUAAAAJcEhZcwAADsMAAA7DAcdvqGQAAP+lSURBVHhedL13nBP1/v3PvdfrvRbqLtt7yfa+&#10;yW56NnVrtvfee6X3IiBFVBQURVBEQXqRjiiIokjvIL0tWG/9tG87v/Oe7ALXz+f3x+sxNZNJMs/X&#10;OWcykww5s2sTzhz4CAdXLsTJfdtwau8GnGSd3r0RZ3ZvwNmnhmf3bMI5lpg+I83nPDHcJaY34Nw+&#10;Tu91zBN1WkzvE4/h8j3r+Xiuw+WixHqPh1zvnFjvqfGzexzj5zkuanD54/GB+ee5nmPewOP2fvIv&#10;64nhhb2Oush1HLWZtQWX9m9mbWJtxOUDYpp1YCsufraFtQmXxfAAH8fxSwe34Mpnm3HlAIvzRV09&#10;uBU3D+/Ax2/PRV59PXK6xyC3ox1au4XDXlgrypFosSC/cwzyusYio6ULac3tyO7oQV57F3Iam2Aq&#10;LYJvhAzDnYbDxdsd8Sk6eAZ6Yaj7SNSnWHCsYwYOdkzBobfewo+nv8evfRtxY/ZaHF73Ic5MWY4b&#10;JS/jdGYnvtO24mTORJzKHYeTtWPx1cSXcLx9JmY0dCKmqgzm+mpWFQzVZdBVlUJbWQJNRbFjWFkM&#10;dUUh1FXFUJUXcLyAwzwkl+UiqSyPlY9kzldVFkFdXQJtTSn0deXQDIzrastgrK+EvrYcKQ0VMDZU&#10;wdJUi/S2RljbylHSV4GOMa1o53hLezbax2ahqTMZLV3JaO/Wo7FDi5ZuK9rHZ6O2MxtZ1SakVtug&#10;KzZBXZACdZEWKZUqZDXKYW9UYur8QhzZvwg71rXg4lfv4j+ufIGfvtqP2nITMhqiUNFXguzmAmxZ&#10;Pw3/PPY52moLoMuPgbVchdKuKnRMqcOW9+ajsdUT01c+gzW7opCREYTAcBdExLojMHQU/IJHwi9o&#10;JHxDRkCZHowkfQCsZneUlQWjtEWLsi4tCmt9kZHjAmv2cBQ1BaNxUhkqp7SgfloXGifWoaw5gvM6&#10;kVtVgEy+j9WNClS36jG2uBDfTezGg6+P44dF29H/1TH89F//Bz8//BU/7zyOf6z6HD++uhH3XlmN&#10;h2+uw53uhbioa8eVhFZcDcnDlWA9LsUZcb2iB0POfbMHXy5pwBe5uTi1exdO7Se8PMjPEIynQZVg&#10;JbwCrMGhY55jWqwvwcsaXF/aDussG8LgMgewDuAGx88TIge8DuhEnSVwj5c/nv/U+gPzznO9wXFp&#10;+cBz/Bbgixw+AViMC4gHARYlxgXAW3CBoErQElYB8AUJYi5nXRYQDwB8heve+nIn1q2azwOuArk9&#10;Y5HT3gZtZgbs7T2wVVci0WpFfs84FPSMQWYrAW5oRWpdHdIbGpBZWwtzWQlk8ZESwM4eLojVq+Ed&#10;7IuR7qNgMGjx2YRZhHEeDs56GefXbsQvY9bhbvsqHJ3zNs63LsPlrGk4m9eFU/kT8F3ZVJzN7MOa&#10;yjbsmj0PpybMxYGOOahv6ZMg01cTvKoS6GvKJHjV5UVQlRWyBLAEVwDKckCcD2UFIRYwc56SgCez&#10;krgsuVwsK5RKQC8gTmmohIHg6htrYGqoQVpnC1Jby/l6gqEwBKC8OQltPSmorNUir1SBgpp45NfH&#10;sGJR2piAKi7PK09EVokcWWVJSC1VwlSogaFQB32REdpCM9SFemgKdNAUqWGp0qNhYhzmvlGMpW/3&#10;Yfe2RZjck4G0Sm+0vZSIugmZaJtQhItfrMKaNU1omqhCUX0iChozUN5Tizdem4C+1hg0vzQEb+9x&#10;x7TpkQgIcEVIlANg36AR8A4YDr+QkQRYBr3VHxnZMtiL4vha5ChmMylpNaGsLQeVnay+PNSMq0TV&#10;pCYC3IO2adXo4HPWTehBfkMhUrJSUNUUi4o6E6rYUA4VVuPCxEm4u/cQHq0/gh/3n8Bf9p/CP3ec&#10;xr99dBQPupbhgjYPF015uDl7Fe5tP4Ub7+/F1als2hnd+D7cgkvKNAw5tLINR4x++DYyCd99shWn&#10;Pt9MJXYoqkNJBayOkoAdgPZpeB3zBtcbWC4AFNMcCpAlNR5Y/5yAbgC0QfjE+OCyMwPTg8D+T/VY&#10;Wf+H+dKQUD6BeDMuEFBRlwbGz7MEwGJcUlwB72BRhQXIF0VxmQD30kGuxxKqLNT68mdbJZivfbEd&#10;X+9Yg7L2VmR3dqOgsweZTW3I6uxFam0FFDYrwR5HReb8lk6k1rfAVFbOA7CcIFfDUl6CCHkchjsP&#10;x0g3Z8ToVfAJ9YMzFThUm4wZ48bgxKuv4+u5r+CrqXPxoHslHtaswo2K5bha8gbOm8fjeOMYnBxL&#10;xS2aiJPmdkyqqcO+WfPw7aSXcG/c29jZuRja6hqk1NZxWIlkqq6aqqunEisJb1JJLpJLCetAKUtE&#10;ZXOcRSVWUolVBFpVJRRYVCE0VSwqsLKC0ywVQdZQlVOovKntzcgc2wllphI+PkPh7jUcoQlOsJZF&#10;IKMsAVlFSUjLT0BmZTSyqqKQXR2HnNpY2CvikVaogCU7AaacGFhy4ziMgzEvDuYiFXSEWZNvhrYg&#10;DQp7KuxtcchrI0gd1citT4KtOAYpBdxWWzghTkDtdDnV2oKZS0Iw9Q0/zF8dhomvGFHGxtLcW43p&#10;nVaUt/4e45Y9i1V7/TB1gi8S5a7wlo1kEx0OT//h8CfAcpM/0su8kVOdDFOuCfaafOQ3CWdRj6Lu&#10;KlSOo9qOK0fFpCpUT6pD/dRuNFOFp78qR/uUImRU50CdlojqpmiUlNuQXmzG4p4u3GtbiCuTZ+HH&#10;Y2fxj0N38G8bCe+mk/j3DSfwt5lbcCM0F5dyK3DuvQ9xjMfUd2npOGFOxSVjDm6m1OBqbA6GfKvx&#10;xOk4LxwPCcSxV9/FycPbcYoAnxYQCqD2bJZss6jHoAoAJdg2O6DktANexzIBnwNCFiE5TZgkNX5q&#10;PQk4sR0JMj6HAI3bk7YpHjsAr4Dwt+V4jAPeC3zs4LxBaB9PS/PE8i3SskGAH4Mr5kvrbhyYHihC&#10;LE1zKEEsKTFLgMx5jwEWtpp18YtN6JrSh6y2ThR29VGFe5DT2QcTlSrebBwAuBc5hDijpYPg1sNI&#10;5U0pL0ZKWRHCk+Mx0nkERro4IUangm+YP5zcRyBCzYO5tQULZk/GsWWv48sZc3CmbzF+aF6D2xM/&#10;wvd5i3ExbSqO5tTj6wlj8F16M76xdWNacTW+nv4yjk6ag9sdy3C390N8PH8Z3pswB681jMP07gko&#10;bmqFoZaqWVNOG03rLNSV4IpKLibQBFhRYodcVFEW5MVZtNQEuiwHCpaSYKsqqcKSraYlJ7w6qrCp&#10;pQ62jjbYmmvgJxsNN8+hcPMahoAgZyRbAwlYBMyELLUgiaDGwlZGa1sRhfSaGNjro5FZE0u7mQhr&#10;YSzMubEw2uOQYo+GJjMCutx4Pl4PS2kGYc6CpUaFzldUKOtOR3aNGum1bDLZBujy4pHdoKPSGlDY&#10;YkBakQwZJa4o6BqKjgUy2l0jl5eguy0XE9piUDbhWcx63wlvbXJGht0Frr5UXwLs7jsM/oQ5yeLD&#10;BuHDZmOEtTgN9up82Plc+R3FKOwsRvnYapR0ZaJ6rJ4KXI6aic2omzIGzVOz8dLiRLR0GGDJUqK6&#10;IQH2QitS84xsCDZMmtSHi7Pfxd1pb6L/26P454Wf8c/NhHndV/jnh0fwa9M7uGpswFmZApc94/B9&#10;mJWViiuhmbj95nbcrlqMIWcjgnEmzBunA91wom82Th45gFPMq6cI12kJ0AHgJLgEiAMKSbAdxWke&#10;7Gd44DvUdmAdzhscDo5LNQCxQ4UHgXU8XoxLEHO9s3yMpMJsEI55jvkCRKmBcFzUhYHHCJUdnCeB&#10;OzBPAph1gQCeZw2CKobnCaNYJvK5eNzFgWViOPgYSZ0FxIPKLAHMIcEVqnzl8604+9k6dtpe2Jl1&#10;C7rHSmqbR2iNzDpxBDi/bzyB7kVWezdtdAdtdAssldUwFBcwm2UjVBGDUS4j4ESAozRK+Ib6006P&#10;QrgqHpZmrtvUgtmTuvDlrBk4MmU2brW9gzttK3G94FVcypnL/FuHwyl5+DYhF8dz+nBm2Qp8O20+&#10;vp24CLcnvY+flu/FuSXv4Zsxc3G0eSpOTl2EfePmwVKSTgAzkVJXwCqFprYU6poSwkybXMr8W5Ij&#10;qbBQYDEtQE4i2IkCagKtKMmEvNQ+kJWp0lX50NWVwNhSCxMV29vzRbi4vABXtxfhFzAKMUm+SMmJ&#10;JoTRkrKm5slhypbDWhlLRxKJtNpIZlgOq6OQVhPHzBoDgz0GuqxY6OwJUGfEUNWjoc6RQ19iYwPM&#10;QVZLALIbY9A0qZUgM+uXZxFiDSGPR2GDFYXMwplVeXxOKred28nxhT4vFGlVKcirTkdvdwHzrAyv&#10;v5UFvSkMXqFDCS8BDhoOD7/htNKjCLAbYQ1EeoUNtpI0pPM5MqvssLfmILctD6V91ShkA5o8jQ3i&#10;pUxUjGtCAz+voq4aQp2FMZPD0EGHUFutgjXHiLQ8K+wFFkTGRRLkNBycsxQ362fiwjtv4sfT1/C3&#10;T07ibyv34x9L9+HnmndwK6kBVyun4mLTQtyc9hEefn0X/Q/+Az/M24Qh57tm4FLnOJyLJchFzTj5&#10;5ZcEeAPO7d8qwSappige2BKsPNAFiIOqLCkzpwWAooTaiscMAjsI8GOgBx4rtiVBxhLbF8sF1BKc&#10;A88nQTvwHI+B/G1xvgS+pKZiyPVZ0skz1gUC54BVQOsAVoArzZceM6iyjmmh6IPrC+DPc75Y/4ka&#10;C0s9aLFpqQ9SiT/fgmmzZyKvdyKzLgEmrALgjPo6CeCcrrHMwczHBNtOgNOZg9NqGqAvyIcmKxNR&#10;yng4u42CswsttFDg8EDJQocreZC3tCC9vQOGxnr0tjVh9+SJODd2IR6Wv4ubtNBXC+bjjGUSvtM1&#10;4ajchm8UuTgz9WWcmPEqzox7DZdfWY07J07g5LKV+K5jLk4VTsGleStwbsxiGNVK+CVFQaaKQrg+&#10;BtE2OeKydZAXmAhsGq1xFq12Du1yHjSVwl7nSFArWGIoL85EYhEhLsrgMAMKTiuKM6jamVAW25Gg&#10;SUJcUgJi46MRHuGLJHUYMkqpoAUxEsCWnETa5CQYqLTWalrmqhhGjCjY6iIJdQzMVVThEkKcmQhd&#10;JgHOjIU6K47vWTxBZA4utxNsGd/PeLRM70B1TyWyGu3QUOWUXCeTwOTW25DbnANjaTrBt0GRGg1V&#10;VjD02RFILdRClZkMY60CvYviIFfFEV4n+ASPhE8gIfYXQ2fY88JQ1Mb1+Z5Yi6ysVGk8qz6dz5eN&#10;gvZi5Jd5YOarQzBnWQLtdB1VuJWNPA8FbUUEX4uqlmgUlYRAYYmDnQ4mqyQVKUY1GxydljEa7780&#10;H98XTMB3dGi3vvgCf1n3HX55ZTP+umAjfnljO+7tP43+7+7ih78B93/8N9xbfQA/Ld2JIcfzUnFy&#10;wSKcqc/AuSQLQfoSJz9biwObljlUmPZyEMZTA0OHAj9dA+vwIBdDMU/AL61LEB7Dy6FQ1kHlfVyE&#10;5gxheKzEAzW47iCsg+tL4wPTTy9zQLyFzYfPxe2dEwCKedyOpMrSupx+vB0B8lYHzFzXAbhjXDz2&#10;rFRbpBLLJDVmXRC5eECNLxHgq1/swOb1y1EwlvB2j2EWJsBUYntLExKsFsI7niXOUPcgq7mdGbkd&#10;2U3MwzX1UOdlIyIpDk4E2Gm0E+IIsH9kMEa7U4EJcForYW9phbGpAZr6elQ11mH92D7cbHwNd0qW&#10;8UOfjyudy3G94W18E5iOr9zlOF7QjTOz38LZ+hk4O/ZV3Fn1Kb6fvQJX8mfiRvpMXJ/wNs42LUY+&#10;87CKNl5FF6DIsCLWpEOUXo0IgheijEWoMhqhuhhEmRSITVdBnp9Ca22DupRgV9BGiyrPRhJVWiEU&#10;WQKYdpswywm2kqotrLa6nOqcR4CyqILCQpYaYclLgDE3EcbseKpsAlIKCXNNPMxUY1t9LFIJpaU6&#10;AWbmY3N5AgzZidBmyqFhltSmy6FOT4Qhj8pdEELFjUdRTwaaJ7ejqKOQ8LP55OpgZJ7Oa6G9bkjj&#10;e53O7GyDJkMjZVplWhC3FwmFORzxWWoUT45E05h4+PuPhpefAHc4vP2ElXaDrSoUBa1sMITXUmjm&#10;c9pg5jC9xszPMgv5zXbkFjlh/LwhWPahOyrHltBWNyC3JZv7UwQbX29ecyKKKgIRHufLxsHHFlth&#10;ytQiNCQAo8UJzBBnTJrQg6tU2TNpVbi4Yjl+WHMID3rfwYOX3sH9vV/i4fnruP/Zd3i4Yjd+/eIy&#10;/tr/7xhyy5CDC8xsp8yhuBAdj7MbdmPFx3MwY/4EfLXjEx7IAkoHhIMAS8BJ4wRXqKUAdmAdMTxN&#10;MJ6G1zH/NzAPrC9KgDo4HCxpmutICs2heM7H4Il50noC2AEoBYwDcAoIBXQOcAmmtHxgexwX2xgc&#10;H1Rhh/qKx3C5gFZsfwBeMS2WObKxqK1UX1EcpxpfO7QTq9+dC3tbO/J7x0sqLKx0Tmsz5DYr8jle&#10;KClzN9Kbm5FJW1xA0NMbGqG2ZyEkNpKKOxojR1F1E2IQwFgjAA5LikdaWytSCbGR65oaG2BoaEBG&#10;YwX2dM7Bw4p3cT5rOi5u3I37h87ie/sifD3ahG9M9Tg1dQlOmFtwKW8W+lvewi8Ny3E/53Wcm74K&#10;d744gdMz34HepkQS1VZVZoWmOhsGWmkDc604W22ie1Dl5SIxLRVyuog4vQqhGjmCk2MQQsWWwDbH&#10;IyZTgQSCnVRMsKmI6irabSp3EsFWEtwkWmyhyBLktN4KWnBNWRaspVqYCuUw5imQkpdMGFUEVkkF&#10;VsNMRczoUMDWqICpLgGpbQmw1RLYTBVUFjkUhmiCF8OGEICcxgQotHEIU3ujfnotaghOdlMm44mB&#10;762SDdOE3EYqZU0qVdiGtEITMqjkcQYfqmEQYjV+CDdGIKGEmXlSKBqbAhAqc5Fyu6fPMATGBcFa&#10;H4zMulCYCgyw5pq4HwY2HT0bhYGfRRpyGjKo0i5omDAEKzf/CS+/akRFdyHyG6j+jfkEOAWFbYmo&#10;a+E+J1r5vhuY65Ww5ukQpwiHn687PFxdMNJjKHK5rW+mLsUNawdOzZyNu8u24Xr+dNyl6/rljc34&#10;ZdF6/Hr8Gn4C0H/xLoZ8b1XgSvNYXKYSXwz0wYU31uDVFYsx7bWF2LRuBS4e3D4A5QCkHIqDX7LK&#10;ojgtgDiz1wGtA2Ta74HHDAIr1dPjAzUIsVQEYnAdB8CObUswcXtPK60AS6wvgc3pcwI+ach1BIQs&#10;B8AO6M5xXIAoAS7WEePSOo7HScX9HoT/LME8N1hPr8u6KNYTzysUnsuvf7kTy5fMJpjtKBwzAXld&#10;fcjvohI3N0GeakU2Yc3v7mO+a0I6LXEWFTW3swepdU2SAgtoXdxd4e3rg1hazsBIGadHIUQeh0w2&#10;hQxaaFNjE/NwI7SNNSio68HJ9hW4V/0OThZPwAla5Qcf7sNfJm3C7RRmX2MbTjROxsmEUpzPm8Bo&#10;1I3rlQvx61uf4c6aT3Fn434c7p6FKH7eASG+CAj3gX+0L/zjA5GYa4G2qgD6qhzoytOpIKmon5iC&#10;8p5M6CvLoKViK/NzqMhWKrMO4dokhKrjJcUO1yYg0pSIaB5TCVkaJBYYIScwilILoc6gYouz2tlS&#10;bjZVpyKzUk+V1MJYoKOiGWCrNPH9MSOjxQJbUzJSO5JgrpcjrV3OGKHgeklINisQnRSOKEUwVHZP&#10;pDUmEc4UBIf7Q1eYhNYZ3SjtLEVmvRVx2lgk2kKQ35aF9CorzGVU/nwtmqoM0JpCEanxRmSyNwJj&#10;3BCfo0VioYWuKQL1zV5QJngR4pGINssJaSAsZRGSS2geJ8PCJZEwZyRAY0+CrVwPO9U9Nc8Txc2/&#10;w+sf/wFfHZPhk42heH9dFGYtUiO7Ro98vobmPjVqS1qhNyTTSdB12FXQcvtqeTbCgiLh5Tka7l4v&#10;smmGY/Pi5XhUvwQXWqfixpK1uNW+BA/nvo+/vr0Dj76/i9ubvsTVsjEY0i8Pwu2qZlxZuACX/dxw&#10;ddwirP90E3oXtmPCSw04vksc0ISLB/iZfQLMp+ETasyDee9WZlexbAtttwBwUIFFiXGqN8dPie0M&#10;Ajq4HbF8cD6Hpz57slwCifMlmAWAAj6WgFOaJ5b/DyXBy+ccVFdRv1329LRYT0A6OO8sLfJpWmPR&#10;IMT0GY5L6w4AfYHqOwi6mBYAv/P2XB54tHBU4DzaZWGb8wifwmZhBhYXcvQiu60TWa1tyGlqQkl7&#10;DXJpv9TZOShsSYYpIxAhYRFI1msQGCGjIo9CRHICMoQCt3VIJ7NSmuqpSl3Y37EKf6lbjWvZi/CN&#10;vh4Xs6bgeuNCnK6egCvls3A2ewqOG2txWk4rVjUVJ2um4trHh/DXAxfw1/b38W99G7C7sAcxUWGI&#10;jqaahsjgLhzAiGFIZkMxlOcjLCoA0YoA5NfTPtaHQJMeibg0NRJoTZMJZFJZKlSVzJvVBczH+VBR&#10;XdVFeUjMtCE+zcLsr0O8RYXYlCREpxBqUzznJ0GerUESlUdZYqD1pJUktOYSE0HW06ra+B5mIKst&#10;kwAbkd6hYYRQwUolTmtMhrkiGVZCbM2WI1kbzCwpQ9vYPHROr0R1fS60Og3Ke6vQMLEZ+S12qSkE&#10;R/lBX5wk2WhLiQq6vCQUFalRU6ZHtCoA4XJP+NO+hqiCoOL6igwdYg2uKCn1hMkYgmQ+V1ZjMCyl&#10;MWwCrqib9Qy2nRiOl2b7I14TAW1GPGzFJjaGUEaSZzBr2RDs+s4Ne475YsWmEVi80hOVXRrkNCvQ&#10;wkaoNhtoy0dCaY1BCu28IVOJmqo2qBRJcPNwgp+/KwL9nGDMyMfSxSvwcMZG3OxegKvvrse19jdx&#10;s2kGbi5+E7dbZuB2xUQM+YE26AHf7O/fXIlrjbW4UtqOAwd2o3aiFoXtyfjkvVdxmRbxNA9WAZsA&#10;Z7AEmGepRmcJsSiH8gpgB2sQZoLN9SWAxTxuRyitgFs85pTYNusUwThNeM6IEvMIx9PTYl3p+bie&#10;BBa3IcaldcW2xTyWAFCA+bgIvQSmKD7mvNhfsQ0ucyivA8RznCfWl7YtAJae27H9QXjFSS0JYPF4&#10;Tou6engHXn9njvQVUb44YdVLy9w7kba5B3KLGbmt3SggwEU943hgNaKkIQc1PWnIo/2ylWWjdU40&#10;Dw5vAhwJpVGHwCiZZKGjkhMlgNM7OqGnetub+rBtwgr8c9xm9NevwvV5bHSN83GieDL25zdhd0Er&#10;jrXOx+nSqTgVWYRLWRNxuX0+rk1fif57P+Kn08xNHR/hv8auxYLscij0euj1PKi0BoSGh2G0qxO0&#10;RYXMnaWIieG+qMJhzQqCRiuDTBaAkHA/Kp0vgiJ8EJYQxAYTRhWLRHhKNKKZTTUVdukrKW1tIdSV&#10;DqusKrMjuYCW2p4GRbqZ7wcbgFmNeFMSMioMzJY2pFamEi4HyDltubB32pHZnkH3YYR9DMFuVFOx&#10;lXz9cSjvCkXz1CgU1Qdg7JxwrNllx9ZDdfj063H44MNp6Ohkc+yrRklnCbLqzNBlqGBM1yKzygJr&#10;iRZaAqlKj0VFGRuDJQJBUS4ICHOWTl55R3rCL94fIdHi4pNIWl0faIw+sNdR7TN8UdTwJzIxBLNX&#10;D8Ennw6FwRhEiEOlXJ7CvG0rcUbj5D9j2nJX9MzlPrbH8/VZ+dyMUU0KNE4wIq0kB0Hh3ghP8oGe&#10;zUyfqaHr4n6EjoaP72h4evNzj/ZHXUUP6iq70NxRi29fXoH+sUtx+73NuNX1Hi5FZuNqnA6XFszD&#10;kAfc0R90Jjyc9h5ur1mN26UduHDoOGYsKkJBRwymTq/gQfqpQxl5cDugG4RYgEjIxJAgCMAGaxDc&#10;wWkB6akDQnXFdhzTZwR8YpyPl5YLhRfzCY4A7LSogwJkziNQQhVPHdgmXfIpHuuA0gGYWOdxSdse&#10;AJYlbPXguDS9fxuH2yTVldSXzy9ZZk4/VmsB8ADEEtiDAHNdsZ4E98A6lw9vx5vvzkeGALWbykvL&#10;XCgg7mxnfjQhr3UMirt6WHnIa6rhB5uBih4jrV8tiju0aJsTipAEfnBRsezQegRGC4CdEKmIpxox&#10;/7Z0UlXewPol7+HUgqX4qfVD3O1dixtfncKpxctwZtIifFY5HkeaX8KF5etxedqruFgwGZdLp+CK&#10;ZRzulS3Fg7Wf46f39uA/ejfiQePrqMsqhTWnGCZbOlJMFiTIE+Hq6QJ1aRGsdAg2mwk2Kw9iYwAs&#10;qdHSVWEqlRqJCXGIigxDWGgwQkIDEBjoDTdPZwwb9QKCkmJpe9sQoY1HaFIIIvVRiLXKkWDX0Eqb&#10;CXMa9DW5tOfiks18RolClHRnIKclE6nlqTDQ3qZRKXN78pHZmo6MzjTYe1OQ0WVAaq0cRY0h0Ocn&#10;QJkZAku5MzrnumLKIk/0LXDG/LX+VMZCrNnRhqqOQhR2lSOnNp1ZW41cNoi80nSYipKpwIlIIsA6&#10;WwSqcmMRn+ABX3HlFQH29BuNEaOdCHUwtFkm+IcHIlY9GpYiRo0IZxTW/QkVbUNQy6y7dP2fkJol&#10;Q0xSEBK0IczjiUitCEVRZyQbUCpy2vORXsfX1pgpAZxTFY+2bjXy6BTkOgX8QpyQbIunjdZBbYpC&#10;ZCwbSdBoeHs7IT42DMmaHMTEKjHa5Tm6mChsmv0K7o57A3fe34SH83fjRlQVLthrqMDp+fhbzXT8&#10;ZdU+3N91EA96ZuP2F+ex5pOXUdWTgKruZGz88HVCvZOgOWAbtLyDcIr6F1gFkJyWhtL0f6+TXC7B&#10;TxjE9kQTEPNPEyxRZ1hCsY/v3TAAyyCc4vFchyXWOfOZWF/MH3jcZ8zsYj3xmAFVFoA6HuvIvlIJ&#10;9RwcZw2qujhBdY7bfAww54nnkdblfJF5xWPFMmkdbvfi5zuw4v1XkUOFLRk7STqJld3ehYL2FqjT&#10;jMhvreB4LcrGJiC3OR2l3TWo6C6hha5F0/Q4HsBBcPd1Q0kdVYzqJIsOhbuHMwLjwpHS0IE53W/j&#10;3NZjOL5uO/YVteBu1WvoH7celzZuxTeFTTg35mUcG7cYZxauxpFpc7DfYMNl2ubrhsm4oZ+BB/lL&#10;8Peu9ZJ1/j+9W/BtwwJU17SgvLYVJRWNyM4vpZqY4Bvgg+QSgtXegCw798XgR6vqw5zmj3R7MtLT&#10;s2A025BiNEOr1UGhkCM+Pg7+AX4YOWo4bWgi0ro7EJeUiNBgqnWwP8sPgSHeBMQDngG0h4mhMNZW&#10;ICGP6likpUJZkE2VSqvJQgoBNpakMGak0zKnMvtnEOZ0QmxBYUciQaClTY+DMiMA6RXuqO12w4xX&#10;ZOia7I0xs9yxZrcR8z+Uo7SJ7rE5j+97ETKqTFTHZBRXpsGap4TaHo2ktChE62Swp4Wiiq8zOMKL&#10;+zYCfoHOMNsMMGWnQZnGRsooE6tzhjbTFV5BI2EtGonyjj+jeuwf0TB9BAw58VCaIiDXhkJliUZq&#10;dSy65oWiuIf73V3ApmNCljgDXskYVRGFVn7+WTU2GDLMUKQkQJEaB40tCbo0OeLkPoiWByBeFQa1&#10;gdldFy/B7OPrAlfnkfCN8sSiyRNwrWs+rs9fhAfk9V7fBxhyv6SKYbkV/d1z0f/Fd7jfNxEP1x3F&#10;F8e+wtgp+ajoisOEieW0yMJGE6pB6AQUHH8a4icAOyBz1BNof1uDSixAFZZamieBSAjFkHAcF2e4&#10;CdcglA5b7YD1STm2JWCWgJbWEeCJeQOPEyBK0HIexyWVHSjHtIBUWGOhzE8AlpoF54tlYr5Difk8&#10;AwAL5b70xQ58uPZ15I8di5Ix4rvg8Two22G0m/hhxKO0lwdfTTrKenKQ355EmKto8VpQ0pWF1pkx&#10;iOUBoDFHYtwCOay5ycxt4XByGcaurMa68Wvx95mf4ddZO/HT/D24kj4HxzXN+KF5Fb6vWoQL5vG4&#10;0DYXp6YsxbEFy/FV/STsddfgiqIFvzZ/gjuvbWeGeofWeS3+nfD+P9a29pdR0d6Dhq5xaOqcgJqG&#10;LuQXlSKcmVjDHGthRkzWeSI5hUCneCNR5Yl4KlF6voaqU4y0rELY0rJhMlslkCMiwuDqNhqhmkRY&#10;O1p4QHK+hoqtVEGeKEcMc7avrw9GjhwG9yBfWNvqEaNNRIC/GzIrDcy+tJY1mbTQRkmFbdU2pDen&#10;wt6agfyebGR3GVE9IYFxIxRx+kDo7W7Ir/VEdkkgRSYEfTOCMXVeNPYdb8InnxfR5SQjtZi5U6hf&#10;rQ2mYhVSChQoKmVut8UiwRKKGF0QYhReaClPQZ7dxgY6Eu4+L8KaKUd2ZS40mRYEhNNKW0ZDYXKB&#10;s8fzSEoNRl6zgXk6EDlNkTByX1MK46EV3y2nRsFclYym2bGYukSH/M5CpNeaYW+mu6iwoLQjHLWT&#10;lNwXDRuBDbrMFATEuEOeEglNqgJyOuHkTAUSqcZxmiCEsKmIPOzlMxoBvq6QK9koCpJR11yKbyon&#10;4GpzB26u3YwhtzNVuM4Mcye/AjfX7cGP73yEX9bsx5lLV/HB8lWYPLcJsye04PTu7ZISCUAl8Abq&#10;zD7OZ4l5kjIL5ZXUd/tAPVn3/7f4OKk4/gTgHQPjAyWglMYdcJ4+OKC2nOdQSDEUoD31GFEDMEvL&#10;uf7gY6R53MZZ6bm2O/Is54uSABXzpceK7Yjl2zmfQ2k5h3zsoK2+dGgHNmx4C4V9zLldY5h1xyO1&#10;rIB2OIQZLAr1MxNprQzIaa7mB5uM3JZcKko96ibpUNKuQrQyEXXjEtE9LwFpVAuPYBniovTY07Ea&#10;/2fWfvx92jb8dSyrbyt+7eR7qxmP05YO3GtYgjsVS3C5aQEuTlyOM60LsceYgyMRRTiracNPH32O&#10;W+v34XLPG/i56QP858v78P/Gb8W6jjmo6ByLtnEz0DVxJrrGTkddYw9i5XKklORBkx7GDOhFVfHh&#10;0ANxajeEJTohMcUTZfXFqKhuR2FJHaGvhD07H8kqFWGk0iqiYOtohq0gF2lUa6stA1ZrBkwmG+1g&#10;HFwIuWeYPwzNlVCmmhAeHAxztgoZtRaYSs20xTaoc5JhLrNRgW3IbLIgrzMd2R1mVE+KRm5DDLOz&#10;DzJK3JHf4M3MKe4wikXzuEDMWBiCT49X49B5NqYJ6VTaWEkhUyv1MJdqoMyJQUaRBpZMJaI0fojR&#10;+DOquCHFFoUJfW3QKBVw9nqeedgJGeW5sBTmIiw2BMp0FwRFj4AX1bCoPBuFTRoUt8iQXZ/G56e1&#10;r1GysSQRZmbgmmTuqxU9i6IwcaGeTYnuQsSDihTUjo1AZZ8W+hw2kzwNVThFutQ0TO4LlTUB2owk&#10;6At0kprHxnlCFuaOwGA3BMlc2TwDoM/VICwuEE7uQ6X1d1R14VpBExW4jpbMpsdNRTCuTJqPK5Mb&#10;cb19HK5d6cfNq5fxyYaP8Pmm3bjw2U6cEWebB05YOeAT100/AdhxxtlhhZ8o8NMq7Jh+0gAGlwuF&#10;HFgm4Hq6BHASRIMAEy7JujqAdMDOfdq/g9CxJLiehn8A+MfTgyCLoSixrYFpLhOgCjil6cfPI8oB&#10;sdTEpPUcSiwAFhb6082rUDKO2Zdg5Df3opAfXNWEWCiZtYp6klExKQb5LRXMfCXs3jqUdhURYBU/&#10;mDRklKnQuyAeFb0xyKtTobS4HUf3Hcd/ffQ1/jl2C/4+cTv+Nn4H/jpuG34dux0/N2/AycQufBWT&#10;h8vZE3GlfjEuznsfV6pexq7RBuyXF+By4Vycm/8Obn2yHddaZuN+6yv4eekG/O/xH+L9nlmopdPq&#10;nTwb42fOR1NPMyqa8pGkTYaJ1lab6Q+l1YcAe0Fh9KBDcEN0kjuCY0dAm+aPWgLY0NyO5o5eVPH4&#10;ychhrpPHIUwVD3NbA7LLSlFQUIqc/GJk5hYgy54PtdZIq+0Pz1A/qOsKoctKhVZJRafS5dRnwEBl&#10;Squ2Q18oLsAwI7U+C2ktZuR1ZSKXTqVwbAxVOA76PG+UdxLiak+kFHkSeh++1/6o73DF/PfCcOBC&#10;PaYtLIQmJ4kQx3D9BKqeEhoOkzNpnw1RiFHKpJNIofEezLajUVhuRVVZPnwCRsPdfxhSitlMinIR&#10;kxxN4DzgRmX2DfBEU1MeGqn4+a1qZFHZ06je6Q3c7zo10qqY32uTuL9sPC1a9C5KQO9UAt0gvsIy&#10;oXlKtHS+w5SrZ1PXwVRgoWUOh7dsOOL14dLNDjHaCLodPyTIvRAc5gpZuCuiEzzZ7OLpynzh5TUa&#10;/n7ucPccCf9YH8zn+zvkXno2Hja14nZSIG6Nm4drM/pwU27C99/dxNFvNuKzzetx/stj+PbYCZwk&#10;YOIs8BkOBSyDKntanFSS5hOWx3AOAupQYZF5pXUHgHMsH1TpwfUEeGL5AGisU4REgnhgnlguoHui&#10;yA5oB0EbnH6yvuMx/zrtmCc9TsrWjm05tsPHH3TMFwBL8HP54DYfAzyg9ue4/MLBT3Fg20pUThiL&#10;AlrI3IYm1EzKQeMsOQ/OeNrnNI4rqc4WlHX3oqDZxBxlkk5q6fLz0USQ6yeHwZofhlVjp+Du0s/w&#10;6NQp/LRsN/6tayP+suIQfjp4AX9dsBd/6duGv/V9ir90snGop+F4dANuNr+Jw68swuwMOU6kNOGb&#10;qAp82zoDZ+tm4+3iNMyqUuONYgO2VxTgUlEnxuRbeMDp0DymAW1jW5BdRGuZ5i5dd5xWkoRkmze7&#10;vDebjyftowfiU1wRpXZBpII2OXkUD1w58kttyOWBX9NexyxdQ7U1cr1o2FqrUVjLvF9Vg9KqWpTX&#10;1KOssoGQFyEhMR4+EQFQ1+YTjAzYbDZacW6nLgPGcgEAc2olLW8RLXVdDlLbMmDvoI3uy0Nmpxrp&#10;NX6wlvrRttL+UkFD4mkzaTUDeTCb7T5sLCPw8kfB+PhgC9LLTWwGciRnhEKbFwdtfiIBjkWSKQwG&#10;QwhCYt2prK7wDhoFv1A3KA0qRpYoOLu/AN+Y0dBk62hlxXXYrhjl8iLt//NUYDdUdScgo0mPrDod&#10;UsU+N+i439y3eipuPd0V7b6djSenMwOdU5l7u5T8/HVonx5Fa6/nZ2yGgU3LkK+DJk0Fv2BXRFBZ&#10;lbY4RMYHQK4nwGofznPn/rgjIt4bgaGe8PNzphq7IyDQjXGE1pow+4V4YMj1ICfczLDhbqoW35u1&#10;uLHmI9y0puL6nrP4bI8A8nOcOP0d5rw3HuveWYTzPFglgA5sGgCPJc4eU0XFgS1OLjlgdEAhgBLT&#10;AphTUnGa809KEIv1xLLBZuAAWEDrAPcJbKcI1mkBlgSS4zESrNwfCXAJOsfyQRAHt336gNhnrice&#10;J8H4xC6fEWr7+RNApRKvT3qNg88/CLcose6AUoshl13g827bsBRlfX3sssw9NVpk1GShaZYBVZMT&#10;OW5jLtaiYnwss28rqvsaUTvOhrzWLuTSKjbNjkF6WQI+qnkZ/5i4B38buwk/T/2EqrsJ/+jbiEcb&#10;DuHu9Rv4cdNX+OvcPfjl9YP4+5Q9+LepB3Cn73X8+PImfDl5CeK1Q1FpC8SR1Gp8FZeH7zpn4K28&#10;ZkTpvaDOYn4risJbneNhT1Mi0eaKLO5nUVMmcorSkWTxYC4LpiMIgtzqhSSrBzMfAeYwjhkwzkQV&#10;VlMRdJyfFUCLmUBV9qKl9YQ1T8VsbIUszgnJ2TEoaihDRW09Kusa0dzejYaWLpSUV0Nn0MM3Khjq&#10;qnxa3yLYCwthTc+EvSwVtkrm3zLm3yobFTCFUNhhb89HTnsGSscUI683h1D5UpkV0DDParLjILeE&#10;0xV4EUIPRCR6o6TKE0WNQ/HaphT0zCgksHG05DGQp4ZAkxsnKXAiY41aH4TEZCpayCh4BY6Ep99I&#10;Ni82MYMJAcG+cHZ7DjI2hyRTBNSprnByGg6TZRQSdS9AmxsuKW16tQq2CjVSG/na6xkDGg2EOYm5&#10;XUeAmau7s5HZYERdE9+PigB0TE9kHjdCQ6usyzRAn6mGjvGhqCgbphQNG2QQdNZwGO1hUFsi+Ho8&#10;IItwo5X2QFi4F6Ki/RAS5okgQhsY5El77YWgYB8MuZlmxw1tEm7nZuGe2oCbUxbgRk02ri9di0t3&#10;fsLFs1fw3rrl6Oqrxeo3V+DCgV34dMMcLFhQT3AdMApYhSpLB/tjKMW0GDqmBZwCQgGxA0g+Tnqs&#10;mB4EeHCZY7kEjpiW5glYB9V1AF4BpWgotLAC4ieQiRpY/vS60nMLGAcBHlhXssqO5x5c57cnyqTl&#10;0rpPYJYsNffp4qHd2PrJcpT1tlBhE5HfJpO+4M+qkRPOFBR1K6DMTkLN5BQCnIqa8WPQOJEHdVc3&#10;s3EyeseUYOek9/Cf0whv70b8nQD/s3cTQd5MgDfhl5e24t7+r/Hovf34Ze4u/LBkL/455wv8feoH&#10;uJwYhrvFvTi66H2qiDviU2kv0wPwNi3tDoUKR2cvRkGhFersaCgI8fgJLTxoMqiWblRStXSDe2ZB&#10;BuQmZl6bP5LTApCQ6o14qzsSWQqbGxKsbkhMpZXm9iM1nOZzmCoTYGWmDE10RrKRBx4FIChmJMKS&#10;nLktb+SVFNBe16OhsxFdY8ahprEDlrQs+McQoKoCpNZVIa+qHql5RUjPy2AOtkFXpIKlwioBLK5n&#10;zm4rRkZHOgp68xhPypllg1E8jupMhdPmxUKfL4fcHEEFpa30oWpa3FDe4IyZKxSYt7wE8QRcS/WV&#10;p4Vy/5nr0yKQYJIhItkHSSpfhIS7Y7TnCwiI8aaClsKYl4MERRK8fahw4u4plQfS0oKQyiYWrXgO&#10;rr4joS8KZ7NRIIOuxlZBeJsIc5O4ZFPP/VUit02LrBY9G06udAIruzEbOSUhaJqeLL3GGE0g91nc&#10;oGEkyCqUVGeiurwU4YnMufx8cqsSoWMuD4mh+sYFIEkdxX2NRGxCMLNxEJIVkQTZDz5+rvD1G40h&#10;1177mBmpGNfkkbi/cA2uv/sxbtRW4lpKKs5N7cD5N+bgzOYN+O7AEZw9fQ03z9/Cgc/3Y8r0CTi8&#10;dRfOEejTu6lWexwnrxxWWaiXoxwq7YDotACY5YDKAekgwKIejz8FnqiTXPeEAEuCUsDjUFSpDjKb&#10;S9scAE3k388dYJ+VloltDYLo2N4ggI5tDI47ntuxvmOd3z5OPL8DbDEtHuvY/nk+z4Ftq1E7vhuN&#10;Uw3IbQ+iRQ2WrmSqn5aLlhkpMBQmEdZ8lPckoqS9Gi1TpqK4uxJzertwa+pu/F8q6j8n7MDfp3+K&#10;fxDgv08gwGM24q+LCPWC3fgLp3+dtA1/nbATf5u8G5daZ+Ncw3j8WksFbnwb385bCYWOmZXwxNt8&#10;ecD6YBy7+m6tEuPtashzYyG3yVDLvFlbVkIYPaii8cirtaKyqRaKFH/mXV8e4D488AXA3Fa6B+Tp&#10;oim4IyGD45meiNRRjc3u0BaEwd5ghsIchqSUGGitKgTHjEKUkpZQ6YLCsjIUlRUjQeONzBI1iuuL&#10;YLVnISA6FOrqXGS01KOwsRUZpWUwZ9EF1OfAVGqAsVTPzGrikDa0sQSpnenI6LahqI/jVTKUTTUx&#10;D2exgSQjpTQZxjIVojQhVNLRVNJR0KcNw5jXAjB+kQ5hyczyVGAVXYEAN84YxNcdiDCFN0JonzUK&#10;X+me34SUOCp/LlIrSpBsNiI6PoaAODErO6O0RoaYxFH40/N/gkzuQVseSRufhDSqr62cADcSYKpw&#10;VnMKstsJcJcWmc1a5HflI7c5G9kt+chrVLN5K5HRkMamEIhg2mN9jg4puRqkFutRWpmNCGZcdbo/&#10;8utUfM9kdDeB0NJWq41x0BgSkZqmR31NKfKzUhEY6EH1pROiixhydeseXG3Pw81Ab1yZtQjnWrJw&#10;o28W7r/+Me4veAPfp2hxOTYUl7PTcKGrEacWTsH5T97Hja++xOVTF3Ht0j18f/Eux6/iwjencO7Q&#10;V1TNA1TkXTi1lwe7sOFU6scADMAgwSqpsENdH88X9dS0AzJxIQmnhdr+S+3E2S/YQAibdEaZVvbs&#10;wPzHAHM4CP7gNkXzGFRoccLrCcR8LOcLB+DI3YM18Dhpv54G2FHnP9+N7etno7izEvWTqplnk/kB&#10;8sA2+9C6xqBzQSYKO+XIri9GaY8Vha1ZqJs8Br0zW3B67lv4sf1V/Nj6Bh52LsG9lR/hH1M24+G6&#10;A3j4ERV38Q78umA7/jFmC/42bhf+OmUX7pQ24USSDpfqZ+DR3Hfxfds4HGGulCtcEamkQlJNEwlx&#10;fHog+gyh+MjbGbYM2sfMGBTnK/CyXYtYrQ8MPLgzqwwoaymB0hQEBQ/uRL0/7TKtMTNwIgFWZDMD&#10;p3GbzMhiPIG2OtroQTCCYRM2skyPFJsaSYY4HpijEJ48mvvgjhJa6NyiAgREvIhQ+YuIVI1Eki6W&#10;Kh2BOGsULJXpbGTNyKyshCE9HemlrAYrDCUKpNVYYSozESo70ttzkN6ZRjCyYSbA+VPMqJicj7RW&#10;E1IqlLBWszkWaBAeHwhfWmk33+F8/qG0+m50A4wDqVFsRHztllA2Fi/unycbDa1pnDMqKkfAag6E&#10;pSCb0cFK1c+Flsd5nDIRMpknzLleSNB74k/PPYfho15ArMmP2VXclSSugVbDUqqETVyr3UgFbjUw&#10;rycjr48K3KRFQWceI1Iu8tqKUNpBgCeqqPLp0KYpuJ+ubBSJzMByaLKYqctTYCPQ+uwwmHITpDPR&#10;Gms0HUUsUjP0qKwsRE97E3KyrQgK80ZUnB9sXDfNHoghZ1evwJWCBNwOluH2q6txt7QKt4oKcTFP&#10;jqsT+3Bj9RbcW/gh7s1fg/uTXsWNzgm4kltMm12KC+UanBtThrOvzcD59atw6fMDuHLqAq5cuYPv&#10;rz3C1Yv3cfnkRSro7sfq+rTiSjAIiAmRAFeaR+AGAR4ERJSY/z/V2S8EpA4gBYwO1SXAnxNulqTQ&#10;YiiAJXRC3Z9s17EPg2eZxYk5MS05AzaEJ/v5ZH+eBlraBrcpLPTby6tQ0BWHovZWtEwtROV4cdFG&#10;GCKSfJFWl4zGWXpk1hlR0deJ4nYzqseWoLgtCdUlJryvUeDbVDMOxvtjT1gIfuldiwfbDuLakcP4&#10;ecEO/KN9A/4+Zz9+2HEM31dX4mqkB64lRRHiGJzR5+FskgZnUiwoIxgy+SiEyUcjRi1A9kVsWiBm&#10;aAMxWRWAOEKcak/E+wWptGbeUGWEwUoAMyosBJDWTh8IpVlG6+xHFfZBrI02OssNyTkElxAnUoEV&#10;2Z4EmsMsfxiKY5BWzbxfYuVBH4LAuBEIV45GtMobRbUNMGdYEBw9DJHJTgiJHw6FKg6yKBlC4905&#10;fwRidH7Q2gmgnQDZCECTDQaqqrVaD0uVmePMlY0EuM1O2yzO+MajaEoBKqbnoGhcLtKaLXxvzbA3&#10;pkOdpqZqRcI7kLbYYyRcfZzgE+aGcHUAEtMimX1DmTN9EBgzGr5hLrT9I9HS+Qyyi2QwF+dTDdNp&#10;yc2sVMRqEhEZ64e8+iAkaWMxbMRQuPgMgyIjGIa8GJjEZZPiUkwJYAUzsBKZTRoCrEBuj5oKrENh&#10;Vx7yKYzipv6asXrGJrV0ZZa4lVKpUULBzzzZnMDXTwWvSWETUXO7bIq50VCmRCHZEAN7kQUtzdXo&#10;bG9Aarqettob8pQQ2KtjkVVJJ8PPa8j1jkpc1/jjVrgnLlUX48q4elzXB+B2hBNuhjrhUrocF5sK&#10;cWnxXFxZvQpXPlyHmxt34NZ7G3GvuQ134gNwM9YT1+ICcUklw9ncZJxuzcHpOV04/c6ruLT/CM6I&#10;X/kQv3jJg17A+RjWwWkBkgSTA4rH8wjoIGzS+CCUvynpBJZkm8Vyh6pKyioAl1RYFB8vwf1ke4Pb&#10;l9RWQMuS5g/slxgXQ8nCiygwsF/SsoH9P/vZLirwDkyZn4bC3jAqrAUVtMUtM6wo6Y2BLtcXfuzm&#10;tZNtKOhIQGXPGDSMbUE+x6uoNJ9k1dIBTcRlvm8XwlxxzFeBXzs24NdF23F3/W78OnMr/rN3F35a&#10;sAZnJmbiapwbLkcE4XutFccjfbFDlYDz1c24bE7G6hg/2GmbQ5JcEK5wRmSSOxXHFXGEsT6VBx8z&#10;oDo9FrMb0qERdtsSKF0fbCqQI54Hd6IuiLZNZMVAKq0/rbgP4lJdocp3p+K6Q57tBgWHSdl8bKYf&#10;kqkAhtI4Wl8V4jVBCIpzouq5MOf5oayxHTraalnccDaxUYR2JFQGNQJD/SAjRAERw+EV/GeuSyDy&#10;CqDUaqRMbq3Rw1or1MrEbWuRWpsJW7Mdpgba1HY5KmbWoXxmHmqmlyOni2A3GGnHbUivziDEesSp&#10;46X329V7FFw8R8Aj0AkRPL5jjTJE6fwl++oRNJL7NhRNTX+COXMUG5kaxoIM6LJNHNez8SUjVheI&#10;fDZgpSYJLq4j4B/uDKU9HLqcOMKeSPVNZCanEguAa2mPqbr2DiXye3XMwOJCDmbf9lw6ryo0Tk4h&#10;wEZkNnB/2SyNaVYkJCewsfnz+RJh5es2Mc+bcwOgYqZPVMmh1KmhN6fAnJpCUBMRJednkxHBfUpA&#10;XnM0444figoyCTA7zl1jPG7H+eImQ/117ujtWF9O++F2vC/uRLrjVuRofB/ngUuU9svpSbhSbcSl&#10;qixcWbIUd+Yuxt3cUjzoewV3OztxJ4HNIDEQ1xnCv0/S4vxbH+AUVVIA+hiKgYPfAcpTwA7OH1hP&#10;AozQDY6LbPvf4RXrENaBZQ54P8U5qcT0ALQDED/OxQMQO8bF8wkrL0B+sg+D+/U/lVhHKP13+z7B&#10;CdYHq6ax60aibFw4s64dlb01qJuqoY0Sl9nF8I2vQe0UA4pa7Wif/yZ6u2z4or4PP099GTcaUnGD&#10;4F2NcMN1XRv+fdJe/FvfRvyzdyP+c/wu/NKxENdN0bid4Inbcj9C7oLbbfNxy1aIY0HDcKy8CNeU&#10;chwa8Ty2KLSYbilEsiII4bSRkSovyBLcEZviA1NOOJRU4UYeiPoU2mSDP1JLaN8KkhGTRJWlUg8q&#10;cKI4mUUbHmcTNtoV6iKCm+cqAZyc6w1lrh+tqR+SsnhgFTID58RS4fwQFD8KcboQdEx5hTZQSYCH&#10;SQCHJzjREqYgINQbsmhxvfFI+IYO5YGogCk7l45AgXidcCtqZmsDbagFKeU6mCpMsPDA11UnUHGj&#10;UPtSK8pmlaB+bimKxhQiqy0V9pY06YIJW1kWjHnpzORq+IV4w9ljOJzdh8IzwAmhSh+EJPsgNNED&#10;XrJRVLkXUd/wLPILnpPeI3W2EZpMK2z5BjYwNTR8j7KqZQiJ8IOHDyMA7bc4EaixxzK/iu+W42Eq&#10;kcNWJyfAyRLA2Z1KWmg2lEYD8ngM5HYW0IUVoH5iMqrGcT+bmLMrTdClGmmjPeHk/QIC4nygzRVW&#10;Opj2OZaNTA+VLoVlYKkRqwhDHDOx+Ckie72ANxHa1FApjtiyDBhy7aXZuN3chTt6Qhzti7uJAbhD&#10;ACWAufFbsd5S3Ynxxb24INzXhOGuOgR3lUG4bgjB5UIzbnaPwXUeoNeWvo6bxhDpopDbCgNuLliJ&#10;s4f3S7A8PvgJmGRjBbwCFEIkzR+0pgNg/bb+FdxdLDFPgEtICZKUfTk9aKPPHdwlDZ8uAevT44P1&#10;dHOR9oE2fzCbDw5PEm5penDd/SL77sf+rYswifb4sx0fomNeJnK7qcJjopHfVIWmKTWoHJeE1OoQ&#10;2qkWtM8bj5weJca31+Nc7zz88PobuF6ejFuE8mayDOdl3nhU9Cb+1/hP8e9jt+F/TdyNH+sm0CHJ&#10;cIfd+r46DPeSA3HOfxSu1nXjnwu24m58BC6wsd6prcNpP0/sGjoKN7rfxZFl29Akfs5G640InQei&#10;lL5ITPGlgoQgMzcKepFztX4w5iqRVqZDtMKT6hWAJGMkYmmvE63+SBQqnOpFiAlwoQfUxcxueW6Q&#10;53hy3A/K7EDmZSp3uj/HQ5CcEc6c6Um7Gonx81+VLpoIJsBh8pEISxhNm2yFjBlOFj0KgZEj4Rc2&#10;HLpMC6Gp5IGrhEfAi3QsUTzoLTAzFxoJr6HEQEudBX0psyKVp2JWNUpmlKBxXgF6Xq5EQV8B7M2p&#10;yOvIQi6zvK08B9b8LKhtZvhR7V3cR8DFjWovc4Z/jAuCYt0QEM54oRuO6sZnMLb3ORjNTtCnhmPW&#10;HAVmzTUxNxsImrjLyAMjXYbC3e9FxKXw9WbGQCV+0ocqbMgnyHQu5roYpDIiCYDTW9WonxzL5hVC&#10;gMV5j0Jk12ehmnGqYoyd46Uo7dJh2sth6O7yQ3mZC9Iz3KA2+sNSHIGUDDqZBB3kCiUS5AmISAxF&#10;Qkow7XUcMqpp2ytjYMiKgJKsKlPiobMlYMit7btw5fV3cXP6DEIZjQfMMvcVgbgrFyD70CJ74XaM&#10;D8EOxgNtFO7pI3CXdUfHoS4M9+X+uJNdhtuFjbi1dA1ulmioFCpcn/8ezn0prPNWHNu90WFBCY4E&#10;o6gBcAYBlaB4avpxEVBRj+H9QsDrGJfyrxiKEmBK9tmhvOcI+eP5T5U0n8N/BfipBiM1lu2SbRb1&#10;GGDppJtjuWP+Dlz44gDWftiD7HZXjJ2Tga5XxjP76vjhhdEuK1A5tg9d83nA9fLgq9fwoFuIuS1F&#10;uNQ+FQ+XvYLrRYm4ncwIognHtURvnA9T4O+dm/Afk3fiPyZuw4PyeiorG6c6GPe14XjA5nlfSZgZ&#10;W84pQnGrpRMPUuz8rDzwZqYMb6v8sNHNE+dnv4r/fakf/fM2Y0PNS8izGqnGhJgwJ5t9kVoQAoPF&#10;A9GETWmJkq5HjlX5cNoX5rxURCqYnfXiRJgf5BlUYbOrlIF15YS4yINKLABmMygNgcIWjEi1O9Wa&#10;INsINA9GdYYCpc3tVF1PhCSMkACOYIPQpdogi6AjoAIHRo6CbwgBLsxFy7RXkJadjVHOzyDJEkLr&#10;aUMK86+pwgpjuQXWKmbHKg1yu5JQMpEQTK5A3UsWvPFxGUomV9KyZvA9z0LR2HJkVhXCVkQ1LsmG&#10;jhk8PDYcru6j4OT6ItyDhzMX076HuzJiOCG/5llMnP0nvDTPCa+9Ohrbd3iibWIaQRVnxUOQaPDB&#10;88Oe536Olr5LTqJ7SUolxHY6DqplW68r8tqDYa5Ohk1S3Vi88fYzeG35c8jvTueyfGTVZ0pXkJV0&#10;FyKvrQSTXvHGeztewEf7h2P9geex4bMRWLneCzMWxiE/T4v2Lj2WLEnBslfDUF0WgOS0MJiKYmAs&#10;jKa7iIKabi5ZzzJGwZiVjCE3u9pxdtJkXFuzDXfH9aLfYsADg4GdPoEHRiSVl2orD+O8SAe8hPaO&#10;PpwAs9SheGAqQv/kObjeVI6LszpxIzMNt2a9Q3gPE6B9+HrXRhzY8DFOiK+bDu7+V0v8P9SpgaEA&#10;U5rH4dPQ/k/1W1AfQ/rU/MF5/w3gwecdBHigBgEehHjw++2n5186/BnWfDCRB04ICrv9+aHZ0Tyt&#10;FxVj5fzAYlDMD9HekksrzYzWFI1XaqrwYO57BGsCbmaF4q4qGLfUkbipDsflKBdcV1TiH8u+wsPD&#10;X+BGRTah9uT7zYY6CK9wP0nBLBluxrjiZkoW/lLNZpDghRoDgczwQTrzbjfVasObnfimowy/zObz&#10;TVmDN3WFSEuOJWzBUGYFIC/dCyYFyyZHaWMG4qjG4ub27PpyWulQRDA7yyWA/aHgdqMNLtAWu8NQ&#10;RStZ7IHkAm/oK0KhK4pAtMYb4UoPwuuLaL0PoZYhq9yO4GhXCd7QxBGISvJlvk5DMCNZ8IACy7jc&#10;3tCOzMYOyDVRBPhZqr8/MpvMsFQKcNNgqbIR4lTGEj3GLSDA4wpROrGaccSI1Z+moWtxNbMnQWnl&#10;OuOKkd1QBHNBGssGa3EmdFlGRMSHY7T7SOmKKo9AQhzijIBIF+RVDcOSd5/H9v2jsHOfG7ZsiaQb&#10;MUOTkYrC5mDEcF9eIMB+4aP5HoQxMsRIP4onz4hFbnUQlr8xBOXdftCVqWFhDp67xAWf7hqJN98b&#10;iqLuNOSwWZe0J6NrrjMaGK2qOgMwaf6fMPO15zD71T9g/rIheGX17/DWxmexfL0zXlnmh3Vf+OLb&#10;GxZcfViMk9/JUV4VjKS0cFgKqfxpAt5YydmoLbFsUHIM6a8rxb3SHHw/aT6urVuL2wUFuDd5Ge4s&#10;WIe7M1bg7pT5uJ8aj/tUXAGxUN+7BpY2GP1qK/qXbsO1SfnMvh64FZ+MG3Pex4VjJ3H22Nc4+tkB&#10;fLX/c3z3xVGcPnKEoOzG+S92PwZ1ENZ/Afap6d+W+MpIDAcVWQJ3YJ4E6lPTg+sPlmN9jrOk5YMA&#10;E9bH+ZfPe2yPwy04IH0KZMIr5jtKTO/Et7s/wqGtK/DSK1Uo7qXqdoagvKeaitIk3YFUOSFe6tYi&#10;B73P/PPDuIV4ML0Dt4yBhDGEjVA0Q76nBPNymDt+zF+EXxevwfFOHa5Sse5raZkJ8D02TbHOPTEt&#10;HJIqiHEmEP+2eDP+Y/5y/FrYjrYcDQJVwxFlHo0oWt5E80gU6d0wMzMeh/PL8R8Ni3H5pTX4+KVX&#10;kcfGUEBr3Kf2RbEqDG+U6xFjlEEW646KrjpY7Myu8SMRb6aqplIFcvyQkCq+B3aFqd4bugoPKIu8&#10;oSkNQkpVJJLSg5mz3QixO6K1PsyU7pAb/RAS54oQbickfigtfDAMGTkIinBBYNQoBESMQHAsIWpr&#10;hL26DpGMbC5uz0vzLDXJhNeE1Jo02KoJY1U6TKW0pxO8MfE1C4rHl2LsyynY8IUWM5aVEuA8pDea&#10;kN+biey2XBjzLdBnqWHI0UOZpkCiLppKLIO7twtcxG9dBYyCNyFuaHXG2j2E7usR+PLcaHz6WTjq&#10;m+JQVJGAkvpoZvJw6euj4DgXwhvO1ymu6oqkG4lFZYcXlr89BI3jPJBI5awZE4SDR2Nw+NsELFrm&#10;i8yWbGQ0lKKhOwTjZ0YSXj0qWuXonvAsxk0dgvHThmDijCGYNIfjMwnyu85YuTEaiz4chi1HE3D8&#10;Wh0u3bNh6dJI5t84KG1hSKRwatlwNZYE5uAE6DOUBLipEo+qS3CnqhaX12zG7UVv4mb7WNw4eRu3&#10;b/yCayvfwB1rCB7oInFfUuFoHkzhPIAi8MPYlbixjuurPHA/yYjbi7fg6sVr2H9oJabMz8W2jVtw&#10;8cQZnP7mG5w9+i1OHtqCvevewsl9AyA+Bey/1MCyQRCfLgGpNPwtqP/TvKfqzIDdfrx8QIUd+ddh&#10;jx2wDsI7cNaZ+3Fi3yC4T+rMZ/uwe/0CtPbE4tP1y9AzOx1FfRG0UTGom9DNgy0Peb2RKGiMxprS&#10;Vvy84D3cpXLcscgkNb2bEoF7bIT3TXQ56kCcD/XCndxq3DAl4GaCD6HlMjZLAe8dKuJtVQhuqwkv&#10;3/t+ZQCnk/FNbyfuvrwUv740Ge9bmT+TqX7KJCqcB0KUroi0etP+esJk8kZfthzvT63Bo85SbCrK&#10;gEHrgkpa5RKrAt831MKm8YN3xGiUdlchu9xG+EYhhrY7gVk4KdMXyhxm5jR36CrdmPsIcZkPNGVB&#10;MNZEQZMbShX2QXD8aGZgD+6HByKT3ZmxvSWAg2OGIkYTDUNmHoLCnRFEC+1PgGVx7tDQQmtpdcOi&#10;RsPTdyhz6whomAdNFWqk1aQivS6TKkyAK7QwVoehcYYSkxYZsfwjO45cnoIlH/fC3pvPDCp+jscI&#10;e3sqUvJSmPepVpY4whuFyAR/hMZ6IzjCGz7BLszaTvAKHgF76fOYuPgPeGPz7/Hurt9RJf+E7LJA&#10;VHX4oLYrFjGqOLh50P4rvQhuGB1JJOTiK6n0OJQS4KVvDcEiqqm9NhhLPwzFiSup2H8kCr0zZajs&#10;k2PCvFh8vMGHuZrr12rRMyEBYyY6obn3z2jqew71nS+gsvVZtIz/HaYtGY5pbzhjxjsvYv1ROb66&#10;Wokrj6qwZlMi44w/otUyJJnjoUkXJ7EIcFoS308Nhtyrr8SD5lr0N5bjZk01bh34FneWLcWVnon4&#10;/upd3Pr0AO5XFTB7sevTd4vu/8CSh/vdr+LWBx/h6thsPEpW4P6i1Tj33T6882EHCtu9ocobhsWv&#10;v4wrpy7iEiE+eXQPtr2/ALtXryRA+wiMsNRPIH4aLse0Y97TUA7Wf4NzYP65Q7sd8zh8PP5UibPY&#10;g7lZPIc4+SUgHjwrLiyyZJPFkMuO7HwXez95k8t34TizvKjv9m7B8b1bacX3Yd2qCVBmP4fe8VZs&#10;WL2AWUeBAululURUjO9CY7cJu2rr8cvrH+LmpAqCGIgH7KIPUsJx30hHw/dTuJobcn+cC/PCpThv&#10;3CXMD6jKYj0BsHA8twjt9eRg3GDdSpahP8YXhwjx5CY5bk5pxSla1iZxCWWxAhs//hTvvrkZlXk5&#10;iI13gUzlimC1G2QaZ8SrnVBvCkRznQYZPCjeNKagJcUHf5s4AfM1CfCMdEZWgw5GezQtryeh9ES8&#10;yRcJ6X5Q5vpKXx8lF1IhG8WllD4wVAYTqkhm4TBmw0CEyN0QqnBFFBt6eCKHhDhG5UlYhzJPJiGF&#10;ChwYPoL2lfk3bDgikwJhrqyByqKW5nsHD4MvARZnwPWFsTCJa6OrU6nEhJhAm6tjoa/WM7cmYtv+&#10;Tpz/YT02H3wT+WOKkNWRgfQGAyGm+hao0NRj5YEejzh1GCLixM8AuSMwwgN+YW58Hhe4+bCBJDxH&#10;y/071I0dimjVc8y7zyAoJBCGvFAUdIex6cjh6eMkASS3hCLBHIY4ayjibLGo6HbD628OwaqVQ/Da&#10;0j9g99cR2Hc0Fmu2OGHJ28/izXeGYP22Ifj65AjMXxCEijol6npNqOoSPwpvgCo9ArrseOjSopFW&#10;Morzn0PzpD/TWfwRc1cOY04Ox9tb45BXG8D3ifnbFAN1KpXYGkOQY6G0xEvzhjxoqcaDpircqynD&#10;w+Ic3Oobh9v7vsW9VxbjemsLrqxeh5srN+Ih13mgCEC/OQv9Mz/Ajb0H8T0ty/XwYfjUbsbOHYsx&#10;Zmo8jNwZU7kXdMUuqO9Ixblvv8TWbTOxZHEbPt+4idn4M8JD6D4TeXgA4kFYJXvL+QI4MRSWVwDH&#10;6afB/S2c0voD8weXDY4PTjsgF0PHuNQkxHMLFf4twFTcC1/swVuv5mHalFzCekACV9SxPZulOs39&#10;3/rBIlgKfKDKHokpM3Mx7uVqlPRFIbPDH42tufimez5+evNdXOvLpnMJRH8KgTUSTgneSPQLgGnT&#10;biqCcF0eLKltfwqzLuG9J84xsG5z3g3a7e+Zl6+xbicE4ESMJ3qYR6dXBeKOPQUzSnMRy5yqyvJF&#10;BqGaODsXr48vwisqGaaEuqBFk4RUUwrV0BtecU4IShhFmP3whlaGrVTI82UafFpSBi/ZUGTWpSKt&#10;2IhYgidOZEUbPBFn8UOS3R+qfG8o8z1grPeBtd6XedgfKczBxqpwAh5AxfaiCjtTgd0RRkstox0W&#10;30WHxDsh2WyA3pbK/DkU/mHiKyRaaHFJYVE2VTIOvnxuH9kwWuuRfE4fqHPDYShJYv5NIcTpSClW&#10;MqJEYczCPEydpcDWg904+/MWfHt1A+qn1iOrKx2ptXqYa3TofUmHj7c0QG1KRIwyFOG050Hi/tpQ&#10;d3gFOcPDfxQ8WaPchsE77DnCw4YTGU6A/ww3zxFIyfdCRlsIojTx8Ob6cSkBSDCFIDYlmPsWjEi6&#10;p9qe4VjGDLvmgz/g3TW/w47Dw7Buy3PYsH4oPvr4eXzw/p+wZdtz2L3/BXRMV8BWUYrMhnLktFYg&#10;s9KOaGUklMzSGqv4jetQvtcuUGd6ILXMG/WTnTF7yTBo09mA49kcTdF8/6JY0QQ3AckmugONjM0p&#10;ggDXl+NhYxX6azisK0N/eT5uTJiEOzu/xL1Zc3CrLB3fd9Thxoxu/GDOxcM5H+P6/v24NrWYVtob&#10;byW5Ic0egHR25JQSD3ZmX6SUesJQ6gUz7cjYWWa+QW6YMq2cB/1BwiYysID3ST1RYcIlTRO2g3se&#10;wybV/wClUNrBenq+dKJKLB8oaRmf96x4vqcAlkoALG60GIBX1JkDO/HNzhW0NzxQy/ywc/170nqD&#10;8AqQTx7YgkuH9mHhvDYo7aNhLnaFnQdP4bhUdNXH4fTY2fjxdTbBOh3u64LRz275gB/EfQniCIIa&#10;iYcp0RzSJutlhDZUGn8oAKcqC/UVAN9Uh+J7pQxX6ICuJQfiSrwvZmW7o70tCae7x+L1ZjsKJ02i&#10;wvkixuCCWJMHolJcEG9xgzXVD7U6T7yWr8PyyV2YmpuFcbW1nG+gKjrBTzYSutCRaNK6Ym9DASLC&#10;PZBSlgxzfiiV00u6kivGwKHZF/Gp/lDm+UFdQPtc6YX0lkAYK71hKPeFrjwY+rJg2kx/hFGBQ+Ti&#10;QhJ3yGKYd6NHc3o0jHlpUBhU8Ax+gTZ5pFQegS8giPkyNN4TviHDCPcwyVqHEnp5ehg0+QnQFapo&#10;oVNhJMBF3cHST9xWtMTirTUmHLu/Eqf7P8KiVWNhbxO3JKagus+C9XvK8OHuCh7ozLE8yMVFELJw&#10;LwQRYF+ZC9x9RkoK7Oo9DMOdX4DCSks7PhQ+Pv54/oVnGBdGQEuIoxhZgqKZ63V+rEA2qEBEagMQ&#10;kBiMsno3rFw9DKvXD8PCFb/HR5ufxZ4dz+PoV5E4db4Ix06n4tjJBOzaHYniJgMqG9NRUmeFrYpO&#10;odKGeGUstxmElNwY6PPF/z6FsXHE8TiiRS6g4qZ5S/stNzJ7m6KQZIyVlFfO4yOOLk1OV6YxqDHk&#10;Yd8sPGprI7yV6K8rwcPaKjysqMCNuQtw87Ov0T99Gh5ZlVSLPDx8Yydu7dtD5U3FD8xM78qZidID&#10;kJwZAB2VyMwPNKXUg13VgwD70voEMsx70474o22CCV/v2iGBdO7wAUK3l1CI65gHoRUWV8BKyCR1&#10;HoB0UIGlcTFv7wC0nB4A9gmojnXOUT3Pfc71xPrSvN+u62gKUtOQLq8c+GpoEGA+/+Fty1HYEAhl&#10;4WiMn1KG89zmtwLePdvw9c73MW+WHq8tyMVn65dj4pRCmPialQXu6MlJwbXuOfjptddwuzQJ/boQ&#10;upYBeEUEEaor1FcCWAwFzLTVBmZbCWAH3Pdpo+/oo3BDFYbLSUG4lOiLS9E+eD3VC5XVPljb0YDt&#10;L4/DW5OmYMyc16G1yyFXxjDvxfCgI0AaV0SbeRBa/RBp9KDKuSDDEoSJLRno7cpETbEWH1c2YXoU&#10;816kK8ZQ9ZKTPGjvFEgrNSMq0QPxZj/Emn2Yo8XNEUFIzg6EutAfGjosW5M/0puDoKvwhIrzdOVB&#10;VGh/HuTiYgkXCeSgOGf4R7kgKMZVOhAjEgPgQ+X1Jbzi70vc/F/kvoqrnEYQ3uFcNhx+HA+Kc2Uj&#10;CkFyVjSSsmKp8lTWMgVBDoGZ+Ty1zoCeyf7Y9k0Djj1cjk+oxk3T0tA4qRDrd0/EN5fmYOYyughN&#10;BBI1UYQlDGHRvrTpblL5ypi3/Z3g4TcSzu4vwtntRdgbX0RZbQJGDnOFttAZCiMzM+ENk/M9VPmx&#10;fJmF/RDALG3Lc8GmPTZ89k0bPtimwrtU273bXbFr83M4fCQUx87acfSkDt8eD8embdlo7JHj5Mlo&#10;fLrJAFOOhvFADX2als7ED1a+ptTaaOiKomAujYMqIxhhSd7c91Dm+HCorJxnpeoS3kQ2efHrHIZM&#10;8ZesuVDrk6jAP/wH7q9cioeVReivLaYa9+HegkW4l2vErVeX4/aBw3hQX4Mfxi/DbVrJa10Z+NEQ&#10;iHeYkXQ2HuCZ/GDTaK/sPnzhntAUUH1L/JBWH4S89kDkdwbRNgQiu9kX69csxa3vjmL/joXYvmYJ&#10;QTtAUAcBZknqOKDMAxZ6EF4H3AK+PRKMj9X2v40TXgEwQRfjDnAHamC9/6bA0oks1oCNPikp8ha0&#10;9qpgrvKGlQfnng0rOY+g79+FHR9NQU7GH5CVMxob3luAD97phLbMEzMzFbg/YRn6X5mNm8xw93nQ&#10;PrBwSHgHARbDfnbUfgniQWiFnR4YcvqBOHnFuk2Ar2rCcCHBH5ciArHS4o9i7s+snhZMmViF5vGJ&#10;uLDoAyyng0rI8MfCJa/hyJffY9GitcixZRBmLwQmOSFATaCpxFFU6ZDk0YhVjEaKJRhvdBcxjwfh&#10;/2j9cSzZD/WxTljUUYG05hKERtE6GgmvleorTmRlyJCcHkKAA6Fhc9bTcWV0hsFY68vP3AuqHD9o&#10;i/2kO6HCkj0kFQ6RuyIwliDHMhvTLgdFuhBQKj8ttI9slASx+DrJV+bEaUJMgH3DqMLM4tHGACRl&#10;MnNaZFDnMz+XJUr/mZRWnQlbgw3FLXGYtSQY+652Y9mWJnTMTMDH27vw+fHXcPr2O+ibWUwLHCWd&#10;xBIlfgg+OMoTMlZwpAd8mYO9/Gmnqcbi70/d/Z5HRYcrLJYoxkAvhMXQZvuOREiip3RyMDSR8SDW&#10;A4FsRks/cMG3l5Ox/2QOPtngi20bXsCuHSOw+eM/YN+ekfj8cAj2H5Dh4IEQvLc6H6vXuOLyrQA8&#10;eJSKudM1SDTHQ2WKZ9MaTfFzY3OKgIHHi7hbLDTeC7HaQMTrg1lhkl1ONEQQ6CA2FRksOfGoHCN+&#10;Xy0LCi0z8LUDG3B7Sgd+aKikChejv3Mabi+ajUdFabhbSTs9Zx7ur9uJez1duNFTin59AJZrmVHS&#10;AvmBBtG/B0Jh8aV98qHl8YGpLECCN4fw5rRRgZsCUdDlj6IxXhjzUibeX92KlrH+eG/ZHFz68nNH&#10;7qUiOrKwgPhJnSGIp1liKOAT9luUUFUHpANQSuAOKK8E7sD04/kC3IH1qcyOBvGvIEsKPKDE4izz&#10;RdrjeXPFL/x701m4M+M24MJBuoYDe/DJu13ILmBerPDFtLlZaGeHXZhlxo8vfYj7b8zErSyCqKMV&#10;NsexYgilUGCHCksl5hHmflMYHpocittvoiILgPlhCYjvMQvf5PgleQCuqnTYVKhDSflo1HcWoGv+&#10;NBQwZ3dMVeD9RWNRkkXAsr34vodjwit2vLd1DraMm4AxKiVmZtjQS8tnoZWNVLggONGVByLzabwH&#10;/KKHwxTlhBmRTvgucTS+VAbg/ZwoVDbEITDCFQkpPkhkc07k56y0h0o3P6hyg6Ap9iesjBdNQcjt&#10;jqTr8qZaelOBvajSPojSeSNEWGna6OAEgkt4xRnnUAIQQIB9BcCE1ZhfhASVCl5+4nJHKnOIUObh&#10;zMEubDbiO+gQZs4g7kM0DGUxsNVGSnk4tTYV2e1WVLSHYsHH4ZjxQTraJsdg3Y5qfHtxPS7cXY+O&#10;KaXMrLSdogwxiFeFIzTGVwI4NMYbskhv+AQxE/s5wd1zGEa7DkN00lDaXHc+hzt8/IciVs78rPBF&#10;eBKbUoKndAJMYRqJg8fDcOSiDdt3h2Lrx3/E5k/+hI1rn8EGZuHtVOHt29yweZMztmwKw46dyTj2&#10;nT9OXkjG9YcWfPeVDTZrLGJpzwP5Xigz/GAqjYHcHIJQuQ8SDDLJrYgfOgxX+CM62R/xjGDq1DBk&#10;VapQ2WNHQU8KinrT+bpiqcAE91FzDR62VONRQwUe0E7fHteKHypy8aicmTcvE3c+3IQHy9/Cr9nZ&#10;2KDjB0pblpRBgPnhii4t57SpTAZbTQgyGoNhbw0iuAEcEt6eIBT1+VOFA5DX4oPSbjd2Dx+sXvkK&#10;AWYmJrjnvtgvgSmd3JKUV+TfJxA7AH5qKAAegNMBNeEUyktbLoEqKS9rANwnxWlhzaXnEPXESj99&#10;AccJKu0F7tPaVdOR3eiDwnZ/2soIfLbxQ1z4fD/WLG9DVp0TLDXetJz+WFlciV/nr8WdVyfhZmow&#10;HuoIITNLP7tnP62PyL/CRg9a6QfMwf1GMS0gJrjmaIIcJdlncYZa2Om7+nBcSxInrow42FCCqiZv&#10;5FYnonRsO3I6I2BvdscrixoxZ2oB8+4IqPN8oMzlAZBJ+5k6EimZPBDTgtBdosRH5nB8yoN2JTt+&#10;CxuwITsWYYQpMsYDXuGjMYoHa2DQCNQR7DKVB4orEhAS7Y1otTtVMJg2NgzK7Ag26CgJZHVxAKOF&#10;F7SlXsjrjUBWYwjhpU3PIMTchzizN8KUHpDJ3QixB4LjOYx3R4hQsIjRBJW2OWIkel55D3m08c4u&#10;z0h/5elBiN39RA52ZQTwRgIP2li9TDpxpC0KQ1pNJN2QDdZqK+wdVuR0mPl+JKGccaZ1fDDeXKXG&#10;V1dW4PsfD2Dawm4ep0lULTkUKfFQ6EW8CJDu6IlIoCVWUO1igggqldhnFGRhLggIcUGsbiiPYSpu&#10;mD9ik0IIkQ+LDYkNyDNwNLJKh+GL0z7Y/V0yPlgfilWrnsHGdX/AJx/9Dh9/MASbtz6P9eufx9oP&#10;/4yPPxqK/Yf8cfS4FifPWnH+agru3zdj3BgF5NyniAQPOppgydlEJNG98LXGajiuCKLikytTsHS/&#10;dUpBJPS5FMNaJUp7MuhqjRREi/Tj80P666m8TeUSvI9qCbM4G11Xhh/qy/FDTREhzsb9pibc3bgH&#10;Py77COebalCc4otoWqtEE7NvdjQs5WG0N0F84TJkNYu/ewxmBaGwL4Bvsi/n+yKXalw21g+V4/xQ&#10;yHkf07Zf/vIQLh35HN/t/4j5chMBG1BHSSEdwD4pLhMQClAPP1FXkaVFieXnDu97PC0By21ImXlg&#10;vlDox3ZaACxOlhFgAe6Fw/slhRYXb5zYJ2z1bny5fTVtVTQbjgwpxa6YMb0F3x85jPeXtyK/3Rst&#10;XTpsLCzBr0vX4vbkMtymxZFOQA0orQSugPhp9WU9NHKZZKepuIRYApjqK6mxMYwQh+GOuJ7cWowT&#10;k6aik0qXWc7G2FiOzBY1yxWFPWa8+9YrGD/WxAPUCfFGZ4LsSrVyl66cEpdAyjMDEJ/uh4R0fxjZ&#10;ZIt4IHbXB+OdzxtQXpGILTwod2tjsbxlAjqi6ZxkLjBFeEDPrBcYNRIas/gxuEjo8uMIbyw0hdFQ&#10;E2RVLu0t1VaR5wFTnQ+KxsbAVEW1zvTg83pDnk749Z6SAocwV4fKqb4EOEz82mKUO/xCnZh9nTDu&#10;1ZdhzrTAyfVZWtnhcPN9EaM9XyTIQ/k4d+Zv8TOyoYjRBDMjCoGIgLnIBEuZGWktJth7jMjssiBv&#10;SirqxssxZ0E4Nn7WiO//sgvbD6xAapEc5nwZD/QIZscYxKlCuQ8+zOJ8TxhNErRRCIkMQFCoG8LF&#10;b2SxwYUrhyGrRYbI6EiEJ3DdJC+6BzfmdGZm/1Ew5b6IT79+HhsPRGHqLCe89uYfsH7Dn/Ax1Xf9&#10;lmcI9R/w4bo/4sNVQ7CByryXNvrLI2Z8e8KIi9fUOH4yDPVtyVRUNRuDG9Irw6nqwYiibQ6R+8Ev&#10;km6Fai+uWU8T/9RYFs3GFQqt3Y/HYCw/9zTktuqR32WQbpIZ8rChnrC246feBfhxznL80NWKH+sq&#10;8KMAuq6UEBfTTmfgzsTxuLN6K375ZDuOF1lgSaEC28OQ0xQjdeDMJlazADcYpnIZzNUEuonKVe/P&#10;J/NH6Tja6D5fjnujsjcG+zdtxdVvD2Dr+jGYONWAvRs+wYUjByQVdqgkoRUADgI5CKMAVcB42DFf&#10;WGYJ/AG1labF+mK9wccMbkMC2KHyju0Llf8U57ls8+oZ+HLHh7TOBwiwgHgHzh3cg6kzclHYIm4t&#10;80VaYQy+27kD6z4cj+YG5sb2cfhl0UrcnFSOe7oggheD+1RcAal0wkoAK5T3KYCFIj/kG/9Ass8C&#10;WqG+kXgkAJaKCqwKxP28Blx5+TXMqWdDpKUrbKlFRoOF759wMXLUT5+NlW/Nx9guPTPVKKSkyxGe&#10;LHLnCETqaJd1oxClJ9QmKqPFcYN+JBuvsdwdbx8yome+AWNVvlidloQDr8/EL9yff9P44idrBI43&#10;tkIf5olxcxbQaVhhLFXAUJAATW4U1LkRUFCVk3P9pV/pUOa6w97F5tIhg6bIccN/kt2b2ZVKpyaw&#10;iYQjWVwTTYgJcAhVPyjSjVZ5BCK0ntJJIjffYXD3HgpX7xcwyu0F6aaG4DhX6eqwODazWOZBLVXf&#10;UivUSAtzsQ6WOj2yu8zI6jCgYJIFpVN06J0qowon4curc3Ds+hZMmh6MRSt+h0XvOaO8OQQxqihE&#10;JgYQTOZ6Kl2yLY6qF0Hr7INI6Zcg3RCtGw5zBRUwXAal0ZdK6M6cPlo6ay7++NsjcATflz9i2Ycv&#10;YMGSZ5m7/4gNu5/Flm3PYO3632PNxhHYts8X6z5+Fhs30k5v96YKq3DirAmHv4pAz4R4WAuzkJKr&#10;4/54IIXxJ0zpjXDGnNAYf87zh7k0mhyxaiOQ0xIOW1UgtNl+fO/DkMeGld2kln6+R5sRhyE/1HXh&#10;0Zp9uP/dZdw+fRwP5vThp+oShwILJSbAP1QV4GFROm7VluHOyi34dfFC7M6WSz8bk0rLnN0iAJZR&#10;aUNpb0KZiUKhKw4mvIH06gEoGRuAgm4qb3egBHLjJBW2blrMN8CM4tbh6BibThU+6IByAMjHtvcx&#10;fL8pzhOK68i8Ytqxvpg+M7C+tGxgXcfjxDoD9llSeYcSXz66B9W14UjPiaYT2CDdpHB873bpbqOP&#10;3p2C7FpflHUF8cB1xhvLZuGL92fi69pOPFr+Ea43m6WvgR5QVe/TFt8nrA5wBayEl3lHQOyAl9MC&#10;XqG4HH9IyEU9IsA/mAXEYXikjcDPRY14sOB1fFASgtwKJ3bcDBSIvwrpDEBZXzhaZ/ah/eVlWPJS&#10;AwoKqRKmUZj+yhyUlFVh67TlyEmjSqZHU3mCEKl0QaTKBdFa5l+VE8IId81sV7Qti0D30gS8tbcb&#10;dXUmFPLAXExb+2XsUPx7RxEOVdejfWwdGqY2I6U8AXoCrMwMp5UORVJ6KJIzgyC3e1HdPWilPZA3&#10;JkyKFMl2DzoAZuEs8RWUDxsKVZi5O4xqIyy0yMHBUa4OKx02HD6y4QRjFLwCaKH9h0m3/7nTTovr&#10;jyO0AYhjY4mmWKiLfGGulUGXq4KhUAlDiYo52IAMHsg5Yw2om5WH+vEazH41BCt3mPDdvXfwynIN&#10;Zr42BO+uH4JtR7xR1x6L8DhaVFroeC1tf1oiVFY55DqqsToAAXQgibaRzLwuSLM7o2eKK/zDXOEr&#10;E98dj+A+jkSswglT5v0ZLy8dglmv/A5zuP25K4fgrR1/wtIVQ7FyxZ/xybbh2LzjRaxd/Qy2rB+J&#10;tWt9MWGuGmWN4s6vLOTS8ZpLbEg00glogxGTFE13EAkVj4n0yiSk1cawopBeF/4YYLXdF4pUMtai&#10;Q0a9ApmtSTDmxVOBy8pxe2wbbk5uxp2uambhKvzYWE2AKwkvFbi6kADn4weRh3MsuDduJu7s+gx/&#10;aWrEx6UJEsAZhDe9gapbFco3VhQ7JSHObpWhpE9GeJmFuwNQzpxS2BtI4INR0u2LvHYXHpgemDi9&#10;gjAdHsiu+x7b5adBfAzyb0qo7OBy8RgJYAnUpwAemD+oyNKJsUGID+7FtaOHMGtyLdzDn4G9KAFf&#10;71mH81/sw8l9O/HVjo9R1RFPiIKhLHFFX54Kt6cvxL13V+L7FiPuUx2EwoqTTveZX+8R1PsWwkpw&#10;JXhFEdp+AbWFmddKeMUyKfcSWmZfAfAjHqj9ycH4ub4Xv765HEfLVKjOH46M9kSkVxXRvfADbXBH&#10;Zp0FjbMXEuD5aOpTIjblRUTo3VDUbcGEcRU4/sZcVFdHoGJsKpon5iCnkarDLKuVh2JumhVpUaOR&#10;YBzOTOnMTv4i3tibhCN3X0fbxBKM8nkBQTxQsyKGYWlOLKrsSbSrhLeIDSFHXEYYigQbG5kthAc6&#10;h3YfWnR3WufRsDT4IrNdnOByI+CetNnixGYAophlZfHiJ2kJMK2ojDk7RPykTbQL4XCGV9BwKRML&#10;hRNnosUZYQ9vwhI0EjJxNZgxGBE6WvZsH4oDt5+dBH0+Ky+Jzk8FS2McaidrmTcnYz6dRNWEUMx7&#10;JwSbTxRi4cp4tIwdgtdXPot9J2Kx9WAuY0EMFZj5Vi2D+EUMXaYaSg4TdTJ4+zkhzjYCqfmjsWLN&#10;n1FS9ye6AxcC5kT3NQq5lc6o7xyJyS8/g6kv/x6TZvwefVN+h44pQ9Dz0hC88faLeO+N3+Odt3+H&#10;tZv/SICfxa4dXvj6iLiEMpcuJotikIOijnpkVnNfGD/lKXGIVYUhOTUcRjbJtKo4QhxB9Q3n66MC&#10;N0UQ4GCoM/0IfAB5kxPgRKQ1xLERWKnAhy7h0Zxp+KmiCD82EdwmZuKGMjwSClxN9a3Mx8OKbPSX&#10;ZqG/OAP3C9NwY84i3Dt0muuX4fX8MJiaQmk7QpBCeFNKw2AsY5WHIrVORs8eTBUOogpTqdsDkN7o&#10;R3ADUNTDTEaY89s8sWj+WGbQwxJoDhAHAH4KxKehHazB5Y/HxfzBx0qwDhTnPwb4cwIs4JUA3oMT&#10;n4nvdVfj6qEvUFVjI8R/RE5RIo7uWS+tK75PfnlhPTSlXphabMOVzvm4/earuFatxn12cUltDaFU&#10;YAvBNXKcIFoIqKS0QnHFeJxjaI3DQ1uCtOxx9hU2OiUEP2hi8FPbDPy0aB4eZMVgas5o6BqpCCY5&#10;s28yKiaySdIJaGkhq6cuRs20EqS3MicanZBAu5rE3Juc5UV43KDK5gGfFcDcGgQDnZAiPQBqrQy7&#10;GnLxVrgv7NkyFJm88YbRg3FmJN75TI/d1/pQ12BHjLcTfMUJJZ9hCKYyhoSOQoxJ3C4YwOcSFzL4&#10;UVnF72YxX4u7lbI9pVsNlXluBFioJPcjzxOJtNHqvCDpoAtTCKvsighxVjra9THEQol9ZaPgTYj9&#10;wkZINzh4U+U8vIUaD3fcvyv3RFC8uDfZi7HMH8kZ8czh4qdo5LDWyKGukLFJyXFw9wfYvHUdtOXh&#10;yKgJQHGnC1rGDUXHuN/hg91u+OJcLo7erkDPNAXC4oOls8BJplhuhzk/NYnWNQTDnIZDkT0Cr696&#10;Ea+9PQSJ2hdhy3VGScswaDKYyxNHw17xIibOehZjJ/0BE6b+HpNn/57Hxx+xbhMj1Yl47NryR2xc&#10;OwSfbnsW29a/gE+3uuH4OT0OfF6O/Bpxe2EuirvqCWYRDPlyJKaEQp0VDU1WlHTPsYUcpbMBZ9RF&#10;scFGE9Io2CqDoMrge83jJJXwZjQ4/vC8rKsSQy7sXI7bE5iDKwlrvci95Xgovg+m8j4S1rksGw9L&#10;MvGgMB0PitPwoMCMuzk23Fi1Hv3r93DdfIwVXy3wiS0VYQTZUdYqcaY0BKUTgiTVzWgKkDKxGC8d&#10;74+CHh/k01YXUZ0/WfU2rh51APwYxIES9vg8Vfm8OMkkLDPHRT29jlDqwccNjg9+FSWVsM1iOQF2&#10;XIO9C6ekM9778N1na9HITLn5ozdwau8uGNOi4BP9ZxSUJuMbQnzu0H58umUJ5mappLuz7r0+Bdeo&#10;TuKmAvHVkHRlVUoOHq47hx+O3sbDYjv6xVVVAl6RfWmrH5rj8MiagEe0bP0CYILsgDiGtjkcP2oT&#10;8OPYhfjx7UW4mxGOeVYXZHSLP54mPFT4cma7nI5Adt0A6WxwflepdHY/t0sGQ66cMHlAYw8iwIEE&#10;N9AxzAyklQ1AcjqdQ5q4JS0QcqMnNLRtiWY/WPXemKGkC8rxRfX4YZi+JQi7dvbgVmYGTqtV2KcM&#10;wKbSSkyftBRJZi1kilGE1xuhVMVQpbt0b3GUTiiwuMlBnIF2gbHCFWktzGq01MJeq/PFvsgQrfdl&#10;FnaVbnAIS3CVLjQRtxIG0w0Eh7vAm/Zd5Evp6yUqrx/LzWcovAl3flUaWsaIf/T3psNj7uZ7Gc2D&#10;Pjk9hiofhfaJ1di04QNcvXwMh498DmstYTT5YpTrMMSo/4TWSc/g9Y9GYs0Xvlj1+UiMW+yDaEU0&#10;l4VAwc8m2ZpMO61AeGwA8gu9UU/bLG7z6xjze1Q0DYO9nK4kmvlX5goLM3/7mKEYR3DnzPs9Wnv+&#10;hJae5wjnn7HnC098ezYKhw+8iK84feLEaBz/xguf7wvEwUOxOHvFjPEz7EitykNRZy1ymkugy0uA&#10;yh4GJT/zMLkf87Y3LHSxqVWRBDhGck+5VODUSn6G6f5IYtyyVSbQWsfBXp/O5tuIIXeK69BP2/aw&#10;qYOwluJRaR7BLcTDyjz0V+RSebMlePsLCHBhKiG2od9uwL2SQlz/ZCd+eOd9XM21oLYkGNrKEFgr&#10;w5HK8J3dEonCMTJkd/rywPNDbocfivv4JvUQZKpwaW80KicFomlCCtZ9uATf7N8hQSpAk84mD5QE&#10;rBgnmBLAT5UDYOZYWm+h2hLAv4WXJWD97bgYnmPGPbTjXSpbEFKKQ3Fg00rsWbMKMRoP+MU/j6Iq&#10;PT7f8z5OLpqCh9PfxJ3Xp+NmFi2xnjZZWGN9EB7o1Phh5008+r/AjUtXcLuvCg+pdo+/MmKXf2hJ&#10;JLzyxwr8MFVUvHTS6pGAd+Ir+HHpLFwhEH2JI2EfG4g462jpHwtzOkJQNzOaH2gy9Hx/VXneyGRs&#10;yevxwqR5RahuayJM7lAQoqQMb6otVTjDl0rsR2j9kGzzl77mE5c5ytOCEM/xBBMzILt9qMoHSSmu&#10;MNlHILN+FBvvUGxaXoxvy9PxQ9yLQHspzqxdyxw8XboAIzhRnCTzQFAiFZQgh/PxEVovxDEHx6e5&#10;IinHBTZaaVMV1bfAE8qcQGj5vspTAxGR7IXwgV/NFP+IIH4ZUpwcCiDAvkFO8KTiiuwrQA6KdIKz&#10;53PIr9Biwdu1yKJ1Vme6Y/riTMxf2kbb2kxlNGHGrG4cP7oTJ779FBcuHMblKxekH9aPM3tQ1Z3g&#10;6jsUuVXPYv67QzH5TebW9cNR3hmAaGU0opShiNVFIrvcDz0T/fDuRyE4eSUU899w4fZ/j97xf4Ax&#10;cyh8Ql3gE+KCqHgnLJj3DN5b+XtMmfoHvLH0d+iZ8Dzmv/o89h9g1t3yBxw99iJOnx2Joyc98O0Z&#10;b5w66YZjx0Lw1dcyLhuBMVO1sJaLn5utIIR5jAFsHqYgOgzxS5meiFJ7k59Q2CqEhRYKHEWIaaEp&#10;jiq6qEgCruf7mV6djLL2SjSMa2MGPvkz7p/7Cfe/u4P+fWfwcPZ0Km4G+pl575fa8YDVX8TpgjTc&#10;L7DSQlupwlb0Z+pwt6oC13cdxc/L3sGxLDXyqsJhquETNIQgqzUEaVRcS30ALPwACmmZszs8Udyk&#10;xqKFM7BoSTl6p6RixrxqWpCxOLJ7D85/uZ8QDsA5UOcItTT+1Px/hfgJwALe3wIsQH26Tn628/Hw&#10;zGd7cGzXJuYk5pFidr3ieBzashrLFkyGXxIVJ340tlUzVixdi1sz23ErTdxFRDCppuL2yofZtbg3&#10;6R3cOXMDt65+jwdXf8K9croWbZCUcaUTV1aCmkrltXBIKy2BKwDm8h/TbPhp8hL8ZfEMXNC4o8xv&#10;BG2xjDbJB6NGj4SpKBSNc2JQxYxnKsmFMjeaGcgfed3BbIAxeGN+O2raGxCnJ6yWYOmPv5LMgUgw&#10;eDMbuyHe7M5G4ImYFKolFTN64OaECJUH4nTiih8fxKk9YMn0gsbmLV15ZKgejZL6cOhdhqI31hnT&#10;eYCpK8zMotHwDR+BwFgXBLAC42mBE90JtCci+VzRFhdC7AJ1oRvS6vyhL3Fns/GDoSQEmjwZElLE&#10;v+GLWw3dqDQOFRYg+4cxCxMQ8Q8Jrt5Dpdv8xK91uPo8h56pNmQUKuAZNlr6XnnqAjX2H5mDC5fp&#10;ina+hRPHNuG7Y+tw9OgGXL16GqfPHYOdtjOOTiMo0lX6YbsYzYuYuugFTFn0POZ9+AKK2iK4H5HS&#10;hRJFTR48Dv+AXV+8gIMnRuHzYy9g0pQXUF79LBJV4kZ+vtYI7luwMyqKXuT7/Tu8tvB3mPXSHzBl&#10;5u8xYeIfsHbtM9i1/Q/YvmUITp14Bh9tGsYG64O8jtF4Y/UInDwdhINfjMDUuZ7IqctERmUW7DV5&#10;SKvOgJLHUXCsuNmD+xvNhpjEnF9FJ8v4mTaQgbMbIjhNt8BmHJHgQ1cVzJxsRHVfHerGdGHI+Q+W&#10;4uoXJ3Dj1/+HG3/9B26sfRX9zLkPS5h7aZ1FPSDAAtqHeSb0s+7lM+/lmfHArsWtlg7c3HcKv8yd&#10;hZ32aGQ2hFFxxXd2QQQ5iEMZzLQAafXBaBtbgU/Xr8Wm9eP4BmRh0kvV6JlZhi2fbMTFr78kwOIa&#10;6QFoBxT3aZD/FdwnFvqJ8v53eAeHAtjBOr7/U3y3bzvHt0sXkxzY9CEqOrORUpGAzJJE7N68AhNb&#10;8rEprQa/Lt2Ca3NacNtKW2wUJ6Xi8UBJ+5zdikdf/4yHP/1v3PrqJK402XHz21P48cRt9GfwfTPQ&#10;OgtgbbTLAye0+jkuAUwb+KPZhh9fWoK/zunDGVsMzC7DoC4JRNnEMHjygAmN90PVlBg0TI+DPj8K&#10;CosB5pIoHqBByG6OQXFjBuZNrEJOZTbVNACmggja6TAqUwJSLOFIZl6NpXUVX+WklwehdXo8MqvD&#10;mflkqBubJP33UZiCYCg8aI1pd6mW4TE+GO3zR+T3+Ujq+hxt7EifF+ESNBR+kc5UtRc5ZEbmuB/t&#10;bwAzarD4iVgqa4TRFVGm0dIJLXFNvIUlLq2VIC4PpoKEIJoKEypudJB+m1lALM5GuyEgzFU6E+3m&#10;NZRKPEw6qeXq+zwax2iQXaqFZ/goBET5YvocKu653Tj3/UFC/CUuXtmLo+eW4MtvV+HajQvYvmsr&#10;0msSkWgVf7VCFxU6mvCJk0/PYiZBbX9pFKYuS0QyLbON+/bym89gzfpnsX7bn/DB+mfwKq1z35zR&#10;KG9wkS4sCWFWD2Tz8AseiZ6OZ/HWot9h0azfYfb032E6a+H832P1e7/H1nW/5zHzO7z37u9hK2PT&#10;zIySYkQRo2LP9EAU1bvAUGBBRnkm0kotsJXa+FlaGWliEBzt+I0uv2A2VQ2bNy20qYxOtpoCWCdD&#10;Rq2IpjK6qQBGDjckGEOYfQvQOL4D9WN7MOS2Kg63autx9d3XcJUqc5cdQsDryL52PBT22Z6OhwU1&#10;eFjRTDXOwYNcIwG24AEhvp9lxNXxY3FzzSb82taK9wuiYG2SIauFXaQulJ4+HLpif3SNa8KXezfi&#10;vRV1zBCZGDerAl3z8jFxcTO+FXcpHdmBI3vWMQcLUJ/AekbA+hS0vwV4UHUfX5FFJR7MuE+De+LA&#10;p1Idp1U/Lm5YINjvLWvFquXjce3oZ1i/6nXCYYSiKAJNZXQas1/HLyvW4sbUctwzBj8+CfVAxdza&#10;/SbuH7yMe3/5T9z8/CTuEtz7lihcr7DjzsP/wg8Xf0E/o4Y4QfVAnJEePIFFJX7ID+0HexF+eO0j&#10;/DS1BcfYEEzBgYiyhKJ+ViJtWyx8AnyQ2xaOlvlypFeFIc5AK5oVjjy6mry2UBjy2JkLczCtuwhp&#10;eQaqrx/0WUHQZVPtMkOgZalFZYcR2Ag2J19MfdML098JxPyNCeh9LRY2XQCaYz0xOdINs+OCeDC+&#10;jKo2I6qyyzFuTDM6e1Jg8XGCOdgdKWGBCAsPgSwyGO6E2Vt8Jxo2iiA7wT9agExLrHCRvqKKMjlD&#10;mecKW7UP9KWukuXXFgfSLoYi0RKAsGRX6be4xKWJgVFsAFHujnt1CbG4mMPDlzaaaiz+j7ewMRZ5&#10;NUqoTCp8vHYvbtz6FcfO7MXhE29QeT/E4e/m49CFWTh6ZiUuXPkG167fwuqPNjMni6vIPKSz3uJ6&#10;47DE4WiZ8WcqXzCqxgehuScZ1uwRWPja77j+7/DJ9qF4f60bKgjp1He8UFHtBhevEdLFJ+LrLj82&#10;1JCYoSgsegbje3+PMd2/x+KXn8HH4iuj957Fhnf+gL2bn8OcuXyN6WFItBPAenfpnmJNrpoOKBLm&#10;Qg2bhhGmHC1ScrX8DLWIUUXQebChxbLhajRIyUxGWo04GRzMBihUWMaGJOO4uN8ggArszWasQ/2E&#10;RjbhDtSyhjxcsh4PFizDg+o8PLRb8LCIlrkkCw9KCG5xBh4V1uDHCSvx4OBt3D15H3feXI772Vye&#10;aqAKEWChyMx4t8bPwoNte/BTfiYW8KAzNIcgtS5C+jV9TYE3anuZWV7ORPvkLHTPLUH3y3Y0zzZg&#10;3JxGfLZ7LZataGS+WIQLXx0msAT4kKMeK/BTJ64GARbq+sQyizPKW3Bk5zrCufe/gTsI73f7tuG7&#10;vVtx4cs96OvSIyjhWUybWowLX3yK15ZOQ2OeEqdbXsKjt9/G9Q6CbAihklJ1CVq/gXm27TXcPX8P&#10;3296D5deGo/+n/4v7h76EvfEHUTKSNzYvAPXjmzGvRwFxE0L4qsj6Wsk8XhzLH7MreW2P8KPs5px&#10;OCsGqfpw+MTIUDMhEVl836Jj5LCWRKLlZTlzbxBVwAvGEjbEZipvSwgyGFESbH7IL8rC7J5ypNNi&#10;GguCYLAHw5Atgy49FJrUcGioeEpmXhXna+3+PDhcYS4YhYKeUSjq86OVC0VhaSC6yv0xt8YXC19J&#10;Q26tP1Z9OEa6Qu7TVW34weSFf2p88feWRrzSOZGxaAz8I/zh5v88PGQj4CnuIIoQIDvDN8IJMuVo&#10;hGqdEWNzgq7UHYYKV2iKxA/D+9JKU4WzZNLdSpFU/RgqvFA48b2w+B+gkAgPWvjhcPV8Ad7Mw05u&#10;L8CYE4CyxiQsXDIGf/vHX/DgQT+OntiIfV+Nx5dHFuHANzPw5flXcfrqRpy7eBi3713Gnbs/oIoZ&#10;M1pHR5DkxecQN1N4IYNAZdZEI0YbiL7ZrtCbRmHazCH4eJ0T3t/ogw+2+DNXvog5H4xAbYMT3P2d&#10;Cb74+1FnBIi7lwKc4cKI4xIwnIAPxUba8Z0bR2PP1lE4sMMZh/Z7Yev2IDaBMESZQ5DZ4gl7cxh0&#10;BUlIMIUiJT8JJoKry0yCOj1R+svQeE0M4hWx3BcjDEYzjNly2Aitke+VmbY5tTrYATAzcJLVV/pp&#10;ncqeUlSPbUFlbzMqehow5Mrqd3B1+QLcaSnEw3xa5SLaP2GZxQmrLBMeTVvON+a/cO3X/4trj/4L&#10;N6//Bfe+OI/+N9bgfmUB7mXrcT+HipyViturPsHDJe/jdksNOoqCoKxg5y30k3YmvVaOuqlZ0k+v&#10;ts1JQ+tLFtRM1mDcS6WY+2YZuuel8OB5RQL4jJR7B5V4sAS0gxAPflf85KTVqYOituHD5dM5zfW4&#10;zKG2jhKW+djebdItgd/s3iTdgbR0QR+CE5zgHf0CShsMOLJkGu70zsOPK1bgVoMR/bpwB3gEuN8U&#10;gQeZbGo3/ouN7CJuvvYx+vvG4Oobi9B/++940DYOD1IUuJWvxm17LH6wMveKmxnEiSzm3f6UaDwq&#10;qMajd6i8E4qwJckdRp0MsSba3oJElPfEwNl9BJQpsSgfx2LGDYoQ/xHrCwuVNcXC91PlB3lyAOKV&#10;AbDY4tFQngydiQ0yVQaVOYjQ+lN9qcQEOCVb/LNeMORU72RTMC01c5TBH4k6b3ZzTxjLPZFSJmyu&#10;DxVD/GLlUMiinJFoHo68chdUtwXhrUxv7KJtvpevwLGeJpR2tnG7ucyWw+EeSLVkif+39Qlzgk+4&#10;UGMnBCc5IUwzColZzowkHgR4tPQ70uqCAD6XDInM1NHJvgTJE+LfDUMJr4wKHp3gC50hEZFRofDy&#10;cYebmxOimLNre5LQNSYFFy7sRP+DWzh+bCu27KvDl6fmEeTpVOO3cPr7T3Hx8je4fuMi/v73v2D5&#10;+8uZgz2QZPZHjNoXkSpvJGWKu5uimDPDEK8fgYa2F/H2iqHYsNMfq7cG4Y0PfJg3n8eMd0ehttGT&#10;9puOIsEDwVTgwFAeI0GMDsFOKMinWq94ETs3O2Hfpz74jOAePOiJzw9wG2+7sQm40YWEMgN7wVpB&#10;gPMSaHtl0GYnssEmE9546T5lcSmn2pwAdYqaAKdAZzTxvaUzIrRGNlZjWZD0vXdGdSjUuf5IsgVK&#10;/zldKX0OtajoqkdpRxWG3E3T4F6Wnhk3nfBmMf8OwMvp/vxUWuo8XJnWi8tvv4orO7bgyvHz+P7O&#10;P3H9r/+JW/PacT9NRYCZhzOYh2srcGP1Rvy4dhcuVGWgIN0b+soYFNCa1U3KRMtL6WiemcJcJ/5q&#10;MwkVzDhNM4zoWqBD+1wV3n53PrPwEQlgAe1gHn4a4DMDdVpY5YHM67DKu3Dpq8/x3pIeTJxYREi3&#10;0ErvlsAdhPfY3i0SvEd3beRwIw5sXII5U5uZA/3QrUjC7alv4+Fbr+B6eZL0/W6/TZw5pv3VUkE1&#10;tMOE5vLYStw8dYnKC9zefwC3rDG4secQHv78X3QtVjzSR+ERwe23iu97aZtNzMLaKPxY1Ykf3/4Q&#10;DzrNWMlcFcO8GZXiB1tRlPQ+BPLgHzHKiZY5QoI5WesLmZ83FDGEL1qGOFkgooP8EEZ7LfP1gszf&#10;DWHMTVHhPogg5OLPsaITCLc8AMniwgBdCOLk/ggN82X5IE6AT3jjmHcTjL6OWwVNPkhI8Zd+Hzpa&#10;yUyc6C2d/Ik2jERhfRQSNQHw9HwRSv8XkR/J5qJi1mZTD4sOhIvP83CnGrkHUInFd7mhLA4DYggx&#10;m2KEfhRUhS7QlbhCmesKRba4+cEfSmbwBL24v9YTsRpmYkIaxByss/lgzZYWbNm5CMuWTseK5Qux&#10;ePF4dE7OQHquDDu3zcL168dw49ppHP5qKY6eXEEV3oQjX27m8COcuXAAN25exl//+hes27oC8iwX&#10;Rghx9pqOxeQvfY8dYwhiZvdBEOFMK/gz5ix5Ae+scMXrb4zEhBnDYC59HuPmj0JWtiv8+BlFyOkO&#10;mFFlkeIGDBfU1w3FmreGYPVKcdJqND7f44Ovj4Tg2+MyvPu+B9onPY+UIm8kZBC2Hl+YGcd0ebGI&#10;1YvvcWPYXOPYZGMJcAybVyAU+mjoLHpoUjQI5XuqTPOXLLRZ/NZYWSCzsPjRfPHduwdSS9Uo66lE&#10;UXs58psLUdRSgsLmAgKcT/gKCCzB7ZcAJsgF4kyz+M43FQ9pkx9aVbSPatxNK8Stl9fjxv2/49Lh&#10;NbhVqER/uhYP7FTgXFrpdBVulNtxgyr8yzvL8VVWEqo69KiaakHTdDMap5tQM0mN4m4FSnr0HDeg&#10;c74ObXMTUTomEsvefgWXv/nqsfo6FPdfS6juKdZJcUGGpL5Psu5ZWu7Pt7wDrc0TYyfU4cLhAxK8&#10;3+7Z+lh5vxHwsk4d3IIJHZlYtPh1HJwyHfenrcK9VYtxs4DwMacKeCXra+Hrf2kLfnxvFx5mUpU1&#10;/vi+zIIbV27jzuETeJCmw616NrnXenCfH85Di5yV8Pgijoe6BPxQ3sPG8Bb6O9LxesQLCJT5wjMs&#10;GPEGP9RPjoE6KwAvvPACYghcQU0UUqgc0cEELDSQ5Y/IQF+EEOZgXw/4ebnCx90F3u7MjC6jOXSB&#10;j4cr/LlMFuyH0CB/RIQEIVQWgJAANoFAPwT4E0yZFy2ln/RVRFi8JxIMwQRZnOhy5wFCC6tmFqUr&#10;8Kfl9KCqxtFipldHwpuqMzJoBIbS1o7weh6jff4MH/9hzIjPwc1vONzEHUQE2TNopKOCRyAgdhRk&#10;ihGIsY4kwOJstCuSsj0ItDc0hQHMqP6IUntJP8ETqRQW2gP+YSMw6aU4bN1Zhq1bWwjGChz9dgXW&#10;fNKFWfNy8cnH47B736s4d+kw+vuvSzBfungGp08cwud7V+PAwfeYgw/h0Y83sOrjlVDme1L1/aEr&#10;CoMyKxixRj6fOhAZWekoLw1BSPiLcPN9Abbs4ejucEVl2WhYCkZixqvPoaRiuHQJZRibi5+MOTqA&#10;KhzujHlz/ohNa5/DirdHoqXbBZPnuGL+0mDMXOyNtsnOKO8ajlhbEN2HP0q6PNHeGwhDbjSiecwo&#10;UyOlv7VR22LolqIRKRc3VIQiXhUt/VG3d+AoqnQA0qrFjxbIYCoPhLYgEOEaRpGMBBS3iWvy85Hb&#10;mI3s+gxk16Yhpy4dQ+4V2Aiv+I5XgJuJB3mEN5NQp3GYkUugG/CoaQZ+mL8JD/ddx+3jV3Fp9fu4&#10;1dGLh/Xj0d88lo/NZh4WVtqA/lQF7lU04ubOw/iltRl7S7UEWIXKyUqUj1egsCsZJd0m1E6yoH66&#10;Co2z4lExUfyIWCA+WPUmrhz9mgr8GSFmSRl4v0NxBbwDJQA+JZRXyr67cZIAnxC3JRLY3esWoqJc&#10;Tpvki7Wr3uA2dktq/M1uB8Did6qP7PgEX326AXvWb8WXr72Fn5eswq23Z+Ambaf4bvaBjQAyo/Qr&#10;ffFw0lL0//C/cPfhj3iwfBkeaILwUBWC63WMDz/9HzxY8yFzsgz3U0L5nlF1qdJSXhbwauLxQ8dL&#10;ePjuCjwoU2GZ0nHDdpQuEMHRAbRpXsgq94WL+0h4eXvAnBEBizkMEf6eiAzwRkxwAGQ+tHME1NPN&#10;GR6uznB3HgUvDr3cRhNgJ3i6EmBPAuBDwIO43cBAhAQFISiA6htMxeG0mO9H1Q6L9IHaGokEZRgM&#10;tiRa7SSEUzHLre5YnRCIdyM9MN9mwszmMZhU24eehdXILIxEeqAbzFQgYziVLCQYPmxAPgFecPEY&#10;ChffoYSaMBBqAbKb/wjpJJf4ozOZcgQUdubgAjcqorOkwppiXyRl+CGWDkP8i6H40buweO5/uCvS&#10;C7zw8sJYrF3dhiOHP8T6jS14e7UN73xYiNUftmHP/vfw4OED/OVvf8EPPz7CpUvf4fzJL3Dsy4/w&#10;6baF2LP7NZw4vYN2+i56p86WbrYQX2OJ5wtIGIGXX5+En3/+Ce+/vRzePiPh7eeMUS7M265/Rkjk&#10;i7CUOmHCwj+jrm0YPxs2tkRXzJ7tg8WvRqCpKQTLlo/EuRuh+P6eBeNmJEJGBxEnLpDJkaG4yxW1&#10;nSMRbRLf1fuhoMsN+lxf5v4INg4/KK20zKnRSLZEcjySzZSNls3UT+Yq/biAd9Bo6BkzLJUi/wbD&#10;xPiZYPWCXE82mnKQ35SL7LoMZNVYWRZkVok/krcR4HyhtOm4LxQ3x4aHRY14OHEZs+wOPNh0Gve+&#10;6ce9a8y+PwPXf/4P3Dj7PW5/dhL3vrqFW5f+hjv3gLuf8ADNUKA/JwX9WQZmZz1uTJmCBwdO4dfO&#10;eqwqiURWtxwF7UqU9hpQMZYWeoKC4MagZBxf/LgAVPQp2N3W4dLRLwnpQUL8uQSyBC4hFkMBrhie&#10;FMorbv2jRRY2WgB8/POdOP/lQez6+E2UlCQhjgdGWm4ctn3yjnTJ5NFdtM47Hdb5uwPbcWj7R7iy&#10;hPl18VLcmlKHW7YQ5tUowiduwqdtTsvBw4wy3F3ErH/+Gq4WGnCjIAn99gK+1hTpd7K/Xzgd308s&#10;o1ITWAL/QHxlJF1plYCHeiV+6FuIh++/w4amxIIEP3b4fOgK9Ii3sLMmUoUDPKHLJMAEMV4ug5kf&#10;bGJkIML8mQ2pqKE+Xgj0dCOkTnAZNQJuzlQ4wuvqNILThIXT7qOdCTdV2dsLIcH/H1F/GV9V0m7r&#10;w1jjEPcQd3d3N+IkQRLc3d3dHWKQQCBAgia4u7sTIG5Idz+y9/5vOWdf7z0X/bznQ/3miiyfV40x&#10;albdZYuTg5M0R7ltjbV0AAq8tjbWArAR/YyVfWXFbjuKIvlIdo5yUuXlaeMdqRbL/HKiL09XJnK7&#10;dAzXKuezZMNApi8J5FO2N3/3suDPnBC+TlvA8JyhZI6ahIOLExp63dAx7YueWR8VxHpm0uTYz1GU&#10;WCBWrHSgWGmf/jqqyR4Byq4O6WLhxb47+hriKtbd0cdYdYnEyVOPXXuGUFExlV3FUeza78/e8mi2&#10;5CdJvBrLx0+v+P7zO7//+UOUtpU3r+/w8c0NTp2cz7Ur63n44CSfat7z448/+Vjzd4ZPmahaHx2S&#10;bMfqNRN4/vIkzT/fcbb6MLZ22pgLOGYCjpGpFgZmyubdWoya1Ye8sX1VRfAGDtPn1Xtd3tW78uSt&#10;Kzfu6vCm1pHatiAmzpbPMEpssKi7b7qyCk+PSXOUgnxWqgIHWVMlqsTZqmZZuUgO94uxwzvcCY9A&#10;G7yC7XESgO09jQVePYwtlUt0WnI/c6LyrER9FQtthWuQnMNZ4WSOTReAU0kWxVUATlYgHhpN8vBo&#10;OrQqAKeLhU6Lpj11MG1lb6n/DrV/wOef/+Tjl4+8u3uZ9yfL+VBcyMe9pXw6UMWXe5/58v0/+Vj7&#10;js9rR4mV9lNdF1ZmabX0DxQbGUDtrv00n7qsmtm1arAbKTMCyZnuR8ZEd1FcB9V64QzJCimTzFi2&#10;fh4vbz+Udp0Xt66p2ktVuyJNUeBf8L648ZcCC8TPRH2fCsRPJP8+keODixW8v3OJxTOH4OhuoJqK&#10;mC1v9NGlXxUl752t4Pa5Izw+t50386bRtGIrXxfk0RghCiq5tVmBVxlN9pPXf+Q10lnTdqee1vb/&#10;5mflNQE6j9ZDT2jdtUP+z01V8F610ihWmSKpTNAQkBX1FXjbBN7W4h3UZvmwLETJYqEk5g0kaUiS&#10;2Cp3vCJtMLYxJDDeWIAyJVRZEeNihrlY5H4CrJFAbaijqWoKqCqAdbTQk6atoS4Qa2Ig6muoJ4Ab&#10;iIKZmgm0NjjaO+Ds6IyLg70osOQnOVpamAngouRmJpibm6rU2EqstrOTrWRtJ/yibFR7IClXC8Ky&#10;5DX11xDAuuMfKrdFXeYttONtqgu1buogOezmuLGMnD2HgWNnoN9PHy3Dnmj3662CV4FYVxTZQJnf&#10;7CJW1LMPHgnaBGTo4xajo9pzOHCAkTyfgKuC1xAXZbmhfF8OXsbESG6dLZ37lnx/NuW7s7nAly17&#10;sjh5cpOIxUdaWuv442+/C4wPuHhpL5u3TsE7zJiBoz3YcWAs33428vsf/5DjdzZuX0d4hjkVJ5dz&#10;//5OHj4qEiBPs2DxMMwlr1s6SGQQZ2FipY2FvS6h2br4RqmxfGUvNq7WYuVqbW7dN+DWPUvOnlfj&#10;+q3e1H7z5Nx1T4JTlVpwyhRVK7xF4ZXOacJUNaJTbYkZYUzyOGO84pUZVPaq699KXBk61oHi0nAO&#10;7I8hPdVNOi1jTCzkezZVaoKpE5VrrlLe0BxzlM3VlUqYmWMzVOqbPqq/yjKnjUwQ+6yocKSAHE6H&#10;lnSx0NJaJce2DZ/Ol5efeXf/Cu9Kt/N28Uw+TpjI14kLqF9eSFPJVRqvfaLxZaMA/IC3RdupGSMK&#10;lJRMW/pAUeBUFcBtYqdbEwNoTI3nc9lJ2kqP0iBZe9ZoFxImuJM00oGksRakTJTMN9WZQXNd2V24&#10;hvf37v8CV1FgaS9USqyosCjwDaX9gveZorqSgf//8CqF8eR/T5WtYd2KCZJxKwgJtcbeRV91LXDa&#10;zFSunTrEg6tV3Di6kdfTptC6biefpqRTLyrUEulBkzK7KtiOtrSRtGyopqX2b9RcPEFz4zdafv4f&#10;2v4Bf4gL+f4/0FS2k9ZIZZKGMsgl8CoDVorqRjvTHhdH2+LdfNu7lS8Z7iyMtpPcF0T8kBgSc1OJ&#10;yYohKN6NoP5OqizqE9IPN3exlA6mWIuNNjVSMu4ve6wvdllHQ03VlNt6WlroyFFXmoGA3M/wF7gW&#10;ZuaSf3/Bq6ivkxxdHOzw93Qn1NeXIC8vrMzNBHQ99JT764hy6+lg2s9EMrJ8TtYOWJpbSTaXDO1m&#10;JrbNQVVT2TfKAWt3sfOSZfMW2JEjn2m2ky6zgs2JS/Qla0Ie/pH+aOh2Q9u4t1jpXyqsstXSjJUi&#10;da59sfZTV10bVnZ2cIpQrLRiqZXZYeIaPMWqKtMyvYxUZXfsJWKsE+XfdyiZjXuC2LqrPwUFE7l+&#10;fT9fa59R3/hOFPgbFRcKpBMJYu6KIUxemMnI6WkClAnbxWr/49//jVcfHnHi7D5Kjyzj9sMVXLu7&#10;gNsPNrFoRSYOPjrY/VUr+l/1om1clA3MlR35dThfpcWlCzqcO2fO1RtWctuCg6WduXqtF01t8p2u&#10;d8AnTT5f6dwC0uwJyrIRNTYUx6fGqHE2pIw3ESus7GohgMfK5ysOI22YJU9fCRPt0bT8nsXr50PI&#10;SnHB0ExdVFgNWw89UV+BN9tCHIrEH38torKCyZ6YowI4Vexz6sg4abFipaNEDMLpPzxEAM6QB1Ra&#10;ejRNGQl8GZZMXVokzTkzaNt7jZbrdTR8+Hfq2hRV/l++tvyNrw/f8OXMHRor79JS/YaWa19pfiAn&#10;+tVbtGQLwKI2bSnhtMX70ZiVxtfTt/mRX8jrZD+y82zwF6sQO9yanBnukoO9GbrEmZ35q0TpH/yl&#10;uv+vqeC9eYVXN+Tn65d5LkqsAPz02iVpF1TwPpX2/NpFHlyoIC3dh0PSsexaOwMbJy3slcsUnlps&#10;2raYh8c28X7yVFq2FvN5asqvHQ+iPAVeD5ojBMLs6TQffUDrP5Gs9Z+0HT7NB1GbRslUtXfuUXP9&#10;HF/unqV2VIRqjnNLnLfkXmmK6ka60B4eSftyiR9bFvA2zYkZsVbEDIogblAYKSOTVPv2RA+IIiDO&#10;ncBEF7yDLPBwkZPYxAALAwNVtjXQ/mWVFYusp6Uh8Co/KzD/arqivDryd0NdsV2ivJbmYpMtrbC1&#10;tcXewQEbGxtcXVxwtpfe39udtNgoMuNj8XRywEI6CBNDfekk5Ggs+ctETmILy1/gOzqJKluqrHjS&#10;YHcq7yzl0sudDJ/eH59QJ4LSLRmwwBPHQFu0RWH7WfQS69dLrKaeqLAa2oYCsECsZ6IA/AtiRZFN&#10;nUSF3XpLNtQShTfEWQB2jdCXbCwdV4SRdBD6qkX/ykolU3tNMgcHcKRiGsUHhlBQOJmSktkcPryQ&#10;m9fzefv6Ml8bnvDu013GLopk2EJvMoZ5Ei05d9AkD1Ztm8GMRTN4/uYhrz9e5/G7A7z9VM3FWwu5&#10;eHcOd+6fIDE9QTUtU6k1Za2A62qoutZu7mRE0nANqqpNuHLJWo4GXL1tzI2bNpw6rs2WrR2oOKHG&#10;uSticbOsCR7oKHFAOudse8KU5X6pJqpZZjmDNRk8w1A+L/luE63wjLbAykOfGSvNqGsJEccax5fm&#10;4fz8x1jKisNVq6/s3cSRhFgTNkipvW2KW7gBzn79yBibygCxz6kjJfsqqjsiUpQ3QuANEUEIof8Y&#10;pSplRswvgJXR6LQIyX5BfM+aTMv9v/NVTuSP7b/z/tM7Pty8wMdjFXw4cobPl59K/v2dum//S+2f&#10;ko3//G8+//4PPh3fKDbal3bJwe2KEvcPUUFcP3QYdZee8MfapVxW1jTm2pMxw5Ohi90YvtSR7Bk2&#10;7NotcN1/9AtaVf5VAJbjzauiuldEfeX3N+S2AK0orwLvvwBW2qPL1byS+xzft4X4JB8uVx5ggGRW&#10;S0fJiA7aTIkLpGbSLOp3F4hriKQx0JrGaHcaY91oinalKUSU9PonWhp+8LHkEI0t/x+tfxPFrXpA&#10;baVAffcOtXGu1McrGVm5xCT/H+9DU4K3qgpHW3wK37cf5dv6ObyMsmWwnJShOT4MGJ0mVieOtHEp&#10;DJoxSqXAfrEukons8RC1s5WMa2NkhKXAZaQnKitWWYFXUV1tdQVisdEC66+jrqiogdhogVdfQDSW&#10;DCUqam1pITbcAXs7sWvOzjiLCjuLdfYQaFNiwshNTyHQwxVzFcB6cpTnE0W2E+jtbO1UzdXFDWcB&#10;31zU3NxSl5HzxCq+m0jFnTks3jmcCSuCGL/OjkmbI3Hys1Yt9zOwFCUXYFUAG/X5BbFRbxXAihrr&#10;9OuDoVUfzJ37YOnVB79UXfz6K3soaeMWbYBHjCH2vr8qV9q462LpZMzYCeGcODGJysoFbN6cx+Jl&#10;qazdms3+0nHcvrWLyzcK2FM0VzpCM5Inyev3scQ+QDqtIBvuPbzNP//t/9La9oO3Nbd49qGEmrpb&#10;XL2/jmtP19D44z1LV++SDkMX92BLUV3pQER5bQQgB3ECW3boc/m8FZevuHL+oh2Xrutyuqob+0o6&#10;smFjZ4r29WHCLDPcpfMNzxOAMwTgLDtCc5X9o4zIGabNslV9yJ6mJ+prKdZaokmkmbxHQzLHS36u&#10;cedLQxyf20bT/rf5VJ1OxcmpHzb2JiqnGJytbCTXTzUX3DfakayJGaSKdU4aFkXs4EDicwNJyAsg&#10;boiv3PYjZbKHYqH/pcCiKkpTrgnnDedjqfR4OxbxYd5QvuQOpGHKarHQN2l81ELdlx/UfPzIx3tX&#10;eX+8iE/bF1IzezCNmUGSA33EPgfTpgCcLAD3l9txQWLDx9IgdvpvUyZxcpArmbOdSJxkR8oUGzKm&#10;OnKgtJgPyh5KAu3/y7/SBFoF3Gd/gfxcrPQvBf5/9vnxlbMqgB9ePk3Ng9usWjiB0SMHULZnpeQM&#10;PWb4hFAzeT1161fzPtubeul9myTDKsrbGOYk8DrTLDB/Gh5H7ePntD2oo+nL7zR++w9af/wXP/8b&#10;Gs6dE8X1FZssWTlOGW1Wcq+0SLHOqYPErRylbf0UnsQ7kif/4xJtQ/LICLLGZZA0NIr08ckMWzCR&#10;5KEpYp99cPMww6afAWbKKLKBrgCqACsQ/NUU9VUuEymjzMb6eqqmZF1FMe0V6MQyW8ttxUIrI9A2&#10;5ua42Nvj7uyCl5vYXzc3gr3cSY0KYfSAJBKDA7E3M5PH0cbMWB87G1FtUWsXF1eB3k1u26nUW8nG&#10;ZiYmGBnrEJurTmFxLhdPnqVMLNvs+fasPhzIwp1pzBjsR45SMzpU3mtIoCiZHVp6PSQP90bLuJcq&#10;E/8LYiNrZVCrN45hmhIn9HEK1cbaVxPXKIE5QN6bvTrRSUGsWbeEuYtDOH5mFKvWDyAw0lQyqjgQ&#10;0x64BWuTmGPPtvy5jJNI5CWZMmGCBZ6KRfW1JCUvmvYfLfz9n/+QjPwnbd/aeP/1Kq8/n+LRuwLe&#10;fbko9vU9D598IigmRF7zr+velk7SEdr3I3uIHlcumnHujBVnq0y4fsWRcxd1KNjfke17O3L4RCcq&#10;TnXmYIUhG/eGEjPcTTV4FZBpi7+AN3yahih1V2YvUSN8qI7EDwE92lJchomqoIJrtDZlVRbyGuNF&#10;gYfQ+PsyHj4exaJZ3hgaaOHgrezBrExwEScmljoy21cUWOAdHi2CF0TMQB9iBnsRPciDqBxP4kd6&#10;kD7dRRnEilNN2FAGsVqUBQpybE4JoynOT6yhHz9iB4uy3KSp/n/43FTP++p9fFg9ia+j+1OfEaRS&#10;oPZYf77FhfA9IZHvszfSNiydNoG4PUlpArG0ljAX6qctoOHMGX5mJLIzx5HIMQ6kT3EgZ6YHJysq&#10;JXvf/GsA6/8NZL0QcJX2XNozAfnpdbHOKoAv8PiawKs0AVhR3+JdE9m9dSFfHtxlpICycN4YKnIH&#10;0DB+PQ2bV1ATY6PaxqQ21IVGlW32pm36DloXr5HbDrQoI8uZsTQ0/KTu/gM+n75G6+//hw+7V9N8&#10;/xOty2aotj1pFnBVl5ki3MRtZNG69xBty0ZzVb6ooalekmECCUp0ImeSsnTs1962GRP6M3rhdDLH&#10;ZhEsz63YZmNRUtWIsjTFKmup9VWprra6WFDNXwAbi+oa6+lhKnnXSiB1FXX1c3MnyN2DMC9von39&#10;ifLyIUyADZEWIbfjgoJJkJYYHEBGRBB5caFkRgQS7OGCpYmRqsOwMusnedlBlNcdDw8vnEW5ra2t&#10;MTMzFRstbsBAHyNDbbz8jBiQ405eioPEHgfmDjRh52pnduxO4NToSJZLPEjNycItLAINHQVggVcA&#10;VsErTdv412UmIxux0u7qePXXwae/5E4vDewCtHAMkszvqMZG+X6WrZomVlKD6DQj1b5KypJDew9T&#10;9OT1ahqrM2xSJnNWDsdCyeVBDkTmWhOSYYmluxmjZ+Xw599/8ueff+PPv/2NP/78U1xUg6jePd5+&#10;vkBt00devX3FtVvHycxNxMZHrHyAhUqFrVyUZZX6LFjem6KCvlQeVaP8WB8KSjty9EQPSg73oPJK&#10;J05e6MqVG9qcuOhAmFKMLtUWL2n9RxtQmN+JXbu6MHKqBvsP9+PKVVfWb7DH0sMAF389gqOt6J+j&#10;xclLVtS1pvO5dTYfm6dzsCwcYyNNbMWJeCQpBQ+0sXDWIX5YmChtuMDqR3iWJ0EZSvF3J8KzXYgY&#10;5ELcWFHoOQ50aBuSplqw0CbZoCUthlZRZFVLieBbQjLfd9/j6x/w7uZJPo2IoTHCg28hfnwPC+N7&#10;TALfYmNoTxTLLLb5+4DpND2ppXlGJu1iWb+JhW6XnrVNQG5NDKIlNoj6/AO05h+mbdJ4lg2yJX6q&#10;JcNmJXLx7DGOHVzFi9v3eHn7Bm/v3fsL5Buiur8Afn3nNk9FgZX8++TqeRW8j66e/QXw7Wvs3z0P&#10;j2BdDpfu4kZVCWUZA/ixci91G+bzJdOHxnBXGqO8aZCOSdmHqDkqmh8N8PP7v9GUmfxr9pXkvY9j&#10;c2mu+RtNtz9Qc76UhgQ3vi6ZTMPYBFqjlMtFntIhOdM2dDxt+RV8XzWeaxG2ZIY7kDAyHv8EJyIz&#10;vBgyPYeoAX7EDAkldUICoxZNInVYIi52/TBQQSugSlMgVgD+Ba80sc+/FFhbBbCZwOssOTfE1ZW0&#10;4FDGJCYwMz2DJYNyWDYkm9XDclkzegRL84Ywf2AOcwSopUPz5HY2M7IzmSbvbURcBAkBXng52mNl&#10;KplP1N9BLLSHu5cosKtYOUfJ0PI3KyvViLWRoS76yvOb6YlKSschscAj2g5/5TqnKG/SKAt2rItn&#10;WZIx2SmuOIf6YWJphIGZZHRRXQVePTOJAmKxteVnfYs+mNirYeenrrLSzqFi5d2UsjkaqvrTFafK&#10;SM6MFsvdW/5P2VPJgpikcIHYkNEThjBnwQxW7ZiAf7yLnOyS2wPEvqY5EDHYTFWxY8zcAfz+t3b+&#10;+ONP/v73vwvMf6f9ezsNzY3UN36W2z/5WtvEs+evJM/mEyLRwklyplJoz8FTOjNfUzyTNEgd0IML&#10;V/3YVtCb0pMdOHupGweOdOLQmQ5cvavOhcv65Mw2wifTTrW+2ifVgoVrerKvoCOLl3QV+Hvw7Kme&#10;5HQzNmw2Yt6Cfpw+48bd+7FUnU2mqMSHC9ecePV5APfeDhSVT8fZ1hBLbx2cgsVlWarhFmJO/NAw&#10;VR2yQOk4lTpkfinyuUvmDskUiJXdHMZbMXi+tQBctp22nDjaM+Jpy4ynVVnrq0zmSIsSFU2h7uwz&#10;Pv/9/1J3/R7tW8v4vvkQ33ae5tuOatpPvKTt6ltaZ46kPdyD70skc5zfR3Oix6/8Kxa6XYFYsdQC&#10;cHusDw05aXzdU0pbxUU+DYtl3thItu7bzpadOUybGct9JddeP83V6lJe370mt6skG9/jzsVyTpVv&#10;5/Xtu6LEN+T3F3l0TayzAPxIsdBiqZW8PE5Cf2ykK68WzOGPHeV83TqPuhg7msPcxVVIXhX4msNE&#10;eefvoXnqfN4unExjXQs/XoltTo4VgAXsQFu+FJfw5doxaqOsxDYLtPJ7ZZeFNqWqhrzX9qxRtBbK&#10;e52bx35fHbKTrRk3IV4yS7SckGaqwYbsSWL1wpUKC1H0HxfD4NnZBIW7YKDZF62+fURx+6DZV9Tq&#10;r7yrpYL3VwbuJ/BYiAo6mlsQ5+7J6PBoFqWls2H4UHZNHMn+GZJPF0/nxIrZHF8+i6NLplGxdBpH&#10;F8+kfNFMDs6dStHM8eydNoGt44ezKCuFUZFhpAf54WFjjYm+DraWZngLwN6evqo8rAxiKTZaseXG&#10;ks319bTQlkxu6aAUCnDCL9FZMpqTZDsn3CItSJ5hx5hl/XHxMRUQ9LB1M5UTUOuvQaxfTYFYVyBW&#10;gDaSPKzstesRayRNGyt3Tcxc+uAZaUTVuTLGjJ2Innlvgb0vbn6Wqlg1e+5kybCHmL4wVTWHOi4z&#10;hSGj88gdl0lYqj9hg8xUW57kjImioe2N6jrxzz9+iAL/QVt7K59rP/DqwwO+/RCYmxqobfgiGbmV&#10;W3eekDNkMJYSsVSXsLz7EZKiz/otujx5H8GZalOqrvbg8n11Hr50FOXW5PodTeavNcI9zQrfVBOJ&#10;BKakjDRkz97O7N3ZiZI9nTl3+jdOHu9B9qi+JAzU5H2NGS0/PahtjaTpzxE0/5zG82dZXL9tyyN5&#10;nrtPknBX1li7a2EjzUg6usD+4k4HiZNLFbfV3wZfaX4pyoi3dFrScYQPl89hgjnztpjRof7yfVrX&#10;reV7Wizf0hWAFUutQByrmkZZPziNT8vnULNnA5/37KSu6jm1n5v4fPcWH29JBr5QKdY4l/YgX5rG&#10;j6J+XBLtCaK6YsPbpbUlh6ogblOUWIE4RhRQfq7bXET7jm18ykhiR/Em1YBWWp6+alHByaO7yBxu&#10;xc4di1mzJpO1G+RLrC4gY6gN27Yt5eHVatU1YCULP7xSrVLoa1X7uHzhEDcrdnM5fQQtW4/wedMU&#10;apVF+JFilyWbK+VtmsQ1NEcl8WW7KGsrtG3fx6ehQ2mubeH3519pHjKSVokPjcl+1Elv36ZM6hDo&#10;2wR+ZT1vq9jvb6Pm0VpymObREdzMCCbKz0m+TMlo2Z7EDQrAM8yCnMmZqpKsyjzrRDn2HxtF0uAg&#10;rEz0VPBqqgAWdVKTrCjg6moqA1gaYm8NcDazIMjekf5ibSfHJ7IpbzDFk0dzeP5kKhZM4uSSqVQL&#10;uOdXzebcmrmcWTGd6pW/2vnVszi/Zg5VAnX1qjkcXzKTsrmT2Dk+j2UD0xknShzt4YqdmQn9DLRx&#10;ExvtK7bb3t5ONbBlZWmBqWTqfwGsqyOvS1+srq+ocJi5ZDppkUq2s8YuuB/9Z9szYm4i9t4WYv20&#10;MVQuIfXrpaqGocCrAlg1qCVNfh8onencFRMJTbYTJZWOSikS4NWbgpJ5nDp1jPQB6WSKGyzas4ma&#10;T594/fYekxcMIEYc3aGSfLGmh1m7eSqRyW74SxQJybJSDRQFxFhz4fZuyZhNNLc20CZ5uLbxPbfu&#10;n2Bn+VT5rr+KGrfwue4zNV9fUtf0lgtnT+Dha6eyrA6eRsyapS3qa8C5G/rce2zCuXPdOH+jJ3fe&#10;2/C+yUnUV5eoNFN8kq1U5XOdokyZuliTwsJOlEo7XNyRs8clM2/qiW+IEY7iBgdN6MPt5460/kik&#10;rj2Phm/zePN+GtdvmfHkgyWT5TlNrdSkE9Gln+R9ZSQ+KN2BwAx7Fbw+idJZyNFfFFiZRx6UY0Hk&#10;aGOSJ4vrWGMkGXjuRuov3aOtuJRvWYm0pwq8yuIEUWClKda4TTKuspTu++BFNH34H77cvEHd0s3U&#10;ry6gcVslbQfv0Fb9kLap82jJyaMtNeKvQaxwFcCtyaLAYqMVgNsSA1TL7BqHjKD2zHV+jJvE3Sm5&#10;5C6xY9BEOwITHCRP7CBvlBcDhqWxeNFA3KOM2bp5LtnD3IgbHMXuHbOZOy+D+5fPc13APXFwK6eO&#10;bmD+2Gg+rVjPj90HqVk+itpYJ5pEPZW82yTWvzllFE3HP9D0+k/qtx3i/embNDT+jZ83X/J54Tqa&#10;G/5NevD/pml44q9yr9G/pkaqJmgoECvzmicsoa30IN+nJrLRtjd+HiZsnD+KjEEeJA0LwFtOUP8Y&#10;F8aJXQ7L8MXWq5/YzTj6j4mQPGmKrqiutjQF3l+tDxZ6ugTYWhMhNjbV25sR4WHMS1TAzebgjLEc&#10;E3BPL5tO1YqZnFs1i0vr5nB1wzyubVjI9S2LpC3k2pYFXFw3W9Wub13ErR3LuS3tysalVK1ZROWy&#10;WRROG83mEUMYGOyHj4MdZgKpkoXdXVxwFPtsbWEm6tsPM2nm8nsTsdl6upqoq/fB0cWKxAFBJA4M&#10;JmtEFFkj/RiY5cYwsXclF2axcOVUvEK9sXSzwcRKOgBLHRW0KojNlQX6cuynhpWrBut2jGVP8VrV&#10;6htd665omfUgJsWeyoqtXD6zj5sXDvDkyQWaWlr5WPOeSTMncvZcFV/ePaTqxEaiEn0wcVAuD1qo&#10;Cuv5JCjXka3Jm+TIhRvjeFdzi09f3nPn7llmrRrKiMUhvP16gU/1+byt2cCnrw94/+WJPMdZEpMD&#10;0TZTJzFdi8oT3SXzduPI8S7ce2TPiSO/cft2N67c7MbDN/q8r9Vn2gIDnCIE4kSlgKAxi9f0Zv/+&#10;3zhcInn5QEfOVHTk7vU+VB+3IjjGTByGJpPn/ca1R1bU/0ig4Y/JvP2ylFPnfRgzrRumNuq4Kvs2&#10;uRigb9Zbta9UQLoNXonmv7a1ibfAO8FS7LocE83wzzIlcqQBCRMNGb7amA53x8+ifsJsGo6cp7Vg&#10;rwq+loQwWpIEvJRQFYAKfO3R/jRPnMun+w+pvfOGxtr/oL79H3x5/5YP9y7xseoodTffy++/0Twp&#10;QzWwpdhoZSBLlYFVCixKrKiwkodjPKmdKD3j7dd8H5VDUX89xs6NJTHLi/XrN7F4YQYRqeGsWDZK&#10;tb3lHLG6eSMDiciIYOP6WYQnmzBbILl6ai+ZI5wpWzOF18On07qzgC8TEqmPUoqse9Eo4CmXiRrD&#10;A2i+1kLL3/8/3ubn8+XN73y59YHPV17T+POffK//J/VvvvKxYj1N8Uo1jV+qqzRlFVJLsNjmiStp&#10;P1hM67BgVngqpVKN5UTqR6Y8x6YlaeSMcsQjQHrprFBGLx0rWcYSJ38L4kcpuwkEYmGijY5A+y/1&#10;1VKTntfYkEwPF6bHhLAyK5mNuRlsG5HD/slDOTpvDKeXThal/aWql9Yt4OpGAXbzQm5tE0gF1Btb&#10;BeLN8vv181V/u719BY+LNvKwYD33dq3mxvZV3MzfxJVtqzixfC7FU0czLyOBZB8P3KwtsJS86yC2&#10;2d7GChsLU8xNjDDtp0woMcDU2ECUWByDWHpzCwOGTolh+a5cFq6IYPIoWxYucqNwaxAHzk7g9usS&#10;Tt8sYeiiWUxYMoRJK4Ll87FUjUgbWGioVi3pmyuLH/qoBqo27hhJQfF6xk0czpIFsyiQ13nm2E5u&#10;iIu6e+sU955cpqm1meaWdlaskvdw/xwfP73l3q0brFlXzOjR45g9axJ5wwcQn+mFg4ctbgH9WLC6&#10;IzceruT7H/9JXX0rD59+4ez5E9x9qBRXV+PVGw8+fL7Lm093ePzsOElpvqrX5eSvyYQFv1FS2oHT&#10;VZo8eurC5i1dqTjbg8fP1cVC/8a5Kx3kO9bBVcCcNr8PW7b1YndhT4oKOlMu8J4UeM+d6syty9p8&#10;eGXK8sUSf1J6k5HbjVEzOnDkdB/e1Qbz8sMURk4JVI2CW9ubqKZ0KmV0jc01VCunvBLE5cSY4Bat&#10;tF/TTt3C++ERb4xftjHBufpkTtPm6FkTOuzce5UPhQW0r9pO/cmLNI8fKBnPkxaBTVHOVuUykGok&#10;OZSWOC+assdSd7mRzw1/8GnXOuqHJlMfo4xGD+LL1kreV+bTmBfGNwVU5TLSX6PRioVWDWgpKpwQ&#10;KFlSUXVPvq7dSkP1TVqyo9ib5076SH/mzFtKwc7p+Ma4s2LlZALiTBk3fRQjR4dLPvBj5eqpJGba&#10;iyVN5vixvSxJ9+H5iJl8213EZ8mdymBVU6yf5F1fGsNcaAqVn6O9+DB7Ao0fG/h+4xXvi8sE4lZq&#10;6/6TD0Wl1Jy9zKd1o2kIt/51eehfLVpsdGwYP6Zt4EdxIS1ZLsw07UlfrR4Y26jhE2mHq78NY8fZ&#10;MXm8PrFxesRI5k0ZHanazU7ZIjJuRDD+UY6SfTUE2t4qeJUJGWaGBqS5O7I0PpQtgxMpGJfFgal5&#10;HJk9iuMLRgm8Ezi/chqX183i8npRXQH0xpYlKsW9KfDe3raYmxvmc3PTQm7vXMbdPat5kL+Oh4Xr&#10;eSQAPy7czMOibTwo2cHNgk1c3LRScvJsdkwYxkTFSrs74SHW2V6ZDGJuohqhtjQ1xszEUHXNuJ+h&#10;HnoqG62BoYGuvFcrcie7EZ6gbGCmj3u0HlPXh3H5WQGv66/zvvUWZ55sY/bGIaTl+pCa54m2sbLI&#10;QQAWFVZmaRlZqmNs1xdbn17MWBhL9bldPLxTze0rh7hwahuXzhXz8NENXn94RWNzE23fv0tefMWx&#10;E+W8fX9P8msj//bv/0XDl4+8f3WRR3dPcvH8IfL37GBw7lTiM4yovjqKP/72H5KFf+fPf/yDlqZa&#10;bt/y4tEja7Gvi3j35QHvPl7m0vWduAcZq+BxCtIRZVXHL7gbKzeY8OqVCyMm6LJyZz/e1Ohxqqov&#10;6zdqiaMyJjZbk5L9nSg70IH8nR3ZsbmjANxZ3EEnzksGvnNdk1cv9Ll9w4gl87th56op9+nJrsIO&#10;PHhsw407/YmRLOso8UpXr4+qkIFSOF7ZhtU53BBXZeWUNJfIfriGm+ASLD+HGuIZb0RAtgG+mTps&#10;KejJ58+iwBOGlnLp1hn2xfpIrjtBw+FKWkeNoDXBVyAW0FS295f9bVeqK+aOp+bFFz59+EB91UXa&#10;D1zhW4kAeKee+neN1G5aQHuwuyiwAnAo35IkC0sHoLqkpDzGvwBWjgpgsQF83llCU1klTVmp7J47&#10;UHqr4Zw8vInAaAdWSo6LT7cjd9wQxk+Kwyfek8WiSinZLoRmRXFyxSxaFmyncecOPmb7UK/Yc8m7&#10;jfJ/TWEC8fBl0ilNo1mx0AGW1EycgERf2i6Ka5AIUP8N6m49o+7cIxpGp9AmwLfI/dvify0LbA3x&#10;5dvCzfzctYH6Qd6MNu6BhqE6Jtb6GBhp0s+6N77BpvRP1mHWPLGZSW5kTsokdpAf5s7K5tguRA7x&#10;wcGln9hn5TJRH5SZVib6eoTY2zMt0pctOVEUjU6mdNIADs0YwskFo6laPJ5zK6ZycfUMUdc5YpeV&#10;Nl9lmW9sXcw1gfbmlsXcUcDdsYw70h4UrhV41/K4eDPPS3fz9MBenuzbw/PDBTws3cOdvdu4vGUF&#10;RyQXrx0+kEGhfoS5u+IuENsIwFYmxpiL6iozthQl7mesj46uBppafdHX18HCzhCncDNcwixxDXJg&#10;4AR3dhxP5nnDBWran/Cp7QFVjzeLzY4isr8/aSPsVdb515JDgVisqr6Zhqp8rJmLOhaePYnM1KO4&#10;dB6Pbp7kwolNEoWWc+HSPh69vEVdy1f++Oc/af/5N+7cOc/920f5LNa3tb2BmppnvHtzkzcv7/Dh&#10;/RMVpM0tP9m2+wT7Dm3m+4826us/Sd59yoeau9y7t57nT8qkneXF+yoevcpn8uwwjGx6Y2anjXOw&#10;lthXHbr30GTguH48emJH8UFrbr+I58mnMLYUWogqm7Jju644RHPOnNSjIL8Dx8o6U1IgMJd2pKqy&#10;I5fP/saDW2q8fiXwLu0tj6HLiJGemDr2prLKgr//M4vjx6PwilImkeijZ9QXY1P5LBy0cRVQHQL1&#10;cAwRmy7AKvtLuSkVTPwF4DBDfFIM8UtTFoRoMGJmVwor+tJh4ohSrt07j597H/Z6ePBtxz5qL16l&#10;KS9RFEhOZAGtNdFPtVihLUFuizWuzQjh8+AY6qbLSf1KrGfT79Q+eMmnS/epq7xB27EHtK1dobrP&#10;vwBWLikp929PCvylxMpjKSBHeNKQnEBNeTXte8p4kxPIzMm+VJ8uJVEy0vKl8xk01JuMoRlMm56G&#10;T4wzcxZNICXHg6VJcdTO2UzD/v3Ubi2hdeY0GsUuN8QLwMFuNEhmb637b1rki20eP4gmsXQNES68&#10;WzCd79/+k5+1/0bdk6t8FMX8tHUJdbmRqimSzUrtKsnN7dFxtK0qoV3+VhNnwWCBV91ATkIjNQFY&#10;F1s3EwxMNHG11SAvToPJUy3IHBJK5vgU3COs8A+1Y0iOtVg8VyzMJeMoUyPFjhrqaOFgYkK2lysr&#10;+wewMzeK/eP6c2hqJuXTczi9aAzVor4XV4n6rpnFVcm1NzfN55Yo7+1tS0VtV3B793Ju7FjCrZ2S&#10;dXeu4u7uNTzYu0alvK/KC3l3vIy3FfJ5lsux8ggvjx7g2cECgXgt1esXsX/GeOamJhLv4YqfqxNO&#10;YqEVBVbgtZCjosBmkoENDXTQ1lZDW1TY3MYIrxh7nIItGTojjFX7fJm704zLr9fztu0c779XU3hq&#10;OrHDzYgb4EjMABN0JfcaWWhi+BfABmITlXXDyubf1p7SKfj0ZfA4L1HQcUwcH8yI4R6sWZtG0YHZ&#10;FB9ew6GTAt7bO5w9U8C509t48vAU79/d48XzS7x5e001N7qlrVaA/a66/vvn3/+Tz7XfqWv4zJfa&#10;17x8e5pnrw5J3j3OgztHeHz/GG9fX2LrzhQcvDtLZ6KNkbUW/bP1qDztz7YtfhLNrMQy23D3sQPP&#10;auJF4GzZnt9D1FON9x/0VJUmb9y2pfJYDy6f7yCvS7HQnblY3YmrF7rw8FZfPn7MpDA/gaIj5oya&#10;4kxOnj5NzcE0tSdKR9Cf5AwzlHrY+gKwqbV0IH5GOPobqCa2KOuzXQRgpWqJs8Dr6K9UGFVqb+vh&#10;LedZ6sheDJ/ai/Fi+TvkZmzh+v3zBIToYKajxhkXB/7YXk7T1ds0Z8eJhfT+BXC87y/gpLXHePE9&#10;WH7ee4aP757zsbKK2qsvaWj4J7U//p2a1kbqtk7kmyjYN5WFVhRYGY1WrHSgPM5fKiytJUGyabgT&#10;9TlZfDl5iW+zp3A50pITR4sYMy6GuQsWCLgJJAxIZP68IXhFOjB+zhiO5A6hcX4+daI2H3LTaHn3&#10;jdqj+dQH2dDob0Xz2OV8+/Sfksm/8mZKBvXTltOyYo/Yag8afaz4UlROQ8trakZJxxImGTnMgaYo&#10;d7Henij7GylTI9s3H6ZlywIeS0+Y1q8nOuY6mFrpYWymqeo5ze30xB6ZoG+sTpiXJkunmjNiWgSh&#10;mQEYO1uwTn6+sLg7iwYZqKYwKhM0lOu9lgYGBNhZMyncm42pAewZEsn+0UmUyes8NnMgJ+aP5Ozy&#10;iVxcOZXLq2dzbe1cFcA3xN3c3CzZd7sCrjQB+M6elQLvau4VrOPx/i28PLibt8dK+XCykk+nTgnI&#10;FXyuruLj6QpeHyvmiXxeN3asonrNIraOGsTQ0AD87W1xd7BT2WiVAv9lpZXb/SQDKwNZGpp9sXEw&#10;JjnPWxTYnryZzmKVzcmbrS4gO1J2KZeHtUXMWRmDp5xkuXPcCZBOTF2v1y+ABVxVk9tKpUilIJ4C&#10;sJ2vjuQ8bVxCxJ2Y/oaeRXdyR3ixccswpswagq5JR1auU6ZSLuLwQXEfYrWfPLnI06fneP7sHC+e&#10;VvPi2Rm+fL3P73//nX/++7/zx9/lPGyo4/Wnizz/WMbTt3t58Gg9t2/ulHy9jw+vb1KybwZeoT3o&#10;Z6sl1l6LkVMFsDY3PtV68Py1O3ceWXHriQeP3vpTfaYPw4Z3ZNNeXbHftryvseLefS3KDv3GkbIO&#10;nK/uyEVR3vs3u/LoTk9evw2l4cdscRDjKTthTkxyXy5fF/Fo8OFjvYjC9xjWLrdFQ0c+G+nUlGoo&#10;SoUSRz9R3kBlgzVDUV6lTrT8zscA5yA9sdO6BCdria3vKQ71NybO+k1VXL5DUvQSbt6/SlKCqfSO&#10;uniaaHE3JpZvhy7QcOIUzQJvS5RkYsVSxwm08YoSC8TxATSkhVI7ajb1p99R+7qWT0U7+ThjFF+z&#10;+0t27s/3lDSBPZhvkke/KXb6X4NaKkseoGqtif60SB5WlvN9SUugoeIy7aNzeDRpGCvXjmH23Pls&#10;WDWayKQoliwbT3CUHWVDJ/JzxxG+bJ7D5xR3GiM9eJebQtMlsVcLVtE4eCo1c1ZT+/wTLX/8H9q3&#10;i1Vec4DW/w+apo+mWTJxbU4CHwdLdhdFVqJCS5y/wCsZXzqT1tgk2rcdonXDbFHxOCaHOtFbv7eA&#10;q4Gtk7JFZj/6WegIuGqqqoUenpZMi9fl2NJeLFoVSlisA1MGmXN4hZbY3L4sGaSJkYYmOgKwMtfZ&#10;zqQfqaK+i+Q5N6cHsHtgCPtHxHNgYiqVctKeWTiS8/JeL6+ezpW1cwTeRZJ5Je8q2Vds863tYpt3&#10;r+T+3pWSeUV1izaqbPNTybqvDxfy4Xg5X85WU3dBYsIZ6VyVEdwzx3l7dD8vD+zi8b5t3N67kaOL&#10;57A0K50ULzfcba2xtzIXeA0xMdLF2qKfSoEVJVYmdSgLKAz0NfGLUfbttSQq2YIRk2yYMN+a8UsM&#10;2XAwkbLz04mINcLJxwL/JFNSJzhjJOeUrnGfvwBWVylxPxttAUcHKw8dbLyUnRTlvIs1xMZDWzXI&#10;5eKvy8QZ4cyYM4ie2j1IHeBKUf4ECgsnqEaWHz08z73bFTy9d4JXT6p58+IiL1/I+214pbre2/qt&#10;iXc193j8sphrj1YKhBsFuKXcu7OduzfLxN6el3MpjYikXqrXopTLicxU5/l7X7HcMbx+5821+325&#10;eFefaw91OXq0K4sWKcsMDSgsMWDeCh2Gju9LfFpXFszrRMneTmL9O6lK7VSc1OLFWzvJzT7UfPHi&#10;0iUzSovUePtKgzdvzHnzwZtv313Ys90GM2szvJTSR6FikwVgpwCxzcECr1hp9yBlNppEFl99sff6&#10;+PfXYuy0biTndidpRC/mrujCzt0dBeAYsWIPb5Kd7YCTmzn6VjoE6fTgTcIA2qqu07xnL03xyrpX&#10;gVhRYRXAv+D7FupB67JiPv/+X3x++0as7DHJw1f5fvoFLc9aVa3twjPa5k6hXTqAbyorHfrLliuP&#10;kSTwJkiTE7klTvJqsDN181fQVHyE5sG57B8ZxNzlizlctJIAuf9GybvV/Qfw+7ojfN46ly/RttQH&#10;ONEQLhAH+fNpRyWNb/+kveX/8u1tC/Vnn9HY/B+0/AmNN57y5VEdrVev0izvo1lcRKPY5UaBtlGs&#10;fmNyEA1RXjSnDRb7X0z7ynHci7HmwMLhbF4wADdHyStyIlpJfrN3VXZ5N8FQOjtLW+kxfY3JjjNh&#10;w9heLJ5rRZBYoPKF+lRO7Ur1PC2WDDVEv486un8B7GJuyphAd1bK+9+U5s+uAQHsGxbBgbEJVIoC&#10;V88fwfml47kkAF9bL+orqntXuSwkEN9SLPS25dzbI6orAN/fu1oF8NP9W1Xq+07U95PAWnvhHPUX&#10;L/K56hQ1Z07w+cRR+dt+Xh/aw4tDu3hUsp0be7dwaM5UJkQFEyo22tHaAiszY9WSRmWmlpkosNJM&#10;5baBZGDlmrCFUisqRJ/IVCtyhtuwem8gq/d4s/dkEukjnZgb7Mro3FzJwXmkj/UhKtuSvtrd6K3Z&#10;mT46orDmfTGx0cLUThdzZ13sfHSw9dPGPUYf9yg9zBykozPrTVC0Jbt3z5DPW05yOaG37xgoEA/l&#10;+q1DPLh/WkA8xp1rB3n2oJKP72/w7vUtXr6+QVNLI7W1X3j8SOB+WcqlaxI7nq3m2dsCAX8/V69O&#10;5uIFOzZt1GT0JH3sJIeayuux9Vdnd6kFLd9SePw6mDPXdTl+qRPnb/bkynU9bt/T4/59DapOdiU6&#10;SR0tK12yBveh/GA3Sop+o7y0C0MGd2fEiO5cvNKFK1e6cuV8F65d6smta714cLe7NA1ePjWjpdmc&#10;GTONBFIXvMSluAYpCmysUlznQAE4SDKvYqe99XHy0xWA9cgd15Pcsd0JFBVOzOtD9rjf2LKrMx0G&#10;JK0Wu/CUabNjcPIwxNRcG11LXVLFItZmDKXtxgsaVi2mJcZHmhetyoQGZacBgaBNoGtKCefz2Ay+&#10;jsqkYbOcKC/e8lFy2Yd1a/lUXkXNa/lAS9erthZRbPQ3xUorNlpRX4FXpcKi5q1x0iRzN0UHUre9&#10;iOYj53k/fiCFM0dxsrqYvBQf7oyew9/E3n9ZM5EvKS40SgfSNH29qGQ2DWM38L32P/j579Dwpl6+&#10;yH/y49//l5//Bu1/+19qP9TT+Pu/8fV0gYDqTEO0B/Vi8Ruk1cv7qVOWFWYOp2lnAa2LRlAVbkJ6&#10;oDHpGaKmQ1yICLYiIswRJ29tUWFNrO11sXE0VV0qCQwywFvUJD3JiXHjjIhPMiRces8diV04N7Er&#10;y7I10O+rjp5aXww1NQi2tWJ2uBfrJP9uTg5gR7ofBQODODAylorp2ZyaM5JzS34BfFUAvrZpnsAr&#10;6quy0ItVeVcZcb6za4WAvIqHBRt4UbqLt4cKeX/8kArgL9ViK6tPUyvW+WPlIT5UHpRMXCj5eDcv&#10;y3fxvGwnjw/v5cLGpWwemsXgYH+8lRVNyrVgxTrrC2Civor1/wWwtmotsoefJSkjHUnIMyFactyI&#10;OS5kj5fPIF4P1xBLsiNFmdODiR+USnRalEDsxvAxeSxauJ55Czfi4uWDgaisqZ2y564O1vK5WSsF&#10;5iXCecTpY+8tzsaiFwsW5HLs0BJGjkhGQ78Prj5azJ0Xzv59E1iwLIXdBZOoPrWZO9cLxUpX8uxR&#10;NTduyHv/+oTff/8Hb98849HjA5I3S0QRxWZLe/TsKNevj+XMid5ieztQXtaHLHkPRhKNYjM1WbS2&#10;By9r/HjbmMDjN8ESLY25/9yEB8/MuXPfiFs3e3P7emdGjhEnId//zDlduXiyE0f2iwrv7sDKBd3Y&#10;u7Mzh8VWHzvagTOnO8r/d+TOjR7cvNKDKxd6cv+WGkV7e2Eu79HCRSyzsrRRzjOlRphyW2muylGU&#10;195HF8dAXXxjtcWRdCM2pw8R2Vr4J2oQlKrO6i2SgbMyl/PgRS0bNw/EWnoiFw8LHMQi6subGmdm&#10;QOuUJTTcfk7jxAG0BNmqAFYWsrf9pcatYqvbI1z5HhZJ8/U6vn78RPOWA7TlX5SfP/P5wW3q88LF&#10;Risj0AKvtLb+YsETpQOIlM4gzIu2cGXUVymQJxBHClQC+edFq2ktKedFRhDlS8fxZtIS2opO8Gnl&#10;cOpCrSWvSpZVFLvgKE3K6zv1kNbWJj5fPKeCtrn2b9S++cr70mLqnj2n9uYt3k2VjkYst2pyhyhv&#10;vXRIdWLda0U1GgZNpHFPGS2T+lMZbkSYZBAzGwP8fEzx9NfGQexddo4r4QP64ROrh7WLpmRCHQKC&#10;TMlOFVilVwwP0GF4uiEFg9VYHdCbBY49KQ7pyrRANQzUNdDrK1ZSQ4MEJztWxAawKSmILRIhdqb5&#10;sUdUeP+wSI5MSufErKFULxojGXgKV9bN4urGOZJ/53N9/Tyx0ku4LdDe2blCQF6lAvhRoQAs1vh1&#10;WTHvBdaaqhOiuif5KKr7+UQ5HysO8L5iv/ytiDdH83l1ZC9vpCnHG3vXifWfzqLM/iT7+6kgtlLK&#10;7xgohfP+akpNLrHRWuIe7F2lcxpggo2fOu7RppKHzXFU5koHWOEZbImDj5lqqxA7Tz2ycuM4dGwv&#10;tx4dpfq6PGftTVGN9Wga9cDEVlu1rYqyfYlio2395NyLMMAz0hALJ3V27RjLifJl7Ns1i6AgN3pq&#10;dsfeQ5N586NVBeas7HpTWDCD5asy2bNHHMvpDVw8s43HD6vFdX2mrv4rTU1fefX2GnWNX/lc84Gn&#10;j8+qBrHu39rGhbNBAlpXUtK08fQ2JC61J7Pm9uXaLXfq2sJ59M6Ya/c0qb7QlXPne3D1cg/u3OrJ&#10;o3u9yB4iVt9Om0mTu3K6pAOH8jtycG9HjhZ25nhpZ+bP/E3UuSsz5sntpV3ZW9Sdc1csuXTZWNTf&#10;kEXz7Jgxw14yrBGrV+mIAguwSgZWYFastI+hqiKmo0QJ13BxxKL4o6d2J1RsflCqBhEZWiSNVGP2&#10;si50iIkSW3L/OSNHuam+hMAYB3zk6OppoarVs1RsVfucZTQdPiO2NpHWUAfaBdq2eFHkaHfaBMD2&#10;cGW2VgJfJi+g5sBF6t//zpcvzbw/tZ+amZKDBdb2+F+TOJRBrLYoUd6EbNomr6N1UwUtG/dKDhVb&#10;HeYqj6lMeRRlDQ+m7vAFmuZP40tUAs37jvFx0UDqIm1pFLVskE6kKdSWr1FJNH/6N+puPeV7409q&#10;5s3j7aq1tLX/k7rHNTRffErNlFF8njoI1dpdpfqGKK4ywaMhxlM6Aw/qcqfytaiEuukZbHXQwMPX&#10;EJ8kK8koWhgaSWZ1VLYB0SIm1owhA40IH6KHn6jslHB1NoX2YWWWJuUTupI/VJ09ib3ZFyJfZFQH&#10;VsjfMtyNcLMywFBdTVS4D/20tEh3c2R9/yA2iwJvSvBhW7K3CuLiIZEcnpBC5YwcTi8YLjl4omRg&#10;sdEbZkkTJV43jxtip2+Lw1HU944AfFcstDJx47lY4pcHC3l39AA1p0SBz53ma/Upyb6V1Jw8KgCX&#10;8k4U+O2xAl4LxP86PizdwpWty9gxcSjjE2OI9/fH3d5WZZ31lMtdAq6iwgrAymCWsZFSoVEgc9PC&#10;PlQPr1gLyXCWuAdby0lnSkyaD9GpfkQne3DhfCkr1gxlgLJVZq6zqtNz8JL8K7lTAdhMAdhe7LqT&#10;smma/C1IV7Wfk52vOmvWDuTcyXUcP7ySocP6o67XUzWCbe2krRrNdnE35WTFLly97YlPt+BS9Vpu&#10;Xczn3q2jHDi0Uuz0Hb7//o3vP37yte4ztQ2f+fTuBS8fnefh3WMCczEFBWnomPQiPNqIgwfcefNO&#10;zrnmDD7UpnLlvh4Pn1lIdvbk4nlbjh3pwrHKHgJdX8noosC2mkye0Jtrp7pRdbgnpw515mx5B/bv&#10;6oJ3kBqGisNw1sBSXq+FsxbZI3uLFdel8rwJN55aSgdhSdVFEcnJfURp9VQj0E7+RvLYArKXArAB&#10;rpJ9PWJEJBLUGD65B2FpGhJJNMQBqZOsan3p4GnnxsmqeyzZkIp/gh0Ryc6EKiUwI2xUNlFXvzcF&#10;lpb83LxXdd23dVw2LeEOYnd9+TFwGt+2VNOqVOV40EDTjWc03HjCl5ev+HL2LF/Xzxd4Pf4aiQ4W&#10;aP34FhfM95n5tD38Gw1K7a2/wdfPP2gsP0fr1NnyuIFi1SUTR/hQmzeE+gtPaFwiHUNaoCimK42K&#10;7Y31oCHShYbkPBqnruBTwU7qn32lufV/+POP/6FxUxFfqp7R9ERex4OH1IvlbgywozHGV/Kuv2Rg&#10;sf6iwA1hYptHz6f24EFxGOlsdTVAV7s7+gKua6gxaWJvXZ3MMTDuqzrJwoL0yE9XY+mgPmwcpMXV&#10;2f24s0ydqnFimzIE2rQOnBjUmcLwLhwO7cCu8K7YO5tgbtMPY6UsjlhoUx0d8rzd2JwazGbp2DaJ&#10;o9mS5M2ONG+Kc6M4ODKOY5PTOa3k4CUTubxSGciaxRXVteB5qllXymi0MhJ9e8dS1Qj0Q1Hgp/uU&#10;DCxQHhO1PX5UbPRJas9X8Vkgrjklnd/Jw7ytPCAQC8iVxQJwsdwu5kXZNsnRazi8cDIrhw5gZGIS&#10;sQH+uNraqlYjKdAqKqxYaOW2vq4WxtYauIfYquosKxMPlJ0HPINdRCFtGTDKlU35WRyVDuL+gxMs&#10;XJ7CkjXZVJ4WC71oisBnqJrMYSoAKxBbOEoGlTysTOa389VWlbl1DFZj+rxYHt09zNWLOxk+Ilps&#10;dA8MTMXFSDM018TUWp2C/Lls3lSMV4gzR8uncbBoGgNznZg6cwD19R+prftC27cWWtqa+fT5tapu&#10;9MePL3j35rbk4SJSs52JT9QT+O14+dKdZ6+CePs1kTc1yTx+5sWb957UiKWuqclk6kQ7fAJ7Suel&#10;jrmbDtlyDlQd6cqlU2KjT3TjyunenDzYicQk6WisRNUD9fD208fcUVm0YUBwpOTlkm74BvXFM6wn&#10;wQl9cPQTwD0UeH8psAKwSnm9DCQTy/2j9fCN1iUoXoPMvN7SCeqpwI0f3puEEeoEZxrQwc3KioNH&#10;HrCzZLRqFUTasARGTErBw1sPG1ulVlA/LOVDO+7oyI/le6g/Ioo5KJzWIIFpcymfXr/h47WTvCta&#10;Sc3sbL4MieBrTgT1g2NpHBQpdjlAIFaWFioTOfzFSodTt2k7Hy+c4MPFaj7eu8/nj9/48hPqBL7m&#10;aTmi8p4CsdjpQGe+zlokEN+jUXJao7+TgOdHY7gLdV4CeVUdP//+X3xJjuBdXrZY5maaf/43P/4T&#10;fv6PZOHrJ/mU4qWqpNGorISSHN8Q5y8gS9YO96M5byZNRfuoGeLLsdRwFk7MwEhZ/mbQC1Oxaalp&#10;HqyZOhBfbxv0pdcPli+lKLMHJ4Z34vTYLlyd042b6zpxanpHDqV1oTK9L1WD+1IU25UCv45s9e1C&#10;qvS+g7zki9TRxEC5hKSvx/ggT7akBv4CWJzMpgRPdmf4sW9oJOVjk6kUt3Bm4WjOL50sAM8QgGer&#10;cvC1jfNVR2U0WnUpSez03V2reSAAPzuwk1dl+aKqYpVPSu49dUI1+vz1rLSqk6qBrA8C8pvjB3l/&#10;4oBk4lKBuIiXh7byqHgtVWLPd07JY3FuDlmx0QR5uoqV7oe2puR2PbGMeloqiJVZWSbW2kxfPJa5&#10;q+cTnOzGvBV5rN49STJkBtMXerC7aKQA8Zyrt/eybHMaqTmhrN06kvIT8wSuERiZ6ajss8pGO4gC&#10;K5t7OepiJ/nXOVAHzyh9wlJMmDo3gZETgjGzVbYeVReApZlpYGShha5JH8ZPjBJQn7J+Swn+IWZY&#10;2qvhEanO+Usl1Dd8EgtdT2NTLe3f2+TYJCC+pqnlHfeflDN2qg9+kWqi4gZcOdeDSxfUuX3Xgsev&#10;/Xj2xEkU2poXr1x49cKBxvpAigsDGTpSj5Gj9bB012Hvtu5cPCY5t7wb54525+b5vmL3f302Sek6&#10;3LhtI4/jw7ChlphITIiIV2f7VjXhSRcrgVYps+PgI52Vvxx9f6mvk3ItWAB28tEXV6OHT7wu/nG6&#10;hKRqkjhQh9QR2sTmqZE0Sp1wERBlC9cOmfE2FB+4S/mZNao9aHMnZTN9eirevqYEJzrhE2yDjasJ&#10;3iba3Moaw/fqOzQsmUVbkL3A4M7XJC+aRBnbIlz4HuUlgPrzPS6A7/FKE3AV9RV7/E2ZwKHKvsEC&#10;p7tqPW1jkAf16ZJpRcFrvv3k3cltNKaKJVdGtyUjtgtozaKSX1Zvo77yIg0Z8TQFuIqVX0DbmVfU&#10;PnojX0w7v9d/pzE7jfdpKdQ++cK7siI+lu3i89g4AVWZRumjUt/6OB/VwFV9iOT3Gato31NA/ZhY&#10;Jhp0ISjAhX2rRuPprIw2C2iO8uH66hMXa8+QDA+MLdSwtNUiIUiDdcm/sSepAweyOnB4TCeOjJMM&#10;lC4gS694frQhu5N12S0AT3fuwUr/7pRE98DPVFRMQ2ynkSEzJPNvThGAxZFsECewJcmTfMnAJcOj&#10;RX0zODFnmGoQ6/IqUd81M7mqysGivlsW/JrQsfUvgLeIAu9aJQqqzL4SBS6TnFleIgp7jJrTp0WB&#10;L1B/6TJ1F8QNCcgfzxxXVRd9W3mYDycOigIX8PKI5MaS1VySx96/YAKbJg5jbEYqwd7uqgLxyuJ/&#10;baU+l6K+yvJCbTW8AhyZtmgUc9eOZuq8gWzZPZndB4exvyKHnWJLdxbmcO9JJVXXtrHryEAOVi1l&#10;y4GhbNiTxbptWbj5WtLPUgtl+5J/qbBipa1ddVQF51zD9fGONcTEqQf6lj1E8fuqAFZWOOmb9hWA&#10;NdCW27kjwrh4dhNPn94kLrk/eqLsuWNCeP/6Cl8+v5QcLFlYrHNzSx1//vk7d+7cYe6ydGKyJQJ4&#10;9CAgVoMDB7ty8qjSunCu+jeu39AXi23FoweOPHvszOMHZtR8chX47Bk3XpdDR0zxCtPg6L7fqDrY&#10;UaxzL1W7UtWLE4cM6N9fKYany8caa1r+8KL0gIe8dh0SMzUZO1FHNXHETjK/nQikg5xfqstEfkoN&#10;LKUqp7IB+q9rwZ6xuvIZ6BKaJvDmapA26leFlLSxGvQfLbk4y4CQDGM6rN+SzM78S1Rd3YV/krJb&#10;nAZuAebitd2JGCB2OtGF4DAHnLzNiTTR4snkObSeu0nzxs0o+9y2R3hLvg2iPUGBVaATpf2mTJuU&#10;phy/JSnwKtd/lb+LhY6WPBwZwffsyXzfeJyWS6/4fLqa90vm0jR0HO3jF9E6aiItCcqCBwFNWQoY&#10;EcCXogoayk/Q3D+HtgffqG37TtOXVt6t38LXx+/52fpPGtcf5suzf1K7Yxm1ATaqga4meQxlAb+i&#10;vnVRrtRHBtM4bTXNW1fxOd2VSXZq9NHuhaOzFVvnDMRP8ocCr1e42EPffrj7mWMqJ4aF7a+d4y09&#10;+xEutmtclAZLI3qya2AfSrI6sSeqM6X9+3BQTo4l021Epbuwfqgx+6I7s9O3EwEm+uhraOJm0o95&#10;Uf5sSwlmvcC7Md5L7LMfBdnKKHQ8RydlcUrsc/XikaK+U1UZ+MpagVgy8A0FYKWJjVYGs25Jdr29&#10;fSX3dq9RzXt+VrxDFFXscUW5AHyG2svXqbt6k/orcjx3nprqM3w8fVzsdKVk4oO8qdjNi/JNPCld&#10;zY2diziyfDq7Jg9jxsAMEoIDcbGTztvCBAMBV0dbXaW+ytxoT18bJswYRvogH+YsyqTg4EKWb85l&#10;7Fwvps5xZ9nKIHaXZHDp/m72HpjA5AUhctL2ISXPigVrw0ke7CQ2WhnE0lONRCsAWzobYmiljrF9&#10;LxwCtPGJNZYT2AhLVy2xoVpoGvTG2NyQftL0TXTppdNV8mM8p06s49qlnSyYPxk9m94sXT6MT29u&#10;8unDQ7HM7yT/vqOxsYYfv7fw7OkHPEPscAiUHBukI9ZWney8nlSUSQTa14n1azpSdVqd+7fteHTP&#10;g8cPXeW2oaiwO6NHGYtTtRJ1tyQiSYNDheLCDvzG8YN9OVbakzPHelBVqU71CX2ePDLj/kM7nr8w&#10;Y91qA4zMtYlJ1iZE7LCVqza2nkrTwdZDQJajvZeeatBPWVPt4KOLa6QeXvE6+CVoEi/QZo3TJn6I&#10;Gqlj1ciYqEFknsCb3Y+gdFM6XLhxkINldzhxdgM2Dj1wD3ckMteNqEGuxA70IibHi+g0d8nEVhja&#10;aJKsp8anQbm0VN+iaYUoYYS7alKHSmH/Utl/QavY5m/9ldFn+XukKHJcGt/Hraa99B7Nr/5Gvfjm&#10;r/deikV+TPOdOho//JO6FrHSNV9pygkTeEWBo3wkcwuIiQl8PXGFxmWL+LphBw2vGqh/0cIfDfIY&#10;p+/w4d5bvv6Ajx8+qJRXtYhBoFXmWtdLXq+LcpPcHEHz8iIaxHa+irNmhJUm5i5G6Cpzm831SIl1&#10;wFnZ71ZOJu8oC1wDjOkf74az/GwiJ5eVnQbKNiDKNh2JsfL/wUasHqrH1ohubAnty16xO/vjDZk2&#10;TJedk3uwY7o+h2I6kB/UE79+OuioqeFnac5i6VC2SLTYmOAtIPuxK9OfotxwSkclcEzs88n5wzm7&#10;ZOxfGXgqlwVgZRDrxnppqmWE87gh8N7aupw729Zwb+86HhVs5knxdp6W7OXV0YNil4/z5dIVvl67&#10;Sc2Va3w4d47XVad4dbqSD2cq+aTMzKoUCy0K/OLgeu4WruCcPEfhtGHMz8skIzIUDwdbzP9a2KDA&#10;qyV22kDstLWNkZz48YwYl8ywsUGMmxXNoEkxDBgezurVw1i9JoGlq8LYVTKQFZsHMmJ8JAnJXgRI&#10;Xk4dbET6EAtCU20xttITJTbAwFwLQ0tNouLCmDV3Hj7impxDtfFLUq6L6tPPti8Tp43h5Ikzkq2P&#10;UVBQJvGmP2PGxVJcMJmKY3M4dngtKenh7N0zm9fPL/Dx3W2+1Dzh8+enYqff09z6hW/tP8gZPgBr&#10;354CsKKE6syZ1VuUswd5w/qgrdeTlcs1ePrQgft3PHlw34UnDyyoPGoncBvzUiz1hYvmRCdqsnZV&#10;Z06WdeHo/u4cK+kuj9GVs6d6cOu6DtevWXL1igXnT/Vlw9rOTJzUWz6rPuIwdDFzUiawaKsW79u4&#10;CcgCsa2Aa+P2C2BlkYhinb0F9tAB6mRO1iA+T5Ok0b3JnqpG4hhNQgYbEjTAmIBUAfjQice8etrG&#10;mYu7CYg0JnKIF1G57sQP9SN5WIBIdhBRWc7Yu8gTuJjhGir2ycKAlolLaHnykZYls/kW4803ZXaW&#10;SnmD+C7gfu+vzLz6lXu/pw7m25rjtN5spek7fP3Hf/Pp4xs+SUb7dPgEn6ru8VVZ3ic5+PPv/87H&#10;w6vE8rqpala1RPvRFhtIqyh3fXKkwHeAhrEjqdt3nN//D3x58orWpr/xre3f+bB9BR8HhVEvdr5B&#10;magR70+D2Pg6UeK6mHiaNxykZfs6arJDGKhaFWOkqk5obqcv2fevWVYCqFIj2DXIDGsfQxJiPclK&#10;cBML3QdLO00sbXQFYsloCTpMHm7B4lBNZth1Y7FHb5a592FHQF92B/dkakhvZqeosya+F8ujtPCR&#10;CGIgChxmY8EycQVbpaPbnh7C7oHhFA2OpnRkf8on54h9HsGpBWOpXjKJ6kUTObdogupy0mXFSq8U&#10;kFfP4rpk4ZuivLek3d6xlgf5m7m3Z6Mo8SYe7tvJQ7HSt0t3cetAPtdKC7gkUF/cn8/Zgt1cKtrN&#10;5cKd3DsgoB8r5OUxZWKH2NCSNdwSFS6bN4K1ozMYHBeOr5MDpkYCkKGealmhtqiwaiS6ny5h0e4M&#10;HxNDZp4rI6cGsnbPECpPb6ayfA2Zmb7YOGmLJVQjINqYiP5W5I4KIT1L8qzYYUPTnoRmGDBjUZ4o&#10;5mImTJ3EFAFUWYXU2lxPSckxXALMJAvr4R4pOTDClCuXinn3/j6f6z7w5v0jTp9czsYtyuSOKZSV&#10;TBG453D59DauntrM43vlck6fV0H8Se7ztfYlbe1fePP2iThKZ5yD+mDlpU1cmpqA15uJY5RcrczV&#10;7iOZu4+orhP3brpx45oZD8ROV1Xqicqbcu+2vSismuRfDQp39KCssCNlxZ1VrfJQJ1Hhjpw+1o0T&#10;5X2pPtmLHdu6sGBhR0pLu4uV1mH5ChtSM/qpCtgp13iVo+q2p1L7S181Eu0Vp4dfoqivqHzmVA2S&#10;R6sTO7QPOdP7SlMnIk+foBwj/FKN8e1vQocx4zby+PE3qq9uJXqghcDrQdxQX/qPDCJ1fCAhmTYq&#10;uXcPdiB9bDQDp0XiG2PHYgdzvs1eR/PdF7ROGfFrumT/X4sWVJlXpb7yc5RY5sX7qfvzf/n49jEf&#10;y3fxcc4ovg4fTdOCvTRJ/m2o+YOad+/4UFlMzexBNCYqtZaV6ZU+v7JwnGLRQ2gLdaN+xBhadxXT&#10;OGQ8tVcf8r3xu1jwq3w6WURdToDkasdfEzQEYNV1XrHgjZGx1K/bT/P2RdyOtGfXKMl4QdZYe5ri&#10;HmouvaGR2DPJZNY6KniVSpYOvqYkBegRIx3WxLwIUYs+mFqLYlvrqwb2nAMMmCm2ammUDlNsezDX&#10;oRdLnPuy1rsnc/x6kO2mwdxoNRakazExQr4kQy1MtLSJsLFkpTiW7Rmh7M6Np2hsKiXjMymZOICy&#10;WYM5tngMp5ZNomr5FKoWKxBPkOM4zsrvLi4TNV4xjavrlTy8jJvbVnBj23Ju52/g9t4N3Nyxjivb&#10;1nJ87Xz2zBjDlskjWT0mj42TxlKwYAGHVq/l0Jo1HFy7irIVizm7eQkPDmzi1ZGtPD8gKl60ivPr&#10;ZlAwM5fx/SMJcHFSLfhX7cFk+GskWrHS+vJeHCWrZQ12JGeIB6vWjaSgdC5nzhWyI38i6/cMI2GA&#10;Jzr91DGUz1XLuDczJRYcLNvOsOGDcPGwQ0cgHj87iIqj67h8voA7Nw7z7Mk1Xr96xPu370jKjJEs&#10;qCGCocHE6YmSMYu4cf0wL1+f5cXrw5yvmszB0gEcKZOocW4Nl8+s4urpTezaMordOwfx8skRPr4X&#10;B/L5FjWfb/L6fTULVowhqn8vgUqXgBgdZsxV48Lp3pSXqrN5gzmbNpixcpkGVad0uXJRm3NnfuNS&#10;dS/On+nGjSsG3LpqSllBZ45UqFN+QIP8zR1ZvawjW9Z3Yu/2TuTv7qCaH335qhbHynqwcmlXjpR2&#10;5tzJ7vI4vbl3TTqHG2qsW/lrf2RlqqRyuUgFr3LZKELZS1lXFFiTlAlqZAmwsUPUGTCtL3nz1Og/&#10;Xmz4EEP8MyVeJBsTnSkAe3lmcP/R71SeX0h4jgXR8oX0Hx1I0jhfPJNMsBFvHhDvzsAZCQyaLzZp&#10;SghJeZ64ehiySb7gP9YV0HL9OW3jBopS+qvK6HxL/gWy0r7Hh9A8dCBfZgymIdlPYMygfeUR2p78&#10;pL6ulU/XjvFpzVjqc0JFZd1VA2Htopqq6ZYCcasCb7yi5PI4YoWbQr2pX7mB5gMn+TJ/Bc3vGmh5&#10;eIqaMBvJtx4qcBv+NUkjxJHmzCG0rSulbdtirgab4N9P8o+XEa5uBjgGmuMaYqbaSlLZXsPESgHY&#10;EAtpocH9OJXdi2UJ+mQneZDlo8Xi8L4EKJtR+1qp1vqmpOkwXD7QcX66LLPowSrznqrH72OkRZBY&#10;oeURfbmQ0ZvtsRrY6Ghjpq1LjL0Na+Rz2TQglKXpocyR2DEnMZCZicHMSg5jYVY0m0ancWDOaCoX&#10;jePM0kmcXjiWUwtHUyUwn10w/tf14E1LVRBfFyt9Y/dqLm1awunV8zm4cBoFs8azfcIINo0dTeHs&#10;uVRv3ML1wiLuHznCg4pKbh08yMXduzmychGHl83kxp4VPD+8gceiwnd2LeLE6kmsH5VFuLsAbG6i&#10;UmGV8hrrqyy0UnLW2U2XyJh+zJ2XQ1HxUipO76D8+EbW7sohdag5ztIB6pvoSFNH07AnoyckiFIu&#10;5lDZdHbuGsqKVbNZuiyPiopFnBbVvnp2H48fXOL1a2UL0S9izYdiKwpuH6DO/OUZvHl5VyA/RnXF&#10;Ki6dW8apirGUFmVwtGSQwLuAs6cXcKxyHpt2TCci1ZA5SwLZuHEI8xcnkT7AHd9IU/pna7B0sTab&#10;N2kxf4E6u3ZribL34eKVvty6acT9W9byOGqUHezAiZMdOHOqu2pHhsL8zuzd24tRo+R8mN+Rwr2i&#10;uqW92bu2E/NndGKHALxlmbR1HckXVb58S4vzZzVU86NPlncUle9AVUUXzh/vyv0rnTh+TB/PYGXy&#10;Sz8BV7nua4BLsL5q5wqvRC1iczUYukCTmGFqpIv9zluixoDZmoQP0ydwoJGKy4gcAy7ftKODo3Uo&#10;Jy98puToJMKzHMiYEEHiSE+cQpXSnxKW07wYOCuOgbMjSZsYqKoGnzjCk4D+dthaabDf2Ys/9p2m&#10;+fId2kam8S1OFDM1nG8p4fxIDud7cgTfE4L5PTyQ30espvX+T2pb/8aHg5v5mptIS2QgP0OC+CmZ&#10;qz3clzbJh8qUyxZlamW8MvEjTFo4rfI7ZRWTou5Nkqlrx42jcc9BasZmUZPpI/lW4I0WeKN9xC57&#10;U6vMc07IpGnHPr6vmsHlFA+85GQytjVGy6A3JjY6KLu1OweaCsBaGMjfLOwFToHXXDKvf4Aha2K7&#10;c3loDzb212N3fE+qRnZhY3pf3AMsMRL7HRimTfaofgwc78K4MC2GS1ZLctZktIcWG9KkFx+vwZWB&#10;PdgapoaltiYWuroMcHdhtcA6KcSTwT4uDPJ1YVigJyNCfBkR5k9ukDfDw32Ylx7JjjHpHJo9lKNz&#10;h1Exa6hk49GcEZivrRcLLfBeE4ivbF7KeflZWRddOncSu6aNYPf04RTNHsPhBdM4u3YJN/au5/7B&#10;fF5USv6tquajRJe3VSd5fLiUqk0rObZyLncKBOKDq3lcvJzLm2dxeMl4cuNCsBYFNpMMrCwr1NVV&#10;FjRoY2ikS7KcfDkp7hQWbaT4wHpR4EVs3zuL0DgzTOzV5QS1x8rBRKKHjmpR/7Dh0ezfM5GCvens&#10;2ZbAwYMjqapewZFD0mEcWs3Ny4d4/Ogqb0SBW5rrGDk2D0txMS5BBkRlmDJvRRJrVkrEOLJOsuU2&#10;UcWVnKyYxanDc8S2zqSkeBynji9h1865+Ec74xSkh5peJ3ppdqS3ZhfV6PVMUdxNmyTmbPOksCCI&#10;gkItKiq7c/2GDteuGHL5ohbF+3/j6JkOnL3YmeOnRWmP/MbWrWoMHaZFTpYOuzdK5q2QdqQby2d0&#10;ZNmirhwq6ETB1g5sWNORkqKOHNjXgcoTfakSiE8LtCcPd1SBfOaIwH26A0VFmgRGWeLiZ6ICWFmJ&#10;pBS5V3ZwDMrQJG+xJskT1YiR3Dtgfk9yFvYhYowWwbmSjcU6WwXoMmmxIV8aHOiQ7JLKmUvv2LZ/&#10;FMljQxkyNZGwFFEYL2V7CC9yZkYxYKY/iaO9SBjuSewwd7HZrgSmKZeXDHG20uNEcCQ/jp2lqXAP&#10;3xIFWmUAK01+lxKhat8lG/9MyhKl/JOv/wu1nxtozj/Ej6KLtF+pof3iG1quSjtxk7ZZM37ZZdXM&#10;rWDa5P6K+rbJ47anRAvcArSodJOXA/U7ymnavE2lyg2RnqptUpS8WxviTEO2AL73EK1zh1IuvZ2f&#10;nTbGYn99BZZ06VAs7XWl17PCzscYZUG3ohRWjkaqASwXZ32inbQYKkCWp3bkyhT5koZqUD5OmzMT&#10;dZme7sLEAW7MyjBjfJYuQ8c6ETXJlvgETY4ndOdqym88mN2dhzO7cmtUFwpj+uCirwCszzAfV6aH&#10;eTEu0J2FscGsz0pg2/B0dowYwPahmazOiGNmXCBTwr1ZKMq8JS+WkqmDODg1h6PTszk5dziX187i&#10;9s7Vor7LubB2LieWTqVc8nLp3LHsnz2SYvn/kmmDqFgwkurlk7i0YR63CzbzSrl8pFwPVi4nnTnK&#10;57PHeSmx5ea+jVzfu4rH+9fwtHQ1t3Yt4My6yczLTcXZ2gITUeB/XQP+NRqtiZuLMSOHJnDuwjGO&#10;nSzm0NF84jP8MbLqi5Wbvupap3J+KOML/ax1CY2wY9bUWDavSRUVDGbxfDe2bYintHgGp8o3cuVc&#10;qeTNCzx7eo1NWycyYky4WEszHH10VBuBT589nNKCdRwrXUX5/kWiwtslo5Zw8dwurp8v5MGVSu5c&#10;3M+500WUVxQzb/F4pk6fJo9VyLDRs7FxdCUuoTMl+0K4fnkLly5I53FQOsgjOtx/YMCls31VFSWX&#10;Le7Ohat9KTvah6JSUcvjoqBHunD8cC9R/14C4W+UlfdkT3E31q/swdGDv3HlggbHD0nHsEopbNeJ&#10;gwJw/t4OFBd3pbKyG6crO3NS4D0pinzzjg7PXvRj1DhbbN1NcfJVtpvVF+VVdnDUJGumNmmz+hI1&#10;sg8z1uiwbIcO45eI28nVwzlWD0tfPcxctCg4ZCexwJYOk5Lnc+3uKxZsTpIHMJHsp+yu3o8QsR3p&#10;U4JInuRF9HBnIoe6SoB2UTW/TOk9/M1JyUljiChEVJA5l/yC+LPyJs3Hz/A9L5MfAvHPtChpEfwU&#10;Nf6eEkutZK+P5fv4XLyF2q351D+s4+OV03wqKuDT6ct8ft9Ow8kSAVaZ+CHgJ0fxPS2eb4NH0p6d&#10;qlLgVqVUTrgHLSFu1CZG8vXUbRq2bVRN8mgQgGtDXFTLCRuLy2mel0uRrwl2lpromWlj4WBERGwg&#10;62Zl4ygW2ClQ2bfGAANTNdV1SRu3fvSz1yfdWZsNrn1Y4dybpU6/UT5E7M8cNUoH92aL9MI7c0w5&#10;OdmQwpF6LBiiw8JITUYOMWZ1Xm+uZYj1SuvIzWlduDWpM2cG/ca+/r0Z5K6FpY4+Oe72zAz1ZW1C&#10;gGTgGEomZ3N4zghR2VFUzB/HsXnj2D9pCBvFSq+I82Jlkjdbc+MonpBB6dhkjgnIF1dO497uddyR&#10;dmnDIqpWzRIFnkHF0gkcmCaWdnQK+8alUj4ri1OLcrm4aip3967jhTL76lQ570+U8eHkAd6fLpVW&#10;wouKfO6XbuShWOjH+1fysGgZV7fOZ8XoTDztrH/NhdbXUdloLQ01dDQ1BGATFi8awfK1o1ixcTpP&#10;n78iPC5Ysm03iRf6WHvqYysxy0LZAVAZJLTUFkXWZlC2M+vXJLBudSSrVoaxZ9coAXgbV86WcPnC&#10;YebPH09AoA9jJ/UnINwBZ28Tdu9ZzbOHN3hw8xyXThZy+uAqAWkd505s4XTFep7cr+b141vcvVLB&#10;XbHZR4/v4NqNUr7/0cof/2jn+88f3Lj1itXrZos1nsvtm5u5cXm1dBpLJUN7cvpsd27c1uXkiT5s&#10;26bOu3pPbj1x5UhlB7HQnSjc0UEA7SoQC7AHOsnr7sDc1fLzqd7yGD25cl6bS6cNKNjUmWMH5Ds/&#10;1oWiPaLcWzpwWOzz4bKO7C8WVZYs/OilMTfu6ErGt8LBy0y1YN8tUlcAVgasjMldaETyFHEKu6RD&#10;OSGPX60jGd+C40dtmTHHjJEzDZgyL0Q6Ai/u3DSkw5zp+7h8/TZ5E1zkZFb2N7UgJNuN1Cm+xI/+&#10;pbaRuS4CsMA71BH3OMmPATZkTxjCjM3zmb19FlmzkiTbGXI3Kp7vxcdpqqjgR14iPxQVFiv4U45K&#10;UyZ3tAmA30Pd+LF4P/U//ov6glJa1x+mrfo19U+f0TglXf4vSO4bw8+sRL73T6Pl+BOal46hLcid&#10;1khvsd1KrSpf2oOcqRsyhK8XH9I4ZwqNPg40jpxNbckBvkyIZpuLPhbmepIx7FSbWrsH2eLiY05q&#10;nCNOHv0EYHPMXXRVG1WbWEr+dTNG31qH/vbyAXr2ZqV7Lzb49uHk+J6cye3IPv8OLA3XIH+YDuXS&#10;Qxb178a8jL5s8e/GXm8Bd1BnLuV04lxmJ04N7MjpzA7si+/CwYE92ZiqhqO+rgDszAZxJNvSA+Vx&#10;oiibnMbR2XmcXDCG6hWTRVHncG7dXI4vmiIdRCbrErxZn+LL3uEx7B8ez5HxGVxYMZWHezeKWubz&#10;sHgn17Yt56KAXD47l715MeweJO89O5A1KV6sSw1g+5BwSqemc279dB4Ur+bV4V28PlrAq6O7eFm+&#10;k1dHdshxO49L16quCT/ev0IUewmbJufi62SPga7kXsm+2qpN1ZSdIgROWwNSMx2xc+pDpMSslzWP&#10;WbVuDek5sYQmuGDhqnyeosTiZsxs5XuQjtHQSgsv6fh3bRlOwc7RbNs8RPLlPA7IazpevoUTx3Zy&#10;vLKUl69fcuHSabzk+4nr78bl6q3culzGrSuHuHKmkCun9sqJvZtD++eIsq3kwX1xFW+f8ehmNXev&#10;HeaYMsf7+Vnef3woQJfw9s1F2tq/8rnuNfcfHeLqheXcvLJObPsKCnb5UVDQh/tPTeS1qImdNuBt&#10;nRuPXgVw6nQvVq/4Db+gnsyc3pn1qzqyZVNX1m7SZebaXpyS/Hz/ppp0PL25cKa7gNudS2fU5fX+&#10;Wnl0oKQX6zZ0okSgP3RQ1PeuNo9f6FB13hq/cHucfIwkIoj6xusQOUSTcUvMmb3Onm07+nCuQqx3&#10;mWTnI10l42tyRyz+jfMm7Cwx4+LNQK5eNFCNdHeYMGotFwSASXNjsA00IniAK/0n+BAzQqAVcKOH&#10;uhMn9jkizwH7YD08gt3IE5s2acNoxq7OZfCCBNInBxE2MIAsL3vejpzDT3m8thVz+SHA/kyL42d6&#10;LD/EGv5QcnFsGD9jYmgdMZEvxRU0PG6lqfU/+HzzAl9WLqI1bwzfh47hW6bk6Rhfvg+aTu2lCzSk&#10;ef5atRTlS6u0NmWASxmlDnIUWKdQf/YOjcOGUbdgseTjZHb5mKGv0xM9I218xK4GxXjJieWBq58F&#10;WsZ9sBW1dQuyxMRaCy0dAdhKR/KvMYYWWljI3yeJ+q727k31FMmxy3tzIKkTRX5ii8K6UJLTi239&#10;+7DGsyeTPfuwKLQvRd6dOZ3UgYvDOnJ9dhdOxHRlnmN3Jsj/lEb+xraI3viZajPc34NdGSFsVZYR&#10;ZvhSlBtF6Zh4DojiHJiUSqkAWjotlyMLxnJk3gR2DEpgZbgzW5I9yM8JpnxCOpfWzhbItvO64jCv&#10;Ksq4t38b51bPEngj2ZToywqBflawC6M97chysSHBwZIMf2+GBLoyVzqvfWMjubl5Ai8ObuTFIaWK&#10;xyZel++QDCxqJhArg1l3C5ewZ/Zowrw8VeqrFJ33sLamZKFk7u0bCfdxUy0sMDRTEzB7EZJsJVEi&#10;jNGTInH2McRKOkbluqeFk46osJ5qsoaVk5F8xpLfJoSxdvkgtm4cycHiZVQc2MiFU/ncuXyYN88u&#10;8urtLVZvGYibn6mothEpqY4sW57K9s2jyN85kR1bxjBqdAgBYQZip0VRr+7n06dnvHx0nVsXS7lY&#10;JVb6YgkP7h3n+rndot5HefvhJi8+nfm10P9xOU+l3bu5jeozyubgM8kvsGTGxO68eqLFm0/mPH7p&#10;zMUL2syZ2x1tE2X9sgaWdn1E6PS499RWHGs3Dp9U4/7tPhw70ZNTp/pw7ZwBt69bqJTx3i3J10e0&#10;GD6iJ9Nndufurb6UHNbj0h0tDpSLgxX1tRM77BalI4yJM1moS/LkvuTN6cHh/Z04caADJ8rknDr0&#10;m6pjUOz7JQH5eKUhJyv7cuZkNypF6TtMil7E3bs1LF0/WHoCSyJGuBI+xFGaK9GSdxPHehI02Fqe&#10;TJeA2ACGLRzB2DW5cuxP1vQQksb4kDwmhjErxjFoUYacoHa8X75NIL5L+6q1/J4Zxx8C8O8Zafw+&#10;bgU/dlfz/dxb2m+8ofXiA5pefaH++g2ay8/z7fp7mt99o/nLn7Q+rqNtRxEtw0fwdUYurcGuv0al&#10;Y0TFlWvD0hQVVlYutUinUrN0PQ1Vd1TVLYtESZdOH05mvC/6+n2xc7UidlAoPnFO+MU4iyoo13vF&#10;ugRZYGajg6Z2H8xFUazl90qFQC29Xpga9CXSrCf5Q7pza0UfDg/uyg6vTuz27cCeyK6sCFVjmbc6&#10;yZL50n20WOHTnXy/zhwR0I+kSwvqSnF4D/ZH/UalQL/dpzdehtqMC/Fh74BQNsd6sjnamXWxjswM&#10;sSbXy5IhPjaMlmgwNyOepalhbB6SyJ5hmSyPcmV5iC1bU3woG9ufS6tn8OTAHsmxp3lz8ojq9lmx&#10;0cq15dVR3kyXGDHK14VZibEEW1uqStd629vQPzSE6VlZZDmaMkmsadmEBB4VzOdJyWqe7F8vQCuX&#10;kpbxSGz0/eIVFM4fS3yAr2orlr69+zAgMpia43u5tyqPowtHom+giaZeT4zM1TCy7UWfft1RM+yJ&#10;stjBylmZGqmrmkVl6aSsOtKVoyHGVrpk5/izfeNEUeKZjB0ZKVl4vCjyTDasHc7SJYMYNs6XoASl&#10;XJE5Du5W2Lqa4RJgjE+MESEp/XAN00THqhvxKa6cP76Oiyc38fjRKV6/usWd60e5XLVTbO1erl7b&#10;z7XL+Ty4fZBnb6p48ukAD1/v596rrbx8f4Qb1zdTWZFNxTEzUUlzzlbp8+JZb16+1eFLow1Llqth&#10;bN4VfRNN9E3V0TLRZuA4Q8n82kxa+BtzVvel9Eh3ikt+43yVIbeuO3Hnlh2PHzrw4rkp69ersXCl&#10;BkcOG3D1bFcO7u/LxUsaXDzVnVULtOQ9GagK1OUsUCdhWi+ixvQicUIv9hV35NTBDpw8/Bvnjqlx&#10;7rgGVRU9xW2IKosylxwWRT/Zhcu39cRCJ63h0uWnbNw9kfBBlgTnOBIyyJnYUR7Ej/HAW3KxtZcy&#10;JzOEYYsGM2xJOjmzo0mb7C/K7EGy9OZjVoxg9Joc8pYkEDPck9GO5tTOWihAPuHHmmX87B/K77lj&#10;aLnxgdqaT3y5Xs3XvStpnDWM5lHptM9aS9OTGr7mb6N22To+H7pAbfP/5evvP2kQdWoPUOo0B6pW&#10;KimtXWkxygQPRYX9RZndaQ7zpWbzLtp27uFKgB3zJV+unZMlVk8PQ1M9QlL9Cc/yxTfeSU4EOxz9&#10;TXBWLLScWNq6aqolclZygvUz18TQuC/ahn3pq9aXmQHywQ0X+xTehZE2Pdnh24mCoM5y7MpGvx74&#10;WQqYbpKB3dUpjBSrLRa6OFBAjunBgZCOlAR34FBkRw6HdSLFQpcpEQHsTfNnQ6gjszzMSLLQJ8zG&#10;ihBbW+wN9HAw64ePnQXZAd6MC3JlfW4KmwYmscTfgTWxrpSMSJQMPF3s7h5qzp6VTHuUZ2VFXN+9&#10;mYIh/dmaEck0Px+mhwewbWQGQ4P8iXKwJ83Hl8XDR3F02Qo2isuZn57O6v5iy8dIh7B+Gnd2LuHB&#10;7mWSrReKui/n4f417F84gZTQAFxsrTEzNmJAhD+np2Wx2l6H6tERhPk6oa7XA12jvjjYazA0VpMw&#10;6cz05DM0UUrmiNpaiEqb2mkJ0Loom3eb2RmS1N+X/O3TKNy1WDWrS8+4u6i0htxHHX0LNdVlvsRU&#10;e1x8JSd6WIlrssMt0E46YGWbEaVcjxlWnlpMnZbItTNbJBdvElALePa0mqdPLnDtUqHYy9WcrlrO&#10;dYH4yeOz3H12mKfvS7lyS/Lz1cHcebaUqurZbF7bjSNHdSTPWolt78ctUdR7934TF6DF6HHGzJrj&#10;KNk1ilWrgnH3NGLqbA02b+/K3HXdWLG5O2u3d6NgXx8unbXg2jVHyde2Aq+1PK8+w8eps/+QIWeO&#10;9+HU4Q6ck0x98WRHrpzuyMMbvVmwyIjUcZqkz+wlYvhr1DlpWg+mrfpNsrRALKBWHRV1L1ejqFCe&#10;R6x4YYHk6X1d2FXYUTqSjnQoXHmKisrzbNwzm7AcU0IHuRCvlEIZ5oBTuJ58UAZEDgwVic8QhU0g&#10;c3ooKRO9iRnpRsKYUIE2k+ErUhk4O4rMKSGkTfXGNd6YceYGfJ+5gW+v6vi2bjk/B8TRPDyDllzJ&#10;tRnR/J4uypydKuosWVlZ5fTqPa1HLvH9dh1NH9qoefWETwsH0xroRHugB+1hCrBBql0QvymXl5TC&#10;8QrE0XIUJW6NcFdl4Lo9R/i+ehmnfayYNjSIkFAXhmfEEpcSQIxkwWDJa77xDriFi40JNlMtTdPR&#10;Vxc7aCgQS16TLGxiroWusRq+FuqsC+3B5sjuTHHvjb2hGmv9fhMV7shOz46SezsxP1CdOB/JLx69&#10;OZXelbNDOnM0WXrJmF6UxYoKh0hvGd+RM/EdGO+gy3Sx/9vjXJjnbkKgkS62uvpke7oxPiKEIAsr&#10;gmxsSA2IYOWkmSxNT2F5SjylUwaxKtKVNZEeHBydoqpS+bRkFzWiwO+PH+ZlWSF39u+iYtZo9g1P&#10;lLyczZbMGDalRrA9O4n8cYOpWDqTKzvXqxbw3ytWVi9t5fG+7QLvci4sX8xdOT7etVQAns/9goWq&#10;LFy+dBLDJfL09/MmK8CP9aOG8mTXGvYGe3F8gB+x4a5iL6Wz69cXe9u+FOf9xuxEZX9gTYwsNTGX&#10;92sp4Jo7SCwRK61cb7dy0mfh3IGUifKvXDZZ4os6ahq95f+1VKuSLByNsXc1JSjagoQ8G7Hjtrh4&#10;2+PqKxCHWuESaYxnvKFYT202bhglMGzj8llRXLHKt66XSR4+xeVL+Rwpn8ihI8O4e+8Yrz/d4tX7&#10;2zx+dYD7j/O5fnclT14Wcf7iBnbv6iv214IDFUYcrdTnnKjw1eu63H5gy9M3kdTUe/Gh1pdPDfGU&#10;HHRk04YurNnYmc35vVi/vQc7dvekJF+D8tJeVJ1S49Y1LSqP9CYmqjczFmiwe58WR8s6cfqoAPnX&#10;paSzFRKzznfjYrWGxM++DJ7fmw9ffFi/25ZBc3qxcksfDpV2puJQR44c7MieHR0lS3eksKQzhYUi&#10;Hrs6sFtU+pA8XofjR+5RfmwfKzZOIjHPmf6jAggdYIOVr6bYZnPVxlyDFyWTNS/q18DWWGUk2pnE&#10;cWHkLc4gb5n8bXY4WZMFXlHl8OHmOAfromHYnVkuHvxctov2xx/5vnQOf2Ql8mdOCn8MFHBzM/k5&#10;LIvf8zL5NiSFpvHT+X65loYPH/mwbCq1KZG0pwynff4evu07T/vcyXyL9PkLYFFg5XrzXxArmbhF&#10;rGNbqCv16ZnUioJ/FyUviLUmJtGLbbOHk5cdQFhGMPG5AnGyKx4R1nJCmBMe6oSlqKCSz6wcBWJb&#10;fcwlDysF65xFiRd5CsBB3dkT15P5IWpsienOTj/5UAXe8XY9GWqvzmBXNWaF9+RolPw+rCuXxvbk&#10;RLY65cm92S9ZeFe09Ni+vZjk1I/lcV4s9LUk3UJ6Xwdbpkf6s04+l21DMtk6bBD5E8dweN58yufP&#10;58j8mRydN43isclsSHRnXaQnh8ZlqipVPizcyscTx/lYcYg3AvDd4p2cXT6bkuEpFA6JpXBwgrRk&#10;igcnsT83niPyGKdmDFTNr1Z2cbi7U07iwo28Ly/i/eFiXhdv40XBKh7umseD/AUqgKvWzWSBRKDl&#10;OfIYs8bw/EAptcfLODF8MMdHxRMQYImBlTpG0tHpm/XFRCmVI5FC+VlZPWRi+8s+W0hT1sX2s9Ei&#10;JS2Agq3TObJvKVniFjQkvmjpqKErnaO5nWKzJSe7mkizIDTdlLjB9qLcVmLHTbGRTi9nWBRTZqUx&#10;ZW4SB/fNk+y8hasXxS6f38PlC3u5efUAZ09toqgom2MVUzl2fAXLNqXw/st9Xry5yK0H5ZJvj1JT&#10;d5uKisPMnunAqZOGlB4zpahCnbMXjDh3XpsbDxx4+c6PVx98OXXegqNndDhRbaoalNqwtTtL1ncT&#10;gHuyJ78nu3f2oHBnR47u7yDQdWbEoF4MzVXnWKXk5KN95Hl6UF3ZWRRVIBaAT5d34IKo8fFDXYgZ&#10;1YP1+7T5+Q9PeU5fjp4w4fblvlTK/xw/0pljAvDG9R1YuKoXFad1uXTeiNKS7hQJ3Ifk7x1278xn&#10;8arxZAwKJCxeFEBObPdAU+xDrEgYHcuQ+aK6s0JJGC+qO8KJ0MEOkosjyF2cKi2JrJmRpE8KEuX1&#10;EXgtsPJRw0S+TM/ACKZu2Uf1/Nl827CX9gdv+bF4Jn8bnMnfRg7iz+E5AnAa3wcK1PGh/GPaeq7e&#10;P83x0p00l5zhW9Flmp8187XuO59ePaNuZi7tof58S/x/AKuOkotVahz1F8j+ztSOGUetZOrahdPZ&#10;EOnM+rlDyYp3JSjZV1Q4hP6jQ/BLtlVdLguKs8bT1wxrF2OUvWIVFVbmOxv2k5NStw9zXfqwxrkn&#10;85y6Mcf9N5b7d6UotQslsR3Z4tOV7QHdWOLbk01R3Zji0IVoyc8HUntxJrc3xZHd2OTaiSUePQiX&#10;kzNbstzGWAHYz4FZQW6siXZnW7KHWN8Q9g+N5aBSmXJ4Mvty09g3ahD7Jw7n4JQ8ikclCcBebIrx&#10;pWxUGpeXT+NxwVY+Ha+gpqKc90f287y8lBtbV3FugZy0EwZzMC+Z0sGJHB6dTuWkIZyYMozquRO4&#10;tnoRd7et5nnxdt4fyOfjoQJqyvfysWw7r4skA++cL7l4Ec9K13J1y0K2jM5i78RUbu6cR0N1FQ2n&#10;Krm9ZBYV0wdKZ6erKtyuVJzUMVaUV25bKtMn1SQzSn60VgBWyg8ZqtTYTOz04oUjOFywkjXLR2Nt&#10;p4eRqVhuQy20tPtK3tQUq20owIoIeNlg52auqnwSl+1FREIkI0aK9b14kosndgsIq7lwdodY1uOi&#10;eke5dlGpG72eK6LGRw8toSh/pPx9PSnJAXTv04HC8jk0tzdw+26VqHA5X5reSUxr4c7d+xw9nMip&#10;0xYcOt6PgxW9OVLZnfNX9Lh+z5F7T11FmQ3ZL1l3+57f2LixC3uLxP6u6MritV1Yv7UrK9d0IX9b&#10;F0r3duCw2NwjB7txpqKzZNfOVFd340BZbyrKu6pmZlUKwMfFTisQV5y0ZcYKfe7e1ebNGzOePLPk&#10;3VtHycwaFOd3oExUdtXSLkQk9mXhWkMuXjXk9kNrrt2y59gpdY5X9aRD0e5r7Nt/VHqpWbiFaKCU&#10;RfGKcCJuVDAZM8JJmewnWdeFyGH2qnzcf0IYQxYlMXBeNBlTgwXeYDJnBBE30QHPcFNiw7yJiA1l&#10;1tbNrD1eyITN4yjNSOL7nmO03XjE91kT+Dk0W1oG37Pi+FOUtkHgOphpKZlBl7Jcf9p3XqCu8e98&#10;Ki7h8/rd1G3dT2vFXVrF5n2L8eJ7nFhpsdHfEwRmAVjZ2rQ9xE1VY6slwpNGPxtq0gfQfOQc7+L8&#10;2DU0mvRYJ9xFbaMGhpA+Ppq4YV64xpjgFNEP5xATHLz6YSsAKwsarOTEMlamAGr3xsGgN/6GyhTJ&#10;PniYqBFu3ostgfJlenZjj18X9vgKzOFip4N/w9fo15ahIx3UWGrfnalGPVhg1os1ylxppz6Mcjdl&#10;kyjwtmQf8nMi2JEexoYYDzZEK81Lmg+b44LZKfGieGgOR6eO5vjc0RwYn8qGeIE9KYBjYzO5Ig7l&#10;ya71fKo8xvujZQJwCe8rD/OsZC831iqrlhZxedl8zs+fwZkZEzgzfRxn57RWiZgAAP/0SURBVI2T&#10;+83g9lpR1z3reX+wiNpjZXw+XMSH/Vv5ULxRjht5nr+Uh3sWqCZ03Ny5mH2zRrB/0gBKxbm8KFxC&#10;w+kyXq5bQNH4gWiLampJMxAIdSQHaxv0Vc1oU8rHKgArJWRN7bSxdTNQgWzjrseOTTMpK1xGQIgN&#10;RgKsuZUBRia6qlleOnpqqok0dp7m8v8m+IX4MH/JTKrPV0q+vMnt29d49Ogs5wTM4xXTePB4L/XN&#10;b6j58lqs707JmssE4jXk7xnPvsIxXKheKTArEMexvWg+v//9B2/ePebRs7PUtn6moa2ZhtYGHj28&#10;wokjMVQc16ekUptd+7uTf/A3qs5pUymWemeBBpPmdydvRDeWre3OtuI+LFzfldVburJopSixZOF9&#10;O3qxc3NHTohi3hZQH53qyvMznXlQ3ZXjxd0F3O4cFgWuEPtceayDanJI2TEDsdfduHW1l3RCfXjy&#10;0IDary5MmmqAT1AvQqPVcfbXxynQmC27NTh5ojtVVb149MaOw8eMKdonCnz+SjPHT1exevtUXCM0&#10;8QxxImFUCKnTAwRcd1FdV8IEXr8cO5ImCryLE8ieGyY5OFAscwADZgZJ8HbHNUybEVFRFM+eyvTN&#10;S5m5aw6jlmUxZOYQOY7hWFYC37fuo3V/Ge1DxToLuG1Jvlzqb8PCIUaMmmbC6JkWXO/vzfctx/j6&#10;9CMNz9toaPw3amvq+XSlkoZxqXyTzPs9MZQfCaF8DxdFjoyhPWskbXmjaA1zpjnIkUZlMoefC59X&#10;bqa1tJIXKcEMDrHE1d+RpOHhRA+R1z4mnMA0W1yjlP1nlA2e+2HlYKDaAsXaXo9+pupi73rTXasv&#10;7pKJVwZrsymgL0tcerHZR5pbT9aJvV7qKjnI6zdKgjqTYdMXdW110px1yHLXYZqHNqP9jUn0scTP&#10;oR+DvazYnejD3nR/DgyL49iUgRyZOIjD44dwYJSo5phhHBw/jGMCXfXCmZxbPI2qBeMpHRHHJgF4&#10;e/8AKsZlcXPlbLG7W/h07CCfjkonV3lIYD7Ee7GE97au5NbqGdxZN58H21fzaPdaHmxaLm0Fz3Zs&#10;4MWuLbwr3M2Xw2V8LT8sTuUAn0t38blkMx9LNvKycAWPBODHxUu4Kmp8XNT+8ISB7Iz348KcXD6U&#10;bKWmcD2rR6ajpttDwNUQkJVqGcpYQh9VwXsl/yoQK+psZKWp2oNXuSZs4azNtOnJJCd7Yih/M7XQ&#10;wdhURxRY4NVVR1ustHJ/B3dzRo0fxBll1ti797x//4EvX+t4/vwKV2/v4vip0VQcGcrlK8XsKVrG&#10;ohVZ7No9UmzzZNavy2btaokOBSM5WzmXqxck918t4s7DCoH1E1/qX3Hu4kEu3zlK648WPjd94v2n&#10;59y7cYxTJwZRdjyIrYUm7NjbhYOHfmP0hJ5k5PVi6jwN+mdosGhtTzYW9GaJ5N9t20R913YlXyz0&#10;3RO9OLyrEw8F0A9nOlFzrhPvznTk0+mOfL7YiXunu3Ko+Df27etIuYB85HAnUWtR6OPK6HJnzsv/&#10;vX5uxKvnHiSkmIlbMZDYoIejj6GqvM7ajb9xaF8HVSH5y1cUkPtyQB6vw93HzRw6dIgF60bhHm1I&#10;eJY3ceO8RXGdiRjmQmiuPf5Z9pJ9Axm0MIbsOQK3ZN20SX6kTPcmfKwd8WIFDwzKY/aU0azat4MF&#10;RSsZt2oEORPTGLNyKsM3jCN9ulhEfy9+LzhD25kzPBniyfpMI0ZPtmCYgJs33ZQRExx4njOUf6zc&#10;z7sT1/n0oo6ayzf5smMTTaI+3yNFeRPD+Sbw/oxJ5MfM3bRc/kxjzb9T9/QLjUoly/g4gdiVhiAn&#10;ar2d5cQ8TuvOvRx0MyItxpucsZFEDPQlcVgoccP98Uy0EICNcA2WjCUKbONgiI18eEr5FmcLNaZ6&#10;92ZbXB8OJPekOFpAjejMOo/uLHPtwzSnXsSa92SbWzcKRZFPZXZnrE9fxngbsCmlDwfjfxML35sV&#10;ybpEBJoT62PLLrHC+Sk+lA9LoHrGEC7NG8O1pdO4unwW11cv5NaGJdKWcnPdIq6tmUv1grGUir3e&#10;luTPbumITo3L4d6a+bwu3M6HsnxR0p18OFosAO/j4+mjvDy8j1urZnBzyWTurpzF/fXzeLRxMU+2&#10;reR1vtynqIAvB8qoP36SBsnQdRVl1B3J50uZWPL96wXgVTzKX8ijosVc3TqXi9uXcmXjOulwMqie&#10;NYyXu9epdsAYFOsrAAuwxjroiAU2MNVWlcrR0e+LoYkG+v36omssMFsp2VcHOw9lUoceli6amNhJ&#10;s9LHzEYfU0uBWFlqaaBFH7WemJgbMG1SJudOlfLy5UM+1Xzi69dm3n98z917p7hzr5Kqs2s4enQS&#10;5ZXZrNsSxZgJwSxcHM2mTUns2dmPgnwfivaM4fyJ0Zw/O1Ay8jZuXNvFvccH+fD1PtdvnqRg/2y+&#10;tryipv41n76+4M3bxzx8cFzy7zDWFxoxdU5fdh/qycqtwkC4OvNX9GDh6l7MXtKDFdu7srlQg6ID&#10;vVi9oQuXTqrTfrsXb0515L20muoO1JztzOtjnaRTlSYgfzjbkavHOlOwR1kM8asI/NVzPblc3ZOK&#10;0g6S3dXkPXqydYcLftFO+EY54OgpbtBZHxsvbTZs/43S4g7SOqpmdm3b2ZnS0k50uP/6g0jxbmYu&#10;zSI4y1qgdSJskCPKlMnQXAcCs13ENoeSMy+SATNCSZ7gT8okb2IFtsBsU6xcexHk7c3OdXOZvWse&#10;03dMZ8TSNAZOSmLYgiHkLs0hc14yjnGmGImi7fP3YP/UKMZOs2bYLAuGTrEka7QlgyYas3jxUOqe&#10;/Mn5S5vI37Wcz6fO8HXLGhpmj6VdmVOdIPAmhfMjUlR43GJq37TIF9DOp9pvfG74k6+t0Pj8My3p&#10;wTQp9bN87fgcGcrH8rO0z1/EGjmZvCUTxw4NJC43kOSxYUTluuERq2we1Q+HAEvJwMpglj5qoizx&#10;7upU5HSlLLMjpVm/sT++M2UxHdgT0p3dkeos8FYjT+zyTJuebHbvzs1xHaka1I2iZA0uD+vIHv/O&#10;bHb+TcDvzJ6M3gwNtmFrnGTeRG8OD4rijKjplbnjuL1iPvfXLVUp5cMtK7i3aQm3N8znmoB4ZtYQ&#10;9g0JZ7sAXDggjLMzhnJ/w0Je7dvFB2UA6sAO3pftUUH84eRB3p8UFVbqZi2ZJI87k3ur5/FQLPWT&#10;zct4uXMd74v2iuoepfHEaVqqqmk8eYS6SoH66A5qDm/mTck6nhUvVY1EX9kyh+t75H4nDnFh6XKq&#10;po/hzc61vBL77WlviZq4EyW7aopyauqKehproW+kNE2xxb+2U1E2NVMW6ysnoq27UjJWGytlhpwy&#10;1mAv1tpWILaQLK2vgZ085rRpoqZbJon9PSjA3hB1lA665TuvXz/nzv1T3Lh9gPPXi8Quj+DCOcmB&#10;Z0ypPO0nGdNLlM2HNet1JMfqceWSGxeOD6X6dI7Y6jwBeTa3bu3jzfsbPHhyjqfP7vDx8zPVZt+f&#10;G2p582QvD69P4PDBCLbkezF9ri6rRYXXF6qJTVZjwqzuzF0qQG/SYPIixUp3YVd+d/Zs7c5DAbH9&#10;bk8+nhC1Pd2B+oudqb/ajVeHO/NWMu8b+f2rkx25pawZzu/ElSM9qarszYnKblys6sG9S7158cSc&#10;K9ctGZBrgFOQFT4RimM0xc7NEDc/A0ZM68KB8o7sP9iJ/aW/sXpjN/YVCcC3nj7jsFipKSsSCci2&#10;JCjHluDBkndFef3SnUkQeLPniWWe4kf/8V4kjHXDf6g5vvEmHIrLYO2g/iSMi2D4qkEMXZZM5pRQ&#10;MiRjZs9JFOgTSJ4WiUt0P5WNcg+3IjbHguzxpgyeas3AcQq8VgwTmKfOs2TpkkQ278plxCw9jowM&#10;4IeypDA2QGyz5N2kCFHfMFX7HhdGa3I0dZmR1KaE8CUjg5ojt/n0x39Jb1dIY5gtzd4ONAR7UOdu&#10;xse0dL5U3aJuzAhGWBvgP8CfhGEBJIwMov/YAAIHyHuNNiE3uR+BIWZYOxgT7mdCpLce6zIkw4zu&#10;TFFGJ/bEd+HoAIE5qRv7EzXYGtKbCQ698NYR1XXpzd2pnbgwvjP7UqRXntSJLcFdWGLVg/We3dkR&#10;1pntcfpsj3YjP86Tg5KBT03M4tqCydxaPp97a5eIWgo4m5dzd8Nibq6ZxbkFQykbEcPO/v7sSPCn&#10;dEg8Z2cP4856UeCSAj4fPcpnpQbW/t28yFdGkXfxpvwQj3ZtEGUfyqW5w7mzcg4P1i7msSj7c+kc&#10;3uzeSm3ZIVpPKdVEq2kW1W48UczXYzupKd/Mh0ObeH1gpQA8j8uiwLf2LuPdyf08KTnIpTkT+Zi/&#10;kWvSERgpkzjkfSsjyBoCsnIpSGmq3wnMuga/1gIbWWirZrcpNa9s3I0xF3iVzayVwSoLOz2s7Azo&#10;J3/38nZkxYrZrFg8ku1rpnLpwhlev/0gtvc7Ta3tfBYL/frdG27cOcyth6c5USFZep8pJ45rc+G8&#10;AWWH3Ji3IIgFi814+FCPi+d0uXrJkJPHnTh9IkUsZ4wo7zCevrzI61dVvHs8kbcfzvH+83ue317E&#10;/fJO3CmRbFqsw5lSYw4W9mTrrm6isD1Um3iPmNKDCdO7s3Ct/Ly+B2fLe/BSsuvVo715f6kPzde7&#10;S5zpxNfKjjRd68KXC115I8C+Frv8SiB+cawjz+Q5Hu7vyDVR37tX1Dgnmfb00d8oKlQnv0Sd3UVd&#10;2FnYlUkztHALMMbKzZgxE/tyslKTyBhjBgvEe0o6UnKgI/vkcYoUgO8+fkv1uUqy/39M/XVUHdna&#10;tQ/jDpuNu7u7u7sEQkI8ECHu7i4QISTEiYe4u7sTd7fuTqft9JFH3ucd7/W7a/d5vvH9sUYVG9hW&#10;67rnnKtWrRoRSVSlhwAcTK5yuWB5IOWDM6geL6orilvcEENWnT8RlU74pFgR7O8otqobc2YJqFMy&#10;NQNZRXVRVDRIvhwh/zMyhYy6EHxT7QhK9SCne4jY7iAB3J+KwV5U9POheoCfBt7h4/wYPiqIuiHu&#10;9BjqSMO4EG51Sed3UdzvJbnScvhWnMW3ogzZCsSFaZJ/Y/g1KZlfa0fzbc1xqXyneTZ7Bh9qe/Cl&#10;z2A+d67iU3IYH5SVLcM9eVY3kPd7DvEkN5Xa9ABSesbJ+00mrz6BYikqk0tdODU6kLUDnZhT5c6h&#10;QQ7skfcyr9qK5VWGrOysz6pqPQ7USw6pNGNDnpq56eZUepkRoOTeYDNuCMBXxmuzvZMuB/rpifUW&#10;293Zmj29bFiSI4qd4MCqnFABOEoiRxaHRvbg7OShXJ49nmuLpgm4M7gyX2z0vEmcmzmMXUNLWVOd&#10;zvrOhaypSGVbbwF4fF8uzh/Now3NfDlzgY+HD/Jqywaerlkl9ng9Tzdu5NHm7ZyZPZl9kp1Pje3F&#10;lVnjuDFvMrelQDxeuUxixUa+iH3++ZgALKr9ac9asdStvN4lObhdVHjbQm6smczpZeO5vW21ZLk9&#10;3NzQyqXJI/m0ay3bZo5BbWUu4JpjI9nVykaFpdocy38/phZVVpoCs42DZGEXsdG+AqvEGN8oKeZh&#10;Tn+1YEfNoKG7tw19+5WzbNlEljZN4cLZk7x8/VqU90e+/vRN2i9cv7+fM9eXi+P6yIu3n7h1/RBb&#10;2kazdYMe7XttOXbURaxlIE2LnTl1yoYDB1zZf0gc1GF7Tp4O5PJpG55cNuHx1WRe30jg7SUtHtye&#10;JCAt45Yo26NjWjw+rsstAfBMqxbHBI6Dm/SYPNuU+oGGzBH1nTnFRKy0Lf0H6fHgiAHf7urx4oI+&#10;He0GvDthIN+drhRBHd6fENss+8+2ivpulucWy/tA2h2B72KLNidE2S+L8l4V8HdtMyExxZJY6UvT&#10;52rRskpLM9jVqdaBzEI7cQRaXL1ixbDx0cR3Mqe0nwGjZ+qyrEWHhY3aaN1//IV9x9aS282LhPIo&#10;smvyKajJIKU4nNyeMRT2lVDdECUw+pPbK4X8khA8/SyIyw2mZHgcpcOjKO4XSX7PaIoHxFI6LJbC&#10;wdHEVXrhHeuguRFWXr9gyoYFUTHEj9IBvpT296Wz7Pcd7cOwcbGMHBVJ7yFedB8rP48N41gPgVQD&#10;bSbfCpXLCbP5pihwoWTgrDh+zi7ge79p/LTzNp+f/c6buy95c/g8n04+5MPj33mvrDd9bA+f4n15&#10;nyRZOCmIN1GePO7Zmy8btnJeHssvDCajewy5fWLp3MmNSYkmtHR1YJNY3Y1FlmzoZMmWnha0dzdl&#10;fY2ao5OMOTJcm0P12kxPNmZAgBnjUgTgMLGINua4OUjWzdXjzHAtTg7WEWj12dtgyolxZhwYbMz2&#10;nmYCsSvNWaGsLohgc7d0DcAXpo/gyoIpXJ07UWOlryo5eM5EDop1Xl2dzOYuWfK/eayT3LyxszKI&#10;Vc7p6f251jiGx1ubebWjlQ/72vjhcDs/H90vYLbzTizu7dZWdvTvKkqfzPHRXbk8bQTX5TU6Vszn&#10;+bpWybHb+HqwnS+SNb8e2sSng6Loe5byctdSAXgx11dPE6WdyPXNy7i4ZDb325bzZONSPu9Zz6x+&#10;taisVGKfxTr/20Ir8CoKrNzFUGOp/63Emmav0oxY20s2dvG1wzPQWeAVhQkRmAOcxHKrqe2ZTuMS&#10;Ud7Th3n08D5vP7zj46dPvP/4gY+ff+Tcxe0s3RrOxfsbxFa/p+PBDQ60T2ZDsxs7lWt4N6o4fMia&#10;VRsdmb7Ylo3bDFm7w44NG+I5djCAa6cMeXdJX3KqFvf2aPFThxE3TyZyelMAD/dq8eSUqKUCcLsO&#10;p1Zoc2qlNgeW69A0z4B+A3S5uM+U91eM2bPSgMmDRF2PCrxHdLgnsD0QpX2xR1/ijI5ArMMzeeyp&#10;wPpquwDcpiUFVV5zo4C4QgrDAl2ObzbgzH5j7ty01UzmyMhQERFnIZ/flP377dm7x5Dp041YtkQ+&#10;1zblpuDuzFgYQFl3O3GwNsKMGY1NusyaIwBv27eEeqn0iVkCbEUZ5X26k1QYQ2CsBwFRvmR2iSZ7&#10;QCCBRbYUZcdzo0sO3aoCyG6IpFDALhTVze8TLdY6nqIhMWT2k/Cd5YRfgjNJYk0LBgZTNMifAlHb&#10;PCkCRf39KR/iLwD70lWybx/5fbdh8vNITyYPieJ85wR+EGCVyw9/Lsvhp1IBWIG5SB4rreb7+BZ+&#10;OvmWz7/A29/+JdX0utjnA5L/LvLm6Tde//L/eP7uLS/HdxOAA0WBRYUF2LdxfrwJ9uHZvOV8nbeC&#10;nRXZpJUEkt0zlhIpUv3izJkQrs/8WH2WxavYWWMlSmlMc5Qu62L1OCxQHheAT/TXpluUCROizBgZ&#10;bEy3YCsGJNjTJ9KGIn8rpuYacWKQDhcm63JiiL6ooC67B5qzt58lO7u60CIZfHV+BFu6pgrYNWJ1&#10;B3J+5gguTx/FpWmjBehRnJDH1tSksCQ1kPUlUbQUhrE43Z/lWQG0VSdxYGgXTk/rz/XG8dxoGkXb&#10;wCLmVCSwtaGEh2um8659OfeaF3Fq/kLWV+ewtjSSI4OquDh9NDcbp/OwVRlxFsXd0iKuZA1fD4si&#10;H1rP273NvNwtCrxzAddWTxG1ENXeuIA3B7bw9uAmXooav96yitLEcGwd7LF3tNEo8P+Cqlhppf1v&#10;JlYLxFb2ltiI3bZ1VGMnoDq4WOEoWdnJzRZndzucZN9G/iY+yYPWVnEi187w8OEd3rx9zes3L3jx&#10;8jlv377l6MEDLGhKZ/eFEg6cXCVK1Z3mNb3YtmUJW1d70tamAGzD9j3OtO1yZ9laGxYut2Nxoz+H&#10;t/tx+ZBY3LO6mhHha+u0BWZj7h405/JGfZ5Kbn14VJu7e7S5slabc8v/2l6QvLpmgi49K3TZJ9b2&#10;768MeXJMlz0zdXi0V4f7orB32wTYI5J9D+vyZacuHwTgp6t1+LhOhzfyHM/WiwJLuy2qfnqWNkfn&#10;63B+ky63jxpx77oIwyl/mteGs+tgPjfu9Zacn8fRw7bsEOXeIfDv2CIA3/Jm0CiJdFUq+g82Y70o&#10;eHOTNgsXCcA55fGkZCWQLrkyuyqfnJpckooiCE/xJSwpkKTaACJEyr2CLQkJF/tQ5ElZ30Aye4nV&#10;7hMh6hpB/gBR6mHxJPcIxCvGjtB0T7HbIRQMDtCAm9PXl5w6X3IH+FM4yI/Cfl4U9PCmuM6HysHe&#10;1ArAE6Z0ZnWVL/MTrLglNvmPToUCcS7fBGIF4O+ZqXxvOszHf8LrF0942baCV0PqeTdkEh+3XuTD&#10;s++8vH+X56tm86o6ns+RnnyKDuZ9ZBDvY0N4IzC/jfThRVoSj5paeLd0BZtKfUmvkc/RO5zhWebM&#10;SzRkaqI5y0ptOT/QhD1ihVclGtOabM6+3vrs6KTFnhoDtncz53B3Q0ZGmjEw1IKWTAsWZdmwq07F&#10;2YmGnGhQFnrXZk2cLpsydNje1Vjzu82drGnOCKY1N5y2Tons7V/JsZF1nJk0SKz0EM5NGcLpSQPY&#10;1r+MxTlBzIn2ZGlaAGMjvejs7UxdoBsLU/xp65zMgZFdOTV9CNsbujEjP5vBsQlMigxlc3UiF2YM&#10;4FbjfO6saRGIp7GyNEWKRjhHB1dzYeZwbi+dymNlFtamZt60r5DctpL3e1t4LuC+2N0ouW0BN9ZN&#10;4/LKGWIFV4mb2cqbg1tE4XdzfOFEXGytsHeww1G53YpAbPdvQG3srQRk5Xyu7Mtj1kpz+Gvf1kn+&#10;x9XqL4CdlfbvAS/lcfm9s4t8h4sGc/v2BQ3AT5/el/aQR48f8OzZYzauWcbC+QW0bPVk5e4I+g51&#10;Jj3fhZ0Hl4iVTmL7BmsO7bRis+TIA3tMWdPmyo5d3oyb6ciZ7Q68OGvMkxO6fLykLXFAgN2tz6sT&#10;RhIRRHn3i0Lu0uKGYnEF3surtLklj987IODtFjUcYMTk/gb8cMuAV6cFQFHmOwLuS4H4uWTbV0e1&#10;+Cz739fp8n2LPl+b9flxhVjpxdq8lL+936LFBVHLiwLc3Q3yevI/9w4IxMf0uHsrnCv3C7l0PZuz&#10;lzI5dzaQ4wes2LVFV+KBMhtL/veiM/lVDoSIUs+YrcsWKUBrm8UdKBa6uGdnsityyO2UR0ZpMqkl&#10;8WRUxJDdOYywNC/N3FO/ULVm5YDIQh/i+4aQ1iuU7L4Cb30Uuf3Edg+IJLrUE58YJ2LKRGkHCrwN&#10;QeQp8PYTeOt9yW/wI3+wH1ndPUmv9qCw3oeakcF0HRNE135SYWp9mTqolgtjxvGtk3IdcR6/VEj+&#10;Lc0VO53H9/wsPo0awatpDbwvTOWHTgP5tu0Wn9/+yutLJ3g5tR/vxUV8iYrgh6KufBm1gC+rj/Dp&#10;8FXe1ubzNtyb1zF+vArz4El0II/mNfNucC1zky2Jqw6lT7Hk8Gx7Cks9mNrFhqsj9DncVU8gFni7&#10;qTjUV58D3XU5P9KIi2OMWFdmxOJMYxYmGJLlYMKIBLW8d31ODdNiUYEh68sNWR6lz1x/A5Yk6dGU&#10;KBUzwoRl6UGszAljXUk0O3rlcWhIV06Oq+fUuAZOTRjMgWG1rJb8r8yXXpTox6wob2aLe5gaH8CY&#10;mADGRfiwKC2M1vIkdg6qZve4fpyYPoZryxZxc/lyrixcINW+mQeSi+9tWCG2bQEHxw9hWW40G8qj&#10;OTGmhkszh3K3ZRZPlHO/O5aJ7WvkVfsinu+Yy9P2+TzcNp/bm+ZwY/083h/dLuqymad7WiRvr6VP&#10;XgJm5ubY2VljbW0l2ddS7LMl5pKBzdTGorgWmlNL9i52OLja/fs8sQo7FwHbWfKwNMUyOzjb4OAo&#10;AEsBcHSykecxoXNNstjnczx9eJfHj+7x8HEHHR03OHZsF0PEXRTk+hOXpGLCAjuGLfAgIsWKCY0J&#10;7Ng7kJamPBbOsGLtcjP2iKqe3GvM/s26TB6ry+oZWrw5b8rrs0a8Pa0MKulwa4Mu704acV9Avb9d&#10;4BWVvNwssCzR1ij0bcnFtwW01+d12LtMn/JMfU5sEICP63CpWZsbq+V3AuH7fdq8P6TN9916/L7W&#10;mO/NenxZII/N1eHDXMnEC3V4KPDeWaTDA1HkDkWNN2hzSfbvKVMqxSJv3qsWV+Ep7sGabWK397Xr&#10;sb1Nm83r5Pei+I1LrQiIsya7UkWrFJd1kpNXLtNilRQbrfyaPAE4k7yu2QJwioCcJQAnkNslgqhM&#10;T7zD7YhM8ya2zJuQLHdSBd703mFk9g0nu5/s9wokKNWJgAR30kSBc8Uu54hNzq4Xm10nAIvq5g70&#10;J7POm9RqdzJqPCke6Efl8EDNoFYnaT36uNOQ48jd8U18u/qAb/2q/5qoUS7KKwr8s0Cs2eYn8mtq&#10;Kr9OauPr+//Dq1tXeD2kls856fyU34lvk1fz9fQrPr37P7z9+g+eddzh0eqZvMqTHBzp+xfA0b68&#10;lPz1sLiMZ6t38rh7IfWZjiTWxpFWG0FybRC9Su04VqfF3jL5shJ0mBpmyIQUYy6Iul6brs+WGh1m&#10;iK2eJWBGeqkxkc6b62nEuZ7aDIw3oFryzN7B5mzqZkFTqgVjfY0Z5m5Ctb8ZE5N9ac0KlhwczqYu&#10;yezuX8KREd0FrH4cGtadtXIcVlens7osnub8MJrEcjdmhbAwI5CFAv4iAbGxMJHVtUXsGtGb47OG&#10;c27JZO5sXcPTA7t5dnjfX0vmHNjDoz3t3Gpby9n5s9jUq5pFKYFs7ZbBqfF9uDJvJB3r5kiObtQM&#10;Wj0V1X2246/to+0LuLtlHpdXT+XFlpkSUZZwfe1kmkb1xFZlirWVsjKHGi8vd3LyUunWq0qsXX96&#10;1PcnPD4Vtdhq5QowJw8HaQKym7UAbSUWWtRWFNdO1FpRXXuHv5pyDtjewRpvX1tmzuzGTikmx09t&#10;5+ix7WxYP5/hg8rp3yef+LggwqM8GTrei8VtDtQM8qJLf2PmrPRi3kIpjE3mtEsWPrdTxccbpry9&#10;bEb7bAPGdhHbvE2PH66Z83yv2F2xvNdaxOIelSy7Q5e7AtM1yb1nBbRLy0ShN+pwc4uosJJlj2mz&#10;f6ketaVy/PIMOTRT8vFULTo2CqSSgT+LSv8g1vs3Ud8fWgwFWGNezNLnzQQ9Xo+TbDxdlycC8/2l&#10;WtwR4K4uFxEQZb68XItb23W5fsqSO1csuXTOlitnHAXavxR291YRkDY96uXzhaWriM22okd/I2bM&#10;0qJxsQ7zpThsFRegld0pXQDOILcqm+Iu5RTUFJEuSpxYGK65XjY83YukykBiS70JTFdybajmHLEy&#10;ySO5xg+/eAci833I7h9KzkCx1vX+ZAi4SsuW/UyBOamrJwnlXmR286NsWDBVI0MpGRRISUMwtaNF&#10;0ZPkQEoFnhgczq+zlvPTsYt8G9JXM2Xye5nAKyD/IgD/UpDEL92H8/kLvP8P+HDyHF9bdvH13HM+&#10;3nrH67vPeKrc/2fhJJ7VlfJK1O69WOn30f68Eyv9Js6fN7H+vIr147mfPfd79efFpl1cFEhmlthT&#10;K24is6vEhmov+udasqXUkMM9TJieYUmPRGtuzzPl7CQTNlab0hJtwHh/lWYmkZWDBYXeZiyLM6Tc&#10;V0VFtAX7h6nYM1havaXYZnPGh6uoDpfniXFnlcDYmhPOxop4UeFc9g3qxMFhXdjUo4AVZSm0libR&#10;WpnIioo4mstjWFkZz8oqebxbLm39y9k7eSDHFozj7BLJqatmcGX1bO7uWMeDA+08PnqQV6eO8+rk&#10;MZ4fOcCDg/u43dbGmXlzaC7NYUFaMPsGl3Nu5hBuNE+lo20+HZvmcn/zHA24T3Yt5unuxaJSjeyY&#10;0Jt+MS5MLgply7ACKjNjMTUzx8pSVNXKhsBgLzJyosgrjWfwmC5MnFXPsg0L6D6wP47yvbh6OeAi&#10;zVkgdnS1/rdtVmZe2WjAtROrrTRlXxkQU1uZ4SJKraz2kZcbxuypvVkwpz8zpnRn2qQaGgYU0q8+&#10;iJ69LeX1rJmw2J2R8+yoEYtbN0S+/7m2bFloxKd7lry7YMDbsyb8fEtNU4MRbVMN+XbTmJd7xEaf&#10;FEibxP7u1OOpgHpvmSjyQsm+Y7S4Ktb0poBxTezrDfndfVHhNcO1yY4xJivenPJIfc7OMOHOUgFW&#10;4P62RayzZN5va02432TJ9UWWXJ5lzo2RhjwcIuo7SeCdrcNdeb37ykwtAffmCrHsyuj0cT1+fGrN&#10;39+58McLZ74/dNEsBn9KoH5w2YKHh3SYOcKChr5WlNSoqOxrwMhJWtQNNGTGDEN27dZFK7MylbxO&#10;+ZR1q6GkZw25nQtRoI4vCCUyy5eU6hBSuwQRV+pDULojcWXBYo2jiCjwJConkJTOwWQNCiKrXwAZ&#10;fQM0AKfX+5Em1jmljxfRZS4kdvKWnBxI2YgwyoeFUNwQQNngUGrHR1A1yBtndwtUmtFLExaFRvL7&#10;4jX8cOgs30cN0kze+F4mdloBuCiVnzuV8XbxIt40L+Td9Jm8E8V9/eV3Xhw7x5tdp/iw+wyfepfz&#10;KdSdTwmhfIjy40NFX97NnsWrCBfexPjzUlT4eYRYaX8X7o6ezNNFS7lY7MnybjbM7y7wCsDFxW50&#10;zrFha70ZR0fbM7/KmnOTJFt1NmBXNwMO1lpyvKcDPZNtcHeypKePBQN9zaj1taSTv4lkXF2ODzZl&#10;aScVYzLNaUw3ZUmOiv5pPjSl+7MiI4i1RVFs7ZLG7oGV7BrYiVXVWQJZCi1SQFfKcVlZlUxrj3TW&#10;1xWxYYCyWkclO8fUcnjqYI5LllXuWnhp0TSuLJ/H9TVim/fsEcU4wouTR3l95hivTxzl2bGjPDqw&#10;n9tbN7JrVD/mpIp9r0rg9JR+8r+jub1mBvcE4I7Ns3m0Y5HAu5SnAvEjac2S0TM9nSgIcmNyp1h8&#10;XWxQC7wKwJYWYoXt7SguT6Wqp6ijFIaYVF/8o1SMnNKZzKJo3AKV5XSUu1o44ualXLhgi6M8h5KZ&#10;7ewV1f0LYmUkOzMjivpehUyVzzdDCsf0CTUsWdSPta2TaFwwkGlTOjF7Zg2TxmfRV2LciAkuDJ9m&#10;w5RVDpT2tqVQvuehEx0Y1NmI9VNEGW+aaM67frpqzIez5qzpoyuKK/Ae1+fDfsmva3V4tU4gFiv8&#10;SGzzzUnaXBiqzZUmXa4IaFdbBWCxuldEDVv667O4nxGtDcZsm63m9RELvh5T86pFl5/X6fHHRj1e&#10;tlpwbr4Fp2eac2KqhbgpM6406HJfAH40R5dnYruft2nx8YwFH06Z8XSfFh8uGvHrMxt+vG3Gt3tq&#10;frhrxW1R4/s3VDw/r8sjydvPzhtIMTKid50tIWmOdO5vRcM4U/LLLRk4RE8AFvUtq+tG5YAelIgV&#10;KqwtJKMkgciUAGIL/YmRbJjaNYjECj/Cc10IzHAhKNlDZN2DtN4CrICbXifQ9gmUJts6H9IE3LhO&#10;rkRluZHSxY+SUWFUjAqlbHgwxaK85UND6Cw/F/R0wSfQBBtbc1zdrXDztsLK2oiVwVH8c+Vefty1&#10;j1865/GbQPxLea5AnMWvJen8khXNL6kh/FLVR/LHSV5v2C5qfJf3zz/y8vIZ3tdm8znIkw/h0gLd&#10;+TBnE8+XjeF1kCOvBOhXYqdfSJZ8GuzGA3837s1u4uGU6TSG2DAry5xhxe70LnamW54jfTPU7Jdq&#10;f22hPbvrLFieZcG2Cis2V6nY38+GfX1sGRGtolks9bJ4Izp5WJDlbip5VRxFlgmJUeb4hFiTFKGm&#10;U6yKEvnuFmQEsCzNn5V5obRVJQm8FewYXK1ZZmdpUZzmroVLShMF4ETNjb9XVaWyvCyRZilga8oL&#10;5H9K2NK5VF6/NydGjeHkhEmcnDKNc/MWcnHpEi4uX8yVliZub1xBx+42Hh7ezr09mzi8YALN1aks&#10;y4vk5MS+0lnHcWPVNO61zebB1jk82dnI8z3LeLxTrPTuRgZU5BAi+bUsyg0fe0ssVCqsxDorAKvM&#10;VdjaWtMwqppeUnx8ghxIzAgmINID71A1KUWeJElRTCryICrDk8AYN9wDHHHxtMXJVUD+dwa2tbci&#10;UgrqvBk9WLGgP0vm9mbp/F4sm19P05x6li8ezKwpXZk0tpA50ypZNL+CpuZ45i3xo+cgB/pMsKP3&#10;OEeq+5jRr68Ji6c6s3ulG1e3mvD1mqF8NlHJu8Y8WW/EBbG/P5zR58d2A76ITX65SgBpFAWeLtZW&#10;VPaqWN5LAtvlJgG3RaAWa31aMuxxsaunRUXvbTfib4+MubtSi3fHTPiw0lTg1eEPKRQPV1nRNtiR&#10;UflWzK62ZJcU/nN1etzsr83DUdq8W6bL16vWAqwjv4vavj1uwJuzBny+YSYFV5e3Aunby8a8uyE2&#10;/4I+j0TdH4pFfyzbHzosmDrBiwhxlNFZQaSWuVIlLmTYBEO0UgK8yI6PorSqiMK+FaRJ9opM9iE6&#10;25/EzgGEpHqQWBVIfIUvwRnO+MQ6EJanQCpP1Mtfmtjm3tIE4DQBOL67B8HZDoSmuWsWwSsVUEuH&#10;i+oOCaF0SLBAHCTbIHK6ehGf50SYPJ9PgC2+yj1ivZUDqtJMudxeXss/T1zj+6r1/N6tE78VpvGr&#10;qPBvpRkCcSq/FEtGVpbYKe/Oj9e+8f7pK16OG8XHMXP4unY/nzce4tO0hXzMyObN5Om8rIjhjUD7&#10;KtJPtn68DPPiabg3TwKc6IgI5t7C5dyqqmRquJpxhfLlyIHolWlLbp4zC2uMOC625XSDISfHqDgz&#10;3orDA61YV2TC+gIV69NM2JqtTVuOHoO8VZT7WBIZaoVXoAXeIZYEhanxC7PGM9QW/1B7Jmb4sSzD&#10;n2VZAWzoFM/e4dXsGllLY3EsSwpiWZgXxmKBe2aiDxOCPZgU6MnkEG+mhQUwNyaExiSx1ZL7N9dU&#10;0t6rG7vr+7K9R1e29ezO9j492da9SlqlPHeBKHo6jTVZbBrZhcPzR7NVtq1SNE5Nq+PWyqncWT2N&#10;jg0zebx9Ps9FfZ/tFYDFPj/e3UTXnCS0DQwwMTPDzNwMtdpSALZCrZKtArGFOQWVcXTuXkKlOImC&#10;yhTcFcX1t8M9WLlxlx2RmQ4kl7mRVe1OWrkbYcmOeAba4OqpKLElCYkBzJnag8Uze7Fkdj+a5w+k&#10;tXEwG1sm09Yyg5aFIxgxKJ/evSIYNiiFUUPTmDAujMEC7ZCJtoya4SzRx53ians2LLXkf36y519f&#10;nPn2wIkfblrw6bw+d0RJv1834tYiQz7v1Of3w4a8kix6T/LppdF6nBqgx9kBsj9Gh9vz9bm2QJvr&#10;S3U4L7b66ERt2epwVto9+d+n+7S5sVhs8FpdXh8w4rd9evwsj11d7UB/cazpPk6MynXlwHATzoh1&#10;v9Fbjzt9RenXGvPnRze+37fnqyjuny9deHdGbPYeLd6cMuTtKcnN5w15JxA/OqTFo/3aPJb27JC2&#10;iJIxFTW2ZAm4PQe6k1MeQFqBA7OXCMBDVc4MMLajn4VYJck0YamSe7M8iS7xIb6TP5GSgaOLfYks&#10;8SQsx4PYSh8Se/iR0i1A09IF5Iy+Am9vH6IqnPGOtSU825u8hjBRXmUqpnIu2F+U96/zwbn1Sqb2&#10;JLnCnbKBXiQXuRKg3NgpxF46ugO+vra4+1gT6GjGkbIy/th1gh+37+RXycG/FWUIwJkCcBq/FArE&#10;OQl8r+7Kq+07eLV5G5/PKzcWP8Gzbbt4eekxb3+Dd0f2Se51422sL2+VudFRvrwO9+FlhDfPRKGf&#10;hHrwSDrdrWB/HsxaxJlMUb8kQ9aVGbO8yJIF3Z3YWq3P5mQtNhdosbOvwDzSgouTzDkyUCx1mhmr&#10;Yk3Zk6fNvHg98p1MifczxzvYSjqqJV5BlngHCcBBVvgFK6tOqOmf7MWqzECWipVeXRrJXsmkRyfV&#10;s6JTCo0FUcxMDqCLlyMpVmp6ubow1teH6QF+zA0JZE6gLyty4lidm0RbbjbHJ4zg9MRJHB80mmvz&#10;l3Nm8HhODujHqcGDOD1kDCsyCyiytiXZxpLto3pzZO5wdtYVcGluA7dWTeLu6qk8kPyrnDp6Ier7&#10;VJqSfzt2LiI/PhIjY1MsLVVYqizEPltiY22tAVgZxFIeUyxwVl4qWUXxBMS74K9clhnlim+ki2a2&#10;ladyN/8ge1z9pailulHaPYKavnHklobjG+pASpoX86fUsnzuAFHgwbRIWz5XrPOykWxaPZMNK6cx&#10;dmglBXleREU4kZflQ/eaUILDraQjqyT72tC9lxddar0YOdiB3asM+fmRCf/4YMV/fHHlPz5Y8/6Y&#10;ACt595Mo6PftAvF6PW5MM+TUcGP2DDBnZx9TtnTR46jY7PsC6s3Z2tyap8OJMbqck30lFx+dpsvR&#10;yQLxRm3OjtHm4GhRaWVEWfLyiwPaHF5sRKSLI6l+LgwQods12ozTgw14slqKyCEr7q/Q5cf7an7u&#10;sOPrFVP+/slNLL0p9zdp8fakPs8P6kgcVM5Ti/ru0pLjIJZ7r8B9UodTO41YMseSe2fV3L5gz8rl&#10;1ixbbszGXQ5oTbPwZqG0icbOjDJxojomUKyyH8mdI0VVo4kUGAOT3Yko9SKhs8DbxZf4zt6k1Ip9&#10;7hks4PqR0M2DoCxbvMLsSCwPpHBkOMUjQikeJtAODqJ4qNjlBoG+1oOYQlcyaj0pG+ZJp2ECc4Gb&#10;VGrlShVrPLwkF9lb4OSozNyxIMhZxcWkLP5x5C4/7t7DrxXZAnEKv5aKGhen8qsyUq0sq5Pgyw+S&#10;c98//MS7Jcv5sGiz5IaXvHz2jGcjKvkQ48O7OH9ex/jyJtqH16LELyIVgN15HOLGQ8l4D9ysuVFZ&#10;xd0p8zgtVrY5S4sttWrOj7NiTw8TViQa0ZJsQGuOITt7qTnQX82ZoVbsrbRgVaRkpEQ9in3MiHW2&#10;xFFtjJunBQHymVwDlGti1Xj6qSQuWOEhABdFO7FKrNCyVMnCuSG0987l/OwRbBpQzrJOCYyJDCFC&#10;ZYOnpRUD/LxYUpgl2buIbXXVbKnryuW2WdzesopjE4byqeME7y6d5PbaZn5994YHO7bw6sQRnu/f&#10;z+tTZzm1ei2lwUF0DYvhxOwxHJs7jD2Dyri6eCRXl4/jtqLAW2aL+i7h5b4WHu9ZKrZ7Mdc3zSEu&#10;0AczUwtUYp2VZmmhEnAl5vw7B6vVKo0qJyXHyGf76xI4/zix25EO+MlnVNYdCxSoAwTqbn1LmC1F&#10;Y1XrSFa1DGZRUy9mzO9O7wEZFImi1PWKY+nsviyb10DTzDoWz+jF4ll95Od6BtdlkZnig5urFVVl&#10;QdSUSd9M86RnvR0lNTbkl6qpEJiTkq3oU2EuEBjwjzeW/POTC//5wYl/vjDjzQ5Dfm034pftxtyc&#10;bsK56aasb1AxIM2GAalq5pWZsrHKkPOSg++Ipb45TcAV23xO7POeobocHCk2erI2ewTe2YU6LEjT&#10;45xAfWOFNi92CcAzjUl3caVSXNIQcVibpNDv6Sw2eIspP9y35W6LDh8umIudl8x72Zzfn9nyYq+J&#10;RBfJ4oclIwuw7w5LMZDnerxTWwDW4rkUhqdHdLmzz4CPEge+PVHzQRT85nEdLhy1YOt+Z7TqDOyY&#10;IwDPV/swytCR0W4BJJeEkVITQWyxN24BNgRJ3k2s8SNJgbeTj2wl63YPIq2HKHSZO/5JblJxnUir&#10;DaVweDgFknULh4jyKvCKAufW+2pGolOqvcjr50vFaD86jQqgk1jqlHJPInJcNWsmKVenOLmocRII&#10;XFxVOHqJxXKz5XZxJX8ev8NPG9bwm2Tg3wuT+E0AVmD+JT9JMnEcP5WV8HrGLN7tvMDbFx95umo+&#10;r2pS+RTjzceEYN7FBwq8ivp68CrEiRcBDjz1teOJqK8C8P0AF+54u3Clc2dujprIvhR7dvY05sIU&#10;leRMFe3dzFmRas6iWH3aio3Z30vF4TordnQyYWO2DhMk645OsGdmph0V/jbESKavTLOnMk6spL8V&#10;LtI8FZgF5CCBeH66HyskCy8XK90m9v7szEHsn1rH6l45LC3OoodvID42VgxKC2fDoHLaZ/bn/MYF&#10;XBCwnlwUV3H3LHcPruOnx5f5+d0DXl09ybcvn3lx/TDvbp7g+a3zvL5/g4NbNzOptIqz8xZwY/V8&#10;js8ZwuHRtVxbMlY63yQ62ubycPN8XuxeJvm3mYftS7i3azGnWibh5+woAP816mxh8RfIyiCWArGl&#10;qPH/guzk6ICHr5tmvrOrnx15pVn06t+d3LJUSrtmMGX2AMZO6cyYsSXs2j2JNWvGMXFsFVMnl7N0&#10;cU/6N2SSmR/A4AGZLJjak4XTezFfbPW8Kd2YPLKM8oJAosJcsFKZUZrvT2VxKGum27J9gSkTBtux&#10;q8WMfQv02DLFiPM7nfhw2ZrfnpgKJKLErwXk56Z83WvAn7skt6425MI0E1r6WVMZa0WAkxX+jmqK&#10;gy1Z2dWUHd0NuTRUhxuivu1irZcUybZeh+vLdNg/QZvMACN6ZpjQVqPP4Syx3T11+KSo8GZrVg3z&#10;ZVK5LzOrvNjSy5jdJdpcHqHP1ztOPG4zkgJpxE93LPnxihnfJOs+3mrAo+26PFemX7YLrNvFOktm&#10;fyLbZ2LLX57Q4+kxeW5pryW7f7xtzoeH9tw+Y86JEw5cuuSPVoPKQWOhB5jY0aBvyxgrH3Ly44nI&#10;CsQ3wpEIsS6xVd5inb2JE3gTqkVxu/oRV+OFf4otLnLQonJCyegXTG5DEFn1/mT19SN/YBC5A8Vm&#10;d3cnpsKVtG4+AnMApSP9KR8WQJVyOkngzhJVTq72wStYuUO5J15+tji7WOLmriYwQBTLR02Kk4oH&#10;Fd34++kOfm5dxh+Sf3+X9mtRsiiwcrVSIt9Sg/g5r4rPT/7Bu6ev+ThvPl9Lkvgc78/nxGDeKxY6&#10;2JVX4SG8zCviRUVXnpdW8yQ5hYc+ztz3seeOryPX7M25UlLDZQF5X5I+x8ZZCMCWnBiqYmm2KcUe&#10;pvQJMmJRitiaTHOW5EglL9BhW7ERwwTW1EQnMkV5uqc5s3uIipOjBPoSSwqirESlpLP7WuLsZ0n/&#10;OE/W5gRrAF6ZF8i+YRWcmDOUTQ0VtPUsoCUrnRwnD7ID3FnUJZWWvllsHFvNemlXD67h2uE1XNy+&#10;kPsn23hyaQ+XtrVy58wR7p7Yz+nNyzm3fxfrJwznwLS53FjaKhZ5HXfblnJ6zmDOzBzI1RUTuLV2&#10;htjnBTzd2cSzXcros6jvjkbJZU1smzkYO5WAa26hGbhSAFagVVTYxkpysCjv/6qxo7097l4umrnO&#10;CZmx7D1ylLXrWpk3bzJzFoxmyJgyYlPcWdk6hotX13Dk+ErmTR/IpDFVTB5XzZTxXZk0qivjR3Zi&#10;8thKpk3owpxpPZk7syf1dRkU50USHeFLWqIPnQqD6VPtyp3dkluXaXNpozHXBYKra8VqztaSx4y4&#10;f9CCb/fM+OOxAb/c0+X7bT1+OmXG912mdMw25uRkM3qlueEi79/DVoWLrTnhbirmVJrQ3suQ68Pk&#10;uDfoUR9jxJp6A2626ApoegwtMmPZREu+njHgzW59eS4Dbvcx5AfJ07/J719vseDyMkdOznbg9ASJ&#10;WV3kfVVo8XC5BR/OWfNkqz4/iH3+8YoJ366a8WSTPvfX63B/o2TqlaL8rdo8+vfFD492/zVF8/kh&#10;HV6KMr87q6cZ4Lp+ypijh4w5sN+Y+0890BpobkdfExu6GqnprW/DcBtfsjJi5UDESIsiviSI2DIf&#10;gddPM6iV0MWH0GJXvGPsRVVsBXA/sgYEk9Pw1ymkLOX8r7TMvh4k1bqKcnuQUS/wDg+keIgAPDSQ&#10;asnG3SeJve7jRG4PX1K7+moUPCTBi8AoJ1w8LAVcsZCelvj4WIoNtaDM15rXvYby+6Wn/DxvEn+k&#10;R/CrKPF35bamefH8LLnwW3Eub8YO5u34Qbxr6MLnvGi+JIXwOdqb95FRvB86l/fHH/H6xe+8eP0H&#10;L17+wvPLj3i2pJX76Ync9LDlqpM1l7w9uNgwgrOdSthXYMThYTacGGDGtHwT4vzEAvurqfESNRCl&#10;nRlvzrwQfdaVGBAdrsYt/K8bNofEivpmWNLY1ZBdfSRDdzJgcY0ppQnS4QXixFBnVgvAq3ICWZbl&#10;y7rKaI7OGsS2oZ3YUJfPailOzenZ9AoMo1u4NzNLImjul8PaUdVsn9GbvY2j2TW3P6fbFnFu+3Ie&#10;nNzH/UN7NOtEX17byoWlLZyf2SydbyOPdmzicfs6scpLuLB4NJeXjtfAe3/zPB5uXSwAC7ztS+Xv&#10;mri1dR5P9i9jSo9SzIxM/7LOArBmK1lYraiwWGcrKwFY8rCV2HwHW1scHZX1tVV4+svn2trC2vUr&#10;mTV3Is2rpzNG3u9ogfTq5f3c67jEiWObaVw0gCkTq5kzvTdzp/Vl/vTuLJrWhbkC75RxycyYniMq&#10;XcT4MYVMG1fKrAn9OLotmdtHrDi6UsUN6fTnRBX3TdTmZJPsN2lzZqHk0/m6nJqnxe0d0vElT365&#10;psvfXlhLHnbm17v2PF9jzp0V5izu40qQoz32lhY4WJoTKq5vgcShK5N0uTVZj8OivqebjHgmsCgj&#10;xJ+uG/HujAV/PjYWZTflz9cWYs1VvJptxsP+RnydZcjvm3T4URT+62oTviw348MIA54O1OV8nQ7v&#10;T5rx8ZiKL6cN+emKEV/OCbwrdbm5VI/LTXqclNe9skCbe6u1xRVp8UC5EGKHNs92izIrCwWclKx8&#10;RwThiC0LFpiwvV2P+88D0Bpr7izqa083Q7Frhk4Mdg0iPjGU2MQI4lPCZRtCTFoAMZWiutX+RBS4&#10;4xlph7cAF18VQM6AILL7B5DVx5+MPgJ/nT9p3b1IrHUnva8v+YP9KRgaQKG00mGSX8ZKh5wUQoVk&#10;4Mwuola1YsdrggiOU05PeRGZ6Y27FAZfyVMeXlYEhlkRHiOdxNuCCmdb3tYP5ve9p/k+aQy/5cby&#10;a0GCQBwnKhzH9+xovicF83NCEN8E3B9SQvkS58vX1EK+7O/g5ftvPDx/ko51LdxdslAUaRcPHn/i&#10;0bf/5k7zLG44mnFTbPR1OZjnw0I5P3kWxzMjWZOqT7NknhWFhoxJtKA+wJwQO1PKI51ZEGPOCDcT&#10;liUaMyxdRVSEFe5BVnhrRp2VwTlbUsKtGRBlxhLJ0MtjjBmYbE5kkCUjYr1FvUMkB4uVzvRn18ga&#10;zXnedb0yWFWVTFNylECcwZK0dAE6j821Vewd2JMjY4dyavokDsv23IxpXJuzkFuLl8lnWs3d5etl&#10;fzXXFrZyd91WyVK7eLpvC0/3buTBtmVcWzWNW+tmc2/jPO61zeHxdlHfnctEoZdwR4C+uWWeZpsb&#10;HYjJv/OvYptVorwqUeH/tc3KbCwbK2uNCtvZ2BAcHIijsx0qtSkBYnfHTOjL4qWzmDhlCM0bR7J3&#10;3wru3rnJ85fPaD84mXktETStyWTGrArmN6YyY0kY02dHSk6OY+xEf8ZMCWDs+DD6DXZh0KBwmqYX&#10;cO2QB59uaWsmWVxbrcPFRm1OzNLh9CIFXG0pWtpcbNbl8gqxvBslr04UwGfo8dtzO/7jq4c0J/68&#10;p+LTVl06BLB1I9ypiHWkQDL7rEp79g824MZEA86NM+TeBgOBV58Xxw35eNVEIDbm1zv6Gjv+r0+O&#10;kq8d+K8vNnw/bc7NCSa8b7Hk9UQ9vi3S5zeB8h9rRGUFtGezJTuP0eGOPN+vN635LM/5VbnyaYsU&#10;ihYLLjWpubRQpZkccmiw5OopWtxp0eL+KgF4iw5PlRwsFvqWKPHhvcZs3WjGbIkAO3cZcFoytdY0&#10;czcGmzjQRV9Nf5UnxVERRMYFEREdRFiUD2GRPoSE+hCZ6k90gR+R+X6iumKnq8XS9FVOI/mR2t2P&#10;dNmm9/SSrOsu8PqQ1d+fvKFBmiysDGSVDQ+lZlw4teOi6DI+mZwerqRWO5PYyZeUqhBCEl0kS3sR&#10;XxqIf4QLIXGSq8VCh0aq8RbFcnGVzOVsSlcHNV8HjOT74fN8nz+DX/Ni+KUgXqx0LD8LwD9lKi2K&#10;H9PD+TE5kK/xCXzecoHHm5t4nBvOkwB7nnnZ8czNgY7cEs38YWW+8NWcMO542HNT7PR1b0cu21ty&#10;KiWVc8OHs1oy8ohgPc1ysisTDRgbaYqjjSXjkt2YEmpMYaA1daK+G5OM2N/VnNldVYQGqXCVx71D&#10;bfFSQA6zJzPImokCcHOOASvrJF/1tKA1K4iV+SEsE4BXV8Sye0IPWqsTWNs9i4WZIcyMDmBhdCRr&#10;M/LYU9qNY91EdfsO42z/URyX/VP1w7kyZrZA3Mz1pWKrZzdxccFSbq9Zz9P9uzXL7Dzfv5XnB7ei&#10;3APpzqYF3N8iNnlro1i1RgF4ibRGzSqU1zfOomPnYrZM7oeDknOlqQXU/z11pBI7/b+nkOxsbLG1&#10;ttFArLSQ4AB8/N1x9XTCxk6NT4AdCxtnsHJVI5vblnD0yA7uPbjH/qNLOH6mifVtjUyZ78zsFjfG&#10;LHSm6yAXBk93ZOgkTybO8mbIRA8617vRtadacrAFjy9Z8fmeFV/uCDBbRLVatDk3RznFI/AqAIt6&#10;nW/U0eyfX6TDibnaotJmol4qfntkzR8vbfj7W2v+/sSclysNebNaj0cC0IVZllIExZqKtb4+wUC+&#10;V0MODTHj3nYT7m835P5uA16cMeT1WUOubjem46A53x6q+OONBf/6YsffH8t7W6nD1xNWfN8rj580&#10;4YdFYrFn6fFiuR7XJ4sjGKXF61PW/PfPvvx+zYZX2/S5vMiIMwtUrB9kQZvErFPzVZyYIFle8vaZ&#10;8aLECsC7/jqN9PyUAfdPiXMQB3Dvlj0dj4O4fsuP3QeN0Zop0I4wd6LGwJKuZo6aUwcxqRFEJwYJ&#10;PJJzg92kSQbODCWyQCCWkK5k4OTeviQLtCk9RUF7SdYVK5zQxYNEUd+shr8GsPLFVhdJ7i0fFUKn&#10;sSFUjYqj19RuosIZpFVLXuwkNlsKQWa3FHK7pxCa4UNa12CB2YPodG/p9Nb4S6dXVoh09VBrlh1V&#10;e1gw1NueP/pN5PuRC/wyoAu/p4bxS54ocE40P2dF8XNGJD+lhfFTvKhvZW/evviFd0ub+TJjKe+b&#10;2niz8QjvTj7g+RbJhX5W3HZRc9fTjru+rqLATlz3dOSKmz3npSMez8/jeH0/1gQaMzdGi/lphnQO&#10;MyLWz43xSc7k+ZnhHqgS1bUmWoAdmm3Btt5GLM5XMyhLTViINR7ByooUNrgFir2WHNw52ZS1yiWH&#10;jVq0VTmwIiOE5twgydT+bBqorOecpZk+uaI8lrkpAcyKCmRuqPxeYsCGjFx2lFWwq7qWbaWVbK+o&#10;ZHdtL/aLMzk6XLkccTYda9fyYl+7Bt5XB3fy+ohsD2znxZ41PN61nMeK4oplfrxT4BWIH2wWBV8/&#10;Q5RNCoFsq5KiMDNTicqKwip5V4BVa04b/ZWBFdVV4P3/b87OimNywcHFRnOhgqmFIX37d+XM2UPs&#10;2LaCPTtWcuTIJnbvauLMucNs27aNmGg/Sqst6TPYnbxKT+asiGPKvBjNAof9BnnSMNyL5fNUbFss&#10;ynjYkO9P1Hy5peLNWVNutelwSWA9M1OL8/NEfUWBNTDL/qmZ2hydLjnykCkfriojvnb87Zma3x+r&#10;+I+3tvxy0ZJHUw15KSr8skVgW6tHxxxDjvcy4EgXQ44OEnUT8M5P0ed8rRSLSn0eDTNkZqkph1aJ&#10;Ej8y4u9vrESFbfnxmtjrU2Knnznxx301//WDFX+7ZsnLtQKfZNmHks0vT5OsvliXH584839+DeLz&#10;KUfOTDfk3FzpByPsmFxtJSJiwiX5rO11ktHFOSgLADxUrjUWiB8c0hWIjcQNSC6+6cjj9/k8fSNx&#10;4l4YWi3WgcxTe0kOtqOLrhU9PMUuJwRoVgYMCHHHP8YTZ28HwsXmRUkWju/qTUI3b82odIbk48zO&#10;/iT09Ca6hwcJfQXAgYFki63OGyC2eZAyfTKY8pEhlA9KoOvYHtRMqCSzuwvpncSCF7sRU+5DSUM5&#10;feaWU9RfoO8TRliWAJwjr5XpQmiMo+ZOCf7RHgTHO2uAdnA1Z3xgKH+u2cP3Xfv53rszv2ZGaO7u&#10;rwD8LSP8L4ATA/giUeDZlCk8bVnFs417efNMcu+3f3L/4iluSdZ84ufM45Ag7kuRuuPjKAA7agC+&#10;7OrABSdbTjrYcLioiONFWQx1NyEyVk1Smg2Ds/yJ81Lh5mxOvKhtoFhitwBLnMQ1BMt77JOpZlqW&#10;OVMybBiYqCImSPKxrxWOku0d/WwIC1UzosqQbf112ZDnRbMocWOGLytKI9nYJ5cVJbGsqkxgWX4o&#10;TZnBotCRLEuJpDk5VlQ7iXUFmWwoy2VLTSm7+nYTWz2ci02zuLtxFY93b+Llvm0C7FZeH97FO6Ud&#10;aufNgY0CdqtU9mZpyyTzCrzb5nNrwyyurprCtdbJzOxdgqOdA3Z29howFbXVjDgLyBqYNeeArbCX&#10;3KtY5/9VYycnR9w9XLBzsMTc0kizQF1oRDDjJvRnVfNkNrXOonnpKJYuG87m3cs4cmwPq1atoalp&#10;CS3LZjBuShqTJpcIxNFMm5/EqtVJLG31Ys9+ZxatcKBxrgnvrku2vGUudtaAlyfFgkpePC0Z+LQo&#10;1ilp52dLE1U+O1uHk8q1t1O0aZ9syPsbtmJ3bQU6Z/712YX//mDBpzZlQMuIR0ukGEwX2yyw7q81&#10;4KJk0Y51OjwSi/t0s6h0oz4POxvwJU+XdwLxhwtKrpace82Ct2eMeH3cmL89Fkv9yIV3R03554+2&#10;/OO5DZ+Pynvcoy3OTyywFJsLk3U4Nk6P54fFQV6xlWxrI4XVWZySLe1DbVheYczmPia01xtye4X8&#10;jzKIdUBXINbRXHd8f7cW90668/BhKs8/ZfHiQyYPnwWjtc0+ijbrYCabu1Jn7EBvG3eSgjzwCnYW&#10;xbMjRDqWsgxKUIYA2l2gqhWAu3hRqFyjaudBg4M7/UK9KKnwJUPAzuvhR55Ya8U+Fw0LJH9IMCUD&#10;U6ke3IXqMZ3Jlqyc0tmB1Aon4gTg8KJAMvqFUjYuVHPJYXx5IDHF8hpSLBKLldt/uuAX4UhQvAN+&#10;IVZ4iQp7eCiT342YFhjI75L7fjosmbhbEb9I5v1Z7PNP6SH8GBvIDzk5osAVfCrrwsf5oryXn/D4&#10;8BHu9q+mI8idJ9FxPM0pkaxxjHv9q7jtquamlz3XXa257CIK7OzASTsrDltZcqiwkE0RQfQMtKS2&#10;3I4qAdPe3hR7K3MyHU3I9TbDzcsCT19lkErcgr81PkG2ZIqLmJxjTpvY5cWDzSnLssRbfmfrKQB4&#10;2BIbbsqYXEtWivouTfdjcXqA5F+BtFPCv1s8raUxrK1Mpq02j211ndgzoo59oxs4OH6YdNJRnJk1&#10;nstLZ0imbebpri0Cr6iuAPxWoH1/ZDfvD+/kw6GdvDm8STrFap7sW8mDnU3SMRZI3p3DldYpnGka&#10;xYE5DcQH+mJta4+Dvb1AaqexxwrAyoCVnQD9v9bZzlY5Z28jUKuxtbHG0cEOFxcniTqu5BWUM3/B&#10;cvbvPUTrsrm0LpnAysZJ9Ksvond9LjlSnAYNr6WldQ7zm8YyZkw3vKV4+vhJLBmTwLrWvmzaEcfi&#10;VlcOH3blpHTctiU2bF+op8mjP9w05fkxPR5uEeWdJAAriy300xHllO1oAVjgPSXt8EQtjogSX9ti&#10;wk8PrCS7OvDnCzU/3jDhZwXCc0b8+dKaL2cE5k2igDN0uLtOlK9dW7Ms7Kez0i7q8P64Pj8MNuRz&#10;ltjygfI3os63VxvydJMRP8wz5rfVRnw4aMbt5Qb8ctSC70v0+GmPoTyvPh+O6vJyp0C42Zgfrnnw&#10;4ZQNVxZp8fNzN3567syr49Ycn2HH7tFW8p6NxREZ8+KgHs/262imWD4ViDs2Kcv96PPp20Bu3avk&#10;yk1vHjyL5uxZS7T2OSSy2yGWqU6BdAsQtYwJJTFarHOEMotGsluCNzFlvsRUi43uLPs1PhRk+9Kg&#10;dmOouTNDDO0Zr+/ATAt3xlu7MUw5LeXgSHmOH7kDIkVR0yirK6d0QKWocjLJNcod2RxJLHcmRexz&#10;3sAIqqfG0HlqFCk13kQVBZNYLba8qwfZFWEkFkgrciMw0g5ffzt8fG2kkyiLiJuhtjFmZYAP/7lo&#10;Az+evcTPXQr5JSmQ7xkZfFu2hx+e/cGnL//Jh1ffeP3qq9iPOzxcvpRXYqXf7rjEiwcf6JDOf61n&#10;GbdjPbntZstNd1duRIRzRfLweWc7TjracsTKgn0B/uzt0oktSeHUJVuQmqFMzrASYK3FPory2lqQ&#10;L3A3lZoxItcUL1FbJ/mdorZeQTZUZ6tY0c+Is9N12T7WkD4CbWSg5EwpGkos6BrlxEoF4GQ/zbXA&#10;CsSrO8fT1iuTLb1y2Vlfyp4GZWnXAVyYO4mrS2Zzo2Uh1wWQ283zeLBuCS92bub9gQPSdvFRWazu&#10;5AE+HNmjgffTkXZR4s08P7CSJ8pkje2LuLd1PtdWT+P4gmEcnjuEo0snEeHnj62A6+ToiIOiwgKs&#10;YqGVGVgK0I72Dv8G2AYnBwFdlNjBTrn5t0QEN2dmLlrArYePefL8FWdPnWTfzg3s3baK3dtWk5WZ&#10;iomZHmYWRqisjDT3Zba2M8FKirHa1pSSsiSa5nSlfV8aK9Ykk1/kwP6NLvCrB7+/cuHiJlNONOnx&#10;w3VR0EsmmmtrL2suQpDc2CAAC8T7O+tyVPZPTRWYJ2tzcIw8NlqLk3MFiFNmvD6t5ux8Pe5u0uGn&#10;e8pFBOY822fE/Q2GPNmqyyNRu0dK9jyorOesy6dz+rw/a8CnE6a87WTKvQBd7mTqcr2fAe+GG/If&#10;nY34V1d97vQX1azT4ZeuWvzWXYuvAvkP2wx4oizc3qTDLYH9z98D+HTPkfZFhuzebMGurXo8OGbE&#10;nRYpAEe1+XRGm7fndXkv6v75uiVvj+vxUhnwOil2/0WCANybJ0/KOXTAkF37DdixwwCt4y5prHaJ&#10;pGdkJBWxYZRGBhKn3KXPw5TAcGfNxQwxnbyILfIgPs+HWLHOpT6e9DF3ocHSjf5qUWCVM4MM7Bll&#10;5MQ4I0emGrowwdiNgSFRlPUsoaCuRFQ5kxSBMrFauaLJkRRR8dIxUVRPiaJifCQFDcEEptkRJZ03&#10;rXsYeb0D6TG2iPLBUURnuxOVqtylzgNXTzVOYqG9BA4PP2tcJR9viYjgn02b+Lr/ED+XKHf378z7&#10;Kw95efwIzxun8aJHAc9yo3gquf5Z7xE8PnOFOwsncaM6m7tBLjxwtaXD0ZJ7UQncWtDCleljuOhq&#10;yXlHG864OHBUIN5nY8EOHw92inWdKVk2OcZccq0KF7+/Jpx4CLDl8SqmFuizMs+IQVEWlAdZECdW&#10;2VdAtXZTrL8VJZJ/N43Q49Z4Hc6NNGRiiQlpEWKvvazoFurOkuQAlmT4sbwolJWdYtjcO4vdg8o4&#10;OLyGk+N6c3baUC7Pn8i1pdO41SyWecVs7sr2yZolvNu7k89HDvLp8F7pELv5eHw3H8Sqfjy6nQ8C&#10;7+sDrTyUDNqxbSF3N8/neutUjs1u4NDMBq5smMeFDfOJDw4SZXXAzdVNVNVRQP1LhRXldXYUhXVy&#10;1oCsNM2+gO0gauxgbyv/40xcSjhDR3Zn78Et3Ovo4Ma1W5w/c4bbt2+IAvfDxNQAW82qHVaa5XiU&#10;ue/K3SFtBODxo0vZtLE3zeuzWTork0VD7Vg/2Zz3F+0lwzrw91d2vDluLrbfgLcC1+M1OtwU1TzU&#10;R5sNJXo0peuxSr7/baU67K3RZndPbY4M1+GEgHxScuj+0Tps7a3HuZl63GzRk6hhyMc2scVTLXi3&#10;X48fL4nCK5MntkoGbRP7LIC92CtWWFnfud2IZ71MeeRjwIN4Q+6G6PEpR5f/qDblb8WGfCrR5Xux&#10;Dt/zdfm1WJc/aqRAjBM136DN1eWSpcXWn2oyYu8iM3YvN2FnmxV3rjjw4rCK+4sF1J1aYpu1eXJE&#10;n+dnDPh825wf7klWF5fw6kkML96V8fx1OdduRrNKLP5CKQobNpugtdQ+kFo/X/IjAigI8ibD141g&#10;D+l0Yv9iinyJq/IlusKHyAIPItztifJxINvSgWq1C/mm1uSbWNHF3J5eFk7UmTkzwsKV0WYujJD9&#10;iaYe9MjNIHtgIam1IQKvA/EVziSUulA0OJxO0+IoHhWimY6ZXRNGUronIXliqXtGUDksl/p5FaTX&#10;+JLTNZak4kDNOrnBsY6ExlrL+1PjIeA4e6vwcjFlX1QYf1+5kx927+GnoiQ+pQTyKcmXL5Gu0jz5&#10;HOnOJz8vPu7r4MWtGzytquTNxEZe7T0vtvIcj5et4U5lMedTwzgnNv2Kiy0XnG057WTPMcnC+23V&#10;7DQxYUtsBFvz0hgeYktGsCWlMQJlpuRe2VcL9KYOarwlG1dFqphSpOLAbEM2jzZkcmdLijNErSUD&#10;27hYURRtxIZeohzDpLMN1GOBdIR+6SqmS5FakuKvGdBqLgpjQ5dE2vvnCcBVmgvxL0wfzpUF47nR&#10;PJ0by6dzq2kqHc0zeKzMPNuyinf7NgusOwVaaUe2S9sqFnoDL/av0sB7SyzztXUzuLhivMA7kKNz&#10;BnF5/WweSDa+vHE+qeI+HB2dJaZ4iSV2/f/Bqqiuq4sL7m5uGnAVdXZ1dtE8bmtthbNYaA9nZ5zl&#10;+/L2cyAlPYhREwbQvnczR08eYv3GFpKSojQL39nJd+TgZKNZE8tFYoSzsrC7i5raLiEsWVbEiuYu&#10;nNvpyfN9WqKEonznLfl02YyvN0z55b6pgGYiVtOIhyt1uTFTi83l+jSmGDM73oRpcabMSjJiS6ku&#10;a9N12dNNmzMC8CkB+ISo8jEpnKdn6XB4rBE7JXe+nmjOv0ZJZt1ixE839Pn1njGfj1lwfZoON5ZJ&#10;ht2lx6vVJtwOMaYjQCDONONhqClPQg14n6LHh2RD3hWIHe8iNjtLl68C9U9dDfmtmz6fJ4h6i73+&#10;Y50Fl6cas723Fh37Bdh9+lzbbsCv7/34etmNV1KQ7q8Vay6u4LEA/EYU+PpefS4eM+XBo1Ref24Q&#10;R1PNlRsh4k5ULFliQJtAfOSwLlrFPm6kBbsR6+1IL8mKc8b2JyHJReD1J77KX7Y+RJX4EJrlSqBk&#10;oWRTO0otHOkmABeYWlFhYkNvU0dGW3gwV+XNFNk2mDjSV/5ugIEdfaMTSekRR2wnybySe2NLHSUr&#10;+1E2OlbycQjRxR6E5ikXN8jrxLkSmu1FSvcQaiekUjM6jpyekeR0S6Ckdyrl/SNJKnMiJE5ZjtQe&#10;H8mS3qLCyg21fByMORmfyJ9bj/GlpZFv0e78lBLM15Qgvojyforz5VOkH8/GjOXBshU8O3aTu6uX&#10;cWvIYG6tbef+25+5NaIbd6xMxEbbc9XNjgsudpwS9T0mSnzAzpqd1qL2lhYCcCbr0yPp7mFOdZgl&#10;6wcaSdYyZvUYM8bVqcjPlJwrquvupyYlwZTBpfq0SU67vkyf/XIgpxaZkRelJlAyX6Uo8njpSGNK&#10;DBmaZ0xOhBXDorxZmhLAUuXUUnE4m7omsUeK4PFR3Tg9eQDnZg/n0iLJvQsncHXeeG4um8K9lhk8&#10;WDOXl9tX8Gb/Rt4ekMx/YAOvBMzH7Uu4vWU2V9dPF3AncmL+UA5O78vxuYO5LtA+PrBO2hpubFlM&#10;bnwcDgKwp6c3bu7uosIOGtusQKwA7OnphYebu0aN3QRw5XfKzCwHsdTuAnZEhD9pmYFExLjiFaAm&#10;JFHcVmGg5hYhfqH2BCtzpCUuhMqxjkhxl98rS8za4BFgyeCGJFoXN7C2cSintkVwc7uOZF5jyakq&#10;fr6v4gdRpS9XjPlwWpeHqwy4KSAeq9dlWYYx/SPke5eC3iPYgrExZjTlGHCgSpcDvXU5PV2LUzO0&#10;NOeKlYGtHWJ1r8225HE3a84JmNfDjXjQSV8Kgym/vjTnl/O2PC0XW91frPE4fTr6mHM/yJp7/lbS&#10;BKoIC+7L9lmcCY+CjHkQq8/rfMmoqbq8S9XmY5UOP/bS48sMycRzDPh9oh7b5ef2IdpyHCS775P3&#10;vk6fvaOU1Tkk5x7X5a4ArZy7fnpSnMBdFUd2m9OyWp9bHdGivL15INb54g0Pzl+04NA+cR37dcVK&#10;C8Bh/o4Ee9nhJ9Y0NjaEPgPySC73IaLIm4h8T8LzPQgvEmVMEXDUajJU9tRaOtNL5Ui1qS1djWwZ&#10;ae7JMusQVqj9GWss8Bra0U+ZICKWuiYqlOgqTwHYUWB1IqHcjdx+4ZSMjCEqz1lz9UpojhdJXQJI&#10;rgwnOMuNzD5R9JkaTpfhWfQd350xiwYwcmk1RQMlnxcHk1YRTXyOr3QGe7Gulri6q7B2NifU3oxr&#10;qSn80bKVHxsX8WNqCD8IvF+SggXgAD4oK1NKHn3u7y2W6BSPliu3GjnII7HU12eP5Ia7mtvuTlxz&#10;tOCKqwKww18A21tzQCzfLjsrtgvAbQ62bC7NYVGUP/5SOALlYPaWarxWrPGlVXpcaTbg6GxjmgeZ&#10;US8qnB1jQ2qUNV0yTZgkarFCLFZTuSlpcfa4+Ui2lxzs72xFSIgzvsEOFIab05TmIhAH0ZITzJqi&#10;CM1idbv6FHBwaDVHJ/Tm5NSBAnMDpycNkkw8Wiz1FO62zuGB2ODHW5p5sqOVjq2LuLpqIheWjuLC&#10;krGcmDeU/ZP7smdSD47OV+BdxJN963h2qI1H+9fyYE8zfUpysbN3xNPDEy8vHw3ATmKlnaUpj/n5&#10;BuAl6qyorwKyArFise3/bbF9JV55eDmLslpLgbXT3O3RTTq+k5c5PsE2BIQqF/krwIoCe1rgF+BK&#10;XEI4sXGBTBlbzPLZ3Zg9sTMrZuVxZq0JNzZo8eqUET8KvD/eNOXrFVG+Ezq8lqzasViH9mp9ZiZb&#10;EO8uKm4l7kfs+YgoFcuzDThUrcOBHqK4orxnpoudFkvbViPAF4pKbjWB4Ua8CDZjv9qCvSoT7teI&#10;dT1pyucmC74mW/Hay5bbUqRviyO9Ju6qQ6JOh5eam26ikPaW3I8VgEXx7/uY8DrBkLdxAnKy2PB8&#10;HX4QS/9ZbPzvw7W5NFiXkWkG7B8hxWOYLofnGjF7oDEz+hhqJqR07JNMvUWfK5LBbx/S412HFRfO&#10;2LFC+lK7KPb5K5FcuB3BuVu+HDuhpnGeDssXabFxlTZaCXHhJKYGSUcy11RC/1RnwnKUCwy8iMj1&#10;ISxXrLOoZLiyYJ3KllQzW2pVTpKBHelsYku92OUpKh+aLAOYZ+rJcFHfnsZ2NKjcGCJ5eIKDBxkC&#10;bWSJI1GFypI8vhSNiKJ4aAQxOWLZC8KJyvUjvrO/5OR4ycCeFDbEMXhBT4Yt7sP45npGNNVSMiCK&#10;jM7xdB5SRnFdAillfprqroz0ekjxcfOwxE6+3BQ3cx5mZfO9dSs/NC7kp/QwviYG8zkxkI+iwu/E&#10;Tr+J8OJRVgqPmrfz4MJFrlWm0xESzpNxC7i/cjO3Ro7gsjiScw42GoBPSDvoYM1uAXm7jZpNFmas&#10;c3dla2UOE0PdsHc0xcxBWcTcguwwC8YUiuoWGjKk1IC1g41YPcCE6mS1dFgb5vQyZn9PPfqI8rr5&#10;qOmcakOsh52osRORUa5EhzvRN92c7FjJxDFeLEkLYVVuhGS7SNaXJrC5ayY7+pewd0QXDo7uxcER&#10;3Tk6vq/YwwGcnTWcC/OGc17a6VkNHJ7Qg/1jajg4vpb942rZN05+ntqfU4vHc31zEw/3ruX5kc28&#10;OLKJJ4fWc39vM6vHD8DNwRkvUWAvL2+x046ivK4aOH0E6KDAEPx9/QViDzzdPfAWRdacFxaInUSN&#10;/Xy9CQrxwTvAWbPms7sUKC+x1GmZ8RSWxOHur1wbbYdPqA25RTHs2tpCu+TxRbPLGD4kigF14Uwf&#10;bM31XSpRXlt+uKGSnGjKyyOmvDttzqdzkokPGfJykyHPW0XFuhowN92UWE877NQqvB2smBxrzhpR&#10;4OP9RX0F3guLlQv0dbiyTH6eosu+Oj3OiN39zy6mfBIndM3div1WllzxMeZCoChvqBmvxEE9ibDh&#10;SbyKW+IkrotQXJHCftfPTBRb9p2tueWn4p6fZHI/E57FG/NKsvHLeAPeJRnyJV2fn6sF5unyfPMN&#10;ODvPlFMC3XGB79p6QybVm7B8jDHnl+po7tZwsFWXHYsNOdRqyHax3S0rzWheZcSUWcrdGiQKHDFi&#10;12ETDhw0pHcPc2KTzCmskAzsIpk2OVOsbKrYmXQvsbDehAu8Ydmesi/Km+lOYIYrYe62pFk6kmfu&#10;QJW5HT1l29nYhkEW7iwUeJvM/Fho7s1AUwdqTewZY+nGWEN75gnI2fluRBRKASh1J7tfGAVDRUmr&#10;AkjqFEiCvF5k3l+LB6R1CyNGAM7u60eXSdFUjAygZHgApYNjJAvH0GlwIYX1cQJyKJlVEWR2iiYh&#10;P4KwOOUiCCu8pXM4SitwNeFFQRd+2XGSz33L+RruyucEfz7GevM2yksAduVVSCBPd52R6reHBzMW&#10;8aj9MNc3bOT2pQdcPb6HC0FOXHKw1wB8XDqFBmCx0dslC2+yVrPe3JTVQb5szk2kl3w3gd7mTM0y&#10;ZUyaMRHuFgS5qVhbacD2oTqUphoRKJ22Z56pgKRFUYop5k5qimLMmVIsByNMuSuii/yNWNAoZ6LE&#10;WfhGiiuKkJwd5cic9ABacsNpKYhlVXGCPG8qG2uz2da7iK0989naq4Bt9cXs6FfMtroCNvfK1txP&#10;aXPfPLYPKmbXqGoOT+vHqQVjubhyFjc3KZcMtvL04CZeHd/G61PbeX54I3fbl3Jj00LKU5Il/7pJ&#10;lpcc7Ooi+5J9Xd0ETn8C/IMIDgwSiP0EaIFcVFnJw4oKu8j35evtRXhkEKEx3gRGulJYlkrz8iUc&#10;OrSPAwf2MnzUUMKlkCoAz1/Yn01bezF3cQbDhzvQo4easkpHGkcbcXmDAa8v2fDLEwf++caBv7+w&#10;5h8v7PjHcyv+dt+Qj+2idtLpzw/VZ0OhCXVxtoS4OZIsBWNuuhlrRYFPDBP1a9Li0hJtrisXC0jG&#10;vC3Z8eJofQ64GXM3RBQ3UQq+OIOLbmruBqq5aGPNEZVY5FBR3HArOkTNT0lhPiQOb4etin125hyy&#10;Muea/O3dYFFhLxVPYtS8CDflTawBb6JMeBtjwvs0sdOlejyXePVGMutDed3jUkgurdAXtdXjSJMB&#10;HVskw6/R4tY6bS5KBr4pP98Ra3x0vT7treL0NquYu9CYxSsM2NhmwM49phw8JDGhhzUBUVZEikvQ&#10;cvOwIjTMm7SSUIIz3ARiDw20odnK1o3gNHeCJBMHSKdNEfvcSe1MV3Ox0dIqjK0YpQpgk108q1Uh&#10;NJp6Uyf2eYio8mxLD2brOTLJyZ24IlfCs51JrQ2gWNQ3plC5BNGTjJ5h+Kc4EJisjE4His0OILNH&#10;NJ3HxNBlYhxdJyVSOyWWrqOLqB1dSUFdHOmdo6gdUUP9lDq6jOpCaf9SsqpjCU9yJjBUWdnDCmsv&#10;C/pKRv44fgZftx3gS0N3Poe7iPp68EZpUZ7yhbtJlnGnI9ib+8vWc2VwD+6MncvNsxc5V53MZRsV&#10;F10dOCP595janAPS2i1M2WZmLApswkbJw2vMTVgd7EtrSiSz5QCWhBlg7WBCRKBYuDJjFmXpEeBh&#10;gomdBWW51tR3VhEn1d3BU4APdiE31pHwIHvJ8xJjRHnTs1zILHAmPt1ZiqojcWkO4jJsGJLowfI0&#10;fxanBbAw1Z950hakB7MoI4RF2cEsLgijsSicpZKXV1TEsrpLChvrctg5vJx9E3twYqFk5hXTub5u&#10;AXe2LuP+rlU83S8Z+fhu3p5o57VA/OLIRu7tUZbgWU773LEEC6weorCKRXaWbOslShsUFISfj59E&#10;hgANxArAfj6+GjutnCN2dXTA11PcWngIwRG++Ia4MG3GcK5euciJ44c4ceQgZ0/tp2XNCAaPDWbF&#10;Wn+mLg1i3Hw3hk92Y1i/UCorrSjIt2HjUlt+um/DD7fM+OWhBX97KvC+VEairfnziQCyU48PWw14&#10;MMeQPVXGrCkxZah8V4PibVggRXRjnljoXgL4AoFDwLmwRIeTM7VpH6rNoUwD7oaZclpgfJtoyTsp&#10;mLddbLnkYsktHxsOSZE+623G/XA1p2wtORJqwYFiNRvFLrdJxt7lZMlZP0sp8JKNE6x4Lu/3k+Tw&#10;j6LAbxNMeBonmTpCn0exujyv0ObxaFHZsZJnVxnyaJfkagH1yV4pJmu1uKOAu0aKizz2VT7r40P6&#10;XNomrmGzHnu3GUmBM2HNOmNWrzNh0yY9WldIJMuyISTaQgC2RMtXqlZAsAfppaFimz0JSHYjNFOq&#10;qKhwqMAcnCYgy2M+1ioSLOzoZeXGQJULdWaKAlszyNyH3c7pbFSHs8jEm7FGzsyz9GaGArG2I0MC&#10;xI6LhY5WlLVPONk9owiKFTsW7Upmz2iiBG5vqdRhBf7y+3i6TyukblYJ/eZ2ov/CfLqMTafT8GLN&#10;HQVLB5QwbNFIBs4aQJ1kv7opQ6gYVEJe13jSy4MJTpTnDbOiNN2KeQOMOVVnypf6vnzadoiPPYr4&#10;EOTI22gvXouNfhXuwctAe174+/Jo61EeHz7L/QfvuDJ1CDek2l7TzMSy4axkwNMl1RwZNZy9dV3Y&#10;WZrN1vgINoq9XivZaZXaktWpMSxNjiJarJi/jxWVkdYUSI51Ejtv7qCiLNyMUbmGREiljoq3E4V1&#10;kKIpxVHeQ4CobkyCC926udO33p6Scmvik+0Ji7IVCGwIjLGmd5IbzQJwkyjxghRf5iZ6MyfBj9nJ&#10;fszN8GdhThBNCrydYjVzqLc1VLBnbDeOzBrIqcbxXGydJe5C4N22QmzzBp4d3Mrrozt4e3KnALxT&#10;QN7Gy2ObeHBgFXfam3m4u5lx3WtwcnTVDFwp9lmxyiHBin32I8BP4ktQsEZ9A/z8Nb9zUDKwKLCn&#10;KHZ4WCiBIX4aCz154kCOH9/H+fOnOX7oIHt2z2LN1gRatsl7X5BO07oQ5qzwZv6cFEb0j6NvN0fK&#10;y1wY2eBGx3G1wGvGtw4zflXmHz+1labmj4fGvGk34MUafT7tNOaRqNmRvoa0lpqwMMNUCpsRR7vo&#10;cVgAPiPQKguq3xQFbB2pT65Y4k6eKtq8FVW14Ln8/D1XikWKC6+jbbkjinpOcvQJ6QP3Kmw5nKvm&#10;QDfJyF3NpFCYsy1XMnORCSejrTkvtvumpyV35bmeRJjwKkWcX6ICsAkPQkV1E/R4kqnH/XhdnpZJ&#10;bm/V0wD7ZM9f55tvS4a9LfBeXS6Q75Vcft+YJ4f1ubdbi0cnTZgz04T1beJGToqYnJL3Jo5k/w5T&#10;mposqe9nR0KqABzmKdZI1CClKIzk4gD8k1010AaluhKYIp0s1RP/OGf8BeBYC2sGWHkyUdpolSt9&#10;TOyoMbKnxTqGzeoIZpt4Ms3cnUmmbgwwsGGKQJwfq+RfD9JqQsnqnEBqdRzhovCugXYk14SRWOOJ&#10;h7x+Vs8M6ufWMHhRb4Y21jG8pRvVI5PJ7p5IoajJoFmDmLhyLANn9qf3xAbZjhYFrqKod5r8PoOU&#10;zoGSp6UCV1mxup8JRydIpZ2rxbF8sVsDJ/Hp4Ak+lCbxNsCR1+GevA7z4IVA9DzIhbtJMdwoy+Va&#10;/95cL03lloeN5CI7LslnvtR7OGeOHGHPgjHsmDyYbYunsFkUbYNEj7Uqc1aJ3Vou2bhVAF6aHEyy&#10;o3LPXOU+QOaagbWkMEv6JZhKJ5fH3cw0Ez/iop2JTXAmQb7fKNlmZTpRUWZFepqapGQ7AkKsJQ7Y&#10;4h8sjiLcjoo4F1FgX5ZlBdKYISosMM9PFpiVbabEl9wQWjrFsb5XJlsHlbFnfE+OzBR4F47h3MrZ&#10;XN24hDs7V/FobxvPDm3l+SGxzUe38U6s85sTsn9ii1jpTTw6sEY6z0oe7lvFpQ0LSY2IwNbOARcl&#10;/0omDg4M1sDqIy1UYPb19iFAgA4SRVb+Rpn84eXmSkhAIElp0WQXRDF5XH9271rP0SMHRIEPsXJN&#10;H+YviWP6nGgaF1TR2BzBnNn5zB3fjaH9Ihg3NIe67mEM75/CmU12PDsitvS8JX88sxUVFvv8TLlA&#10;34Z/yvbjXkPebDbk8wEjXrcZc2+RAft6GrCrQp8zA3S5ME2UbK6or6jwNYHlwjpDhg4SmzzPmd/r&#10;g/iY78tj+X6fh1tLn3CQeGXNx0hnbkrRvhJiwe1hluwSeLd2N2NDjRnry8zZUmjKVinGu8KNOedl&#10;xmUpBjfcVfI8FryMs+BVjBmv06S4SAZ/EC/wRuvwLE+Pu32ktepwY7nALADfkKJyR97TzRUC8Wpt&#10;XhzX481FfXFA2ny4JCp9wpqDW6x436HmZ/msPz1S810K2KOzava1G9K+x5yly8RCR/i4S4dxIUQq&#10;e5KoYKDY5UBR3OB0N4HYDc9wWxykIwaK0kSbWdHP0p0Z1j5MUXsyzMxRAFYzwtSLFebBTDB2YZal&#10;F/2NHRigb09fsV8x+Woi0h3JrcqgsGeRZkJHZLEnzv7Wkov9NQupF/UvZIjkoaGL+jJkUR8allZL&#10;7o0lt2sqvcZ2Z9Kq8Qxr7EHVkDIaZoyn39QBdBpUQEl/5f6+SeT1lOxdZyeqa8mSQSbM6qNiTGcz&#10;KsXWBASaMNfNmm/j5vB+s3TW1ADeBDjzNtKLl2HuPAtx5Zm/A4+9rOlwteCumw23vZ00AF91seNs&#10;QjyHOhWyTzLzru492DprOOsyQ9lgacE6jQKraFapWGpny+qsJGYE++AtoFo4meDpZUl6lCUunmYC&#10;sylO7pb4B7oQH+tKWak9RYV2FJXbkyp2OTTSnohoRxJTnEhOdZJ9UWFpwVF2ApKDWGcfmrMDWCpN&#10;gXiBALxYPktjZiBLlJlblfFs6pND+6gaDkyu5+ic4ZxdPlOTd+9ta+H+9hbJ+at5tm+j2GVFgbfy&#10;9vhWXh3bIhZ6s0aBnx1u44Fyvnj/asnHrWyfO44oUVpLSzXuYqcD/JQRaLHVzlLQxTor9lmBOUxg&#10;VkakXRWr7e6Oj4cXnXrk0q1/PlMmDKBtXQvtO8azeVcZ63d0ZnXzMBZO6c20cflMGB/H6MHZTBxS&#10;wMThhUwbU8OccV2YNzGLk1sceXTKnF9fiOq+VvP7MzV/vnLgH6/FSj8VK/3YlF9uGPLjKUM+7ZWs&#10;udOQl6v1ON1XjzNjdbkuwFxu1uHcfF2xzzqcWKDLmN5mNPc15fdZNtDDhX9UO/O3Gkf+LPbmoxTP&#10;b4kuPPGX4h1rxtWBxpwYYc76ejNGZyk3rzNlSaYpOyUe7co25ogc5/OSi2+EiFpLeybZ+3mSGS9K&#10;DHlSaMiDGD0uB+hyur8JHeuMuN6ow8v9ejyV93Rnog7XpF1vFIhX6/D8pC4PlHWwjujw9a4xn+8a&#10;Sf7XF1WWz3fXhK+3jSVOGPNebPauPTa0bjbj3Dl7tEJD3QiL9yU9N4a0PMkuSVJBxToHJbvg6K3C&#10;RiygrWQ4fxsrElS21KncmGflI6B6olxLXGdiQ62RDYNNXEV5PVhi6U+9oQ09JSOnSN7s1MePwkJf&#10;CmsrRFG7UlifRUKVv2ZlioD0ULpN6s3YFWMYsWQYDQq8jdXUjsmkx/Baxi2ZyIyNU8ROV5DTO51e&#10;orzdx3amrF+OQJ9NhlTqfoMcmDJKTe8GT0aNSGLQ+Gw6NySSXhagWSxPuXjA1lXyS4A33+et4l3r&#10;Ssk9frzSrM6hqLA7T4OceRjopFlWp8PPWQPwTV9HrjpbcsHcjLN55ZxsaqK9fye2uNuzI1UiQ1I4&#10;680tWGMpeVdlSZOZirm+7swrj6Wfrx2lSeZkxalx8rDEzdeCoDAbEhJcSRBHkpLiTHqSLVHB9kTH&#10;2RKXZE94pC0hIVaSL9UChlrgF2ikACjTNUOC7ZieolzwEMCy3ECaFIgVSy0AL8sNZUVpNGuqk9hU&#10;l0v7yBoOTx0onXUil1bP5d6WJjq2Luf+lmU83NGiOW304rAAe2QTr45uFnhFfY+1yc9t8vhfo9GP&#10;DqwVFW7VKPHBJZPonp+Fh4sbzs6ukovdBGBHjRJ7iyp7i40OFsVVfnaXgq0A7SOPZefEU9klkwH9&#10;alixYhBrNkvmXS9OYWUFM8f1ZfyQUup7JzBsYCJzJxYwbnAa/XvFMLohn0WT65g1MY8hdYHcPWHP&#10;f36x5ufnVvz2QqB9KzZaFPi3R5YCsYXYaVP+9tCEn84a8v6gAbcb9Tk1SBR4jKhdq7bmqqWOHdps&#10;Hq7HogGm9OpmzujepvzXJluoV/PPSlt+LnDg9yInfs72432MFPRANY9yBMoeptyab0nrADN6RNjR&#10;N8aC+Tmm7OkiNrrWiJ1+ZpyxERsdoqZDjt1dH3Pu+pryKNmYh5LDn2QbcCfZgEs9jXi+3ZDHbbp8&#10;3K/Lm+UC8XQ9bg7R5bLk48tSYJ7L+3y3U5fPp3V5f1ZHVFibr9f1NO3TVWk39fjxgRkfOySjH3Bh&#10;7SYrjh4TC+0f4Up0RjDpYncyqiKJyPPEM8IWW0cTXDwciMuKw8XLDjdRmni1HbXmLsy3lBwmOXey&#10;hRuDxEbXGlnT18SJpeoAms296alnR/esAnqP787EKZGMH+BMYa88SodWkVeXLLZZ8nZ6GJ1H9Gb0&#10;8nGMaBzNsKZBDGrqQrcJBQyePYRprdOYtX46A+Z0JalzsOTgzmKZCymoS6NoYD7dh0mHXqBm0cww&#10;qockkVEfRf3kCvoMz6G4ZxxZXcIJTROlEwcwvKclmTFOHIyK5MflG3gzaoCosFhpKV4vwwVggflJ&#10;kCsPxU53+Dtzx1cAFtW+7hvA1ZmNHG+cwd5YH/a7e7Gva0/aBvWgrXMpm3t1ZXVMKEusrEWFrWiy&#10;taZHmAV1ae4My3ckK8GahERRUSXLhirW2Rr/ABW+/lb4iUWuyLAhUxTa0dEUaxsTbK1NsLE2lYJp&#10;pplaaOdggpO4AncPNSPj3Fkhdnl5QTDLCoNEif1ZKkrcXBDB6ppkNvbOYXP/ItpH1LB/Ul9OLBzH&#10;tbXzRH1FgXeskO1yOnYKwAfW80pAfaWcPhLFfSMq/EYU+PUxgVqAfn60jccH12v+7s7OZu7uXMaV&#10;jQtZPWkIlZnpeLi6YW9rrxmVVvYVgBUb7Stq7CUq7acMbIm1Dg8No6amkBHDS1nUHEtTSyTzZ3Vm&#10;ihTx8cM6MWZwCSMGpzJkcBiTRiczYmA8A/rGC9i5jB1YyMKpnZg9pog5493Z0WTC1a3GfH1gyacb&#10;Fny5Yc6fz635/ZGSi1Viq1X8LEr8e4ceF5bqcGaagDFTWpMel0Thbm3UYfdCE4b1s2D8DDcG9rfl&#10;4HxrXk20gp62/KvGjn/18eZfFQF8z3DibynePBcG7ubpy/E3o228KaMr7JhUasGCHCPaxd0dr7Vg&#10;i4sZp23EanuquR+s5p4IXoe3GU+SjHkQpAyCGXA/SYf7XXW5NdOAt2J9v2wQSLcacG2cAUerdDk/&#10;RI978/V4rVwAIRB/U+5yeEq5kEKbTxe1+SjtwxX5n9uG/CwR4qcndpw+ZMPhw3ZipU3R8o50kY4e&#10;Itk0kfjKMKKKAnBws8AzQJneWERsQShW9mZy0FSESwctMbZjooU7c9XKQnjesu9CD+V0kpkrq6yC&#10;mKIvttopgIZh1fSb4M3MCYbMH2dGWY8I0rqmkNcnnbRaqc7DujB+1VSGLxrB8MahDGnsQ9WwaLrI&#10;ARyxdCTjW4fQRapwQlUIxf3yqBqaJ6qbSHbvGHr3dmTNYkcWLiqjTnJp7aQqKoYlUzkontweoeT0&#10;jSKp3JO6KgsOiXVaOMBCsqYPMb72XI4M44dm6bjTx/E6yp0Xkr+fBbsJwG48Env71+J2dtzy9ubW&#10;0vVixfpxIiKYs336c3D8cHYUpLOloY7NjVNZN2cUrVOH0tS9kCZlVNrahqWWlgzPdaZbpQdFsTa4&#10;+5iQEmpOkK9avleVZpTaRjJyXool20frMbaLgCuQuniocJTvPVCqv6eXhQZcZ1fJ0k5mqKX1Dndl&#10;pbIIXn4wzSWhLBOQlyrraRVFsK5bBtuHdmLHqK7sGFbDnrE9OT53JBdaZnJ93UJubWoSJWoSkMVG&#10;71urOe+rqK/S3gi4GoBFiZU8/FL2nx7eKDl5I49Fie/vXcWNnUu5ta2Ry+sWsGrSMHrk5xLu44+9&#10;zV8XOyj2WRnc8haAfUWBfQXi4MAQsjPjmTYjh8Ur4xk3rpSRAyqZLpFo7oQezBxTxYQRqUyflMj8&#10;mRmMGhTL4D5pDO+XzfQZYUye5sXksS6iwtasm6DN0XlaPDhqxYerKr4/lEz82IKf75jy93eizA/N&#10;+F1ZA+uhMaeXil2epyPxwFhUTMWFJbrc3iJZ+bwR62easmKpLeOnuzFxtg1n1lvyjwYz/tnZmv/q&#10;48R/lTjwNdma39LceBhmy4NcI+5PN5E4YsKaEcZsqTdlS7U5+2pFeQutuCjO9IEc25dpKp4HqXka&#10;Y8LdeBPOhZtwJNKQ4/H67IsSpZ0sSr5cn0/7TPhtj57YfAMODTdiVx8DDvY35MQAycoT9Hi74K8F&#10;8r4c1+HjaVHhc7p8UC5uuGzAl5tGfHugYn+bsiKHAbPkObdsMFYU2Juk0mxyuxeQ0TWd6Bx/IkVV&#10;int3Ja82E3+xoWo7I5w9bAgSe5nuaE+JZOHu5g4MVbkySgDuamZLqY0TZc4u5Lg4kxrqRVqWHTXd&#10;LRk/WMWk4YZklHmTLjYvr49yUUM4OX0KRH2nM2heb+rnVlLYL4bsHtEMmN+DwaLE+f2CSawKp+uY&#10;XqLKVWR2jySuLJCkMg/qGmJomDKcgXOn0WdyD8qkkhf1jyKnezi5faIo7+5E92I1bSO12T9Bi26F&#10;zgSEi/UTe5ohoNyJjedz41peD+3NS1HC56EePAl255Eo8P1AUWAB7F7XAZzZv5udfbpxft5sDtXm&#10;sdfFgt0CaltEAKt9HGmNjWTVxH4sz42g2diQ1ZKJFziqGRBqwagID0aH+FEeZM6wUqO/Vqb0tMbL&#10;34bKYju2jdBjdL4eTl6mOHqpcPUyxy/IkuhoS1w9zTXW2cvPWmOnU3wsGBbpqjmVtDw3iBUl4bSU&#10;RrI8R/Yl/67rmsqOIeXsm9CLnSO6sGtELYcmN3By0XgutUzn+po53BKQO7av4PF+xUJvErVtE4A3&#10;ivJuEnAlB5/cxhulndiumdzxXLly6egmUeO13N27klu7mrmxbQm3ti/h+qZFomgTmN6vOyUpiQQK&#10;sMogljJarVFhgTgkMJCI0CCqqmMZMiifiHBPBtXnM396HxZM7i05t4b5k8tonJXBvGlpjBqYRW1F&#10;GDPnxDOvyUmzWkevwT6Mn+bO5IFmTO9vwbMLdry/aiHZUMWX6yaSDQXc5yp+umnKn0/U/PLAnKsb&#10;9Ti/Voc3l/R5cU6Pjr26Egt0eHZMm/uHDZg32phJk10ZJAp6u9WUf00z4/9NV0M3a6iy5+9FDnwX&#10;53ZWinFHhjEvRptwfa6Ko0NUHBtgIoppxIluphwMFrscacY9XxOeiYt6H2fJ5wxT3mWpuJ5gQVu8&#10;Kd3ClKWX1Kwfa8IdKSovt+rwD1HWZ+uNmZBrxQRxh9NLLNhQa8LNcWKhF2rzZbUun/Yb8OaIrhRV&#10;Xc3VSZ+vGfDzfSOJEFa8vevAkY0WDOqmQ+syQ7TiMwspqutBVk0eKWUpYofENsdEiZJlE57qpZn2&#10;plwB5OfnSnZeFBVVEfTsHk9Rti/hQXYkhDsR4GmLl48dPoH2hMY6EZPpSJcGayZPVbFoqgljhhgS&#10;FONIcmWygFpEam04MWUR1M0YwOCFNWKtY8UBhFM5NoVuM1JJ6+kl+TaV3pP7is0uI6kqiPgyfzJq&#10;w6gYKgd6/ECGLp5Jz0ldyOkZTWY3KQg9wsisDcQv0YlKyR/dM2zp3Fny8QRHCrr4E5rrhX+cAw6+&#10;KoqcVTztNYQPqzbwsjxbVNiV59Iehbjw0N+RDjcbbhaXM2tUOW2pwZzxtuG02kgzpXKv2pwd+vps&#10;8/KnrVORqKJALG6lNTWelb7OLLewoNHckvlmauZFhDBDVD7SzxwbNzNS0hzEVjqxVexT23Ad3D3F&#10;2Xha4CoZ2VOKS3CoFa5iwTz81AK6cqsZS/ydzSkWoCdFu7IkzY+lkoNXFIezqiKaVQJxS1kk63ql&#10;s21IGbtGd2XPmB7sH92LA+PrOD5rJOeXTuZK6wwNxHc3LdEArEzaeCE2+aVsFeusjEa/O71Ttjt5&#10;e3KHwL31L4AF9KeHNvDwwBoBYSV328VSty/n1o6l3Nwhii5QX9+yhD2LpwhgPShITMDLxQMXJ1fN&#10;ueLwoFC6dStg7KQKSopiqOuRLqpbyciBxQzpk03T9Fpmj89mwpAMhg/OZurcANbudmfgCB96DQxk&#10;+OIEBs+S46pMwU2wp3GiKadW6PPwiIkUFkPu7xFbesmQ1+ck/1400twP6aJyO5QWbe4KtNc3a3Nt&#10;jSh3uxaP5Oc77drsHKvH/tmGbB9hxOb5FhxcbsbPe+1gsi3/r5MD3+KdeBHiIDnYibdJam4mG/FA&#10;IL4zxowb40y41N+Ig0nmbPew4GquJV9q1XyNNeeXbAFYHv+aZca7BEuehRlxPkGZo21Fvwwjbiw0&#10;5NspQ/48rs3GIXbEONkT5WpNhvSt+eUWXJkoLqFJh8+tosC79Pl4yoDPV/Q14P4qBevXp2q+P7fi&#10;75+d+KHDgYWTjFgk2VkrSDpZckEKiYUxhCX6ScV3JtjPneA4DzxCbfAMUuC0lc4lObQuhc71SYxZ&#10;UEF2qbIAnZNmOqOjrzWuArpyfjc02YnCbrYMmaJi4gxzsUimTJQvJ6dLFDElUWR1yyJDlDaiOJAe&#10;op5F/RM01/8WD0imdmocOfUBVA6tpnZiN9IFzOhib7J6R1E1NkOA7sGQORMZNH8yvSbVCNBBJFYG&#10;kdY9mNhCN3yDbMhO8aG8OoKIVH8aRMHndAlmcH08M/v4M0HUOzbZGUd/C8pc1Dzq1Z9XG7fzoraY&#10;Z36OvBT1fSQW+oGXK62BdkwLVXNdFPWSs9gtZzuOWppw0NaB/SVVbJ00hrWDurG2dw2rJwxj1bzh&#10;tEieXm5qRqOlmoUqS+Y52DMnKZbeoT4EihJXdXWia5k5awfqEBNijJ2nKK/A6+6vwi/YSuy2gOxn&#10;KfBa4h1gRazYOFcHFRGi3JMTvGlK9dVc4LCiOJTVVTGsqYpjbVUCm/oWsFPs855xvdg/pjcHRvfm&#10;0IR6Dk8cyEmx+eebJnFNGdCSHPxYLPQzgffF/rU8P7hBM4lDgfat2Oe/tjs0j71Q8rBk5KfyN08P&#10;reOhWOl7u1ro2LWSjn9P+OjYs0q2qzSnn57Ic17bspwNM8fSs6xY3FqgWGl/MtMS6F+fx6AB6Qwb&#10;kMWQ+kxiosRF1aayeHJPJjSUMrZ/CcOGxDBvpQtz2nyZti6MCSsjmLXBh2mNXsTH2VBQZENSlBVr&#10;h+pxbqWyYqQeR+bq8OCYHs9OG/D4sB43tutwrkWHE8u0ubBRQF6szZkNplxr1+f6Bi3OLNDi+FQd&#10;jo7TEnCN2D3fivZRRlwXFf5aZMH3LLHjqe58jnHlSYAtbxNseBoluTbdlI4KCy7mmnMx0IyLIaLI&#10;jioOWppzr7fY8FFq/swTZ5Bjye8VxvzczYJHyRbc9TbkdqwBLfFGrOmpx6/nDfnlkB4D5TX8bW0I&#10;lj6YJrFuZrEVt2aY8n6JwCvu4aPk5PurlWuW9XgkRer5CUOJDib8/Fi5t5Izn+7acWirKXt26KPl&#10;GyCKm6jcWS6AqKwQATmSxKwwgqK98AyzJzzWS5RCTURCDP0ml9BzeC6deycQHGVLdi9X/MNtcPKw&#10;JTBagdle7Lgj9eOtGTXTivEzVYyZYsuM+V70nlhCTu9UovKCSVfssNilzF4J+Igyx3cKoGhADKOb&#10;kuk+sZiKUYWkdwkUZY2mx7RK6hd0odu4WkYsnMnIxklUDy8iuZPY6Yog4op98E+Q104OYKDkqN+n&#10;2vNlgAttdZ48qlTze545H0rs+GdPFT+WWXF/oB1zxb7UZatZHm7Ms5JqXu4+y/uGnlwNtWdejjdz&#10;o93om+TMaS8Hbrg7cNHFnlMOtpxIy+LoArGP65ezqa6adYU5rBrSh5Vio5fliKUVC73M0oomKzWN&#10;1tYsEIhnujgyV6x2nyhH+pQZM6bYgDB/c43yKvPPPQRWv2AbDbQe4g48RXkV16PcZiYozA53zY3R&#10;nFmQoow6+7FEWovk4HXVcWysTWFzjwx2NJRzQIA9OHkgB8f15dCYPhyUdnh8PUemNnBm4Xiur51P&#10;R/tfg1hPBd4XosRPFTt9sE3A3cXb0+2y3S6ZeIdkYilqAvCzwwLv4fViQdeKcv/VHigAi/Iqp5oe&#10;HVgn4CqAb5S/26LZfyaW/IlY7z3L5jK4aw05CelUV5YzZnQ145TxjQFFBIZ6UixubuqIXBoXJTF6&#10;eB6TJ0cxaakPgyb7MGORHZv3ONC6yYuevd0IC7VlQF9Lesjxaxmsy1FlBcrVOpxt1uaigHpnvw73&#10;D+pwdZM2B2bpaMA+JRAfmKLN4WX6HN5szOE1kjXn6XOqUfL0LG0OTZd4NVOfc8stOL9BcnVXS74m&#10;WfLflY78Z4k9TwWs++GWvIuRiBWk4mWsShyaFXedldlaaq54qzntqmKfsykP+kvfqjTjz1IT/lFh&#10;xPcaA56UG3EnxpQrfvpcjNNmb40er/bq8fGIHj0SnPGzsyHOw44ycX1NncRRNBnwtVWPH9t0+SY5&#10;+etRfd4c0OHpXm2e7NfStBcn9Ll/3IzdAveercoNvi3RikuMIC4hmFCxetEpgaTlx5CcGkV8egyB&#10;UZ4kJwTh6GhOenEJIxbUMVDyqF+gNe5BThQNc8NPAPYLcyI82YHIdEeqBtkxcq4Vo+dZMmKqNQPG&#10;SoaZ503tsEQKpAKH5/iR2CmcxM5h5NYlEZzipLkPU/W4eOqnhIkih1A+JJQ+0zoxZuVosco9KajP&#10;on76eBrmDqWgXyKxZX7EloYQKTY+ITua7oO7MGZFHavnx/H3XkZQYil5xpq/dbfg965q/t5FMlKF&#10;OX9KpfufIjU/d7Lh75J5XvSWKhqn5k6Xvmyf3UDfnn5kVvqQmuPO2mAnOjycuOrhyAVrOcid+3Cy&#10;fQe7hvdkS7AH2xJT2DpqGKvry1nh50CLuRnNajVLLVQ0mZqwWKz0fCsrZpubM8fLixkJscxPMWRA&#10;jr4o719X5yinl5TRaeWeSd4BarHOVgQEqSkV6+Yr+8qCBdlSTCaIm1DgVWZiNSk2WlR4badYtogN&#10;3TagkF3DqgTUQRyZNpgDo3pzcHRPDoyUHDy2p6hwPafnjhErOY/7ArCius/2rePl/g08PyRZ+Mh2&#10;AXePALyb15J/X59o55UA/PTgRp4d2cjD3Su5t32ZANrGo71reCjP8XDfGh7tV8AWcCUvP5Om/N/r&#10;4+28PNbOi5PyHKd38eT4Vo6sa2F761H27LzC0rkzGVGXI5/ZgVIp9FOm+rJopSeL1/iyboc/qzYF&#10;sXRNMAtXeTJilBT2eGWhPHv69pPi18uGlCRHGgcbcHy2FocFwOMLBEZR1UubdbixQ4dr27U5Nl+H&#10;tfU6tI3QZttQHYFYiwMztdi3WSWqpWbfWmP2LjRg+3x9cQAGbN1hzoFT9hyZbsXfKqTfdBM7XWXL&#10;r0kuvAmz4bG4ug5ftdhpa95E2/NE4s1dLxvOuqs47iG52M6aYw4WnPEy4kuFPv+3wYB/DTPmca4x&#10;HWX6XE6T6JWsw94yHW6vkHx7Up+p5c7EOTlTEORCzxh79jZI1m7R06jvjxu0xdIb8ON5I368bsC3&#10;2yb8pJwHvmXC+0vGPD9tyL1DxrQuMmDz3jDJwLHBBId5EyYWTVkK1MnaCi8nF5IzUsRS+0tHU2Em&#10;nbBz/5HMah1HXkUs1naS08LdKBvtR3SGI0FJDgQLvMnlTgycZMv4BbaMWyRBe7I9tcP9GTLVg7I+&#10;4aT1SCSi0E+sdAjx1UHkiyUPT3IiskgslWTfQQu60ndGOoMW92LCKgF2fjfJy2FUDu9O9wm1GuWO&#10;FEsdlutDvNjxrkO6MrVlHJPXjGX81HwuFZvxSycL/m8nNf9d5MD/VNvxr3Jr/lEo1qbYkj9TXaS5&#10;8j3PkX9mufCfxS68lL/9ocaS1iEBxFZ6SlFwZlqMGw88nLnh5cQVRYEdbTiZnsK+aF/2qy051KOe&#10;7ZOGsjbejzUqY9ZILm4VS9RsYckyVw8a05JY5OfJXIF4nnyfs1QWzImIYm5yBFPkYBYmmuDpbUF0&#10;pDUhEbZi/a3xFMusqG+nFAvSw02JDLJnkHKuNzdMcm+Q5rxvozLrKstfsrAPrWVRbOufr7lQ4cD4&#10;HpyaP5pTC8ZxeFK9WOgeAnBX9g2tYb/Y6pNzhnJj4zye7lnNywMbeaNcxHBoKy8E3hdHRHFP7NVA&#10;/FrAfX1sp6Zp8q/A/mTvOh7vWcuj3Ws0c6gfyHMoOVppTw+1iUpvE+BFvU/tlraHN6f38+bMAU17&#10;dWoftw9s4Nax67y79U8e3PyNs8cvs2XTHJYtLmbh3AgmTnBh6EAHJox3YdFS+e6WezB8rB/O4nps&#10;7Zwor3Bh3gJn8nIdcHa1Z2IPE65vEst8UCzqdlMurdbn2Dxdzq7Q4twqLc4u1WZ7nR4rSgzZ0kWX&#10;7d30aO+pw56pxmyebcKmdUZsaldJMXGgcYYli5sMWb1NLPF+Z/6n2QaG2vM/lc78LduVf2S68XOC&#10;K4/cnHgsatkhx+lxnAXPEyRWeVly3MaK8wLyDR8rLjhZct7LmA9Djfmz3YoHVeZ0dNbnSC9jJocY&#10;sr5IAF4kCntalzNzlduQejEsy4mNfcy4PMWYV426/LRK4N2syy9nDfnhohnvz0q7YMrnaxZ8uSUZ&#10;+7YVn2+Y8/GaGa3zLVm6Uhst7wBHAiI9ic0PFAvsjJO95DKpKhHhYaTkx+PspcbEWEWPkdMYNLEC&#10;exdzHFwk8wY5UjoigIRcO1JjXUlLcaFyiIOotB0TltgwabEtDZNdqBkeQsN0byol6+b1K9TcNC04&#10;3ZM4scCR2Z4ESW6MzHWibmY+w1v6Uz+vTHNKqffMcg28GV2TqRpVJvsKvP7ES8ftMqwbE1dMY97m&#10;KYxdOIge4xoY2pDKo0g9Xsda8N891PxPmS3/U+LIfwvE/xAL/WuaKHKVK3+rducPOTD/Snfn71my&#10;lff/f4rVfK5RM7jCifqKJG4EuHHPw54b3s5cVQB2c+SsjTmn7Jw5NnUu7YumsjkqiG3hgbQ5WLPa&#10;xpKV1pY0e3iwrH8P5g7pydx+nVno48YcUeQ5YqlniDrPjI1hZowHszK0GJRhTEy0LT4hYp8VeKX1&#10;yVKRHW5BSbQ3jcXhtEpryhFoswNYIvAuyVbu4iDbFF9aCsLYUpfPvjE9ODZNbPLiCVxYPo0Tknn3&#10;j+zG7oYKdg3qxL7R3Tk1dwi3Ni0Q1V3Pa4H39aEtvDy0TSDdoplW+ea4KLC0N0e3y+NbxFZv0czK&#10;eip5+VF7q2b0WlHvDiUDt6/kQfsqTSZ+LHA+P7KNl0d3/AXxmb28O7uf9+cP8/bcIWmHuXtwM9f3&#10;HOfDm//m3c0vvHrxf3l68086zn3gSPs1ls1tJTejE127eEqzIyzMCgexl14+rjg5u9C9pzsDhrrj&#10;6maHvaMjE7obc6XNgA83rDUXO3y6bSHWUrLmZjUXl1pyYoQWJ3vo0VZmRGOuEcvyBdhSfXZX60gx&#10;M2TvNnM2b7dg53E5Ns1uTJpiRtMSM86dFmj3Sb+Zait51laKvI24NXf+M0sez3TiQ7Ajj/3seCDx&#10;5lmomo4Aay6Jnb7uZyH7Kp4Eq7ngJkrsa8TVrsacjzXlYpQxK6ONGJdkwKHuutxcqMPPJ/V4vFx+&#10;N9ecs1MsuDHblDdShL5t1OO39Xp8F/v8230z/ngi8e+BDd/u2cj3aMGTY0Y8OWHC63MS+wTgtS3W&#10;zJgoAHtKB/UQmxgsnSY211dymQ0utmKRne2JTYomOjUIB1GgyPRoTSezcbDE1kkUI8SJwqHedBKr&#10;Oc06mDm+QfTp68DQKVJN50kwb3YS5Q0QeOMYuyCMLkPDyeieTbnk2wBR3fB8b+LyQsjskUB23wj6&#10;zqmSrFtD/ZwSOo/PJKHGn/y+2fSc0I2MblGaaZdl/TsxqXkWjduXMGf9dBpmDqT7uKF0HlFPWq9C&#10;xqa5csbFiPeZKuhlyX8UW/CHWOdvnc35JdGOH9JV/D3fmb/XuPOPfGm5Hvw900UOkA9/y3PmZ8kw&#10;d0bU0jFrluQXX6672HBNvpvLCsBW5pxMzePAlg20Tx7N9soi2sL82KA5/ysKLpCurC6lcXgPFhZm&#10;sLBfd+YVJTHb1Iy5NtbMtLJkkp0tU6NjmBVlw5wKbcIj1DhJnnLxtaYmxZTN3YxoKvJlVXkMK8si&#10;WSpZd0me2MrcQIE3gOb8EJoLQlma4seKnBC21ZVwYFI/Ts0ZzcUlU7iyej6XVszlyMS+bOuVo7m0&#10;8MCoHpxdNI67W5fwYt8G3hzarIH05X5R4D3reSmAvTkq6nt4J6/2S37du16s8loBdI2A28ydzYu4&#10;uW4u19fP5dKamVxaNUNeZxY32uZzY/Ni7u5cwb1drTyS535yZCvPju/gxem9koV3c1/U/tyu/dw+&#10;9opHZ97w6OpvPDv1hsd3fuXVrV94dft3nl76gXtnP7B73VFa5rUytH4o2cmJhAa54uLqQFi4EyES&#10;0ZxdHfHxdmJUN3PutRvy9Jio0xULAVklimTBu6s2XG+25OIgbdqrDJkpfWBsijXjUtRMS7JgeaYh&#10;ZxbqcWazHhsb9dnYasiGTbYM6q+mW52FFBMr/nnYGqZJ5Ko05Q/pO/9dYMd/iSP7R5YAnWbD11hH&#10;nodb8SnNig/h9lyXHHxRAL4XYcKXDAueRqs4KbHolL8JJ/3MOOkl23h9tlfrclyy+52ZBvy0T4+f&#10;2s14ucqUjxtN+Wm3Kb/uMeTnLfqaW59+aNfn1THJw3ct+O2ZHb+9lALy2oPvAvO7GzbcPani8U0r&#10;2jc7MnuaHlruni54uDvjKTYhUAK1j3xZjnYqHGwt8XBxJC41lkjJxnZOpn+tZ+Rs8//RdNbxTWTv&#10;24bF6+4u1Cju7u7u7s4Ciyy6i7u7e2mh7u5CqdFSdy/utrvX+yTf3/vH+cwkmUwmyVzPfd8zZ85g&#10;Ymkg2dWSnoONmKllxmmDdhzWt2eFkS17nHpxROzi31ssWLGjI6uOCFhnBMStnek5rg2DF/emy8jW&#10;OPW2YeiSXozZ1I/xm3oxUyzw7D2jGLWmGz0nKo5Ej2XuttkyL3Z7fGeW7F7LgTsnOHrnCFtObGb2&#10;xnnMXDef1avGs3p+D5bO7MC8cY4c7WNKSm8D3k3R4t30ltRPVaFiiCqvulvxYb0z7xdKZZujw4eJ&#10;UsEHGfF5sK1YJVs+ioP43M+QDyN1yN64kKTNW0l0MCbewpBoKXLhJgb4W5jy2MmKB1b63NNR5a6W&#10;Jtf1dbgk+fdCGxdOTR8lAPbj8OC+AvIS9g0QxW2pwl6x0ntkuT+1NdlibMpWB0eO9GvO8bmN6C2V&#10;2lGq+pYBRpwf78RF+a4Ke6w413tyeBtOjXBVthNDFB042nFuTHsUN0RT9Mp6sGws/nvWiPpuJfL0&#10;TrGT+4m9dISA3cu5O7O/FISBuK2dQsTJP8m6f54C91vkewjAjyW3PpCMe/eCEuo8b8m8ApvCIqfe&#10;PkHS9SNEX9pL+Ontsu6NhBzeSMTxbcSc3kXytcOkPzgry4v6ynvyFP2q/cV2i4Ln+D4gXQpEihSB&#10;hAcXCL1+h1jfAiKC6kl8nEVIxGdiwt7xMr6e3GfvKYwoJi++nOKIfCoTKyTnVVKT9prUmBIWrjqI&#10;seJKKNnfLCXOmFlaMHuoNo//ak7SE7GnvpqkeauT9kSV509ViL3WjOB1TfCe3Yyjw9SYpbi5uLke&#10;/Vrr8kcfbfb1EfssOdR/VxN890k7Ibb7YhM8T6hw+pgGu3dq8vS4Fu8F6tQVqrzfqcY/GzVgoR7f&#10;B+vzrr8uX/ubiBDoU9xbjWoBPLqPDsHWKhT2VKehvxavB6nxopcqwY6qeDu15HrnZtyf/hs3pzUm&#10;5mBz8s6qUnWtCd/Cm/M1RINPgap8CVfjs58Gr+815dXT5mTfaU7qzSZSAFtSnqglLsOAhiwTPgjI&#10;kV6aHDoiWT9cnfAwI54+1RWAxeYpbg1pJT+SjYBs62CKhYNiqFAt5e1D7CzN6dG7E61dLNDWVcPI&#10;XHGhuZnyQoe+QyxZom3FOaP2YiMdOKLpipvtVB6YDOWqbU/OufaSzDaAP2b2ZukyxbW8rpKDO9B7&#10;hosAbCXznZmwbTST/+jNzF2DGbaiHQPndJe8O5Mxy4fSZZSLWO/J7Di/T1T3AHuv7GT9kQ1MXDWD&#10;SSvmsWDVFDZPdWHTAGMOCHwPBpgTJuoeK1UyxVWN3A6qFPVpSdkQFepnmfPmZGvqDwrAG1T48IdY&#10;pQ3GYpcs+DzIgm/9RY372vBumPxgCxx48dduEqZOIEGyT4xyfCxjgkz08dOTP9pQ+3+jc4jVu66l&#10;IQCrc961nQA8llO9unF63lwOrZ7HXwL7Xn0j9trZsFtPm12y/CYNddbp6bPJUazxZHMOzrbh4Kg2&#10;nB/biQuTBN6JnWS+I+dHdxBYFa09Z0e3V3bYuDihC5cmdhb1deRMX3vcl44n4vA2Yi/sJ+7yARKv&#10;HpZ8eJKgveu4P6M/t6f25rHk4Hh5PdfjOvnuN8l7eJ2X96+TcfMcaTdPk37/HBkPzpF846CsZxfR&#10;p7YTfmwz4QJu5LE/iJXC8PzWCXn/DUokG1eFeFIb5U99bBCvE8N4nRTFq2cx1CXHUB0bSkWYj9hp&#10;d9K83EkMLuSZXwkR4QJl9GtiYz8REPWBpPgGokSNk8KqeBFWTH7mK15kviUnoYLshEpScr6SVARb&#10;joVg59gRE2MdLKws+H2KWN+tjbgt1vH2tsbc2dYId8UdCSULhu5oQuTaZlwar8KKbro4m8s+LM5H&#10;MejeZLHlhwdKwR3ThMcLG+O1szG+f/0m0UPAOtGIEIFm9lx9enXRYvwgHeZN1JCCp843b1G9zer8&#10;s1aDfybpkDRbk/ol6rwVa/54tSpXNqvh0V2FtM4t+Ta+JZ9mi/vr15JnvSX7dmrK45GSz7c3YY8U&#10;Dp8jLfj4XIuiy5KTrzTlc1BL3nm24K2fioDbkg8SA96Ga1ITqUXW42Yk3WkqDqYVefK4Os2YNy9N&#10;KEw04OZ1ddzcVQgN0SI4VJNGdi52WDkohmsVeG0tsLUzw9pV0cwxNtbCVHZUewHb0V7RUd0UJ2d7&#10;2nRwxLWnC8Mlk24wsBWAO3HfpBMnNB24ZNCdWwY98DAehJ/JCHyNhnNfrzfbRJn6z+9Az6kd6DVJ&#10;8nZ/e7G9XRi4vDOTtndjhMA7YdVw5ojqDpzdjQFTB7Dm7y0cuX2YvdfWs/rgIlbsXs/M9XOZsHKO&#10;ADyZWePtmdTFgP2jDflnqQlfBppTO9iC6qHWZHcUJVZ0idTVJt1JhbIBzSifJjCvUKPyuhZ1JzR5&#10;dUCbd8v0eDtSrEovAbyPJXXjTMkdpYa/QBO39xCJi+cQa6JOpMAbYmpMgCixl7Eu7pJ974ui3unS&#10;mxtr1nJ5w2rOr1zImZULOL5kLvtHDWBfh3YcEpj3r1nE3h7t2NGqBdsMJcd16sHfs6ZzfPpwzk/t&#10;waUpXZUdM85NEIAnd/3f+d2J3bk8pafM9+CCqPLFiV2Up42uzeqr7MBxpn9rvJZNIeXKcTLuXub5&#10;jdPK24fGXz0qAK8VgAdwY3JPfNbNJOncPlnmHC/uXSTn/mWy7l4k/dZ5UdOjYo8PEifKGnVkMzHH&#10;tiiBTTz/F2m3jpP98CKFnncpC/KgUjJtbXSgQBvBq/hwXiWEy7zAmxJP/bME6mVaFx9JTVSgEuBk&#10;nyixzLXkCMRxCZ9JzIKopG9ExrwiKrgYX59sQiMqiQqtISvgBTFxNQRFVRGZ9JqI9M+EZ4haF4J7&#10;UBmDhs+njaMVG+a056hY3nPLfuPiqia4/SlgHGjMEwE6dnczojc348QYTUa3M8LcyAATAx0M9PWV&#10;anxcAL4pAN8e/xteUgQ8BV7FoO9RJxvx6HoLpswRxe5oSM/uBvTpbMTw3uKW5uswe6Q6zy5pUn5b&#10;nwOHtCSiiDpvVOeCZOcjpzS4fEpcwQYtXm5tRd1+NYrHNCdkUFOO9W2Cz4amxB7/jdnDWrBzhQqf&#10;cjX5ka9P3jlZ9mETPgQ240OY5F+/VlQHteBNghqvn6lTk6BFSYQaGU+bEnO3Gd7nW+Evud3vgQaP&#10;HqjzyF0D/wBt7j9UdKVs54Cti61YFBMsbMywb2uPjYsVrXtZY2aji7FkNytTA4HYCBdbS8kkzji5&#10;OODQxo4Jre3Zre/MdeNuuBl354Jmay5pt8XDqA9PjfvhbT4YP4vBHGtlx9buvZTdHHtO6kvvqZ2x&#10;625Ol6lO9JvbnvXHerFw51AmrxvDgGk9mLNecQnhNv66vp3fz8xjyvqBAu5Slu/czLQ10xk6sy8d&#10;B1rRprshNp1MGDjCmrvzjUkYrkesizpxbXTJ7GhCWRcLylxNyDKR7KCvSunAFpSPaE7BkpYU7lGj&#10;XKxT9XFt6teZUjNClhX1Lh5sQt44S17MNqJkuinJfwkUK+YrR18IMzEkyNQQH2N93KWwPTAy4vby&#10;tVw9f4Yzk8dycupETi2ay3HJx0d7d+fwigXsmDGW7UP6sWfmJPaNGM/hdVs4uHQ6p6f35LxScbty&#10;VpT13KTu8rgHF0U1L0/rxeXpAuvcQdycO0TA7ceN2f25t0QxdM5wrslrFyULu80fTur1UxQ+fcTL&#10;h7fIEkCfXT9B8M4V3J09gOuTe+O7bi7xx3aTdP4gKZcO8eyq5NZrx0gUVY4+sYOoo9uIFnATzu4h&#10;+fphnt89rQQ33/M2RQJiRaAnlaFPBd4gGhIiBdJw6iMDRYFDeZUUQ8OzeGoF4JrEWNnxIqiMCuCZ&#10;tz8pqQ3kFvyg8OUXsiTrxkW9Jr3gPzJyvhMWkENAQDZhPln4++QSGVRCpGRkz9ByfKLrefrsK2GZ&#10;30jI/sbz4v9IzP2XYyefslh+w5VT27JB4s/5Na0IOdOEoNOSeTc0IezPpkqAz41VY3ZXC1wtrcRF&#10;GtDG0phtkoWvjGrB4ykC70KBeEUTnuz5TeLBb5wS2z1kgAbde+kxeJgRoycaMFjcXGfJuA4Ouowa&#10;rcWyBS1ZtUmV36WdOdgCLzd99mzTZO8+sd9/tOD6jpbcPqpG6OGWpG+Qz5jVhAUTVIi6pULIqSas&#10;mNicfctFjc+04FuV4oZo+lSIXf6S2oIvWap8LzbkbZpk3syW1KWqUJsqAMdpUpGkTXWKNtH31Zg8&#10;VoUNa5ty904rwgK1OHpBhVOXW9DItq0ddh0cMLc3FcU1wKG9E607OmLpaIaxqS4G2uqYGmjT2sKI&#10;1lZinV1a4yzLdLSxYqmhPccl/z407YO3WR9uiQLf0OtHjPNKaQsJtxvFfcP2bG9mwd7xwxi8sC2d&#10;hnag36QOtO1sTd/+bRg9oCOTRnVg3JiujF80mDUHlrPtwlrJzQtYdmQ8wxZ0YvziGSzbuYWpqycr&#10;c3Tbfma49jKjgyhmryEOtO9hj3MX2aZurWljLRZIMfiYrR6FkmFLnAx5JWDm2BnwzEyVl3YtKG3b&#10;gsKuqhQsliZ2unKtCTULzKkapic5xpL3o22pnGLM/vYq3HJxJeHv00TPnEC4oSbBxob4SnMX6/yw&#10;31CuL1nClU1/cHXDOs5OHsfZ7qKOktdOLVnI/mWzObhwHid+38KZIxc5f/4mZ1dN5+aCftxeOICr&#10;or5XJ3TlxsyePFg8lAfLR3N3yWhuLxjOzUUjuL9iNPdXjuXe8nE8XDkJt3XS1kzgvrx2b85gPFdO&#10;EfD2ieW6QY7bHTLunCPh8iH8ti7ktrx+f+5Q5aiV0QqbfXyHUomTzxwg/vReUdztorh/EndKcu3l&#10;gzwX651+/wIZjy9Jvr1K/tM7lAY8oSLYm8oQX6qiggTiYGkhAnEE9Ykx1CfFUp8cTbUCXAG7Jimc&#10;NM/HBPpk8jzti9jiT2SnvqEoW1pCGQV5X0l5/o4QUeCAkDweP03D3TMNb1HjJ9453A8u51HcRx4n&#10;fcE79QsBz7/gk/qV+NwfZJTCk4Ails5fwOY5RviflMx7rilhF1uQcK05CSeak/J3M65NbcWfQ0yY&#10;182SiR3N2DLQgKMD1Lg/rSl+ixsT+HtjvHc0Y+lYVUb01WD2fD36DDFi8ixTpi01Z9ZKS0aMMqB9&#10;e116CvhTJ2gwdYoq8+aoskpA3rpZhSO7WnLhiEyPq3LpiBqXBKwLZzU4elCDU3tUuX+sBbcuqhP8&#10;UJ3t61oxfVwrNs9tyoYZjcmN1uTfan3KQ1V5ldiS7+WGfCm34Ku09wX6vHqhRU2qOkUxqmT4qlAg&#10;y2cEqnH4sBZbd2szbpp83sVWzF+iyWlR8kadBvWiTc/2mNkZo6utuArJGodODjh1aI2dizWGYhct&#10;RYHbOJhhIcrj4GiDU1sHxlrYslfXiWsGnXA36YOf+QAe6TpzVXcgMT0PkdJ7JzH2ozjTwo6jLv3Y&#10;eGgSw2d1YUS/rkwe2Ju540awcsZkVktbOXUa6+fPZO3BGSw/NoGlR0azYE8/ek5pzbDZ45i/dQXD&#10;5vSivcDl2secjv2t6S35uP+YdnTqZU/7rvZ06CJRwE4PDSPJp+MNYJoZjDDjTW9DClzkB+thRmUv&#10;G3Ls9UkxVeWFnTYvrdWUIJcOU6e8rx41PUypkj+/cpwRNUutcOtryymFDe/agej9JwiXbQ4y1MHb&#10;SJ8nejo8sG/DrV17uTJjJpf+3MXF7Zs4L3Hj4ujJnDuwn8t7DnHrygOuX3Pj/gN/Hrn5cm/zTDw2&#10;jOPBkqHcFNW9LgDfndUHt8XD8Fg7Hs/fJ+O9bjqea6crz+V6bZ6Nx7rZeG6az5ONM3m6YQZe8jho&#10;2zKi9m8WZT3AC7eb5Dy+KRCeIOL4dp7+PoN7iiFo5f3+2xYRumclSaf+IuWcRIJTfxN3XP6bY2KV&#10;z+7l+dUTAv55Mh9cVN4U7cWT22Q/kbwsAJf4P5IdzYfyEB/KAr2oDvVTwlsjylsj4CoUtzouVLJv&#10;CNXxoRSGePPkVjCPPGvFJr8hOvwNqcEVJIeUU5lSTnFqPYlim0MDXnLnaTpuoSV4+eXh4ZmJh1c2&#10;npHVPIp5z4PEL3g8/4Vn2i98pAVl/SAt/wcltRAmFvz67gE8PdKI6LstyJYsme2ruIt+C3IuNSd8&#10;UzMuT1DnqFjfkyO1OD9CjYcKeBeJ3V7WRNzJb8ohbJ6caMm0aXqs3WvEjjPWbLvYng37LFn6pzPT&#10;lhuIq1MMtqDLoMFaLJghSntal/07tTi4U4WLx/Xkv9Xk3LbfuK4YZP1AEx6daynPt2Tf7uacF7Du&#10;3FTj6k09/vpLR6DXYvnMliJSsows+7VUnVcZuqS5iY3OUedLmahykRkfC8yoS9emIUuXihTZN6Na&#10;0ZChQ8B1HXr3UWfqAhV2H9Jh/jx1ia+abNrelEbWAqniyLKWjjoamiqYWJiKNXXFUQBu080Fl3at&#10;cZD8O7i/M7bm+ijuQNfNzpb1+nac1WvLbYMuPDXth6/lYJ4aduC6djfCeu7nee8/8TKS/Kbqwo75&#10;IxixsDvTRw9l1aRxrJ43g9/FXm5YNIffF0tFXbGYNYumMG/TEOatHczE5Z3oOMacbiO7Mn3tNPpN&#10;a0cHgbddPyv6jG7LmLn9GDK5G536tsa1s4Xy6Lm1wGtkrI6RqRYLB+tzbaQuW9rqcKmTKjlmWqTb&#10;6lIgebnUyYAMU23yrIyocDUmz0WTfGcdsc/alE7SpExUuLq/Ma/HWvF5hh2vZrfm1Xgzaub3Ienv&#10;Hfh3cMJHR5MnxkY80tbiRttO3Ni5lwvTZ3FmziyxraKwx65y5ewdbt/y5N5dP27cC+O2RxyPw7K5&#10;c+ooD1aP5dGyEdyUnHtlbFduT+nDwwWD8ZDnvTdOw3fTLPy3zMNHpr5b58v8Inl+Dl4KoFdNxX+9&#10;5PIjf5Islvj59eNkPbxEumTcZFHfkH3rRa3H4LFiHIF/LsVrzTRC/1xC8ul9Au9+Ek7tJfGk2OUL&#10;YpevHpNcfI5ctyvkC7h5nvfJ9X5IoY8bRV5ulEorD/KiRGx0ub8AHB5AlWTfysTw/00V4ArANaK+&#10;ldH+BMj3vXi7SJT0O6GJv3iW+In0kFKeB+VTmFJLbmId0SGVeD5O5r53On7hlQQGSh4OKsY7qIDg&#10;uAYCYmrwzvyFd/oPngq83lm/CMz+SfjLXyTk/+RlNcTFFhJ6xYQUj8Zk+rUkRzJkxNHfSD3fnIyT&#10;TYn6oxk+S1rgObcFvguaEih5OWC12O0/fpPM25jwY42JO9MIv1stOPvIkpNurfn7vBG/H7BmzrrW&#10;zNuqy7JtRuw9pMl6ybcr5qmyfrHk2kva7N+rwfnruty8bcYJUeJzJ5vz6Ggzrm7/jX1/NGfPH03Y&#10;92czJo8Ttd6kxsn9rTiyT5W1S1WYO7UF+9b+RnZAM3KidLgtdjztaSM+5qvwvtiAzwXmlCbpkS32&#10;ue6FLm8yNEiP1eePLWZYORqKS9Zl/tqWbNptwowF2ly4LgCrqDRHTb0lWtpqyqapqYatvQ1tBV7H&#10;jq3pJCC72osdmdqdMWPbYK+jxxxDO3brOnBJrwMPDbuLfe5PoM1w/M17cke7K2EdthLvPI+bqs6c&#10;bN2NSeN7Mn34YFbNmsiaOdPYsGw+v69ayIali9m8chmbFfMr54otGMaKGeOZN2EI/Sb3YNzKUfSd&#10;2EaU14KuYpVHzR8gcIsVn9KbXiM60bmvE07tjTG31MLIRF05bS25xUZgNTDVQEWs9O6+KnwZrMv7&#10;AfrUC6RVzkY0tDEk3VCDgtbyXGcD6jop1Pd/YxmVTdSkWnJQVT8d3k1Uo2GUFm8n6PJtRisyZ7ri&#10;v247fv164Kmvy2MTA+6La7ncsTtXt+zi9q4D3L/mxfVbflw494BrdwK55RHLNd80rgfmcDskn/se&#10;0dz+fTb3lg3jxpSeXB7fjRtTe/Fg3iAeLx/F07WT8N48A98/ZuGpGNN59SSCJNP6iHJ7rp2A5+KR&#10;BIhCKwZyV8CYcl6K5bXjkm8PEyPq67NtAU8laoRsXyRqs1Qs41wid68m5vBWog9tI+aoWOmzf8t7&#10;jpF1+wwvH12m0OOO5OgH5Hk9IN/bjQJfd4r9PCj18aDE6zFlMq0SeCsVAIuNroqTFquYhihBrogL&#10;Is7Dl0s3crnh85WHMRCRgWTg7xTlvqXm5StKU+rIiSkl2L8Ad7dnBEeXEyXAxj77gH9gIT5+OQSH&#10;FBEqeTnwxU/8X/zCP1uagBuapwD5H0Jy/yOn9Ce1ryEj4iIJ9xuR5tWSl8EtSbvdjFDFmMv7mxC/&#10;u7G034jZ0pgIsbdBa5sRtvc3Qs81w/OyJr7nW+J9thn3L7XgtuTZkzcsWLpFi3XH7Vi925VFf2iz&#10;7qAue89psf+kBuvWSf5d0YzNU1pxcHMLzuxszq1rouy31Ll7W4P797W4e1OdM2fVWTBXlW7dVJWD&#10;NkxWWOdVv7FrQ1P2S9su2Xvzyqak+6oS8kRH1LgVD480JiegKQ2ZanwqMqYwTodrl38j2Fvimpti&#10;pBkVBs03YNxiC9r3MsbSSbbpgjaBic7c9dSkkUJ1NbVUleqrrtEKbZnX11LHwckOl06OtHaxxNHZ&#10;in5DHVm+uS/LeriyVtWK/Tpin/U68lBU1tO0PwG2I/C36MNjg4FEt1tDoNlILqs58Uf7HkwdM5yV&#10;c6eyeuFM1i8VxV29jG2/r2HX1s3s2ryWHZvWsFOmG1fNYvmUcfw+bQpLZ4+lzzhFby1LBk7qzMw1&#10;k5mxfgpDpvVnwFgBeHhH2na1VN5UzNRcAxs7xZ0A9ESJdbCy1sJGYDa10WGtg2TcCWqipGq87q7N&#10;v32NCOuqyy0zdUqlon3sq8un/tp8H6VB1SAV0tupU9Jfi4b++nwZqMs/ow34tUSdfYNV2eikR0iH&#10;HgSs+h1PVyeJDDrc0lDnpnNnbh65yY0HkVy9E8qtByGcOX2P87dCuReSzfWATG5HlHMnvJywlAY8&#10;Th/k6oJBXJ/Wm6tSjG5O78t9Adht6XA8Vo3Dc8MUUdvJeErm9VgxVuanCtBio9dMwXPpOAI2zyJS&#10;lDb64GYB+X/ZNu7kToJ3rVAqePD2xUTs20DY7pVE7FpG+N41ROzfSNTRP4iV5RMF+rQbJ8mWzJv7&#10;6CqF7vcpfCLwKm4I7qPokeVOkbQSxU3S/J9SFuJFeZjk4MhAaQJypK+obzCVAnBlTAAJXgHc8KiR&#10;QvUT77h/8UuC5zm/yMn/SlXVJ169/kZN8UfyUqoJuxNO6KN40tM/kpr3nYi4OnyfPFdm4phnr0h8&#10;8YXA5595kvqZoNxfREv2Taz4T2D+lzB5XFH3nddvfpGZ+40Et7YC8G+88Fcl9VFTkm42k6zfhPBd&#10;TckUdY39+zcC1zZR3sws4owA/kgd96sC3SkNLpzQ5qmboeRUTU6e1GTxLks2Hu/G+t3ObNunw4p9&#10;Guy6asSeQ2ocO6HK9uVqLGyryc4BzTk3vhFXN/3Go51infc25akUA9/7Krg/UmPjVkOs7Q2EH10W&#10;zFRhy8rf2Pp7U5YtbMmqxc34a0tTgmW5QB8d/trbkrvHmxJyuQmJj5rwMkziXIIe16/8xpptrWg3&#10;RINOwzVp20+LXhO0GLfMSITMVCKkOpfuaolAqP0PYEVTqK+BrhYm+tqYGGgrzwEr5o2lGepo42xv&#10;zMQ57dmxfBDrda04o9de7HMnbul34J5hV55YDeCJSS/87CYT5zSb+1pdOa/lysYR41gj0G5ftZw/&#10;161l+/qVbBIF3rh4LpuXLGDT0rmsWTidtYuns2n5bOZPFRstWXP91AnMHd2f8dP7MUty4Yy1sxg7&#10;fxyjZo6g3+jOuHQ2FVh1sW1tgL2jPq3FGivuk6S4Q4OlNGsbXXTMNNnWRo2vg7TI76FP7DAjoidr&#10;0aebHivbalPnrEFNT1U+j1bln2Vq/FitTWVnE1Jba/DCWYsiWaZ2oBaxM1owb6gJyyb24KCzOV5j&#10;puE+dSo3DQ2503MIHlc8cXuSyCOvBO66R3HXLYJr1z05fcmb277pXPN8xvWgEkKfvSMh462ocDhn&#10;54/k6rR+3Jg5UDkQ+/1Fw3FbOZonqwXgtROVSuy5ZiJPxAormueqKZKNFSo8Fb9NMwneuoAIATTq&#10;8P9O/0TsX0+gQnVFgcP/WkvYvt+lrSf8wAZC/15P5KGNxJzYTsK5v0i6fFh5Djj7ngD88Mr/watQ&#10;3scU+LlTICpcHCDgKvJvmB9lAm+p5NtKBbxRChUOoCImmGIBOfZJMLefvOKqz788iADPZIjN+o/c&#10;wm8UFH2hrvYLb97+oLrgDdnhuaQ+jSI1Kpfkl99ISf9EcGg1Ht45koeLCUz9QFz2N4KTGngQU0ts&#10;+b+kVv9HYvl/RGb/ILXwK8V1P8kqkfeWQUrwSRLvNSLhYVNibzbluVtLkq83oyBQk6KwFkSfkKwr&#10;oEUea0Lc5WakCCQRZxvhfaYlkyfqsG2DCndOt+DIVV32XHLgr1PdmTnPkm3Hzfj9b3X+vqzL2Tva&#10;/LFDh3WrVNi1RoO/h6lweVxjrsxuzK1VjXmwsTFuOxvjfboxwVd/4/hODeX+6OSiw6pFzdi2tjE7&#10;xLof3Naco1JYzh6UzHxNi6OXddj7d1MSgg2JvqlC+E1xD/d/4/6dlpy+qsbouVp0lBjYfawWPcZp&#10;02GADu1EaPpN1qXbEH0GjVXjlDiJRuoaKugpOmxYS440N8TUQBRNXwczQ8VI+7pYmRsou7A5OFlI&#10;sLdjydpebHBw5IxWO24ZtOOilhPntZ24rNeO+yZ9iXSYSZTlWK6ru3BT8vG+ybPYKKCunzeVFdPH&#10;sUQUdtn0iSwYP4L5k8awXFR52dwpLJ4+WbLGHJbMns4iWWb30tH8PmcyqxUgi3qPnzuOCQvG0ndU&#10;Bxw6GGLvaoRjO9kul/8BrFBecytNLER9Fc3EXA1DUeaRHbQImq/PsfEOdGtjpBw4zqGHEQ4O6sT3&#10;Uuf7QHUqerWidpEa72fr8WOgOW8GG5It8GY5STburoX7+GYc2TKH+2d3M7GfCetsjLnaYxDXFqwi&#10;4HYgIYHP8fOMw8svUXbGeB4/icH9aQwXr/pw42kiN54I2E9SiX4m8EbXcTO6inN/buHilH7cmT+U&#10;B0tH8VBxu5TV43m6fpIS3qdrJogVlserZbpcsvEaxb2BZ+O3dRH+Am/g5rlKiMN2Lxe1XU3orqWE&#10;7lwi8ArUBwXev9YRIlCHHFR0yNhG9PGtxJ4U233hL5KvSna+dYqsBxfFQivu5i/Z1/MhuT6iwAJx&#10;iVJ1fSgRaEvDvCmPFIgj/MRC+1Mu07Iof4ojfHnmFcZNv0/cDAL34F88joQnor4l1f9SVPid4uLP&#10;1NV95VXNF4rjC0m/4UmqVyyJ6W/JKvtJUu53vOPf8zC4AvfYerwzfuCV+YP7YeU8lN8osuQfJcBp&#10;0vxElUNzPpNc9i8psu4cycJZzwsJOadO6OVGhJ9tQsL1JhSEaFMRr0d+SAvCjv+G967/jUyZJBY7&#10;zbsFEZcbEyoQL5urzrTZmuw7q8ffl/Q5ctOClVs6MlqA2XXOjDV7tNi6X4ULD3UFcAP2bNfk+LEW&#10;XP5LhVtLmnFnSWNuiz1++EdjPPc3JvDsb0Rcbcyh1SqYmOkoxWTBrFbiNH9j7+bG7NsqhUIUd+8W&#10;UelN2rKvmHLstDopMfoE39Ni364meD0yY9VWfU7ftWfFZhf6TjUUgHXoNkqHHjLtMkIgFsfYf6Q2&#10;g0brMH9NCxppa+vg7GhPe1cHZUcNMyM9JbyWku+szYywtTbG1spIQDaiS1czxs1xZVmXNhxUbc0V&#10;PRdOadhxTN2OKzodCLIcR7LjTAKN+nFdw4E7Zt3ZMmk6S+bPYMncGaxeMpeV82aIlVjI+uWLWTx5&#10;CnPHTZAfcw4Hlozn4NIZ7F05jf1iL08s7MCZ+d25tGE0MxbNY8KsoVJ5WuPU2RjXrhbKewW7djHH&#10;pb3J/5TXRpRXLLMCXnMrDQFaG2tbKURWuowT6CePbEt3F3XlQHMuPUSt2+vQz1ydNzM1YZ0mGaPU&#10;KOyjy6v+lmKnjXg9QotSWe7DQKnmC0x4fO0sF46tp0dXPTpI4djUVaLDuSeE+D3D3ycJHwHY80ks&#10;fn7JeHvF89Q7SanID7wTuOGVws174TwILsYt/g0eYhvvyd5+Yckk7i4ZyaNV43ks1tl99VieiPo+&#10;Eev8RABWKO/T5WP+N101Ab/Nc/D/cxlBilEnt84naMt8wgTasN1LCdm5mLBdy4kUuxwt9jlCVDds&#10;v9joA5uIEIBjTwm85/eQcuUAKVdFgSX/Ztw7Lzb6Oi897pLrJQB7P6Io4IkS3uIgT2lPKQ31VEKr&#10;gLg43JtCUeWysAheuwXyPjSb0Pgf3AgDj/D/8E2ABLG6ReU/KCr6TEXFJ7G7P3j96gd5oVmk3/cl&#10;Ja6YiLTPZBaJfU7/glfie54mviM47QPhYpE9k97wRKJGaOprEov+4XnVf8SVw8OEdwQK8FGFv0go&#10;+EJSidjrHLHrF/rgdagRfgcakeWlSU26KeUCcI6/Cn5ioQMOCcDnm5EgAGf6tyL2RmO8Djdml6jq&#10;6j/+lyf/PK3JlSdOLFjlysrlehy9qsex6xKPPEw4eVaHC3dMuXrdiDNipS9eVuXuHlHu5Y14tLUx&#10;7ttF0fc1JuhUY+5KoTh+XJR9szl9+hhj76xDx25q9OunxuBBOnTvqYtzOxEbZwM2/GXAqRvGxEQb&#10;sv+AEYslpz/yNOHY1c7M36TG2YftmLHOlf7TjOgzSZ9uo7UEZm26j9Nl4mIN5q3UoucYQxq1bdeW&#10;nt060aFta+ytzZWnihRNAbCNubFkSRPMDHTFTuvgZGHMwH42zF/Yhx1Ordmjask+NTsua3XES68P&#10;oSYjiTYdxT11Vy7qOLC/ez82LFvHzj92sPP3TWxet4lNGzZxaOlIohbbE7ikM0Hr2+Ozph3Fs8X/&#10;L9Cl+IABb3br4rbclJSJztxYOZx+84bRbqA1bXtZ0aW/Iz0GutBriCtd+zooAbYWgC1tpQnENvba&#10;SqAV9trUQpN+fZ2V4w6P72nCpHat6N1Zm9ZdDRktgA7v3pIBtpJxxK6sG2JCXV9DkmUdRQNMJPca&#10;8HyAGue6qeO1bTK+jy4xY4wLLs56dOtix19/HiPY9xnBAmyw/zNR4Wf4uEfj8SgCd7dI3D3j8Qx9&#10;wZPAVO56p3D3bjD3vNLxEXi9wgrxiqvH674Pd1dMwG31RDx/n8LT36eK8kr+FYv8VDKwhyjvE3Ei&#10;T2SqUGKfjbPw37ZYrPJSAiTnBovqBu1YopyGKpRYLHW4Ivcqbj8qmVdx+9GYo9uJPrVD4BXlvXKQ&#10;5GuHSLt1ksz7ilNHF8h5eI2cx7fJFogV9rk48KkS4pJARXtKiYBcEuxBUagfpfGJ1L0o5UtwBpzz&#10;5kd4FpXZbwiM/UFm4X/kl/9D2stfpGR+p7D4Gw2ivu/e/6Ku/gfZ0flkhKWR9eI18QW/SHz5HT+B&#10;1zOmnkjJwwWVinV8JySmgtCEaikEH4nM+5dggfxpbB0P5XcLK/qP5IJvPMv/TIrk69gCuHV+K3c2&#10;NyLoZDOqn5lT+9yMmhSJSpda4i3WNuREUwG4JRHnfyPZvTlRt5ty55ohRy5ac+CoDmcuSB5+oM/+&#10;W+1Y9octW5apcvWiKueua3Hung5Xjmtw5YSGRCIDrt7V5METLW6ebsXDoy14sqcJT/c2wv9YYyLF&#10;Aj+52JQdf6qxaKkRirHPbBxFBJ2EJwcDrCTq2TmLGDqKc3Q1ZsUmKRI39AmPMWfbHkuWrWiK251G&#10;PPVS4a5HF848aMf8bU4MmWfO0IVmDJpjTM9JosYTtRi5SJWdR1oybJEdjfr270W/Pj3o3tkVJzsr&#10;7MyMsTaVDRB4W1tb4GhrpVRic4UqGxrQ2daMUSOdWTCuLZOcrZne1pX9vQdzuWNf7pj04KphO/62&#10;aM3f7dozvXcHhg7qx5QpCzgpO2nE6lHsWP0nt9YN5v3aRlRPacL7uS34uKg579a0om5xCz7sUuXH&#10;BjU+bbDg3TJn5o9sTd+hFgwX+957ZFeGTOjDwHHdlAB37GFD6zaipo66ymuZFXbazkFhp8X+W2ri&#10;6CKWZPVQ5s9oQz+bFszv1Iq+3USZOxsxbYwq84e0wlAchpU4iza9TMmZacHr4ZpcttGgbpg5VXM1&#10;6dPVniuXrnLxyGrsLFthbqbFxOFDuXsrHE+PBCIDM4gSdQkJTJPHUTy4E4iHqOuTp3E8Dc7BKypf&#10;lDmG+7eDRI2zeRpextOgPHxDi8hLriXx/iOeCphPN0zHc4viYvxZeG+cjffvM0R1J/Nk5UTlKaGn&#10;aybjvX6GqPB8/AVeBcSBO1YQuHMFwbvFQu9eI/CuUgIcvlcA/vt3Yg5vIf7kTuLP7yVRlDfp2jGS&#10;bxwn/e4ZaWfJeniZXPdbSgXO83pEoa8bhX6PJf96KA9k5Xl7UBwaSnV4PLUZZVSW/KAw+7vAXEqZ&#10;e7o8X0J99msait7z7s13Ssq/8zznHxIzfgrMP3n37gdv38n8y9fE+KYS+iSRtJQ68ir/JSDrH9wT&#10;Bc64d8Tlfyer6heRz17zVIqbX0oDwS9+iG3+TqRkYy9xMD5in6ME4Ge5n0gv+EheyReqa0X5b9/h&#10;xppGJD7QpCHLnIZMM174aPN0R2P8DosCn5AMfKYFoScbE3VJ8urp5hw8ac7eI2bs2KHOyQMqXL9j&#10;yPE7rbn4wIkzezXkfU24cEZdIJL1nGsl/0kjHp7W5sFdfdzvqXH7divcT7bAbVtTnu6SzznSiJAL&#10;8jk3m3Borz79hpjJfqkY4kninaviklFpUvgV90e2czHGxVXgPanF0q16nFSMUOlpxt9/a4mTU+HR&#10;/eaEh+gS+6wP8zbaCMBGjF1lyegV1oxYbMbAeTr0nK7J73tasPeMCY06dm7H0GEDaN/WDmc7axzN&#10;zQViE9lZZSMEYGd7gUSU2VxU2VSaueTiNg6GdOltSu/hpvToa0KPbg7Mnt6NVVM7s7iPA3PbOjKx&#10;kyude3Vg5Zj2HBjRgamDehIyzZK8P1243deCipka1M9pxasFLfkwqxnvNqrxaoM6n+ep8nOaDj+W&#10;6PFVcsjN+UakLDFh2+K+DJs5hmGT+tJvdDf6jOxIm85mOLQ1wrWjKc5S1WxbS9Wz18NKrLOFlR5T&#10;Z/dj+44h9OygS1uTVszs0Ir+3XWw6WbEsEGajBhoRnux4u37WWDd3pi5PbSJWazFYLE+UTJ/bUAr&#10;Ni6bS5DnTUYOcKRFqybKK7UWz13LQ58sPO6HEBqQQbBYyaCQFwT4pvD4YQj3FRB7Jgu8ZURHFRIq&#10;y924Lxk5vJQn/jk89svmeVQRFSnl5MeVEip29MmONXhsEHjFGvtsmYvfpjl4/a5Q4mk8UeRiBeAC&#10;uu8fc5XnhQP/XC7qK/DuXEmQAByyY6Vk4BWE7V1F5F/rlU0BcMLp3crcm3hxv6jvMVJvniBDAa84&#10;iuzHYp+f3BL7fF95OWGBl2IsLDfyggIoiUulNr+GN8VveJ0jmfX5V0KjvxIWLwqbJpAG1pASUkN6&#10;ZD1V6bXUlX0kp+gHMc++8fzlT4qrf1FR8w+5Lz8THZiFz61AwrwziI19w8vcj0Rl/cQ94RPBGd9I&#10;rviPKLHPj0LK8IgqIe7FB5KyfxAZKyA/TSIw4iXhxZBY8J20/E+8LPpAQZHY84Z/SfcJEEFoRoav&#10;FN0MU3LDtQi70hjfQ43xP9IE7+PNCJUsHHJUcrLAfG/Pb2xc25ydu9Q4fFCdw7tVuXBCi91/G3Hy&#10;ii5XzukQdLYpt0W1r9zV4e49XeWdBP03NiJwdyO8DjTm/rUWPLzUnKdi0RUK/PSIZG0pEAFXm3Hr&#10;thYzZpvg2smWNu0tBFgDAVfERZqtgGzjZMyAgfrce2Qshd4K94f6eHkbcWifFIh7zbl2pRm3b/1G&#10;eIQOniFtGDVflwGzdRm90oIxa2wYv8Ge0ausGDRfrP8RVRrZ2SrGvepO+y4O6Giqoq2pjoniAJbA&#10;aqQ4Im2ouMBaGz09dQyMNMWW6iibg5MRA8dYMGqGGf2GW9C7qyVDR9gzd6AtEzs4snpKO25Pt2Ff&#10;f2sSZlgQP8ue3f1sebFSk7yRzSgfocn7ia34MLMlH+eq8GmZOl/W6/Jrky4/pwi8U7X5Mk+fT8ct&#10;+WevFlfXC7RTBOKp/aX1o3N/B8nClnTubY+zAGznbIiTqxn2YlnMrQRCyb07joxk+lQXHG10aW+n&#10;xwAHTbpJBmnd1ZQRg7RYPaYl7Vy0cO5pjmMHQ9Q1W2HrJBla1jGvrQrTJWtfuXCeC4fXYil52ba1&#10;MV3bWbPt9+M8kjx799pTHrsnExJaQERkgUyzxUKHc/WSJ4+fpBAb8ILC8JcEC8wPffMIiSyRaQah&#10;oly5UQXEyXsCvJ8TFfdaHr8g5uoVAvasE4gXCKwz8dw0Wzn13iRgC9C+Wxfiv1XglRaya7VSacP3&#10;riNkz1rJwKskA4v67ltH5P7fiT64SezzFuKUFyeIAl86SJLiHkk3jpF27zSZbhfJfHyZFwJtlu8j&#10;Mn0kn/olERNWTmzcB1HPX3yq/UJNxmuePftBSNwP4p7/5NmL/0hM+UWMdyUpkQ2kRr4Wa1wh1roe&#10;3+gv3An+REahqG7ZP8RnSSZO+0Xg0+f4SFGLDisjMrqBhJhqMrM/CKD1xGZ/JaUSvBIauOfxnLCw&#10;Igok4yY//0KgXy7BT5KIS/9ERP6/Au9nnr38wIvCD+IE3vG2WpQ7Np87fxiReLcZqU9VCLrUhKg7&#10;TZQD2/kdbsSDA1qEnlMl+kwjPPY34fLfzfhruwr7DmlyTLLsse3NOXzBgPMXjTh1Xh23R1rkBDUj&#10;4rEAfMOAu6KO/mKZQ7Y1JuyoFAJZr5es9/HNljy5q4KvwP5Anr97U4UHjwzYc1LWe1RxwzoL2na2&#10;Uh5sbd3WUAmwQomtWhsybqIBbm56RITrEhFkwsKFGqxd00TsdyP2ybrO3RAHcL0RYQkOeIcOZvth&#10;a7Yc0WfzUTNW/O3K8j+tGbPcmP4CdiMbe2MB0pRufTtibKKJtoEaRqbaGBhqoGegjo6eKrr6Mm+o&#10;iZGxNlZiVc0tdLGyNBKIxE4vsmLOUkcmiJ1t184M1y5WTOtpivtw2cAxxkSPNyNprB5vFqhSPEYN&#10;zy7alI/VUV5f+Wm4Ou8Ha/Npog6fZrXi8ygN/lmozY/p+nwfbcz7ZcZ8WKqjfO7TGn2OrBrEiPkT&#10;GDSxOz0GtaHPiI50H9xG2Z2yqyi/cztjzG3V6dbPme3Hx7JuUzecRE3btDWVbTOhjWQQe3vJ9rLc&#10;xGGSIyY0op2DBo7dzbF10UNNrRVmouB2Tro0bdaEhbPFrrqdZ8IwZylYerh2MKFfBxu2rd7Pvaha&#10;rlx5zPVrwcpzmEERRfiGiLq6R3H1zF3Zge6R5/OcAlHaQJEPn5BiAgNz8AzM40VEvrSXuPum4yE7&#10;9/PoCpLDCkhLqCJfQE67fZeoI38TvHczvtuWKOH1+X02flvmE7BtEUF/LiVkrwC8f4MAu0F5uihU&#10;YZ8VQMt8xKHfiTyyiYiDYqNPbSPu7C5izv5F/OWjJN2+QPLDO5IHvXnmFUm0RyIRIVVEJ30nKhni&#10;0iBElPb9G7Go6Q3ExH4jLe8/4p79Q1T8T1Kz/xMo5XHUB1KCakkIryc5pJKa1EpepLwlIOkLGYqD&#10;Ty//I0bWFZMOPm5J+D4IJzK8jojgMiICC0mKryFTsm9K2mdR7Q/cuZvE00dJvEh/LTn5G/7+NXg/&#10;iiUppZ64l/8Ql/tVtuMjz3Le86LoI9nFX3lV8p6itFf8taYLdw624OYeAe6gEUnuTQg63wRfRQ+p&#10;3XpsX2nMwwO/sX65Jgf2K0ZK1RDIdLhwUIXt65tz4qoejy6rcvm2Dt7ehmQFNCc7TBWP65rcumtA&#10;0I1WhP4lAJ+SrCs2POLybwQqriU+1wz/M80JvtBE1FOXq246PPLUV+bltp3McZb9xamDRFElwGKf&#10;FVZaxMGxnSGzZL/28NDDz9uYZatVmCdOdNvWxpy7IuruZSYAq3H5pjapL8eTXTKN1Jz+8h+0IyDY&#10;BncPEy5fN2HyIrHQ3bq1oe+g9qLA9mIn22FmozgFo4OJma4orgJiNeWd5/WlGZroSJPnRZkVI3n0&#10;GGTO7K2tGT7VHBdnc9p2lfn+VtwYqUVcdxUSJ2kSNkeHc8PN8ZtjwJe5ajQMViF9mC5vRxjxfago&#10;7ABjPs7R48MaDVFhY34s1+LnDANRYD3l89+GmvB1nCn/LdChbLcjfy7rRfuhXRgwvhv9R3Wi6wAn&#10;UWE7HORHsXbQEutixfq/RrHnTP//u9OfgVgZxc3DTMRmm9DaUX7I9iaynWr0dGiJloEObftYSGHS&#10;VQJsIfnZxFIDC0tr1m+cx6iJbbGRXO0k79U3VKeTnTlb56zntl85F+/4S5Z5iHvAS54E5/M0JJdH&#10;koOv7D5M3InbvHyczIvIYp4o+vwGFuEXUkSYtPLoPAE1lydPEvDyySRI8rB/UCEZiVWUBT6nxj2B&#10;qks+lF94SrF/DNnuvjy7dY/4i+cJO7Gf0EM7CT+yi/BDWwnas56gvWsI3rNS8rDCTq8kTHnOd4eA&#10;e5Bnd66S+egROW5eFAfFkh8in+eeK62QZ/4VhDzIJ8i/geQXYlGf/0PC81/EJn+nvvoLMfHfSMz8&#10;RWaeqGnqv4THSMbN/kcJcXziD4K8qokOriYnoZbchAry4ivJeCFWWhQ4OukbUfKeGFFhH/ckwv2z&#10;CQl5Le+RqOGZKUWjiCzJvtFJHwj0yeHWpWCC/V+Kvf5GePRbPG7FERtRTHrOd56JIsfIeiMzPgjA&#10;H8gq/kJO1U8aKj9QLRb94PbpLJ6hy8613STDdibmXlMenbTh1J+dOLhag5ES9ebI60sW6bJnlybL&#10;1uqzcYsWd24ZsP2YsbJTxIkjGuzeqy7bqkFWcCsqk9UpitDE76EG3ndbEH3qNwFYFPhcY2LuNCb6&#10;ZmOCjjfGZ78ovUwvnWzGzYd63HqshYebKe27WaC4bZFrFwslwIpmpzheI0LQuZcpf+3WJ9jPlKGj&#10;9OnYT4ddu9UlW2vw115Njh7T5NRZUfJjKlL4HUnOHiXfezzxaT2ITW1DbIIlEWEq7NyvQaPePexQ&#10;jPtsaqqDS6eOtO/lgJG5ltImKyyzviixgbGmzGuJEstjfR30dMVKSxYeMMaKlQcdGTXFlNbOVnTp&#10;aovnIjWqFzWlam5LKqa3pGGyChljpNoNEr8/3pQPMzR5PUmdN5Jzvw8RcJfo82G/Jp+Oisoe0uKT&#10;VKOvK/X5Jvb5x3Bjfok9/zHVhF9Sbf7bq0f2Bn3OLrdlwCgXOg9QXIn0v5Ex7dvoYO9gwpx1Azh8&#10;cxjjp1pKpdPBtbMA3NFQIBaA20g2aSc/ajdTzG200dCSuGAp+bi3ORb2uqiotJIiYEQnKQo9x7rS&#10;RT7btbsZLh0tMLXUoaVKcwa0c2HPzIU8uPuc8/ej2HnoBrcfJBDkl0WgVzJPrjzh/M5DBB26wIvH&#10;MTyLreChwPkkpALv8ErifTLIiykmKDAXv8BsIkLzSBUPmSWKXOGbSo1fKlV3gig58ZDKgExqEkup&#10;lRxdK1m5+v9GraiQAlAalkZRcCIv/CKJfeBN3M1HRN7zJ+yuP2keoWQGpVMXX8wraW9Sa3mbVMGb&#10;pDLexJeS7FOK771sUrwLiXosMD8pIv3lv2KPxRqL0ianfyMj5ydhKf8SL7Y5KuknSQJytExTX/wj&#10;y/4iPOFfIiM/khldR6moYHJUJWHyPSNja4gRFQ6LeENsuqwv8z8CJT7ESZ4NDavF+3EqPh7PiImu&#10;IiXzBxExr3l4O46Ht6JE7aUgJH3l0b3nUlSyeJb+nRfZH0kv+ExU5geCxUrHKvKxZO3Sqm+8rfvM&#10;26r/RD1vsGKuPpuWW3LkT1euHO7MhUOjRV07MX28DjOmGjJ3th6rZV/bs0OHJat1WLvNkK37dERh&#10;tfEP1GHH32Yc+UuNqIfNleNs5UdKCxcRCtAhwb2luJfGhJ/5jeATosJXf1N2Hom+2YRggfqp5GK3&#10;s79x28OCEzc15fuaMmaypThBc6U7dOlkJgJjLAAb076rPhs2WjBwoAG9BNzuffQ4dVqLy9c0OXjU&#10;gIP79Th2WJNzZ/U4d86QW/d1iEvtxbPsCcRn9CQszlj2NzU271Dn+q2mNNI3UsNQLLOplT46Jnr0&#10;GD5IdnALDM3+B66+QGyoANhAE109BcDa6OtpoaetRc+RFiw/bM+o8ZYS1i2Y2UWfuHEtKBzRgqpx&#10;qrydokrNWDXKpmpI7tUiYrQ+kVMV3RRVeS+2+sMGsdHnBNwz2nw8q8H7I614t0eDD+vk+XWafJ9l&#10;xC8B8Yf8GP/MtebnXBNYagY7tHm4zEAcg4VYFCM69DBTHn0eNrELh+6MYukmR1x7adOut4DbwwDX&#10;noobjBnj6GJC2/YCpWRga3ttDPU0MDLTxrGrEZZ2UiGdLek+xpUekxzpNdGR7gNscRb77ehsiqWl&#10;HpY2hkzp24u/p87i0c1Y7t+L4MSGvQQevEmKe6LY0hgiLrlz6/AVHv35F3GShaNEmW9IlvOIkB04&#10;oEBsZx5hkWUkJdWJDS0kUHJyaVo1VW5h0mKoCU6jyjOWsuAsKgW+6qBMSjzjKfVKpCS6gCqBuDai&#10;gJqgbKpkGQXQUYGSwb1fEC6K7/colXDJ50micBXh+aS5P+eFbwEZ3tm89M/gTUIhdclVBN3NIt4j&#10;nwTfIgIeviQ54ycpOf8QmfqPVPsfYqd/CGD/kCRQx6X+kuovKizqHJcsqiot+rkAn/qdirQG6rLq&#10;KUmpJU2iQIx8t+ikj/hHfiAo5h1hsW+JjW+Q94mKhpThI8XO3/M5sYnvCY3+QIB/ITcuhiifi1NY&#10;abd8vLyfE18kVl2WKU0Xhc9+Iyr0nqScjyTkf+F5sXxugeT0hi+8q/tGfEQJu9Z35tifLTnzd0uO&#10;7jbl4LbWHNiky6oFGiyVCLZskRZbNmrzuzi99ZsE9r+MOH3OmHs3ddj5lxaHjptw56omKYEaNLzQ&#10;IfGxqPHFZsrbeaZ5NSHx1m9EXpZsfUhUWECOlsdJ7k2JEJg9BV73y+pcuWuOr5+R5Hhjzl8zYeZC&#10;Y9p2s5P91FoUWLKwxDjn9gZ07SlWWvZFXSMDVq2W911pRrfe2ixdpspJUd0zAvT5c3qcP6/PuYta&#10;eAa5Ehzdk2v3bFj3pw79RTCHT9Ln0cNGNNIx1MLIQg9DS23MRX2cOrtItTBH31QNAxN1JcAKFVbc&#10;YlRHVx4LvLo6Mq+pANiSZQft6TfQHHtnxSknE1a46pE7RYf6US2pmqBKmeTacoG5bFgLsc+tqFmo&#10;xpupOryeKcvsVuOtWIW682rUHG1J9cbm1P8prx/S5eMVTd4f1OL9dit+TRKAp5kKwIZ8WiWWWv6A&#10;r39rMFOqWPdh9vQS295TMvGOSyPYdbwnvcdo02moHh2HGClbWwG5tVQ/B2fFD2iCdVtj5k7UYESH&#10;5miKhe4yxEne40KPCa3pPdWFATO70mea2PNBNgK7OQ4uAreDsai0VPIhgzkwdSo3TngQci+SJ5OX&#10;4r31KLEnHxPilUHk7RDirjwkYNchYs54EOr7gtuBJfg+zSJOlCgjtoyshFJKM+vJjC0mOSCdEt9E&#10;qp7GUBGWSXXBW4qfV1Is0NbdCqb6ig+lJ+5RtO86uVeCKJLMWh+cTXVgGqW+yUqVzQnPI1JsvI97&#10;CgFPUsmWPJ4TlEvcvXT8LyeSeC+HiDsZAm0qcW7pVAjA2WGFxAjAMb7FAnAWkQlfSRRrHCGwhqb8&#10;Q1iiqGzKLxJFcWMF6viMf0kQdY5OkCavZwjs1VW/eFf2jlfZtdQLxNlxFcTJb5AjDiNWgH/kW42X&#10;V44o6RdiU34S7puL5035faJFrRXwBldy62o0Ny+FEBFVgbtXKW5PpeCUfyc+51/SE+opi82jMKOa&#10;ouIPFBR/JLXoFy+LvlJf9526yi+8qf1CYd439m4fzp7fW7H/D1GyLZrs3azFnyICvy/RECXWZvMq&#10;TVYtV2XNSjUOnzLhzA0DTl0xYNo8M9ZvNWbsNENiAvTI9GjF21zJxKdVOLC5KSVxKmT6NiflXnNi&#10;bjQl8GRjAo/8hs+lZgTeaKa00h7XW+LpacNDDysS4805ecGZviP1lELRprMIRmcrrOxNxCWaClsm&#10;WDooDmgZKo9Iu3bRotcgPXGEpvQfosnmLc05cqQFx44359SJluyVzD5wrOzng2Rf7qO4Dt4Bh26W&#10;Eh01uX+nBY30xAobW8gK27em08ButO3uhFMba+xbm4gyC7DG0iT76eiqoa2jroRXW0sNTTU1+o6z&#10;YfEBO1zbKvpM62NuZkbXjjbc3tmOArG7FTOa8bJHK1LbqVHRV5uGHgJlPw3ezJMsvF6L+oOaVP2l&#10;Qrmob8G5lpRe1KTkuCY1x9V4dUHaQVHqlZpinw34JYr9bZYGX+eLxZ7Vgh9/a3J3kyku3QzoOXgA&#10;W89M4uD1XkxeaCYg6tBjnB7d5It3GWWAczeFukoFFIAdOhhj016fHp1UaSsgdx/Vgd7TXOg5xZ5h&#10;8/swfGF/uk8Sez7UHsvW+pL5FflfHcfWWnR01mX1hKmcWLBQcu5ZgkX1Hi3ags/2E4TvPEGMAJZ1&#10;K4w0z0hC/jpC5Gk3AoLyZcfMIuyG7LiyAxdGvaTQP5mStBpKEoqojBSlDc6gIqOK0pdvqCx+Q6FX&#10;LDXnnvDuWgBVF55QfvoxVeceU3fRi4qHMdRH5FElWblMCXAJNZGFYvVyiRAVC5KWKUUj8p5k3TuS&#10;Ny/HkXQ/ldg7KUQ/ziHs9jOSvfPJCC0kPaiAOJ8S/O9n4il51kfg9E/8B/fofwmUqUKNwyXrhsb+&#10;EkX+lzjJyApVzn7xhXoB6n3Fe95nVPAuJpfSlBoyQ/PJFJUveBAj2f0lj/2r8HiSLrn6q6jrT7wf&#10;pcvOHkBY1Bu8A2p56pbG1TN+PHVPxiesnsdPMskr+UBeLcp+0qWx+RSHZpKfWU2mKG6i5N1cycD1&#10;VQJw7Teqq79TW/1N5uHiyXVskvi1eqEpaxcZs22NHltWCbjLNdkjyrt7rRbrVqhy8C91Tl8xYq/k&#10;zNOXDek3zIJFy0zpMcCMR1fUKAxuKf+RGgunarNpRQvS/ZqTHaBC8j3JwTd/I+LGbyQ/aMrVIyqc&#10;O9YM94tNeHxDbHOAAwFhHUl85syWvQOwcbFVwuvSyZLhU6yYvEwysex7tuLmFGps46JPa1dxd50M&#10;addTnnMyk3xsQsdeOoyaoM6U2SrMXaJK3xFGsowNTrIe167WtO1qI7zq4tjdiIWbTBQKrI2FnQUd&#10;+nXDtW9HHLs40713Z7p2csLcQmymKLG+scArAOtoqyvh1dJURV1FVj7Rhnn7bAVgfYz19JQXPljZ&#10;mdC7hxW+kjcyx2uSPdiArPY6JLfWpXa8Nm976FAzXJvKJXo0iF0uPqxC7gN9nvnpkOSnT+o9LfLO&#10;tqL0rAB8UZt3Eu4/bTDk6xgjvk1WDBUr9nqkLvXLdTk7UexvGzvWHdrA6cdDWLXdnr4zpaJN1RMo&#10;DQVKfToONRDrIuorzbmDAN/ZCJdeNnQd5qoc8bLnVAcGzO7GhFWjGDG/L91G2TNr8VB6S6Vr1aoF&#10;auqqaEib1VeV1YNV2bN4OZd27OHs+j/wkjz3cPtJfHefJ2TNHyTuuUKBWzypfvGE7hOoz7oRIsoY&#10;fCeCiCuBJAe/pDgwhdI7IVQXf6as8APFERlU3g+nPDCZMlHgUnlv0Yn7vL0VwfvbYdRf8ab6nAel&#10;N/zI8k6nKLmO+rgSsc+ZlEkhqE8okUz7goSgYvJDswj3kIx5I5HwRy+JkWzrf1XypuTcyJvJRD3I&#10;JvJ+BjHuOcQ8LSD8qdh5rwLJwKKMT0txj/jBQ2n3wr8TkPyTmPR/SEz7pexdlSWtvOIb799852PD&#10;V97WK45Uf+ND6WveplZQLNuVLUUhN7pIcncRX3wTSAwqwc0rn+CoeuIkFz8StQ30FicQ+V4KRjHX&#10;rsZw61ESvtG1uD3JJz2nnqpX/4pF/pe8zDeU+CeSH19IVt57nud+JCtd4JVl6qu/Ulv7k+rKr1RV&#10;/qCm7D887lwSxdVm1UJrRgy3YvMafbat12Xrak3+2qzDX3/oMGeeNjv+1OX8VQMePtBh3QYzLFpb&#10;0trFHCsngWycNqnezdi1RhU7J3M2rFEh/EEj+V1bke7VgkBFb6srYp/dm3HrSlPuivW9c7kVD25I&#10;jvazIzquP5lZY5i3oi/OnW1o39NGpnZMXqnFo0Qdjj80lXhqIupriq0ArMjEnfqYyD6pj5m1Hg7t&#10;FQpthr2rIjOb49zJijYCbPue1tJsadfdDmtHE8ztdOg5zkL2bysaGRvrSkVojUtPV5y6OuHQ0ZEu&#10;vTrQuXMb7GRhhQobmAi8egoFFvUViBUAa2toMmCaHbN2WSnHDjLQ0VaOHtjb2Qz3ifbkjjOjcLIu&#10;FZPVqB+sQ46rLpk9tSiX0F4mVaa8v7wmP27ROS3SHusTHt+WxyH2+PsY8/yOBvmXtaj6W+z0XjU+&#10;rxCIZ4itHqOvHPb18yQ9fsyWjCx2++QfEzjqvpF95zswdrkRfeZo0XeOHn1nG9B7utiYXgp4TQRi&#10;ycNdLMQ1dKH3xPaSc13oNa0DoxePEHjH03eGYtAAc+YvHMOuTXMkH6uiKuDqGWjRuZ0RM3prMLyd&#10;Jn+u3MLtg8e4uPl3Hl4I4MnNSDzXHiJu9VZith4j3yedFN8Ywo+cJ+zsXULvhhF1NYRIUefMsBcU&#10;R78gT2xxUeYrilNLKH8cTrUAXRL5kvKUCsr94ynxiKJOVDnfPY7UuxHk3Q8j1TOBgIAi8hOqBeBi&#10;qqLyqPCKp8EtivygHMoUB7qiciXrZhB49zlRjzKIupVA0KV4Iq8lEOX2krDHAq3AHOYuQHsWEuSR&#10;h5+7FBiBOVSACon8jE/cD9wjvxOY8IO49J8C7g/y8n5QUvSNylKF8n3l9SuB9+03Pn/+zvuaj7zK&#10;rKEitY7chFqKZNs+i63+XPCKGv8XeHsX4eNfRGTcR+6d88PXJw//8Lc88ivgrs9Lol58xCPuHbFi&#10;6ysF3uxKUfnc7+Sn18j6JB7kfeC5qK7i6HZlTgPvaz9SJ+pb/+onr2Vbaqp/Sh7+h0CvcP7ebMO+&#10;zZbsWGPG338asFUs9J/rVOV5DQ6IrR4y1pgxM0y4fduYgwctJE5J9HOxxtHVUprC6lowfpIuLm3N&#10;sXa2YtI0A+6cbcK1wy14fLYld8804+69pjz1asXte7/x8K6iU0czHt9RJTLYlrTnvbh+dyCd+7rQ&#10;vocNHXrZSgaWiCcucMfZRng9b8XWk9rYCCN2LkbKU7Jtu4o17ipQO+mIOusJvMaitqYCr5kouKWy&#10;CCjgbd/DDpeOVhgphsodpRhJRERqshmNelhZ49DGHofuziLVrWnbow3d+rSnU2cHkXhzsZDq/4NY&#10;rLSOIvvqaKKtqYaeZOC+02yYuN0SSytN2eF1UNxitKujEVtkg4LE19dP01Feh1s7RY1Ssc/pjjpk&#10;dhNwh+hT3d2AnM7qFK8We33TkNSIbgSGD+RpmBNJbjq8OK5K5SFR4W1qfNygzzfJzV8naPNxrjrv&#10;N6jxYasO3yTvlO3rwwW3hSzb7cSw5foMmK/PoIUGDJRpj3EGuHS1UP4gDu3lh+onCj2xI/2mdmbw&#10;3H4C/DhGrhxGt/G22LbTYvjIHty8fIRJozsJvC2wsDSgXXszOnYW622vi4mRjmSpv/G49ogLm9Zz&#10;Zccxgn0KiTr2iKQ9p/Hf+BdZQS9JfBpOzMUHBBw4TbBY4fDLgcTdCScnIJUk3ySCHycTHlrKS+9k&#10;Ud8QUeQgitNrKc3/QFHUc4oeiSI/qyYjqoRg/yy8nz4j1iuREO8s8sMLqPB/Tq5Y0fwDN6n2SqEi&#10;vozSiHxKQnMoCssj8fEz4m9FkeKRTti9LPwuJeB3Mx2fe9kEigqHKwAW1Q1/kkOcAi6/YqK8S/EV&#10;Gx0S9x3v6O94xvwiKElhnX+Q/PwXKYpTTIrzwDL/LO0HGenfqakRgKs/8iarlvLUGvJSxB2kVvHt&#10;ZTVfihv4EJzFs3tJ+AfmExDxivsXfPENKOFB+Btuh1UQ87yBzPyvRKS9o6zuF9mKCxfyfpGa8Zrn&#10;KaXEZr0nM+cdqVmfKHrxhjcNn/j49guv6sU6iwLXSAaurJPiUvgvsaG5HNjmysGtJhzaYsiOTbrM&#10;naUn8KpzeKtAvFWDyTONWLHelJOXLBgzWZ/h40wYNMKEdp0E3vYWtOko2XKIpTg1xakfK0bJ6yeO&#10;a7F4iQnXr8g+7a/J2fONefCohTiGljx81AS3O604f0aXHXtMWbnJkg59zHHqKOsTsXDpIvOy7i59&#10;TVi08TdOuzXixJPmwpmiq6Wov72+QG5It36K+1fr0rGnDu16aEtG1sOps6i17LvOnRTqqzgQ1hpr&#10;O0Olcg+cbsQ2ca6Ko+iNLAz0MLMU6kV52/drS/vezrTvKvNdW9Omk+zYkh0dpCIpvLxTe7EbrlYC&#10;rBFG+nr0mWrL2M3WmEhOtDA3xNrGCHMrA8zkg2xsDdnb3YTqUeoUjdeiTuAr6alNZmtNUqw1yBLb&#10;kDdYm5x2zSibJ7njnArPnxgT+9iQtHOqFJ7QoPaoKq+WqfJ2ghafxTZ/nKzBh8XqfFirypc/VPn8&#10;uwr/rpB17XVg4Q5LBiwzZPAyY4aKfR+4UB8nxQ/TzQqrTubYdTKh58i2DJ8/gmELBjJq6TCGLuxF&#10;u8GmmDto0FoKz5HDB7l945Dkf21MzaVS2uthKznY3FJxRwp1+Z5abF+5G0/3eO7s38fp5WsIds8i&#10;63Es8RuP4LdmL88DsknwiCTpti8+e04QfPopQdJSH0UTefUpfqLIYf7ZpIjdLH0cSe3jKLJuR5KZ&#10;WE1pjqhyhNjk4/epEVVNjSrGzyMZv/PexB15SNEpd6pkvuqUB2Un3Chzi5GcWEqpWOrSqCKBOE9a&#10;LhWPoigNSKcgpoLssGKeC0DJD5NJ8s6V3Cs2N7yIopgyyhOkiESXECEqGe9XgZ9bEVExH4iR7Osb&#10;85OIlB//OxUkVjoh7V8B9xcZ2QJzhlhrxTneFHku/gOvnpVTJTa6ThzE19RSvkv7llXJ16Qi8h6K&#10;AxAr7edfycMrwbiH1HA9pFoKhBQogTMl7wtFNaLy1f8S+vI/QlLekpCo6E75jrhsyc6StzPT31Ob&#10;W8/7D9/5/OEbdRWfqZL8W/9WbH3td0oKvpGZXMuxv3pzaKc+x3YZ8OcGA8ZONGPDci2Z12TRArHQ&#10;cwz5Y7se97wc+H2nDpt2a7BSlHn8TDMGj7ai/2iZTlAceFKMzmpBZ4Hx6mUNosO1eJ6qTXyCAeeu&#10;N+f85UbcviPZ113U2EONqzfsGT2zDRYiFK07KqKaogOHyf/UtIMRkxSXLq5oyvLdTZi1RQVngdux&#10;rSU2DkZ0G6ZwhuaYiIU2MNek8wBNOvXWwchUnwlzxPVNlf1Y7LiNo6XyrpWdh5vQbaxk9vEGnDrd&#10;nEbW7axx6tJacoA1rj2dcBapdu5mh4ME5zY9bOkyyInOAx3p2Kc1nfo60layoWt3mXZxYPA8Z8au&#10;d8TKTA/H1uYCtqHyVIu9orOEk5FMjfHorEuDZNcPc1T5OlqN97KBRZ00eNlLl+eOamS6avJykCYF&#10;k1UoP6BOwTGBd78a1RvVeLdLlw9jDfgwwJQvC4z5PEzy7zgFxGp8XanJt5Wq/DOnBWxpIVZag+nz&#10;9Jmx3IBhawxZstCIuaPNGd7PgrnjjOnTx5TeU3oyePYARiwbRZ/JHbB2ldwuxcfcXIWZMybKzhvO&#10;ksVD0NFtjpWA66A4Yu2orzwar7g4ooOzPocWr+Hx3Xg8Lt/lzLLFeAlQBdHlJJ94SITk4QT3aJL9&#10;Uoi+7YXnrlMEHn1E8OH7RF1058GeM4Q8jCHK7wU5gekCWiiV1/wlQqQQH1hAoahw4b1ASrZfouay&#10;L/m3g8k58oiSI/eoPPeUN5KJX92LoM4jkcqQHCWwZQJumWIqClwqNrpMPrtabHVVbDGVcaVUJpRR&#10;nVhGrVjy2phCqhLKqZHcXC7Pxz/JJEAUOvxpEXG+ZQQ8LiTCr4rcHAFXFDcs4X+nkBRHlGMF2Lhn&#10;CkX+SaJAnZX7D5m5/xIe/Ik0UfF32TW8f1HLx/wGvpSKhS55y/uC1+RINg9+lEJwUDnuD5K4F1zJ&#10;g9ASfKSAJIg1Lqz+RUHNv4QJvF5xb/CT56NffiZJbHvy848kJ78hT+x1fVEDn7/85MtXBcCfKC8W&#10;B9DwgyLJwMW5XykW0C+fnsnx/dqc3K/HoT2iijsMmTHXiP7Dzek1xIQ5cw0ZPdGUTbtMWL9Dm417&#10;xGIf1mDWCtlX24naidMaMlHaJGNRSVHRbmY8uK2Fr/tveD9ujtdTNZ4GGOATYMZjD3ntXjPcRY0D&#10;/PQIiejOis3txMmJaLSX2CZNkXGdOxkooXTupU/bvmb0lVjprOil1c4SO2cDeo4yVIqj4gi1sZU2&#10;hrKfDZykRu9heoyYrsoOUfzVsp0DxxjQvr8hHcUxdJMo0GeyMX8fVKWRiwBpKxvvKJbZVdRX8dip&#10;i+QCUV/FgZ4eI9pKlWgjG+Es9sCBdj1lOQHeuZOdWFZnhq90oF//jnSQwK2QeCsbA2zFGrR2EhV2&#10;MWaYqxF+Yp+rBgiQo9T4MrYVZR1bUS45uLirBplG2qQaaPKirREl47QoGtiS8tEa1AzREgsumbe3&#10;MR/6Gwu4OnwaJfl3jqxnWUu+LBR4V0kOXqzBl72aXN+hwSix2XvEGl1dZYHPSl1il+iSuNGcl8s0&#10;iFxvxY613dm6sht/zHKgZ3stNCQOaOqrK4+6X71xH2/fqwwZbkS73ua06ytuo6OR2BxtHMU+zxyo&#10;yvpRulxYtAifhykEuYVzbe1KHu0/T07qO9J9kskShY294cPzaMma193x2n2ewIN3CTpxl0e7jnN3&#10;yxHC7kcRF/CSlx5xVPslU3o3hLgnz0kIKaYwJo/ig9coO3SP4keiygJtxv0Yih5EUvk4Rgl6nqh3&#10;RaQCVrHSqZVUiGqXp1dTFl+sfK7qYQRVPs8ojymlIqaEitgSqsNfUhOWQ7VAWxlfTqU8F/U4C8/L&#10;zwTgbKIE4AQBOMhDcvCTYvLS3pKVp1Ddf4hP+UW0tPBEAVmmKen/kSxNcXArq+BfUkSBIx8VUplU&#10;wYecOj7n1/OpoF5AfsW7jCrKwsvxvRaG1/1o/ESJPaJf8zS8lECx/bnl38U2C7w5/+EW1YB3XBVR&#10;CnCL/yPhxVfSkmQ7kqopjsvndekrgfcnX79+503dJ+qqv9JQJ1Za1Ls69y0Vhf/x4MYmThzV4tQR&#10;Aw78rcXho9rs2afNhk36UpgNmDffiKEj7Og1QNS1rxXdB1sxYZ6B2Fs9OvSwolNPK3qNMKX/OEN6&#10;j5R83NaMK5f0eP7MVAqQITcu/aa8Hnj9PgdOXLLBza0J7m6tiIiwl9+lPRmZ3VizsQO2bU2Vsc2x&#10;o+Ksh+Tb9qLqva1w7WXDSIl23QaJI3SWaCdq3WuMwN5G0e3SQmmpjRQHji016D1eBGmdLltON2X/&#10;1d+kNWXjkVaMmGdI1zEm9J5kxvClejSykY00d1AcznbEtYczbXs7Ke1D2z6udB/dQSpEB7oLxJ2H&#10;ugrgdqLKNvLB5lJlLBmx0pURK9rQZ2Q7Og5QVBEjbB2MpYlXFwVTDHNj5WzKfak+30aK7R2nzsdR&#10;rXgzTIvaPqLEAnCdKHFDTy1yxKaWtNehVHJx5UABuINk6B5ivftr0yBAf5go752kztvJkn8XqPLf&#10;cmkLVahboUr4Yi0eLDFk6wz5g0Yas3mCGS+2GpG6QJcX6w0oWmDE2+W25C60wmeuMfFDjfAdJ1V6&#10;lB4b+2pwbsVEPP2DmLN2EG1GGNJhuOShnmbyJ5goe2g5ieWf2Ls5CwYbcWXBXOID8shObyDh7i2e&#10;bNtOalgJ6d6pFD4MI/r8IzISKwi6+hDPHWfx3nsF75P3uC9q7LZNLPXdCBL80igUK13rmciLe1FE&#10;+Wbx8nkdVd6JlO+/wQux3NFhRcS6JwjcKeSLwmZIvn3i+5KooAJKQ19S9ryGyrw3VGa/oqLoIxV5&#10;7wTYQqrvhYk6vxRIi6iKU6ivKG5cETWiwlXxJdQFpYv65+JzMw2/G+mEPHpJtKdYaJ8yIj1FLd0L&#10;KEiqoTRX1C/9h2Tf//XOikr8l8iEf8Q2C9ip//FMIE5Ih7S4j1IASnjum8sHAfarwPu1+LVA/Ir3&#10;ko3LAnJJdU/n6dmneHqkcc+vCO/wfOUlhGkV/+Gd9R93Qqvwja8ksegnaYphdPK+SdH4KHn7rdj1&#10;txQmlfG24g1fvvzg27cfvK7/ojyV9K7hM/Vip2uliJXk/culc9s5d8qAk8dN2Pu3BqfO6nD0hDZ7&#10;9wh067QYOsaSfkNtBVRH2nV3om03J8mp9pJDLenSx1oyqJnyCrveIy0ZNNoCG1drsdwGpL9wYZui&#10;B9cqHYbNsqTvgk5sPGjNY8nA7m4tiYxzJC27C4WlHbhypy22ilsPdVGc4jT7X+sugtDfgk4D7OjU&#10;34xJovj9R0te7mFGTykYrV0Vp5tEAMVSK8ZxMzDVQl1bXVyBBjPWtmD9/sZsP9GIv8W677uhy6j5&#10;tvSfZcToFQKwsbVkVhuxDJ1txWsrALXHxskU564OdBvVnm7D24oSu9BlhDOdhjiIDbDCsYOpVBYL&#10;hq1wYeTKrgwYrxjBUipJR1MUtytt7aK4UZpUHrGfFq2N2dvblH9nqPJrUiveDm7Jq2GafByuQkk7&#10;VSo7aVLbW5O69poUO+pS2kGXWgG3RsJ8Qy9tXo9SoWFoS95LAfg0VoWvc1X4sUqdf1aqg1hpNqny&#10;Yr8W7qP1yRbbETBAjyNjzEhZJvl6mQ4ZS0XpJUdUTDWgbIolRSMtKOivT90QPd5MN+KdPF+3sA0n&#10;VnVi4UxTpk2TH3SINW0GWtGmk7HyAg9jY00sLTQY0NGe6wsnEiHZMzHjBwGeYVxetpzwK/5k+qVT&#10;7BZB4tl7pAtIfiev8XDzYe5tPoD7sbt4HL7BYwHY75InSZ7JlLtFU3IzkLiHCWQ9qxfQiqi8GSIx&#10;4g5J92KIkaz6wieVcgWQYblkyfpjvdJI8smmWGxzZfZrAbKYmiRR1Mw6Kl++oTqpmGpR9nLJxZVR&#10;uRT5PiNd3EKaWP4sjxRK/Z5TG5RGgvdLfG9kEHg7gzC3XGIUFtq7lDi/ckI8CsiPr6I2s5ac558E&#10;4H/Fyv5DdPy/RMT9IizmF6Gx/xEWLZk14AtR3nXEhTYQ7FFJlX8W7xILeZ9RycfCBt5n11Mq36NA&#10;bLTf0bsc/esWFyUGBKS+JSQXPDP+41JAOf5ikV+U/UNe+U+KK76RkfWJpJT3Mn1PQuYH5eWHr8o+&#10;8P7NZwH4Ox/fCLy1X/j2/ScNVR+pE6telvsfq9fvZOwkPX6X4n3inD4Xr+hw4bIuJ0+JM/tTleUr&#10;xbIOdBJQxU32klgorV132aclMnYboOi0Y0YniVqjZD/pK6C7dnWkn2TjUzfaMnR6e9oNFEGb2I4h&#10;SzuzYa8Zj+41wv1xEzweq+AXZk9qySAWbZCiL/u/i8DZpqe5qK4FrSXzDplsTt+J1ji0sxJhMJP1&#10;GjN+ljU9hlgpBVNxysjOxQxTawHYTAN9U8UQyTqyrbb0nWAg0KozQURr/HJNhswyYfACQ2au06eR&#10;ibnC9soH9ZBq1K212EcHrBU9RLq6iIx3EnCdlPcO7jaqDd1Gu9JpqAOtFQC3t2Do8taMWdleqpel&#10;8p7Btm0FWmdpYp0dFb1OnGXdjkaslhz6Q6zu+5kC4WQBeZw2/4zV4lXfVjQMEYC7qVPfXyDup0qe&#10;vRbV3TVoGCSv9VTl4zjJu1O1+Cn2+OcidV5NbMVH+SJftqhTN02F6lX6pM7W5UlnA0La6ZPioE3G&#10;MH1ylmqRv1qd7Fkq5Aus5YvNqFhoQ8lwM0pH6IlF1+VVDxMKJOc2iEXPHKHNi4XGeIvNWjzXlvFD&#10;TTCx0MXcUg9bOylENvoM6NKeW0un4HP4PB6h33ji+YLrO/dz//d9ZMnOm+MRQdql+yT7puB15AJX&#10;Fm/i6oZdPD50G/e/r+Kx/RSeh28R/zCaivthZD2QvBxRrOzUUfk4muqLvlScfEJRqFjpyALJtaKk&#10;F32ovhVKzUU/qkWZy055SPaV53Pe/i/TxhRQIyArrsmtTS2jRtS9IiiDarHm5dcDKb4i7WYYBbej&#10;yLkeRvb9WCLuZ+B3+wWBd7OIcM8jRpQ3ThQ4PrCKGN8iSpKrqc+okSYQP3tHfOx3EpLELif/S4Io&#10;cUKsKHPUZykqFeS5ZVHkX0hqgHy+bEddVD7VgTm8SimnXpSzKvClWPsa/M884cC243jFVPD42U/u&#10;p/zLZf8yPJMbiBb7m1zwi7yyr5RIe57+iReZ78jI+0JW1kfJ25/FEbxXAvz5yzcB+BNfPn3n/bvv&#10;NNR84n2tvJ7+k2v397B2hz4btxly7oIeZ89qC8RaHD2mwYaNmsycZ0zPAW3o0tuFzn2clU0Bcc8h&#10;rek+SMSrs5UAbc7I2TYCsiOdxI0qXGn/4ZZMn+cgLrQ9vSe70GehKwt2WiuvJnr8sBH+3q3wjzAj&#10;4sUkApOWMmiCIxYKNyqCZiOsTJxjw5o/7egqzrCz2PY2IpZWrQXoCUb0GmlLayXA4mw7WGNhZ6Ds&#10;xqxrrI6JZOKuAnj3sdaSey2kWQqDVgyW7zF8kQHrdunQyMxaceTYRFZgT1tFZerrLOpqhoWVMW06&#10;SlYc3Yle40WJBd4uI+WLj3TCQaqLY0dLRq9rKwCLte4sgdzVUnmSubXimlxRX3tnI5wV3t9JAHaV&#10;nOGgybauOnydqcKv8br8mqwlqtqCmkHNqZBW1lNFcq4arwTaV4NVqR7Wiq+zxDZPVOH1hBaUDRH7&#10;LEXgu1Sgz1Nb8W1aS14vakbeXCOKBztQOsaWtIFGJMkPF+ekRWLXVmRNFZXfpM7LUarULHCgYW93&#10;ao/Z0nDImnfbTXgzw5Cyofq8HWIimdxaOQpH9WQzXs+0JGaiDu1sdHF1McBaqqKxhSadnJ04NmsO&#10;fn9uxcv3Fd6RH/F8HMaZJWuIeZhEpihl5j0fEh+H4Lb7CCdnLePWjmPc/eMod0WNH+88g9ex+0Rd&#10;9iT3kjcJXs/JTaqi2CuJqhtBVB25T5lHPCUxkmejxQJLrq655CXWOplqaVXusTKfQoXAWlX0geq0&#10;KqqfSUutpjqlgrqEYmp9U6m6G0y1Zzw1blHU3w6m/kYADTf9qBGoix/EE3szTnLpcwLuvCDcI49Y&#10;Ud8En3KSAiqI9y0lN7qMNy9qefeynve59VQ8qyMt/BXPBdq06M+8jHkvUNZRJq1WMu57yeWfvTP5&#10;ll3J+9I3vBZFfCPWPs/9OcWS3UsCMnl08AHXzjziaeJHbsT94HpwJdGKSwdLf5FT9p2MAsnDRV8p&#10;E4Az0t8pr0B6LhY7X3F1U9obcku+iV3+xMd3X/nw6gvv3yu6Un7gVbliNJBvVElufuS2l6MC7qUb&#10;Vhw+Y86xM3pcvKrGmTNNmTzLhs69u4oCi4oOaEePge3o0tdVlNeRviNb022gPc5trego+/aI+Q5i&#10;bxXnch2UNw84ekKL6YsscO3nQvfJTgxZYs3fN9oQn7UCt4cqBPg2wTNIH99wV/Jq1uKfOJ6Fm1oz&#10;e7kVKzdasOOgJT1Gm9JRrHm/aZZSNOyFEcW8KT2G2YsqW9K5n4DdpbUIoHBkZ4y+OL92fQXwieaS&#10;dy3pM9mKPpOsGDLPlCELjcRa67L3iCaN9I210NPXEtWVXNvFTgmxS1cbscmWGBoqBoUzFVV2lg1o&#10;T89xbek2xkU5PlW7nvZM3dqLsUs6YGGui42zWIMu1tjYKy6ZMlL2PbZ1MWS25MhtztroNFVl9zAD&#10;/lupKyqsyc85mvyarcqPKQJw72ZU9dDl5wQ9vo5oyYepLXk7UrKywPtmrDr/LdLky0RV6gar8Fne&#10;U6I4dTRahVcbmrFrlCaHu+uRMEiDF4P1yOttQlYbUeL26iS5tuLZ4ObkzmtK/lxTyYfdKbvXmoKL&#10;JpScNRY4THh7Wp+G+fqizLZUjLKlaqo97waa07DEgvg9ztxYY6c8paRnok03Jwd2TFmMxx/r8b2T&#10;gmf0f7g/yeHY+j3c232JzOQ3pAWnEuXmw5VVG7iydB33dx/m3KL13Nj4N25/X+LpycdEnX5M0mUv&#10;XgS9oDg8l0qBV3HUueKSH+XRAm9sCRUB6dTdDadalLncP52SlGrKEyqUp40q8t9TLbm3Wmxu9XOB&#10;N/8tNVl11McXUReQSqVPCuWSfStiRQF9nlFzJ5C6m/7UKGCWdRaLGodejiHoXjaRCvvsVUKiAPwi&#10;pIJUnwKSvHKoTi7nQ/4r5VHlz0Wv+ZhXz5usehqeS0ur521GHe+yG/io6FwRksMX+S4/XpTzrfY9&#10;X4vqlMsXJbwh3SuX+JtRnF57iDOKYXaj33Mv4jWhorKKc74pBT94WfKdgsJPFEpRqq35QmnxF9IK&#10;RX3zvvJavleNFKi84q9Uln3mrShuQ/Eb5XhbdSXveJUqBSS3mrpqOHH6L46KdQ6OcmblHkcmrnRk&#10;xQYrVq2zYNTkjgwY2Vtad/qP6E7fYd3o1r8tintr9RluLwDb4dDagradxEIvklzc3Zl2PUSZRTH3&#10;HNKl7QBbOg5qzch5ltzz7U560QyCU5dz7pYlR8804oaHFsHhWiSlWgrMzly748D2/RYMn2KIS28j&#10;nHqZ0mmYHf1nC8wjbbCX3DtIhKLrYIFWYB41W4cFGw2Ut/Ft20aEsqcdPcZLJhc732+aDf2m2DB4&#10;jiUjlhkyZrk+G3Zpsf+YlmRgEz3lmNDG5vo4KIYB6e6IS2d7LCUXGwjAOroa6OhpKu8brMjG1g7i&#10;8a31xcdbMWXLAMYu7IG57OCKMaUd2ltKE/W21cFEcqOpvL+3jRZdxM+baKrTXwJ6wQwNfomy/rtI&#10;FWZpSI5V5d0wFSqH6fJ5oj5M1uW/Wbr8M12FL9O1qBuvSsNETVgtz83V5cd4NarmS1UVhYwcZcjT&#10;TtY8bWOOv70mvrYtieisRUYffdIdtMjsrcHzjirk9BGlHtqY/PnNyD9kzsubjmQe0CVnvy7FF8wo&#10;P29NyTpN8la2pmJjW17Jn1S53YKa3WaELzdiXgd9DDXVaGNmybYJC7m+aSN+x67gFwN33Us5d/Au&#10;R+atJf5RkljiIoI8Ajmx7ndurd7Irc27OLvpIHcPXsfzxEPCrviSdd2fouAsykRlS30SpZB4UysA&#10;l4WJ3RRAy2VaK6DVSFauDM4UG5pJaVIFZTEllMnrVcWfqMp9TXVOPbXpNdSkV1MjQNXFFkomLqMi&#10;rkyWLaVMcRAro1qsbS6v/FJpeBRHndjqhssBvLwaStjdNCJvp8h2Z5IVXEH9cykIiRXiAEp5K8Xh&#10;Y95rPoiafix4xacixemhN3wtfc3Xsga+lb3ie+VbvhfV8j0ym++S0X88L5LXG/ga+YKPjyQShBRQ&#10;FVlD9MUQ9k5cwv7jD/B79kE5Ckdk1g/i834KwD9JfPGezJdvKcx7Q1mxFKOKz5QUfCI3+xOvJUdX&#10;p9WRnv+V/CzFXR4aqJftaSh8TX1WDa9f1vK5+i2va6SYPriPu4ctl26bMGeLI8PnDmLwmCEMHjuU&#10;YRMHM2LSQIZNGMig8f3pN7KHAOxM3xEO9JbWqY8ddmaSW8U1KgBuLxx0EJFy6GzH3uMWeIe4cOeR&#10;OX6BtuRXb6Ww7iw+ESP4/ehAJq5S4/GjRhIvLEhNsSY9tTXR8U6MnG6AueL0VG9zKQAWtB9kLbHU&#10;lv5TrMUuC8BTLWjXy1ZYsmCYcPEwphk7TmjTpb8RPcfYiPpKFp9qRf/pdgyYYcuopWaMWqbPgq3a&#10;/HVYi31HdWlkamaAkbGO8u4MxpYGOLa3lce6/+t1pa+NlkwVw+qYmWmha6gmUGuiJcu69rFnylb5&#10;IcY5Ymigiqa6CjpaGlJBrHDtbo2lhR7GOpoY6GlhKHAbybzipsv5SzX4suR/AH+cpsoHgfPnWA1K&#10;ezSjcqgW/87Qhtl6/DNJ7PIEQ/6RL1DaVSCeKbBvl+enC8zLVMhaokHIcBM+SEVrGGFJeX9zinoa&#10;ki0Ap3fSJKuDqLSdJgl2aqR2VCWnhyq5fZqSO6Q52cvUyV3XgoJdsvwJO7LOSTa+70TxQSfKFxlR&#10;PUGbqnG6vBmjy9uVBnzbbMrD6SYMc7ZjzZBpnN3wJx7b/sTHuxI37zrOnQlj14I/JBvfIfVJMr73&#10;gji4dTunl6zg4d7j3BNoQ+6GkuUWTv7DIIrcoylVHikuEVcQSsOJx1RLhi5PrKJSFLlWbHTdgygq&#10;FHeuD06nyve5vFZJuQBZolBgUd+a7DqqCz9I9hWAI+Q9YqFrE0qUB7fKkqtkOVFxUcyq0s9UlX+j&#10;LrWS1+4J1J125825p9RdCeD5jSgyHiVSLOt8m1nH+4wq3spyb0XVPyrUNV/gLXrD50JR4WJppa8E&#10;3jcCsmIqIFe95Wt6KV/Cc/gck8/P/Gq+5tbyKlw+2+8lOaL0mbci8bmVwIGFm3j4JIGQbPBO/UFI&#10;5g9ic7+TlP2R3PwPPH/xTjn4XVnhG7HN9RQkV5Cb9oq05DoSUt+Q9Ow1JVKc6osEXikqDfniBHLE&#10;Bbz7wvevX/n85l/8ve6wZYcWG3ZqM3VdN0bPGMnYqWMYM30Mo6eNYdTU0YyYMpJhk4fRa1hHegyx&#10;Y+BYycAjHWkn4mVtrIiSFoxcYEv7nq1p200haPbMWmFA1YfRVL2bSXbJZErqL/CyaBvxaT1ZvX8A&#10;v//VgriIFqSlmPLU14yo5O4kptjw2KMpc1YZ0mWYNW36W9FphOTZkXb0nWxJ+76mDBR73FmmHfoa&#10;0m+8JocuNmLnqUYs2NKCqWt0lHa7/wxrBsy0ZfhiC8auMGTyGn3+2K/FweM67FcArABM30DgFIgV&#10;aqsAWVNxsYK2Ok56BkwytGSargWTtE3obWCEsaEWdnp6DB7iyrgtXcW/66Ml8Cr7R4tKaaqrYmYh&#10;+VcysYlYcyNdTcyMRJENRJH1dQifpsaXBWKNl6mSP6AF74fp8Z9Y6vohTSgeqkHNlFZ8niywTtfg&#10;2yRDfk51VJ4DzuzSXPKvZOhlmtSsVydYrPSuPjqETTOkYZoZ36SaKa4b/jnOhC8jzHk7yIJX/Uwp&#10;aaNNhuJOC221yeklKttePte1iSh+Y4qGNOXF6BbkrFGn/KItJbuMKV6lRdkuI2rnGPBqqjFvp+rL&#10;5xoQtECTntbWLO05mkNrdnN+8RLuHHrMQ7dSTl/M5MCOa9zZ9BfJ1/wIPnqFY6vX89e8BdzZdwa/&#10;B5Hk+yZR9jCUvIchJF/0peBxItVxpTSc8+DVw2jlKZ+amCIa3ON5JUpZ45tGWYI89ySe+gex1Pgo&#10;rlrKVdrr0py3lGa/oSS1lhpR4prkUlFgUWFRzZqUKsmslRTHl1NV8oHKko9U5r2lWmF/RYVfX/Di&#10;3RUf3t6LoEpxaWLkS+WBJ4XSlzxNpOypZGi/TGVBeRVTyKdcUdTi13wuecUXBbTSvlS84VvVO75W&#10;i12OesF7yd1f4gv49lIUMUUKystvNCTKvHcaQSd8Ob58L55XPIjP+EhA2r88ff6DgIwfJLz4TGbe&#10;O4oK5PsUvKdQAC7Nf0OpqGtxTi0lYp/zBdocaSXJJdRlVVErtvlNWqXAWy0qLEXm83e+f//Gz3f/&#10;4fb4DOt2qrN4a2tGzx/BqCmjBd6xjJ81kTHTBN6pIxk8aSwDxwykywB7+oxRNAd6DHXC0c4SRycL&#10;2nSzYuhMhQjZ0bWvFRs26rNdgHLztqDq61bKXq8lv2qFAKovRUWfoxLFbtxqyfkrahw9ryOAGjF7&#10;jSZP/PR5dF8i3j4N+oy2wqWfDR2HW9NrvKx3mC1dhpowZpaFFBETrJyNsXbWZ+LCpsxa1VgKRiO2&#10;nmzCsIVmSoCHzLNi3CpTxq80ZMl2HfYJvEfOGHDwmACsa6CDg7ERfc2sUNhpTT1RXgNt2hgYskbP&#10;nlWalkxS0WdaKwPGaRtjo63JBIF5s74Ny7s64Gwp6i3gaosN//9XK2mqqaCvoy7waoj6CsBSHMxE&#10;xU10dTgxQovLg9XIHt+CqkmtxC7r8GOuitjkprwa2oqCvs0oGqwDYktYI5Z5uiW/5huLKv4m+VSN&#10;4m2ajOqqQWcnDSwUdyPUUxObrkveQgOx5pq86a9N3Rh9Pg634vNgGz70M6SqvQ6Fdlo8M9WkQOYz&#10;LDTIsVGhqrfk74HNKR0jObmHKPKQlhTOV6VgbktKFqhTP9uIzzNN+ao4d9xfj9M9jdnctwfb5m3j&#10;5KqNnF2zk5s3Mjh7MZ2799MJPHkGj10n8dh5mnNTprJn1FhObjtAglsUxV4JlLrHkv0okqQz3pT4&#10;p9Eg+bT2qq+ocjSFD2N4Lcu8fxTDW/dEqkQVq8U61z+Ipjb4BfXuKdS5SREIyiU75RUZ+Z9Jz/ok&#10;avyF6hRZVuxzpcBcGy+qLmpcll5PZam8XvieSgGkRiCujyuQ9UfQ8CCC3KfJpHsky/bEkyPrzZOC&#10;UuiZSrFAVy6t0idD8nMmDYEv+JRZwbdysc8Vb/lWKJY5s4Rvla/5ll3FN5/nfJFi809YOl/jCnmV&#10;/5HarPdUJdRTElqB1/0crh+6gU9oLg/88nia8JHI3F+kF34no+g7peVfBdj3Aq7Am/tKmiitKGyp&#10;2OQSgblcnquQLF4tQNdkSRyQ1+oU9lly8JuX1XyvyiXcAAD/9ElEQVR4+5HPX7/x7ye4du0Gkzc4&#10;M355f6XajhRYh4wdKZl3gCihPX8cMmbxdlcB1gXXHhZKgHuPak0nUVkHezPldbsu0gZPUfTCUlz9&#10;Y0nPAcZip01YuLgZ8c/bUP1hERX100hO1iMipgVBYRoUlfZj9fYO2PU2oNNAQzYebcFF76bsuaBJ&#10;u4FG2HYRqzzQhvZDrOkzTXGcyYqOsl+OmGyu7FZp7mCMnqkujh3VmLCkJTPXNmPWRhWB15JBc2wF&#10;XhHQtabM2GDEtgMaHDmly6FT+hw6qUcjHQsDOptbstbchSEWVnSxssLZ1IxpBtYsUjVhgZoZK7Ws&#10;WKxpzhA1XYZq6LFIw5RtahacULFiiJ4+arpqyuuEFUPt6GqpoytA6ypukibPGRsprlLSVN5nydpU&#10;H32x05YC9GOxxFdnaZO/XotdPTVInS3ArmxF1fgmvOzVnPSZalyfacC7Pbp8WG9C5Ep1/Ba3YmQf&#10;cQauWlhYamBvpSV2Xp1BUnRChuvwfa2GQKnOy/ZikfsYUdLFnDcC3Yc+2rzqqE2uFJtCO31q5A/J&#10;EaCTTdR46aRCcc+WlPdRo6yfKmUDVKkeKAVlqgYNYqXrVsn7Fzrw30QnmG9GzUZtLi0cxd4NR/hr&#10;9jJuXE0kLKiYlJgaUsLSeHrwEB6HL3JjxXKOTJjItY07ybj1lJfXvSiRnb00LJsyUb36yFyBKZpK&#10;UcUXt8OpcIvmw6MoaXG8Cs2nNjqPNzJfIhY3PaaSqtAc6j2fUfX0mXK0jQRFL6W8b7Lzi40ulZbT&#10;QJXY6prUCmoUPbKyXyntc2W+wFT8keqSz9Sn1VDln0KGOIJnD+PIlPW/kGKR4/mcQt90SoKyKZVW&#10;Hl5AeVQJ5aL2VcEveSN5/WthHV8E4u85VfyKy+Vnegnfcyv5nlbGr7AcfoRm8kZsb3XOe8qT6smL&#10;rScn6hXu50K5fTeK6365XH6cQkh8JQVVv6h+9ZMcmeaU/aS88B1leQKv4i6GuaLA+W+V8JYWvaO8&#10;+D0Vpe+oFidQK5ZZ0Se6puw9tYqeXuIAPn/4zNcvX/nxEa7eusP4NZ0YOXMww8aLVR47nI5dO4sb&#10;tGHeOg3+Pt+Kiz7aHH/gwAhR2Q79rMRKiwh1sFJe4ufS6X99/gdNUJxOssZRnnfqKHm1sw3tepqx&#10;56A60XFm5JUNp6B0FFsPaLL5qAnvvs8gMGYSnYYqOjgZMH/Tb5x+3IjgHC08kx2ZtNIcp97WyoNY&#10;g+baKz+3XS8jeota9xyi+FxDtMWhunST5yaZ03uqqTQzBso2jlhszbSNZswQBlbvFHBPaHL0tL6o&#10;rxaHFQrcraMNjvbyBh19VuhY84eeLct0rZinacr0FrpsUrHkuJYzK1VNGdtKjznqRsxtacDvAvYx&#10;HVu6GuiirrjUUBRYob4KG60tdlpXHhvoKwDWwsBADX1ZxthIQBZ1V1jqXr1MGTrYhLZW6ujp6PD7&#10;CKloywWazc35vLoR14Zo0bFTe+ZNcGDPdAdGD23DwIHWUiENaC3q21oANDXR4PfO6lSLcmZ2EnCH&#10;6PGsqybnDVtyyUCF8jZ61HU05OMAQz71MaCuvTxua0hdd3mujwblTppUdtQj11mDdCc1CttpU95e&#10;m5KBahRIqxyjzuvFJlQMtyRT7FS8/NhJs0x4tKYfm1YfY9vcVVw6+piQ8HL8RCEjgl4S9uCJqPAu&#10;Hu3bzbF5M7i3dRfRR66Qc/IuJQ8jqFTkVdnhXwu8b33SqE8s41ViKe8l936+F8U7UbwGsYxvvZ/x&#10;zi2RjCdJxIQWU5RUpRx5I9M/h8TQImIVVzNlvqOq4jMVxZ8oF7WtUhyNfl7+v77PSWKhc99SJcpb&#10;W/ZFFPidMiPnugu0D2LIdotXthxpuV4CsH8GRWKli5KrKc7+QOGLTxTlfKYkU+x3ZBEfk4v4VlzP&#10;z4Q8UdtM/onN4buo8JcXFbxTjLelHHdLCo3k7+LAXIrCSimVouZ2OYxLHs+58CiVC7djiFScJ676&#10;zKs3P6iuE3irvlNe9J7ilw1ioRsoyhP1LRRLrYC6+B0VJQqABdhyyf3lH6gXRa7Lrqau9C3vX3/i&#10;88cvfBGIv7//jxt37jF0XjdR3aEMGTOM/kP7066DK3YOdoyYZMTm/arcCrDBK60bN4P70WO4kxJY&#10;q9amWDqKu3Qxxb6tFf1GiWL2EEvdXqHIilvt2kgWtqNNH1sOnzYgPFKXpMxuPPZUxyPIjDc/55JZ&#10;Mo1hM2ywdDJm8ASJd2cacelJE1KqnHn+aoRk5Xa0HeDI0AU2dJMs3GeiCYPnWOHYyYq+Y7Tl8/Tp&#10;MtqUXlPM6DPdnH4zzBg025wJayXC/m7Ogm2GYp21OXlOjyOnFSCrc/qMEY36iZVwaG2Ei44Wk9UM&#10;+VPLkkOadpzQdRZAHTmh6cwhNXu2qFnyl7Ydi9VMmNFSj781rNhuaI2pqQAqkBoKlHq6iksOVZS3&#10;KNURgA0NNTASaI2M1OV1dYwVJ6dFkdu7mjFO0dulp4HAK5naSh9rS33aSgZZIfb38AQ1xnQ1olPn&#10;jvInDJMq1Z9+w3vSd2hnegy0x0nyrK2D5I02huSsNOb5WF1udtRnvYkmfeTzLXTUeDZJH0YY8k4s&#10;zLcRRrzppkulwPlRHn/tbcav4fp86Kmj7LKpGNq2yFVgbqsjcCtGzNSjqpcBBe10yepgTnJPW14M&#10;sCBdfmjvuU7sWbCCZXN3sGXVX2xZ/CcX7r/kyuUoLp7256bk28sbNnN/+++cWDSDy5u24rf9MPEH&#10;b5Jxw5dCsdM1TxJ4FZ7DmxBRraBM6jzieH09gPduMbxSwO2dwvt7kVTfCCJVlDE2sooXMeWEBRcQ&#10;LjBHh5aQFV1GkdjsIkUXzKKvorZfZIf/RHV2A9XPyqlNrxaVzxMlz6cusZj6oHQqPZN4cSeKbAE4&#10;0y1OCXCuZwp5knnzxeIWZr2juPALxXkfKXr5SaD6SFnhZ8pz3vE6WjKuQoHza/kl8P6KyeZHbjXv&#10;Fbk9+z2vnlXzKlVxTrqW0mjFuNdVvEz8iNvFYK66pbB+72MOHr5DSmwB6S8/U1r9g6qa78pre8vF&#10;IRSKgygUOIsLRHlFdcuUyivuQcCtrZICVCluQuarBOhahYXOa+DDG4H381c+vvvMl9e/OHf+Dv3G&#10;92bwqEEMGj2IXgN70aGTK85tHHFpb8usNRpc8bVjzw1LLgd2ZOn29mKv7Rg+vrXkZRuGjzJjyFAr&#10;Ro5RnCa1Uvaaculs/b+RMHqKCvd3Zco6B0KjjQj2VyMwSJXYFCMq3wznWc4w+kyywMrFGDtXQxZu&#10;bMaRy424F9GctDeDuBrUA9f+jvSfbsuA6TYMnm/JwHlOtO5oi3UbNWb9oU33Ceb0nGRC3+n/U+Bh&#10;iyyYsc2C2VvMxTobcPq8LqcuGoiFlih6Rocr1wxo1LW7GabmxhibGjJI35RD2g5c0nXhip4rl2V6&#10;SM2KI+qtuWPUWcC2YUorfdaqmHBDw4Ep1tYYWOopL3o3NTfA1EwXQ8UQPAaiqqK+irGlFdAaG4md&#10;1mslcLfE0sqcoeOcmb7AjC5dzOQ1XVFTUWJXK7r3aEOnbu3p0KMDPft2oEcvF/r078XYaVMZPWUM&#10;Q8f2EZDb00nU285RS4qBBo4WmlgpFF5bceBNDVWZGstnhwzUI12ArZtmyH9TFCqsT1VXPT4NNOPr&#10;IGO+DtPl2zADPvU34udwgbWbBmU99Pg23IhPgwXwMbb8O8aKun4G+LbVYqGNJn/0ceLWkv7sWrqO&#10;hbO3s3HTBdbOXs3+g77ceJjN0YNuHNt7i91LtnBg8RIu/r5UcvJ6bv15kYdnQ4i7H8PL+5FUeCZT&#10;L0pcp7hg/0I4L8XOVvgmU3UvnMp7IVRcDaDsoeIccBTpEWXEhpXzPKpMdpo8UfkiMqKLKU8opzhO&#10;VFgsb3pQPgUZDWJFBeDyb5JBq0SBi6jLqKRBrO2rpwlix8Mpuh9K5s1wMu5G/s8+y+fmeT0jX1S/&#10;MP21QCSqm/uRkpcflCpcLECX5X6Q9X6mQXGpYEEtX2ve8736HT/za/gR85K3CfIZeWLhM2qpTK2m&#10;Kq1eVLye/OeSv5PeEX7RixvXwxkzdxeXz98jP7OWXMntxRWiwAJwQ/13yhR3WhCAi0V9Fda5TGGd&#10;RYUrS94owa1WwCtA1+SLjVZYaMW05B3vX33m06cvfP32jc9v/uHAgdv0Gd6PIeOHMWB4f8mvPWV/&#10;ake7jk44ujqI2lowf60e+y9ZcuqBOUcF5BlLHJm6sDXjRQ1HjRPVGyrgjLOixxAbUWNLnDv+Lxcr&#10;rgHoPMSV/ovasemkPd5+pkRHWRARpUJpTRfiMkezbIurKL8FFnZmOHTQZ9WOxpx3b4xPhgjefQc6&#10;Dnalq6j7sMVmjFihOKXUDqeuVlg46jJ+gwazxCJ3HSMqPMmYQfONJM8bMW2TOcv2mHD8nDFnLxty&#10;+oI+J05rc+GqHpeuGNOoras11rbyobbm9DAxY7/Y5XuGXbht0I6rosDH1K04oGLDWe027BEV3qhi&#10;yi11e3ZYOghE5phYGKGtp4eBsR6Win7VFgKWmZYUBC2MJPsaG4sS6yuOTrcQZVbBtV1n5qzvwZQ5&#10;xrR2MMXYRBdrGxO6dG3HkBEDGSH2Z9SkEQwa0UcyjNicAW3pM6g7Y2dMY8S0YfLn9KR7P3ssrDSl&#10;SKgpC4W+TA2kGempK4+er7HWItVehWjjluSP1KV2og5FHVWI7WvEDwG6ppcaNb0lMw/TF4gNRY2N&#10;yO0lGclYbPcwNT7N0aGinx6Fg0xhhjHItpZO0WLHqDFMGLaCDSuPsXHdEbbuuM3+7SfZskR2ztvp&#10;HD3qxZ7fT7Fn+RbWjZ7C0VWrObV4Fd77L+P/6DkR90QB74ZRKRm04bIntQJq5t0YygLTRG19eH0l&#10;gIoH4dQqhtwJeE51XDHZorzRorrx4cVECqi5om6KU0mp0ZVk3I8m/ZgbeScek3/mKeWP4ilNKBZw&#10;SqnzTVFeuNAQliVKn0WD3zNe3AomQ/J22p1wMh/HkyUQ53gkkCtZN19gzft/PL11mBTX+rUNBIKM&#10;u7sgMww2g7u7u7snWAgQ3N0dZpBxd3d3d8EGd0lISE5yzv0+1fl93x/7qu6enq6q7rqftVbVrr1L&#10;PtAolvlB+TuaKj7IUtRQQG5u/I3XRc9VdvnLww+8k/z5WeD6VvRYcq+obu1Hmsvf8Kz6E4/EEbwU&#10;NX5cJja55CPpfums3XyRtZuOkJ1cQl7xO6oav/Hk6X949vwPgfN3gVfWJ/lXgfehkn3l8xslDtRJ&#10;bn/a/LtkYVHoRokClS+kkDzkbcUzXotSK4PP/yYKrAD85c3frFt3QHWGedS0saKsQ0SB5VgZ5Erv&#10;/i6iwI7YdlS6MCq9niS+zTBj1Q/GDBhkgaGuCZa2Sh8HS2w729JjoDWjZ9rg2E2x0f/eoO/cV14f&#10;4cz41d0ZtdaRzQc6SJ4fRF1jPx69HUxk1gxWbhOLfU2PLb/YYWBhyrDJ7bji14LDd7VYddSMZXuc&#10;cR5iwYhV+kzfacOACd1VI1W6jjelr1jqubs0WLRHj4mr9dh/vy03Etpz7L42R6/ocumGAVduGXPp&#10;mhFXrutz954RV68Y0MJW4LWxkWYnltbIlH3aHfEzHECY+SCCzPpxz9CFk2pW7G5nIWpswx2NToTp&#10;dWW6tTnGtia49bBkVH8TzM0MMLc2xkbpN2yjJzArAwXoiCor14I10NbsIMostndId9bt6c14qXZm&#10;JsosD8pgeIZ0c3Fhyty5TFswh1nLFjB57lQmzZ/KxDnjGTrelSHj+svjyYybNYT+w50EYGXweS2x&#10;8IpFFwtvqImWKPAgax3ej9cStZUcK7n483AtsdIdCHbTYkk/M17OkVw74Hua+ujzv/mShydq8cc4&#10;A96M0aSfnRZbTNV4Pr89v65uj3vnDuxzMyF3hTEf1+nx6y9u7Jy7nt37fDl1Joijh724dCmc/au3&#10;cuFYIHe9stm7+STb561hw7ipbJs2h1tL1xN00p0YAadCLHFWYAkPPeN5diuCDx7RfAjN5q20j3ei&#10;+Syvf1KUN7VWLGgTRQl15EjeTYlvJFngVQYByE9oIDNRMrDkzEdn/Gm6EEL1WX9eHb3Li5M+PDsT&#10;KP9fz+vADN4EZ/A2pZZ3aQ3SaqnxS6bYI46SO4mq2xSrfDOokoxdX/aO+nIBuPQjjaXveVD8RtT3&#10;PY3Fb3lULnCKlX6Z95SvpU94UfGGJ/L4mXLNOfcJbwol94p1bq4QB1AtABY+54n8/4vCj3yp+azq&#10;LrpiyU68bwdRLdm+SNZT9/g/PH31p2pQugd1n1XXfR8o8AqUT6Q1NX0mq/YbqdV/it3+TEHlRx5K&#10;Tn4p1vlVlSh+USOvBeT3T97zVeD9449vPJUYsXj5ZkZNHyUZdBRDJg5k0Jh+AnJ/+g3tiaOTHXad&#10;bLHvYq0alMJZLHUnOzO6u5hja2mhmv+6c1dpLrY49RA7PdcGZ1FHx24KwAKyWOkBEx05fcme9Yec&#10;OHRCg6s3W5NVNpicypFsOtabCRts6DRYlxt+1qzd3p2fd1tS8bAXS7aY0m2k5Nh9+qrlyNU6zD3g&#10;gOuYLqLARvQVFvpOthD1NWLsai3mbFPjpE8LfLK/I7i4A2FFhtwLNeHKbRMB2JBbHhIZ75hw/oIO&#10;LRy7OEqetMfRwYZJeqbs0XLAz2gwcbZTiO86jwiHcdwSiI+JEt/U7UKAUS8ijHqwwtISY7EK4/tZ&#10;U31Kl6hNmgzrbixQm2FqJyA7Sq6108XCSumqqY6enhbOXcyYstRJ8oHY4J6mmBjqqcA3NZGlqYlk&#10;3EnMWLKEmUuXsGjDDyzZvJl5a1cyZclUxs0eItZ7mIA9huETXVUjaFhZ60uBELWX7GtspEE7LXXO&#10;jdGBlR34MLg9DRN1+PaTIed6a9HD1pDBLpY0zhRwpTLW9+tA9HQ9crt14PeputTN0MbBTgdtUx3W&#10;2GrwRarkXwvUmGSjhbaBDkMlcwdvmcTZXaf4ZbcP1+5kcPt6BDeuxXPp6BV+WryVy5diuHTkGpvn&#10;LGX1hGn8MGEGASs3E3HiBmGXQkgKLCLIv4ryKxGqPs6vQjL5JCB8SlF6LqXwmyjv64Qa6lIaKY+v&#10;oTCuhuzEBlJi6kiPayA9tpacuHryUh9QG5zHi7N+PLsQRPllUd+LATzdf5uXJ7x5E13Gq9As3giw&#10;b5JqeCt2/Z20F4mllN2Po8gjQVQ4lQqx8+URRdQVvqO26C01hW+oK3hLg1jgppK31ItaNpQKUGUf&#10;eJ32gN9KnvCk7BXNGU28yHtEc94TniknpUpequ5RfiJKrtj6p5Vf+LX4Je8efCMjMJ9jmw+QEZ1L&#10;Sf5LapRsLQA3NfxKbaWss/ylyjo/VM48C7wvJPfWPPpGeMmfxBd+IqvkHZW17yUafOLFk8+ylAz8&#10;9PO/vbFqnvPlrazr0zceS5FZsnETI6aNZNSsUQybOkhUdJgo7TBc3JywE2W1d1KaMl+RBS497elk&#10;K88FXkcHZZ5pa7pI69xNlNfZhiGSR12HK338lXmzLLAVNZ6zyhKvEOEgoDs3vRzx8jckLrUjebVD&#10;2XlanOVBSzoNtOXIFXtyyrtSXteTN79NYuu+QTgPM2faBm1cRpgybqMeCw/Z4zZa6Z5pKrbalD4T&#10;BeIposaTTRm9TJsNe1uy42wLLgW1xjvLkMAiF254O3L5ih73PMU+iwqfPK9NC5uOHbGylZ0yMWau&#10;lgkHtB24Y9iXcMvxxPVYRninyVzXdRIldpXXxCpYDCJGLPZBK3vMJLC7OllQtVCHr6JYKYs1WDrS&#10;jPmSMXt2N8HMzgADcx0GiCpP62JO4C5zFsyxpc+YjpJj7enuZkOXrubYO5hgZamHpZUJLj264Na3&#10;O0NHjmDG4lUs3voTCzZvYu6GVUxcNFJsSW+x0f3o7morBUIsu6i8qZmmAKxkYDUOTtCjaLEOe5zb&#10;M9RRm+FdddAThe7SSbLNgI5ULxdbvLYDvoM7iGprE+OsyZ9isy+N1UbHWAcj2d72Umwmixp/WKst&#10;6qvz70wUFg5s3BnJqXMR7PvFA/c7mfh4Z3DvbjK3rkdx7Med/Lz6IOeP3OTQyhVsmDiNzVPm4bFx&#10;G7EnBeBTnkRcjCT6aBDp56J4eTVIMm+yCqz36bV8Cc/nc3CmqmPF02RR16RqHqeI6iZK7o2uJiOu&#10;lkqBuTm1kUeisC8kL7+4EcUrafW3YqhX1He/Oy8v+vPiajivoyVn+ydL3s6nwTNZWgIPQ3Kol3WU&#10;eSapbHTxvURKo8qpyHxGTXYz1dkvVK0m7xX12c9Uw/HUSgZ/HC/bGF/Jp/Jm1Umz5vynPBdL/Uzy&#10;7tOEKp5lCcRi25/mPFadWHupzB4h4D+s+5Oos17cPnKF/PR68vPeUFX9G41Nf1AlxaG64DFN1a9o&#10;qlPe+4Gnj39V3dBQUv2VzPLPRElhqah6q7oO3PzwE88fKmfU/wX4VfMXXr2QbP7oM2/Fwr+oe8GK&#10;zQsYPHUYI2YOZ+ycUUxfOo1hUwbSuZc9Ds7KpSIF3n8B7upqR1dned3GQtRYmYhMGQtLABaIHeV9&#10;/cdZMUSysDIAndI92FaUePICI86InT19yZAzl/W4H6RLSrYZFc3zKGucR0h6T7Yfs8YzzJ7cQjtq&#10;m/pSWubET3s6snGXAXPW6dBdYJ2y3Yhp2yTrjrei9xgz+kyQNkls9DRj+s82ZOPeduw70ZKf97di&#10;97GWHLzSmlN31TlzXVeOOz287hpz8aIWZy4IwLr6mqq+0JbaOizWMWefpg0XlRxsPIgo54V4Ww/E&#10;Q7cHMZYjSbIbS7zNSMIN3Ajv7ILfEie2D7UjR4L3m5l6vFzUlveb2/NiWXuujdLFubMpB0ca4Dvs&#10;e7yX2JC5W59RkidGjO3G8BndGDqhs2qKlCFjncXudGXgKCfc+tvSVzLIoCHyJQ5xZujE0YybO5np&#10;K5Yzc+VCxs4awahJAyTbdMbaTqC3UcavkqxtrIm5ZG5bC2WpgYmos5UAbmKmo5rTt5/YognDuxKx&#10;xoqK1VIJzTVpq6/DWVdtmKLNYicd1IwkVxupo6mrQQs1dRa76lK5Ur4XQzWc7bqy51Q+Nz0LOLzP&#10;nXCvNAL88vDyyuXOrXjOHbrB3uU/snf9Ps6sX8/RhbPZPXceN374iYgj5wk5fpuEI7fI2nOL0PPJ&#10;NF4K4qlHJG+8EnmfWMWnmCI+JVfzLqOOD3Kwv0ipoTi2hixR3TKx0hkxlWREVf57o0N2Ay8D03kh&#10;GfrZ1TAeXg6j4rg3z8RKq1R5z01eBWXRHJhKmSh9+ZVQnl0MUs21VHE3XgAWC+2bTplPOiXyuaWp&#10;TVSmS95OfyzLxwL0cxrTHtIoGfmx5OoXgQV8yqzlc7WoZdFLHpWJXa56L/n4Ew/zngvElTwRJX6Y&#10;9YCmjCfUlrynqvAzVUW/4n/CHc8bQWRnPCY/X4Cs+JX6ul+pEPtdX/yEh9XveCD596HY5ty6vwjN&#10;+0pqkeRksc5JZZ9JllyeLQ6gThkzW5T6tXI9+MEH1UmsV/VvePvkHR8fig0vrmXuugkMnDyIkbOH&#10;y/Eyi5krptF3Ymd6DHPAsbuNgCuK6mwpTTnJZCki4KDqfeXkZk63PlY4Kdd8VQBb0XOQRMP5ltg5&#10;mYuNVt4vqi0RbPkGDfYfbs+9OzqERhqQVdqd/Ao3Dl3uyOYTbQmOaUFUjDbpaQYUVXUkK0+Xo+cE&#10;PO92xCUZMP0HWyZtM2f4Qomfoy3oM86S/hPNGC5xrv8cY2Zs1Ob89ZZclHbXpyVewW254qEl9llX&#10;mrq8ZsjtG3qcONOec1eUjhzKzQpywBrpaLFA20wF8GlR4Rt63fA2G8QNw254Gfcj1mY0CTajBGRR&#10;YBNXrlt35OAAa6qWdRFVM+TNZh1eT1fj6w/t+bToe2pnqZO+15gXC1pTPlGNx57dOaUM9+pixcg+&#10;9kwa1Y3x0/oxcpKAPM6F4eNdGDm1GyMnuzBWuWl6WieB25q+w03oNdwYt5FK/1RnXAY40Wdwd1z7&#10;d5JMY4S1gzKdqA7mArGtPHboaEyP3pIv+sqPJo/19b7HWIrUiCGdWTKjO9MGmNPZXhtDC12MzPRY&#10;PbITz9ZLYXHQVM1A4dTFinFSbccb6fGLFIGQLpoctWjPAFtXTtyo425IHWf23SDLN4WwsBJu3s7A&#10;1yeby2f8OLllP/sWr2fPstUcmjWJY/Om47tiI9GHzhF5+BKR+28SfjgQz7NpFEl2fnkzlLc+SbwT&#10;eN+5x/DuThLvlfwq8FaJ4uVGV1KbWMsjAbpEIEtLfUxN0SueV77kZWI5b0JzVbcOvrwaQp1Y9IeX&#10;wnh2wJ1m2b5X/mk0+KZScNaHmstBvDnhxcuD7tTfjaLAI4ZiUeEyvwxK4qopEJUvTKinPOWhtAeU&#10;pjyW9TbSFJAjAGeL1c8XS/xYlacfi0VWAaxk4Rqx16VvVbb5SfZDnpa/oVFgKyv8IHb8PbXVf3H3&#10;Zhx+8l3l5L0kTwAuKfpAdYkocU4TTVWvJGO/4rEsCxv+Ir3yK4WV8r81H0kv+SRgfBQlfk+u6rV3&#10;PK9/x8v/69DxRorJm0cfeS82+uvTL6RH5jNo6nAGTxnAuIXjmbt+AQt+Gs3QuV3oM74TXfs74ijH&#10;nnLvrdKU+9m7igNUhn9Vhr/p1kdRX8nAAnBHeZ+TmyXjlyiDV1hh1ckMh26ikMPMWLTSgNMn1Ljn&#10;ro5/gAmJWc6S0YeRVjKDCz59uOWpTmKSNnFp35FSpEFGsTaZue2Iie5AbqYhV28bsfyAFf0n29B7&#10;tJUc1+b0Gmos263FjE0d2HysDRdvtOSyh2TgyFZEpWhy664uF25qcfOOFp5eBly5rMGZ82qcu2ZK&#10;C2XCMgVgpf9zXy19dmhYcVLTjiu6nbkq7Yx2RzxNBxAk9jnApBe+ei5Em3TkRg879g0yILm/Do2L&#10;THm3Q4e3PxqpRoz8vLIlb/bo8fa8Hg8XtOHNTjNeBHXi9Ahtlo5wwHuhKSmb9Vk2xo7Bbg4McbNj&#10;iAA3cpgT40Sdx03qLhnEhX4TOjJogr0otg3ObqbYdNPHqbcJ9j2tsOtqhr2L0o/UUCDWx6GzET2U&#10;H8TNnt79O6uG9dE36iDK68D0ka5MntaVDQtdmTLQHsuOethLM7LVY1FfRw511xOVVU5g6bBO/t9r&#10;qBH3O2oTIK8nOOty2UyNeY5uHL9Rzd3wh4TcCiU7IIGE2FKu3kwVK53D7Sthko9PcHjVBnYsXMG+&#10;GRPZNWoEAes3kXjislhJD1L3XCTjlyvcOxNPzNlomi8F8Ox6OG+uhfBOoHt71JO3gTlioWuojK7g&#10;gdjTVwVPeFrSTF3RCwrzXou6veJpxWteiFq/DszkhcDxWorAI/mcSikij3de4enJ+zy7HELV9TBy&#10;j9+h/owPr84F8HLfbR5f8KdAVLjgfiKFSo+s+AqKkxvIj6mSVkdxfK1k7zoqIipp9MuiXpzGi6gC&#10;3uc9lGUFz/Ke0iyAPa0SmBpE+QSyxvIP/15Gkm2rF+usTBtaXf475VX/EOxfRFh4Abl5b8nKeElJ&#10;3gvqSkXhpTUpQ+4IlE8e/kpV1a88UM2D9I6EwrfEiwrXSbZuLHlGnezvo9q3vGgSBRb1fSfAfpBM&#10;/FZs9funv/Ht+Vci/NLpMbyvHDcDGbNwDDN+mMTi3SOZvtGV/lM74jqqI1162gq4Amh3KxWYytBQ&#10;/w6abo0yAZkyLpVTL+VWWhtRXCnki8Va97NkwQpbjp114tp1O25dM+L6BS2uXW7PlRvfE5fRmZz8&#10;PlTUT6TxyWwaHk6hqr4HyVltSc1RJza1JbHxLchKas/9Wx2ICWnFrmOSdUfb03eMFa5DpXgMMKZT&#10;TwP6z9Bi16XvuHirJRdut+COX0v8Ir7nsrumANyeO946YqG1OHm2PWcviYW+Yk4LHVFg5e4iLc0O&#10;qEsbKBD/rG3FYXVrzmnZckJduYTUhWvajlzRsOO+tSWlI3V5vFGf5xs1qBvchqrBBvy60YBPmw34&#10;PLsdf4iV/rzbio+btPltkya//6zD483tSJylx7ONxrBDnXcH1Zg/0IgB3WwY7mrDULEow+ULHCBf&#10;cD/5AhcO6MThcd1YOr4bA0Z2YeJka6YNNSV6hSkThpjQo68pDj1MxBYZiSUypddAR6mitjg4mWJp&#10;q0MXRz2mjhnEhYNbmDm5B7OXO7FxvhuzxHrbOOqKvdbB2VqXeZKPL+sLpKLK5xx0iO+tSaaTPony&#10;nqSu2qQKwD6izLvtu3DzbiV5eR8pCk0hO0RabD53JQu730oSS5XI9UMXOLp2A9vnLuX4snkcnToO&#10;j593E37qOuH7zhN3woO4o3fxOhWL9+kEyi8ESo4N5uWtCFFgaXejeeuVxMtwZdTJCl7kPhRb2kCd&#10;5OFaUeFiyamNhc95XPyMx2K1lVE9Xki+fXovjmax4xUXAmg67knzsfs8+PkKpee8yZN1Np33U421&#10;VffzBQpuRZMalEuWQJUTXUZe5hPyc56TL8vspEdkR1eRHVFOYVgFdaLA5feSaAzN4WFkMY/CS3ma&#10;3kSzcua4VjJo4yeeNn6lrvyL2NvPquvAdQXvKan4Rkn5nxSU/k1ASAVhkaVkCrx5Gc+ozBWbXfVC&#10;dT34YfkLVVfJ5sd/qPpAK5O8pee/JKXkLSWV7yVHP5Ns/YDXZU950/CW94+/8PHl76pZCT99/IMv&#10;n/7kvQD97fnv+Ip76TbMjQET+zB55TgmrBnNrG1DWbxnIKOWdqH3JHu6D3BUdY1U4O0kx5pyeUiB&#10;uMcAG4HXTAC3wlkZGaOncvZZVHKiKVv2dSKjYBoxicPxC+rOfc+OXLqojPZhSGCwhbgiNwqLxlL3&#10;aB6PXy3h7eeVvPo0g6JSczLz9EjMbE9iRgd+3GVCZzcLxi03YOIKK/qNtaefCmCx7/2N6drPiD4z&#10;DVU2/LZY55vSvEPaEJunwZ3wDlxxV+OOjw4Xr7STYtKOk5f1OXvZ7F8LrXSD1NZUQ12tneRJPYbb&#10;WLHe0Za9llbsNrZim4kpfq6WhDkZkzdVnQ+nNfh8SI3fV+jxaYYajyaIdV6oy++rLPl9qxZ/L9Hm&#10;zzXW/LVAhz9X6fHbUnUalrXjy1E9WK7J1406nBhtwKgBvZg50Y0ZE3oydWwPxkhGXSAwH+wjCj3Y&#10;mFeDLXg8rjMe87pxaGUnrq0wo3mGCRWLzLk9wRz/6Sb8MMYIl8GOuPS1xlzysDJV6mApALOH9+Lc&#10;gT1sWTuDgWNsWLOtOwN6m2NproueqRbOZtqsMdDhgGTkqzZaxLtqkuqmS25HLbLMjMnprE+OqHRW&#10;d2OCbbS5YmpCpEc2VaVfqY7OJNM9mCK/BOL9s7hxJZk7N2K5ceQCx1etZcfcBQLwUq5IZr+6dQc3&#10;ftxF4KofCTp6C/9jwUScCCLssD9xp8JouODLo/O+vIkp5m1cCa99E8WyZvAivpTHAm15eCFlAlt9&#10;XAUNmWJrJWc+yGzigSwfBaTRfCeeZlHSx1IA6sQul1wUiPffoGHbacpPe5Ir4Dae8eLRnmukiJWO&#10;CMgmKSiP9LBCsqLKyU17Qm7OC/JzX5Cd/5q0tKekJTwkPVpse1gxFcrlL+8Miu8mS27OpCYwn+rk&#10;Rkqq/uKRcuPCoy/UVn3laZ3AXCOPxQYXlH6jqPwbZWV/4uUjChxZRbrY/6KMRlHoJwLwaxrKX6t6&#10;Wz1R+j6XSa4W5a0RVS8Qe14ulrm64i2N1W948+SzAPs7n98IuK/+4KOo7ccnn/j07BO/vv7Cpwfv&#10;+Y+s+9qFYLoMcGHojAGMXz6OiavGM37dIBbsGcKcrT0ZOMOR3gKN0i1SGX9KdWlIBbEFXVzNce4j&#10;1rqLQCzgKh03FKXuLUJx8ERn0gumEJMwhIBAJ8mfDlw8r4OvnxEhAfrEh1vLvrlQXj6UR8+n8uz9&#10;LF59mUV1/TAyskworrDgkoc1Dm4dsZfPHL9OBGu+PQMm2NB/rDVuQ0Xl+yoT8BnSZ7ouPx5vg3d0&#10;G277i3Jna1H2rBOxZQa4+4mF9tDk+JnvOXa+A8cuG4gS69HCyEQOaAVi5S4iDTU5wHWwsjKghwT5&#10;SUMd2DHFhPlWaqzrbYHP7oHkbTXk3ZaWvNv0nVhlNX6drsHbeRp82qrHH+t0+HpAjT8k+35bbMLX&#10;tVr8sUyPN/N1+HRGoN6jwZ879Xm2tgPVx/U4vrYzY0e5MXlcL9aMdObEAEviXAyo7GlIheSNppEm&#10;PByszftV2pRP0qfhiB5PfzblyXBTni4wlUJhyMcVxuyZboqWhTYGkmstJNdamYglnj2Hm2cPMXyo&#10;IzNWu7BsoxPWVlroGKozwFKX7aZ6nJT33u6oQ3RPTbJ76FLSxYgSJ12KhmlTukSTwoUdSJP9C3fT&#10;xkNHlgd8qBRbWJtbS96dYEp9EygOTsPnTjrXL0Vx88QNjqxaw65Zc7iwahlX1yzm7JqNnFu5ifvr&#10;t+O74wRBh+6SfPAKWRsOEbbPh/TToTy57M/z+wm8ElhfZNTwLL+JJxGSP5WeWMFZFAelUxddxGPJ&#10;xg8E6iYBuDG9kcZ4ZSKxRBrco6i/HkzTaW+Kj92lTGB9sPsyFac8yT50k4YDNyjYd52w+0nESu5N&#10;CsggPTSf0shC1WWqvKxnosBPxV28Jafgg2S2DyTlvCMrvolKvxyqfdKp8Eqn+L5kas8U2fcUMsNr&#10;KCgWq1z5K6WVoqAP/lB1v6yu+o0CUV9l7t+84j/x9sonWuJAusSBsnTJ87VvaBBQH9Z/pLn5d5pq&#10;P/I49xFPJBM/FAvdUP1WdV+wMiNDTfM33r75gw8CsDKM7LvXf6iGz/miUt/f+fLmV35r/sjvNZ85&#10;fTKQbsO7MWrJMIbMHcSEleMZt3o407cOYtHefoxd2ZW+k+1Vs3N06S0AK2edBeJ/QTaX5xZ07mKB&#10;k9L7qoc1Vp2t6THQnPnLTImJcSQ+zpH7d624fFET73uaxMYYEhWmS4R/O4FYj5w0R6rrRtP4eBL1&#10;T6aRUzRUlYVzcnU5ddGUzr3tce5rydTNyuga9qLu4jTHWatGqezaxxDnAQaMmKvJwWutOHuvJbdE&#10;gZOy21H6xIasenvc/dU5e6Uth0+15dhFNc5e1WHPYXVaGBrpqABW7ufVVO+AnY0BTp0kP+po0Xe4&#10;BXOm6bNliCarnAxYPHIgF+9vo2CPCR9Ht+brT9q8XiN2+Kg+Hy7p8lFU+aMs397S4fW2DrzYq8P7&#10;s4b8tlldNR3on/sE8GNafD6iycs93+O7qj2dXcxxcjJkRjddPPtoUtJdndI+WjQOM+LpRGNKh2hR&#10;s1mbT1IcXq6Vz95hyss5VnwRFf42Q9oUI6oW6uEx14Stowzp5aBJj+5duXbmFJvWz6LfaDs2Hu3B&#10;lOk2qj7a7XTUmCwKfE2xzmZaeIpNzu1lRIVk6fLeelRM16P4hAZ5e9XI+KENqZu+J352W+4YtSFw&#10;5hbKYp9Snf+UkugUiv1jKQ9OJtM/CT/JwO7nPTn344+cXzGPW+sXcE0U+PySNVzZ8BMeG7bhv3E3&#10;dw96EHXoOlk7jhN74C6+R2IoORPIU/cwscOxPI0QtZWDvck3lSexxZJD42mMLhRw62hKlNfFwtYn&#10;V9GY+u8s/00JJTz0TaL+dii1J+9Reeg2OQdu0njMg7Kdl8g7couyn84SeTOSMK9U4qUl+aSRFZhF&#10;U2Q+eQk1ZKQ+JD+jmcLc1wLzc7HqrygpfC/W8TMF0ZXU+WdSF1RAY4gUkbB8apV+1PJaaUgpuQnN&#10;ZCmxQiCuavyT8vq/KKz5DwVV/yUh/TcCBPakWFH6pHJqix+relo1CqCPHv1BU4XYZilEj1OreVTa&#10;rLLUj8U2P5BsXNgkNvzJ37x9/ydv3v/F0zd/8fnjv0PKfnj7ld++fOXrl9/49eWvYq3/4sS5MPpN&#10;7sPQRQMYPLcvIxYNZsLqUYxfO5B5vwxi7g5lSh0Heo9zELtqh5NyCVOUuJPYZVsnS6w7Kye2lBz8&#10;b/fJ+Qut+GWfAau3SKE/Z0pasiV+vtYEBuoRE2lOfJQpyYkWZKQZkZaoTVKMBrGxOqRlW0gBtCUj&#10;04jUDGMu37Zk+DRlnHUHug8zZ9bPVoyQ7RgyVTmJZU3X/qayLQKwKPDiH9tz4GJLfjjUCo+7LYkM&#10;bkFGoTjDMivuB3TgzNVWHDrdhv1n1Tl1Tp012wVgfQNl4m5N1b28mmodVFXIpZsx+gZ6jJhsxo+j&#10;jLk/yojsEerc6ySBev5kfG8vp2GKOr/P1+DVHi2e39DlyVVN6s+r8+S0JtXHNHh6Xo0XF9R4c7gd&#10;3za25e91mvyzXp9v54z541x76g4acnmuPnNHGDOkuxnz+luw0dWEAGctigapUTVem6Yp+lRM0KFk&#10;jYArOfrtZh1e7dbm3WEzfl1vzdcFFnycIY/XmMESS/jBmKiJJvyyZj0e104xc0J3ZmzswpZjznTt&#10;ojgLI/p2t6W3lR67zAXezjokdtem0FmPukF6lK1WI3+/GtknzUnZa0bMRnVitmkRuqwNYf1aEzFy&#10;mtjIYhqUfsQB8ZSmllAcmkTOrWAyPQKIu+lF4P6duG9YwPVFU7k6ayrnFq3hwrpt3Nr0M2k/7SRg&#10;81H8dl4kUbJqyil/kvfcJvlmInlKLr2XTNq1OPJuJ9N4N56m6BIehGXSFJrNg5Q6gVZacq1qFsIm&#10;UWJFhWslK9cpoPsnU3fZl5rDtyk44k7y8XsU/HKJoiMepB+/T+jdJGLuJxPvmUT8/UTSfVJ4IFa9&#10;JLKEzIR6yrIeUa6ocMYLKrJf8qRQbG7ZewrEXpcHF1IVlM+D8HKexlao2sv4Sl7ElfM8pULs73uK&#10;ar+RXyW2+cn/KGmW9gTS8n/D50IIGfFlVCrbLHDWS35uavqNR7JUhhVShrp9lCmFSMnEFW8E4pe8&#10;fPieyqf/kP/kHxpe/oc6ZRpRUeIvn0R9vyiDuX+T3PyVD0pXyl//5MtnOHoyCLfhrowUcAfM7c3g&#10;2b0Zu2wE41cNZfKm/szf3ZtxqzrTd4pyL66DWGYFYBvJvNYsWmLCqo2iwJKDLRysmLvQggA/Y8LC&#10;DFi+wQEHsdg3bhlSUtKHqoZF5GQPITXZjpKyrtQ0uFBW3YvKppFieftwJ8AInxAt9p5tz5ZDJgyZ&#10;3Jnug51VN0b0GG3C8n32LNgobZUh85cbMmqqMX1GGzF6ji6bD7Xm4OXWHL76HbdvtsI/4DvuBbXk&#10;yr0WeChD2IZINr7zHQfPtGf3ofbMWqf9rwIrEOvrC8iq+3d1VZ0qBjgZEb5UbOwsc57NFys7W4v0&#10;Ad+TO1ikfd4Iwn4aSuUiU369oa+a17f6ig6ll/WovKxN1Wldas904NklNZ4fEYX+RZtfV3fg0zJ5&#10;fkKLT+vV+XJMsvE+NR4eV+fWUF2CnQ1IHWBIrIsOCR01yOkpIM/SoXy8JlWStZv3iSJvNeDVNRM+&#10;X9Pjs6ctv50Sm37Sit/WmfLXeMnfsw35NMZAHMJ29m1eyIwpnVl3uhvrtvfA0UKTjX3suDjMiV8c&#10;TDnpIjl3sAlpYp9zu2tQPleHvIPtSf+hLQlnDbgiheLWBl1iZL3J2/VI6/g93v36kBvTIIpYLRDH&#10;UOQdR36wAOwfT+5df3Kv3CR6j6jt2jlcnTqKq2NHc2HRKk4u24T7tj1knz5F5k8HSNl0hOifrxBz&#10;NICMSyGk+eQS55VL4u0MCr3FMl8NodAjhrpw5Ub7VGpF4euTGwTcGuoSyniQIfBGl9IQV0ltbBnV&#10;CRXUxhVTI5a+9rw35Yfd8bsURt6NIArFRsfdjCHiThIJYqHTvRNJuhtLyr04auWzS4MyKY4pozSp&#10;gaq0hxRmiLsQK92U94In4jRqyz5RGFVNmWxXbYiofWQZj6OqeBpXzduCZj4oVrjinbzvC+lFvxNb&#10;8JW8x/+j6DmkV/xJsGTnIvn8pqhCyb2vaBBlbaj/pnISDxIlAshnKK02VzJy4XOKqj5SL+pc9/gb&#10;xY//IaPpHx4/+9dGv5f2sPF3amt/p7FRLHvTV16/+o0/foetW2/Q2dmeETMHMWLxIAbO7sXQef0Z&#10;t3wkY1b3ESvdk5lbujFwpjIahp3kTgHYzZItmw3wv99WLLE6x08Y4iox7tRJY25e1ebGdU127DRk&#10;mjAwcKwRJy+K4ubN5sY9V9KTbSgr6U5xoT1lNYOofz2fJ79uEpAXEJboxpYTXbkS4sahq10ZN7s7&#10;dl2UwelMmLTKgZ7DLOk93oLBEw2ZNE+bWRI15/2gxtRl7VnxY2t+2vcdP+1vw76zbTh3RwD2asWl&#10;2624fb8lvqGyvNea5ds7SFzQ+leBlZn3dXSVETWk6WrTrZMZUVtNyJ+jT9pUA8oX/TvXb+nIDhQN&#10;b8fDAa2pHGlF4MpOJG/Tp1Jsc7WHFeXXrUi6pE3EkQ6knNCk9kJ7mm9q8dZDj1ebO/B6WVveLmzL&#10;r9s0eX9Kgw/r2vBpeUtqD2sT6qxD7HBDGqYZU95DYOqhRtbY9hSOakf1VjveXLegeYsuDVLVHtw3&#10;4bmnHu/89PgSZMYfXpZ83WrG14Um/LrMhD+WOBGy3IHF2ztz+O54pszqi4OZGhucTLgkFumykzmX&#10;5HHEQDNyh4plVsaSXm9M7rkOxP3cnphjungdtCTygAVRP3cgc5UmaV3a4+NqSpJ3LjWFkttSK6i+&#10;H0H2bVEYUeMMdz8yb0i+vXwKzy1LuLZ4CpenjOHS3LmcXLgB9007RQlPkn7kFGXHJZPuOUfmzyfJ&#10;PXGPfFHj4pOePPASuxycSuatUDLO3CfrVjh1kTlU3o2kLqqUemXy7MRKgaiAJq80sbaST0PzqIkq&#10;ojqqhGrJtNVBKTTdiyT1yG1Z3x0SBeZIjwQVwEneyWT5JJMq8Kbci6HML4kS/1SqJHsXSBauSm2g&#10;Mu0ROUlPKBUbXZdQS6WocWnyQylWGVQGFdIUXsQjBWLZlie5z2gq+URFyjPKMl9TlvORhLTX+Ke9&#10;J676f2RW/kOMfy7lIVk0plSJ+n6hURmcLlOgDS+gLq2W+vxm6kpfkl/4gujsZpKqfyPr0f/IFnCL&#10;Hv1F07NvvH/1lY+vfqf54VcKZR3lss6HD/9QQdxQ/6tY6v8SEORB956Oqpk1B03tw6AFbgyY3ZNh&#10;8wcyckk/xqzqybStXRm9xJHeE6zoNsiGjj1t2LxZjTvXWxAe0YGYOF127tbnkKjb2VPfc07y5u2L&#10;3xPg3o4LJ7UYMsGCfmNtcJtkwvQ12mw/qYe3vw6VjSOofryIqgezaH6zmvy6aey/OppLgU4UPVvA&#10;4SvLsO5oxYS1lkxc5kL/8R3pP0ns/EhxgyPkM8ebquaxHjZZj9kL1Jk9vwNzZLl4ZVsOnGvFhfut&#10;OOn+HadVHTxacE/UePFWDfpP0xWADRUFVsbF0sFQmq6OJtbmekwdYsTe8UYUrdfl0Rotni7UFDXu&#10;QMkkNepHf09l59ZU9FYnYIY+Xj8Zkn9awLttRNg5fa6c1yP6pliO+3bUXtPluVSyDxs78PscsdPr&#10;OvB5n2TgM4a88TLj2T0rGo7rSf5ULtloEtdZm9IJRtSsMaR4mhZ5o9TJ7qVBs2Tgp7vUqDku63E3&#10;ou66EU88zHkp7d09Iz6dMOHLOCs+TjLnP6LE337S5e7NMew/swJbG23UtNujZ6jNZEczNtqacqaP&#10;CeFDLEkRe1Q12IKy2SbkndAm/aAaKce1iP1Fl4wf9cid8T1ZPduR3U2bWN32JP5wgaKS3yTTNVGT&#10;kEuOZzjRQRlkBCVTEBBOmqcHfttXc33pDC5OG83ZaeM4OX8FdwXgtBNn5LNPUHzTh2rPUEqvi1re&#10;CxWVvEnlRT9q7sRScT2C0oBUCu7HUeyTRFlQNpX+KVT7JlMdUURTUhUPRTUfXAul6Xo41bcjqfGU&#10;v/unUSsAl4flUBVTRNSFAAJPeRNxxkvgTSRKlDDZUyy6VyIJd+JIFoXP9U4i01vWJXk7V7lXOKWe&#10;6pQmycVNku8ErIwHlMZWCWiPKLgn2yIwKgA/jCyV7RA3kPeGSgG3Kv8DRelvKEh9S0HB73hEPeNG&#10;6BO8Ih4ReD1aiks+DWKPG+p/py7/pXxeA/XiLhpkWxvFPTRmNFArIBeXvqbu6R/kP/ovhY/+IfPB&#10;PxSKjW5+/e9th/WivEVZr8hJeUSDFIOHosCN8pkvn/1NXulNevftglMXZVZNyZjzejFwTnf6z5Ds&#10;O6cfwxe6MnaVExPWODBgutjoEdb0GmDNgsV6XDguVvWuOn7+uqLCbTh0tDVHjrbg8pm2eF5XI9Sv&#10;A6mxmvy43Qa77p3oOcYKl5mmbLtqzC/X1AiK60Fh/nDSUhwJjLbFPc6Fq35uVLwbwUs2sWz9EGy7&#10;WjJlizUTV/Rn2CxnBk/vSL8J9gyabsGAaWb0Ga/PvGXarFmvyWqJmytXqLNuQwf2H2/LvtMt2Xnq&#10;OzaIQzx6pjUbd7Zh+AIt+kzUo4W5hRFKs7AwUfVFNjM1wMraRIK8BVsnG5G7SZOSOeoCcHteLWrN&#10;h3kavB3Tjsbh31M1uS0PtrSh7JS876AWlTcE+MuGxJ3XJ0GWOddMqbyqx7PTWnzcp8HXdWr8ukGN&#10;jxtEfXdr8uKqjii0NfW7TXg015AXk8WujzSiapgGeSu0KN+uS+MqNcrHdODJFkOendel3t2W7Oge&#10;RMY5khNqR80NUeRT+nx0t+bjOgF5lh2/SZX8e6Exj/b3ZYj8UBr6HRjexZjzrlZEOVsQaGlAuOSR&#10;8ukOlPezo2qoGZXDDClYok/GWjVyNmmTO7cD6Q7tyTHRoNhCn1wzLVIMvie63wSKQypJ8SuiOKWS&#10;QlHfcAEj2SeO0shE0jw8CNu6nusLp3B+zgTOzJnGz+Mnc37VJjJOniP17FnSz16VAziVopu+FN4T&#10;q3v8OqWn71Bw8Cblp72ol5xaIQpVm1BOdYiorNjPTFHn/MAMHsSW0BhRqLq3t+lGBHU3QqgSy13j&#10;EU7VrQiq7sRTIRk1wjeD4FvRRF8OIvJeCrGeqarJxpPFQscIvEkesWTeTyDVJ5UUaTl+qVQqw/tk&#10;PKEotZmoqAbyEh9QppzpTqgh62oEBZ5psi1llMc3USwqXZDwRJT3LUVpb8lJfEZeigCc+YWQ7L+5&#10;6l3C1XNheJ68S3lCqWp2/bzCzxTlv6W04BW5kulrYyT/RhSoHMVD2a9HeY+obpYsLfA+f/MfsdD/&#10;lcd/8/DVf6ip/5Oa6q+UCsC5cbVUlYnNb/hdQFaGoP2LsMg1ol522Ds4qrpC9h7fmSELetJvWncG&#10;TnVl2Bw3OehdGLe6I8PmWeI60oKNG7W5eroDZ4+355a7OieOtuHIge84e741p0+JVZUIGOJjQEqK&#10;CWWVVhw+40jHXl1UCr7xF03OXW/HKWmXLrfi0In2nLzWguv3WxCcpU/h8048+2cd+U3r6T9SmTTQ&#10;jNniCCetGs3I+d0ZOsuJ4bPtmbXRlB/2a+EVZsvPov4//KTBNvnsXfvUOXBUnWOyfb8cbs26X9RY&#10;uk2bzds0GDlbB7fxevSZYECLPt0l2PdyooeL7LyNESaiwp1czOnRV8DW1MRSnm8casBT+YA/1nzP&#10;X0vbS1PGbG7Ds0HfUTeoBQ92afH4rsB7sgOlN43IP69FsdjRyhu6NEk2bl4v0G5vxx9iob/92I7f&#10;lce7WvP7vjb8s0OD/+7T5ddzOrxaaMrzUWbU9tajuo8mT4fq826iLi+HteXREg1e7tLl2Sl7KmL6&#10;kCg5IzLJhWI/a6pEjR+Lrf54yoKv0xz4baaN2GhT3m7QZp2rBupamvSy1GW6uTZT9DU4aGlIdHcr&#10;ygZZ0DTWkqpBpvLYiIIB2mT00iKnry6lQ3QpMdOlqrMeTV31ee6mQ7ptB05rGJB46D7F0bUUZz+m&#10;IiKNFI9I8r3CyPcMJvWqO7EH93Pnx2UcmzGFH8dOZNWIsfwwZhL3tu7Bf99R7m/+heQbgZQFxJJ1&#10;yZPMSz4Unr9L7p7zlF4OoPJaIKWisJVyYJcHZ1EtEKWLSqb5Z4pNFhUOK+BBeC4PRJUfeMcKuCFU&#10;34ygURS85lYk5TeiqA3OELADiDsXQJR3OvHesp2+aaQGpBN3P5FEaSleCSSKAicL7Nmi9GWhWYT7&#10;FxAVXkti8mNRnRqKwrMo9U0h9YwvGTfjyAytICOikbRggTqykay4ZrJin5An1jk/4x2ZCW+JyPkP&#10;d/2rOLv9DAGnblDilyZZu0gcQiVVwbkUhRQQGV5CZEIdecm1PEitoTmxlKqsh+QJjE9e/nvG+eXb&#10;/9DwTGx085+UlH2lvuY3ijOfkZ8o1r7kLQ8aBN4HX6kq/42pMyfSb7AVnSQHO3a1wnmADUPn96Df&#10;TBfcJnal/+QeDJrhwvD5neV1O8bMNeXaxQ7cd9fh0pn2ki87cOh4Gw4fbMPJ463ERX6Pn4c+SRGW&#10;lFb2oKx+KGu29KSTmxODZ1hz7MR3XDregtsCbZBfSzzutua65/dEpnSg+GE3ip704Ol/1pHduJ6+&#10;o1xwGaHPjB29xEJPYdxSV0YIxOOX23P8Uhsyctvz4nM3bty34ce9auw4osHRC2qcuarGkdNt2X20&#10;PfM2a4vyarBwpRZ9BV7XUfq4jTKkxbDBfejfrwd9enelt2QIOzNDnMVeOnTRxlhbC1MLA36coE3e&#10;DFHbVe35sqI1H+e35c/l7flzqiavBmrQOKo9TT+1p+JnDSqPalB7Xo3n7ro0nxHl3qHGhx8F+Bnf&#10;8ce07/k6+3u+bGvP50vGfN2jxR9blevDurzaqs7j6cY8GW1KdT+xxwsteT3JnjfDHXjT25RHAwWi&#10;Tfo8Xq7O80s2VHo6kOtpI8VCcvENSx6Lkj/boc2rNeo8+9mAlxsF5rVm/LZSn+A5ujjZqWGgpcV+&#10;J0eKR7jxfHofHo23oXqECSVDBV6xIzmd9MjvbExRF8n1sv+N3bRo7qnLYxdtnvfR5qGrNte12+Ex&#10;fxuVGc1UJouNTi6jMjieYq8oOdhTyPUPIeDwaY6t+YFNU2exQdqW8RPZMnwEm8bP5cL6vdzcuEOW&#10;h4m4Jkp41h3Pm5HEX/KnzF2KgOTdEt9EgTiAEvcIyr3iqBDlTfGIEmhyRPFzaAjJozG0QFouDUFp&#10;PJTc3OSTIHY6lPKrgVTdDKFBydOSodOO3iVc8qsCcLKPtMBMoiU/x3km/qvGoszxflmkBGaTGpRP&#10;qH8e4bKMDq8gSYpU8v1YAT6JmLtJRPtmERtSRnxwBSnRDaTFPiUhpEGgbSY7+TWZosDxYptDBOKb&#10;HtnsW7WH4LuhVGQ/o0ZUsyGkiCqfFColHhTek8+V4pGdXkN98QsaSp7SUPWW5ge/8u7lV969+5OP&#10;7//ky6e/aJCsW1b6qwD8q1j1xxQoY4MVv6Op/jdePv+TrOwXDBozni4u9nTuqsx6YKG6FDRkenf6&#10;zXamp6ix62hn+k4SkKeKMs91YPQCM7aLKN26rsUN5brq6dacOd+Ow2KhL0nu9LjZTnU/77ET5hw+&#10;58h4UUwnVzt6DRIFnmzLlLUiDjvbc+lqawLutiTQW2y4R2viMsypfzeHisdjxEH059Efm9l6aDwd&#10;B2uxaEdXlm0ZzejFfcUN9GDiD53Yf7YNWYW6vPitN77RHdlxWI39p9Uk73bgzLV2YqG/Z8NuNRZv&#10;0eQHUd/Rs0R9BVzXkca4DNCnxcSRgxkoAPfo0Znu3R3p2tkC535ipc3VMdbVwNxaaBdbHe+mT9lo&#10;ycOLNXg3uzVPZ3bg9VxRznmGvBuszYP+ajwZ256Gqd9Rv60tDRLAH076jqfT2vF+oajuvO/5bZYA&#10;PLM1v65ry68/GfNZrPdLUeDc1doUilq+mKvHS6kuz4ZKURAFfthfGQZWm3pnPRpk/VWjtKl0a8+D&#10;aWo8PiR2em0HHu7W4Pk+U94slyIg9v5x/w48m2jI6422PFzlyNu5TrBTmVXQkHNunWga48IjyR7N&#10;Yw2pG65J1VgtSsaqkz9Mcvg4E0p761A7WpMKF3VeiCI/7aHMmKhNg6sazeMk79hrcKnvSFIkVxbE&#10;1lGR0UhNbC7V0Tnkh6TgdyWEy0c9OLPnFPsXLmfXzPlsmzqdndNnsViUeNWExVzbuJuLa7ZzY+9d&#10;kgRcH1Fbd8mr4fK/wWJT0+TArgpMpPiKL7Wh2VR4RqvOHseH5JMq8NUESXaUx1WheZQKeKWicA2i&#10;ng9k/Q8CkmnwjqHhTgQNYq3LxMJG3oojRlFhn3QS/DJU0MaI7U8SVY+R/Bwjr8f55xCsTFzuly8A&#10;FxEbUUFceCUBtxKIiygjLrqa6IhqYqPqSBD7nJjymvSUVxTnfiAz+QVJUY9IiWkWgB/iH9LI6QP3&#10;OLX5IBlJ1RQUfxHgPlEpEJdIBi+/G02lVyx1dyOoDsuipuQFteUvqK96zatnX3kjAL95/Yfk3m+8&#10;eqV0yxSVrfiVarHhBckNkrUbqSxWFPhXnj/+m7uyvf0mutF7aGfVzfqdnOQY7mpPn1FdGDDXmV4C&#10;cLehHXEd60SfSZ0kA9sxcqEN/SabMmamAT/v0lHNxO9+S537d9pz73Z7AbID85Y70mmQtSiuGR2l&#10;OLj0tqXXQMmukx0YuNSK/qusBEJ9ycutcb/QQgpxS8qaBlD/diINryZQVNOT0of9yK6expkrxqRl&#10;mfDT0U5MW9+bJT93YcMhS45fbCu2+3uJDs74RDqzQ9T2yOW2nLnRlqPn27LnSHsWCrwbxeUuWavk&#10;Xl1chxvQQ0Sns6sAPLh/L/r16Ua/AS5072krO24uG2qGjeW/PZrMDPW5M8SBF/McaV5hy7uV7QXA&#10;NrxY0Io3s9rxerEc6HO1eTlCXUBV44UotTIs7MPZbXgypjWPRrXl8SR532YNfv1RFHyGWOelbfhr&#10;tUAtiv3HcVE4scd1e3X4ulmTP1fKawu1RalFmaep83aoGg0jtOWztMXOdqDJVZfqXh0oF1DrbNVo&#10;HCz5eIoOzwXAFwOMeTnAnLdzTHknFfb5EjNqfnZgXg9TBlppE69MJSp5/sukDnydpMmbKSY8X2BI&#10;xQgDSsR1VAw349EwA95P0qCquzpNor4PlOlOB2nycnB7nk/WI7azLrs6OeG7YbdYyCrJd2KlQ0UZ&#10;YwvxvZOJx7VYUs97EHT6Gh4/befMwkVsn7WAnXMWs07UeHi3/myauYnza/dx9scT+J8NJe5eNBeP&#10;e3L5lC/uJ+6QeDmUqvBs0s/dITMwj0Kx0aVyoEf6ZhOjzDIodjc/QBQzUFHOLFEyAdMznQyvdAr8&#10;0yi/H039zVBqb0gTO550PZwIUeFYXwFV7HK0qHH4vWRiJftGC8xRUhRifDMJ980lJCCfmNBSEiKr&#10;iRS7HOKRQEpcPTFxj0mMFcucLJY5Xixz4hPK894JmJ9Jy/ki720SNW4kSSAO8Cnj8LpD3D9xnYK8&#10;16RITo5OeUlYdCMxovbJ7nESN+KpCkghPyiDwoLHNFS8oLHsJU+aPqnAff3qd1Hhb7x4/RdFor5l&#10;pb9Rmv2aoqRaCtMfUlHyrwI/bvyHQ1ej6T6yOz2HueDY3Q7HTrZ06yqgynPFRrsKtF0Hd6T7cCW/&#10;OtFvij0jFtoyYp41Pcaase+QBT73TcUO63L7qo4UMR0CvNTw9TRg2kJHeZ8Z3fso05DaqqZb6T3e&#10;jkGLLRm80pIBK8wZtMyQkSJsJ6QANL0eTeOb4dS/6EfdowGU1fbm8DVbrvrqcfluW/Zf1eZOtCVh&#10;mQ74BrQmMeE78oq0KCw34sp9I34+1YGjkqtPXvqe/SfbsHGPGgu3arJltzoThIueo3VkPw1w6qNP&#10;xx4CcEfJvt17O9NnsNjoQU507W5N91629O7niLm5HtPtzXkw05b6uea8WyLWeVVbPi+SlQ5tTcU4&#10;DUpdpXqI8r6eocaDRR2oXyB2etT3PJ7xPR8XtObVAnm8tT1PVgkEc9vxdUk7/tzYjm/rW/PXZlHl&#10;E5r8tleLj7d0SRY73ThHQJxoytcZevyzRF9UW5v3wzT5OqUdL/q1o9HViLqeBlRaGPJIrPYDBx0e&#10;dTHmxUALXo834UlvYx700+P5DCPeL7Pi2TJzlrp0UN2UH7ldH36QQjPTVLbdSrZR7M4kM4rlh6kb&#10;ZkftQFtejDflwyRdKnspQ9Vq8myCBh/XtefDetnH+Xqk9zDggLMTd6bNIu2eqGSiKIwoYKwoWaJY&#10;2zCxuLG3wgi64s29Q8c5tXIVW6bMZMfUuWyZsYAlQ0fQv+sQfpj3CyfEYl7cfZ2rCrjnA/ASNb59&#10;0Q/Ps76k3o0j+sQtQkUpg27HkyoqqZxsCrudRJqodOidZFFOscPSwu6lECkQBonNDb6fSri0ZK8U&#10;yiTjKt0si6+FEXEvg0gBXcnDiuJGyHui5T0R8n+RAnWUABzqk0VMcKGoqKhvRBURwcWSibOJFWDj&#10;pRWkNQu4j8mLf0BRSjOFac8pyH9PUuYnUeZmUiIfUZT2Uqx2ASdX7yT4oheJ6a/xjXuKZ2QdfmL7&#10;Y8KLuOWdSURYLmGS50PiysnIfki9KLDSmaNRmQ7mqSjw2z9UAD97+SfZOR/JTnlGoWTfwmTJ5RmP&#10;KBcL3Vj7G8+b/8fZ6/eYvMiBOSsdGTtN4BpqT4/unejh4sSwmd3pJQC7jbRlwFgHeo3uJgqsjA5p&#10;z+hFtoxfaMSNyx3wuqOH3119ftlpyPUrUqhj9MnLNVXNvj91ualqHuFufZVbWu1VU4T2n2NOHxGJ&#10;gUtEHBaY0EtUesIGPfyTlNE4bEnMUW5k0CMyWZNJC42ZuMWCH0/oqaZPOX+nJSe9OuAf3pKcgnbU&#10;NptRUW/DoUua7DzXjqPXFPVtI3a6DfMlWq6V7LtCBLD/VAFYsnSPgYY4irA4dNOlhVNPqSyuYp97&#10;d1INM9K1uy0u3RSo7bC2NMRnlikNYpez5mvxbp9k3Lk6HO2hRkKftgKT2FllxsBlbfkyvTWPp7bm&#10;udjrD7NEncdIm9CaZz+048GODnxY1IoPE1ryemZbfj+jzR+72/N1Q3u4r0vxGU0W9NNg6zBD3ghc&#10;v0035D9ieb8uNeLLRBP+mWbI33PV+DhUcmhnM7HUJrwYJNa5nyYfXE143UeXdwPN+DBMrPQAE96P&#10;MOP9eAdeTe3OU7FP7LDi6gI9utpqM1NsxwR7XaKHyHun2lM13J6i/l1oHONE5QBrXk0y5uM0XR4O&#10;b0OJc1tqZrXn0a4OvNinzsft2pRP1sezby+Chw8i9pdT5AbnUip2Ntk7SxRIAA4pwV8Oet/rwfid&#10;8+DyrsMcmDmP3dPns2PxctZPm46bUzcmDp/PxR8PilId5cpBdwE4iIg7CWT7xJFwJ4r44+5kHbtN&#10;dlAyIZKRvW7HEChW2Od6LPdF5X3lcdCdFMLuZxJyV2AWCJP8FTgzReUyBcgMwuRxksBafC9BCkIi&#10;gQJxqJeArADrowAtBeG+QCzPI/wFYD8pPpJTY8NKxUJXEhNZLra5itxiyZ+Vv1KV9YbilKeUZjwn&#10;J7GZtJiHpKQ+JzL6CXGRD8mMfkhD5nPJ2plc2XiQ5MO3SXBPJziwgtC4OrHTVQSIc3CX9aUkVJCY&#10;2kB4SgM5uU9orHjJg2qxxbXK6JjvVONCP3r4lcaG38mWwpERXSbwVlEkACudTRRL3ljzRSw3BPjv&#10;4fj59ly9r8MFdyMu3jTk0AkLhgwSiEWU+kyyZc9+dcmrasxabicK3JUhczoyfKEdIxaYcvpUG7zd&#10;1Qj00uH0EQMGjDDiwDFjAoONuXjdgvHLzcS2dqTnAIFYFLjXUBv6TjXHdZoJfecY03eWEb1FMJzH&#10;iRpP1sU9UJvIbBMOXhXQR7Wjvzi80Uv12HrenqNXNLjm9W/vKh9l8Pd04eOlHf6xRmw6+j37xD4f&#10;vtqG87fasP14O2ZuUmfzvg5MXKxNrzH6uAojzr0NcHDRx95FjxYurh1x6uEgTeDtIfD2sKObNJce&#10;spFdLYgR+Q4b1oaIYeosGaKDvVjrGS46fFwkijhcXXKnMlmZGu9XtOW3ZW34tvR7/tmlzt/rRV2X&#10;fMeXHQL3fsnLK77jk0D8beF3/LG8Lf/dr0HJOjWi1muTc0qfXo7arJIv7sMeCfQLdfk030CAN+bb&#10;JGV+JD3eitq/H2rKw96SXZ0N+DJZiy9DO/B2gKFYbT2+jpT/lXzw1E2Tx4OM+HWOE//M6UWjKO3p&#10;XkYs7KeNlbkWGoYaHB4mRUGqb+ZoqXpdrSge5USVPC7vb8nbaUZ8EqvyVgrRk9GtaRglS9neLyfU&#10;eHtOjVSx5V4TJ3J1/FC8V60n60qw2MB8cgXcUDlQff1LCAvOE1sbT+S1IAIu3uP6lp38vGId29Zs&#10;YOPipYwdPBi3nqM4sk4AXrqTyz9f4p7Y5iABuDQ0g9LgFPKueFF0O5KK8ByKfRLJCckk0jORuzdi&#10;CBHljxDwgkRFg+6lSW5OJeC+YpGz5H15pAfmkhmUS2JQnhyUGZJtM8gUcBLk74H3UgkRBQwVyMNE&#10;dRUFDhdVDpMCFOqbR4zAGyX7EhteTlJ8oyyrqa/4QnPDNyqLfqOm7FfKcz+Sn/GG1NjHJMc+IjWu&#10;idywSkoCSqmNqSZDtjtk+3HyLoaRfSqItAP3Sb8cQpp/BoGBOQSF5ZOTJnm48JkK3rK8x6oROpQ+&#10;5lWFz6ksfEFV0WtZ13tR2U+Uy/PM6AryE0V9U+ooynouCix/kwz85vnf3L+3mMOn1di2W5dtezQ4&#10;dlmDm/c6cOysxMF+lizeYEl4gjFR8QLIUSVHdhOAnRgyz54Bc2xYukFLcu93eN9tR5C3DmMn2dDR&#10;rQt9RnfFdURvxi12YPBkJ8nYLgKxiN1AO/pMMcVNIlhvaa4TDekxwYBlm7Vw6qmPU39tTvtY8MMh&#10;WzS0DbCW2NV/hg4zthqwdKcZp93b4hnQiqiodrJN7cgoNGDfpfZsP91aLHZrDlxsLcWoJcfFSi8T&#10;9V21XYOBM/XoOdKAnkMMxDor6qsvTQDuKAewo7MlnVys6dZLIO5pR4/ejvTu04mxUnFmDTDFY2J7&#10;PGe1xdxYX3WnUvBUTf5aLBl3iDpvtmjxYZ8ar9eq8W2zOv/Zos4/v+jx321a/G+nJv87ocvvknN/&#10;361G88yWPFvYFqQosEuNv29psmGUJramOjjY6mBnrckwZy3OjNTh9+Va/DHVAEQ530xUo7KrJu/n&#10;6avyaIOLIR8G6fLneC2+jtHi7yn6/GeiAX9O0pfXTHgnO9ksefjdBHv40YpbE9TQNdLCzlYLBwdd&#10;vJbY4iNWuZ/YbzdLI9JmWpDsZiRZ2JAvW/V4Lz/or2KZ32zrwF8n2hK5rANVp9T5/dr3eIiqX1+2&#10;iaNzZnNzyVLSxSpnifIF+YodjH6AT0gtwQGFJAVlScZMElWN4NLpW+zevoud635k18YfmTVmHJ27&#10;uLJ6zlaOr9zJjW3HiJUcHOWTQqFnDCUhSpfKOIoC0ikLyaLYP4m6+BKBMAMv93j8PJIJvZ8m0KUR&#10;pYAo+ddfsnGgLGPFBmeGFpIsziAtpJBYybSBPtmEeOWQHlygOtscLAAHesvSN0egzRGQZemtPM4n&#10;UuCNDi0jKapGVPKRANpEVclvFBb+TlXFn1RU/4eMkm/Ep38kMfE5+dmvKM98QbEUgNL7SRRIUQgQ&#10;9xB+4ALZHomk30wgS+k04hFOxnlP4gKSSUmsIC+5mlzJs5nhpbJdeaRKyworJDNSnkeVkRZdTmZc&#10;rcD6lNrydxRmNpEdW0mBKHZR9gsqSt/z9Nk31ZSkazYNY9kPJoyebEqn7iaMmKLLnUBjCqomEZw4&#10;msgUNyLTjThxpS0jZnek73g3Bs7oxqDZAuZsG8nF5ixe3Z5TosTXrmsyfKwxvYb0pM/I3gwYN4jx&#10;i5wYPbsr/Ua40ksA7tjTioGiuou3G9BXHFuvMXoMmS7Z1rMVly9/z9b9hpy8r8baA7YYi4vt6KYn&#10;7zFg8Hwdxq83wP1+W3IKNamoMqS23owzN7VYtbcNv1xW5lNqzcEzrbh4u6UodWs2HdBg+ipdVZHo&#10;JSLVtZ8C8L/wOvQUC+3Y2YpOTjYq++wsquvSyw63/p1xFYjH9XdmkuTDlNXtWNKnHXomhozrZkiT&#10;WOZPc77j0Yh21K9V5+mParyRDfvziA5/HzLgv1IJ//uTDv/dpcf/TurzXjLu8+0C9eYOlE/5nnNj&#10;NMhZp83L23r8NFsLUzMdbKx1MTPRpE0HLXaIZeaQJp+XG1ErluTJYH3eDhU4p2jzQeA8N8iW3FEG&#10;/DFFi3+my+uSDf4z04i/J5vw9zRz/pxhy3+m69HUvT0N89RpOqvF9MGiwB216NxJh06Oujg5G2Et&#10;67Q00WZIR22OiKrXz9fg1hxtSsVV/HZatvGIFieXGuAqhWWi2PVLS9XZN2o0N3cc5czyNZxfuJj4&#10;yx6kRuTj6Z/LXZ8ifMNrJevV4StAJwosEaKel676cOTACQ7v3MuhbT+zdsZMeru4MmHUYk6Ljb60&#10;7hdy3QPIDRQIInIpCs4QEOJUJ66K/FMF6CzywwoIvptKoq/kX7HM/veSJB+nqC4BpQVly1JUVNQ0&#10;WMAOVyx0QBZRosSRgfmE+ArAAnaAV5YK4vzwQmICcvH3zJTCI4rom6sCWlkG+xcQKWqaHFNHUtwD&#10;ktNeUFrzJ3mF38iq+IckWaaX/5e47K+S836luOxPSnI+UZn2hMJoyc2S18/8eEgydwQZ6U9IjGsk&#10;Jb5eYKwgKyKTDHEY8X7iFnzSSPTPkv1JJ1mKXWpoHhmSibOiS0VtBeLIYtKiikmNLiErtoLSvGYB&#10;vp7spAYKs15QXvKOjx//obD4EWMWDsNlkDXbD/RkzzE3XAebkF4ylLpXK6l9tYnipgVEZfRh4Wbl&#10;0pIrbqPdRIV70n+mA/2n29J3ohXdhggcffVxFFtqbqdL3xHdGDiuL71H9Wb0vK6MW+BMn2GuKDM1&#10;2Dkrw8SaMH21Nqt/0uTAkQ6cOinw32yJj1jjkCgNTtxvzUnv7pz0tGbRdkOcBhtg62bIsr3fk5L2&#10;vWy3OtW1RngE6DB3UxvWH27FziutOCQQ/3KkFZduteLCndas2K7JkLlinccb00O2sbOrFARRYLuu&#10;+riN06eFvcDb0dmWjk6WOHe3xrVfR3oP7MhAgXiomyhxL5H3WRo4GKlhaG7ET8P1ef1jG37b2Jrm&#10;2W2oGNmOl4vUaZYV/eluwF/H9Pl7n8C7X8D6RZ4fMODrYS0iF+jwxzY9vomybRXr3bWXbJSzJja2&#10;mtjZa2FhpqEajM5ILK6bAHVgsh7DO+rhL/n26zhj/lKmSpEcES45w01+rDmSzZsW68N0sdkC3ptZ&#10;hvx3iR5/C8h/zLTizWJL/lqlIZm7DXumqjF0oLYUKV26yo679jalZy8TWbcuyuRr7bW06C4we8zS&#10;lP3U4uxQdT6daMPFH8QadbfD3kifbnoGDOtgyK4x07l3+BKXf/yFU+s24nXishxwJQRFFHNfLKpX&#10;QBleITV4+5RJJi4SsDO5fjdMctYNDh44zt6fdrFx0VLZ9+707j2FE6K+d3fsJfvMFYE1iTz/NPK9&#10;E8j3TaRYlDjvniixABwhNjf4XgoFcrCny8EffFeyq6eSZTMFhGySFZDFnibI+qLELof7SfEIyCE8&#10;uJBwgTjCP49gn1yxzvkUhJVQLZCkBIs6yzYr4P7/zT+f8JByUd4GsXj1RMQ+pPLBf8mv+Zu0qv9K&#10;k2Xl3yQV/UGaAnT+NxLyvpKX/Y7MqFpuHbjN2dXbSAjOJCHxAXGi5MkCdoZ8Rwl+yQRfCyfsVozq&#10;jHiiFJ5k5Uy6yi0IwKH5ZMj3mBVTSoYUmUwBODOujIwogTihisLsZrJSH5AjObuy8j0v3kidPxPP&#10;zNV2+Eb0pvHtZGlzGDOtM5Gpo6l7MZnqF7OpfrmOyicbOXvDiU2HHdh1shcjZ3cXiEVVZ9jQZ7wy&#10;hKxk2D7GWDgYY2qlQ89BkpFnDKPn0B4MnebM6IWO9BzYTXX/sJ2TCd2GCvDDjXEdrcv4me2Zt7A1&#10;x4+3wvN2C/zC23M+oC1Xwk1JeeRAeLkT01fqMXeFJtuOtiIzR52iIn1u3tVixvrWTF3bisW7WrHj&#10;VEtOiIJvP9yGC1IMdp76nqlrdOg9zYBeo43oIvFRgddG8m+fkXps+kWTFoM72tO7kw2dxEYrY+Mq&#10;CqyM1tejmx2dOhpgJxCZWGhhoKeOubUJ52dr8+zn1ry6rE6mwFEysy0NO7+ncvv3vLyqz1/Svh0T&#10;JT6uT/PPWnz8xZQ/juqxa44hpWJP2dmOW0vV6CRZwcJOB1tRQ0srLcxNBWClCcTGRppo6GqgrqfD&#10;3Uk6sESKwzJtiiUbj+hlyrAJlkxZasWFleZikSUDr9OguLs6j1YrZ5llHWv0uSB5+MgkQ6LkCxg9&#10;RBvngXq49TWk/1CxP6OUgb2NVAPQm4h9NzbSRltPGyOlT7g0RwsNDizQZflKKWAu5gwyNmSGoSnT&#10;NQ3YNWmOAHyFGz8f59LuI1zYf5qkELGecpD5iEp6+uVw209gDq4mKqKCG2JhL9+J4+KNAA4ePMlP&#10;m39m/Yo1dO3UiV49RrBv61Fu7zlE+tGz5N8NJ8cviVw50Asl++Z6xlEoj4tCBeB7CSSK4hYHZlIe&#10;JCrmlYL/HbHQimVWRtj4P4BTRfXTBIR4FbSiwMFFhAUWERFYoII3WHJupF8BxeEl1MSWkyLvVSmv&#10;n+RlWYbIe5XrvyminJExjQRGVJNa9o0ygTin/n+klAnExX+SX/sfCqr/Jrv8L9KKficp4bFq6pjL&#10;Gw9wadteUmPEgcTWES/ZNU2ATJai4n8hkMCr4UTcTSAhQAqPbKvSkmW7FReRHixL2Z7siEIywiTH&#10;RxWSFSdWOr6CDFHw3LQH5GW9JFsycGX1F6pq4LaHB173HEjL6ktpw3CCEsZj42TLoUuuNH+ZR83z&#10;sdS9WUf96+0s2jZccmsvLvm4EpDoSv8pyhlqcZxjLSRbmtBjkDGO4jAtrHQFFCtGzB1N9yHdcR3p&#10;yKiFotJin5UOIo7OZqr7d12GG9J1qAmd+xvjNliL/fskR4v1DfBtw7kbbXAP70DGo56Ufp7E+dum&#10;zFzclqnL23LNQwP3MH0Oi12/6GfD8ds2XPEWAfFVx927NTfutZGMrMbmQ9oMmiv2W/K1yyBDHLvr&#10;YSsOYfA4bfbsbc8y4ajFXENb5pnY4WprgYW9EbZ2ppITzTE01sS6k+yIk4Fq/ChlpkFTC2Pct+ny&#10;+nQb1g7sgLvY4aaFLcmY8B1e4wRqqRzPrmlTv68NaTvac2mFDp+OaVG8XYdZyg3SS0Qd72hxdZOA&#10;KlnUvpNskORQZXYFM1Ox0ibK8LAastSQ1zTRM9Ricm89avYacH65Cf1l4/v0t2DBMhsWLHDArY81&#10;4btN+c82dd4NakvJwDYUrVCHq7rsnqNP58F6dBuuRZ8JugwYa8SQ8XaMmSH/N0Rig4upFA5DTEx0&#10;MDLWxlAgVm7sMDTQwqlrZyYucmHSQgecTfUZaWTMFAMTZmgbs3PyXAH4Mld/PsblIxc5s+c49+6k&#10;kBhfjp+oh29ECfdE9XxEveKSH3E7sprr8vz47QiOHL/Grm2/8NOGLQwb0Jde3Yaw56fjuO8/SsLe&#10;w+Td8KZQyb8h2eSLdS4QmMujcygVNcv3S6EkMJ1SOfDLRIULZamcwAq4lyrqLPAKrPlSSPJCs8kK&#10;ySVF8m+U2OGIoGLCJJOHibKGyjI0rJTQiErVSarymEqqBeK4UOUEXKHKPgcHFJEcVa1S4PCoJvyD&#10;5e85n0kv/YuUiv/+a6FL/pR8+TcFFd/Ik2WWWOgMycrJ91M4tWYH7gfOkBpfSUJkOUmi9IoNDroa&#10;hvcZHwE4gvA7ieIUsogXm58kYCstRfZJaakCckZ4Pulh+QKwWGqBP0sAzkqoJiOhjuyM52RlvqKs&#10;/Fdqa/4Rh/ED9+9q4+dlRVpGN1Zv74apnTVDJ1uQkD9UCs1Eih8s5PDlyQyfP5Shc4cxdF4fPMKd&#10;mbysm0DYEdcxlnQb+C/ATqJyFrYGqtFdxs7vx9g5A3DsZc6wucrgc/aqqVY6upjRyc0IF4l1rqNE&#10;GQeIlV7WmiP7W3DnnNjosy25crwFVzzakFjRlYpPk4gpcKbXKB0GTdNh015jjnkbctVTlxtB2oRm&#10;dyIlV4+EdB2Cw1upzk6XVluwTsSv2xh9XIYZ4NhTbLOzWHxxkXNXtmPoGDVMHPRoMd/ckXn6lkw0&#10;MKenrRnWlgaYGglUljrYd5XA3N0AG3td1fQldg4mTJUPnD5IHT0tHdZP0ybn5zb8NECXXcvEwtxq&#10;x4MDLQjb2ZNFc50YMNiM2z+056flBsxYZs+AMUasWS4qOkITK1m5o5MR5qK+pqK8qtkVZB0mkoMV&#10;eBWoTUw16dLFnPlzOzNjjoDX05QZC2xZsNKG4YNt5f+NMbTT5v40DVFeWfd6dVaM0CJtixpzpXK5&#10;TtNngGTsYTP1GDHNgekrujF6iiM9+trI/5pjZWOMuYX+vyosTRleyM3VlekL+rFyrwuT+1jRWVsH&#10;E0NlTmM9nEz02Tx9Pp7HrnPjlzNcPHWL06KqFy4GEilKExZTjm9kKd4CsX9UBZGxtdyIqMFXLN81&#10;UZbdJ26xbvVmZk2bw6BBg+nmNICfNh7i+v6TJB0+TdF1L3K9Y8n1iac0KJ3yqHxVDi5VwA3Opkjs&#10;ZoEyFGxIjspKq84oS+5VruFG+aRLtpSDP0ggVs5Eh4oCBkmeFeUN+b+TU2GRFZLPqgmVFqBAHFkj&#10;AEu+FEjCBVzl5FtIYDFx8rcoUd6wqAZ8/QuJzXhPStGfpJaKfS7/h8yS/5Ce/zvlosKlAnGBckOD&#10;FKqk69GcnLcG/437ZTsKpAhUkSqfHy3b7HPaTxQ4GP/LYYTciCFa4kCMVyoJYqWV3mGJ/mKpJccn&#10;+2eIpRYnEVogObiIzFjJxAJwZkItaXE1pEiuTit8T1WlKHD5b3j5D8MvSAt/P1NOnLFg6hI7Ji1x&#10;oHs/MynAGtwK7otX7Dg6djOm/0Q3xiwfSf8ZAxm5uAuDZ3al2zAnUVGJj/2UDGxAJ8mYvYYYcOSc&#10;PZlFI6h9tI+b98ZIBpY4NdCazj0sRNiMGTpOD+/APvI9zOHweTdGTVBjw5oWnNrbgmM/tWLNsrYc&#10;PNaSwERNSl71ISynFxNna6hu1r+XpYFPjpUorRYhcfpEp+qRmCaPI9rg690CH88W3PdXZ+AsHSkw&#10;erJNInROuth21WWkxLy+Y+V47KxcRtKlxW5TRxbpmLFC15JlptZ0sTJSzTJo4yiS3U12qKch1mJz&#10;TUx16SLWwUyyoqae5FY7Y0YKDPOXWeDS1ZaTR9fjc3MSWXe64nHxR9w9TrBzzwTchhkyeXlHJi8x&#10;o994XToP0MNclN3BRZTdXoFHOYklsAq0JooSK/MdiWVXIDa31GPy1IGs/rE7M2bYM2GqNUt/tGPU&#10;JGvJKgaYK4XFxoA+kl38f9Bm8ww9rHuaMGiyPiMW6jFkvtjnFXry5Tswb5ub2BcXsR9d6NW/ozgL&#10;G+wdLbCyNhYlltxjpkdPt96Mn96XVYe6s3hBZxaIbV5obMZYUyM6C8D6otKrZyzi3tFbXN95njsn&#10;Pbh15ipnTtzmXoDAEl9HsBy03tHl8sMILAKzZ/JTAgo/45nxGN+gVHas3MjoEeMYMGAIXTp3Z/nC&#10;bVw7dJGIo+cpueVPRaBY5uBkgTSd4uB0CnzETt9V7jeOI/Z0ILHHfEm5FEmuKFiIZ7oocLoosORN&#10;saJKX2ZlxMkUycQpSrdLxUqLEkeIuiqqGxRRRWBUHYGRlSpr7C+ZNUEyaoUyNnRUJaGKAgeXECOv&#10;hYZXEy4WOiBInss+ZFf9jxxpySWSe/P+IKPsdwqKv1KS+4WC9NeUSlHIuBLCudkrCD14gTyx+Omx&#10;NSRFlRN4JRzv0774ng+QFkiQPA+7EU3E7TjivVMFZHEwAq4CcpKocrIUoJSwPFHuItJiywTcalJi&#10;KkTVpSBUiNrX/UVlxe+y7kfcutuVO4HfExRuwdkLHcVS9yQ+YwzJObM5eqYfUxbr88PePv/OGCjq&#10;OXz+IFHgAbhN7EWPMS6SZZ2x7maNQ49/uyZaddFj+RY73n1dQPObkTx6NYf3X1bjFTBZcrEtNl1M&#10;GTTCQCJDdx4/GU1D80ievprG3uODcXZVZ8HM7xk8tAOu/bX4eWtL3O+3ILVaj5DMjowT+PZebkFk&#10;hQ7F7wdwJ8yMm3daCbw2REWrSfFsxf07LblzrxU/7m2D0wgdOvXVEeWVmNlRl4GTtBg+U1O2QVdi&#10;ggDtrE2LGyZd2KBtzmptK9Yb2eDayQK7ziY4dlXygIGEdkNRSx1RSYHP2VSlxorl7NbTklmrOzJ4&#10;gikD+w4Wq3aZyNCTchD8QnToIWIi3UlK9ufk+UnMWmMu1c4A17F62HfTFmU3xE6suZKtTQTYf5uo&#10;rqW2aqoUZYZDC2mdOzux4edprNzmKApsx6IN9sxZZYtDd2OpgkZYOYpD6CaWv5cJ5i6ynT2NJS+Y&#10;MGa9PkOW6DF2o548dmTB/iECsCuj5zgzYEJPevZzxqVHJzp1sRFXYYaFRIMevdxYtG48m871Zv1P&#10;PVlobsYiPWMWGZqw3MiMOebmOIqdXjNnOXcF4Mt7LuJzMYBID3+unb7BJfck/KJFtRLq8Y0TkOMF&#10;EDmAfbM/EJT/gcyCN+RmNhFzP4hNC5YyqM8gnDp3ZerkZVwSS+578BRJh06Tf8FLdflIuR8497If&#10;eZd8yTpyl9TDd4k56in2PYiw0+FkXYkkQgAO9lQOfDno/TJJDcglK1gyZHAuucolGVExZQTK2Ihy&#10;ybM1hISV4x9eIeCKAgugCtAB8lqYqG6uAJwWXkaQABsSVCZWW4COaiRIOZGV/JKYXIG2/G/yJPeW&#10;1f5JfdWvPCx6zaPCN9RmPqUouobYO0lcXLqesDthpCZUkCL2PPRuKvdPeON52huvs354nVFADhI1&#10;DiH4eiSxXsnSUokVkGMF4njJ+EkCb0JiNfHZj0lMf0yScm05oYqMghekNPxFTu1fVFX8QWZaoWRN&#10;be74tcY/UE9igD0RYd2JSxhIYfkcmt+uFacxktkLjHFQHJeDchnGgSGz+tJ7Ug+6jXTGbVRHliwz&#10;xrm3EZaiauadNDhzeSJPn++grnE09U3TaW6exe3763HoY4axCNhtdxsePRxFeflwyeFDaXgwVrZ3&#10;vBQIU/RNtRkwRJM921pxck9LzooKh6V8xwkPOVZ767LvaguiKwwF4BEcc7fgyNkWBIe2JVxaWHBr&#10;1Z1NByWi9pikSdch+lJYBF5xq72GaTFuoQinqLACr9LMHHVocce0Kz/rWjBdz4K+Ha1w7GKBQ2cz&#10;7MWeOioDqbspCqwtiih52NkEK+XMrVjJ/iPtmf2jI049tVg0bzV5uVFkZniRnXaBnIyr5GQHkJOb&#10;TG6BL5t+6SRgadGlvyhkF+UaliFmkqvNBFalmVrI58vS0lYPCxvZYPmSrOXx4KG9+eXMDJZtFXjX&#10;OLJqR0/Gzu6JbXczsRSmkkUkj/SQH0fAdXQzkR/EmPE/6DFytS7jt+gye40J5ze6yRfZn7ErnKSI&#10;9GXgGMmefbvRsauD7KudOAkruvXqyJZDyznqPZZFu9zoaW3EKD1DZhsLvKLAS00tGGppjL2VAStn&#10;reDm0btcvRTM/fsJeLmHEXzDizvu4bgHFeEn8PomNuElS++UZoLyPpKT/4qa7CcUpTQREZ3PYYF1&#10;zLAhWJlbMmbkDE5IMQg5foH4AyfJ3H+e3DsxorrSrgWSczuE1LP3CT4ZKJB7c/egQHAqgqyLYSTK&#10;ge97V+lRlU1mYC55YbnkiOoqvcOUa6q54cVipYuJFvUNE1WNUAqMZNvgmCYCBbggeS1YwA2W7Q4S&#10;9Q1XOqMoLVTAE7CDBd7o+Adkp7+Q3/IDlfV/US7qV1b0K/V5r2lWphKtfM/jnKeq2ytjJJPf2ryb&#10;SAE4XiCMCyvirriG24ducueoO/dP++B3OYSAm5EE3ogg8Fo40Z7JRN1LIvJeItG+qcRJ8YoR95KQ&#10;20yiFL2ogs+kpT2WAviS2IK3pNR+Ewv/lcoyATknAr9IDXzDDLjlro33PRPCA12Iie5HSprk3/Jx&#10;1D6ZwYEDLnRR5jcSYVIgdhogFntMFxzEiU2cZUZc6HecPWFGFzmWhklOTQ53pSBlMBlxziRF2pAu&#10;y/37+rP2J3PWbrQlNdWKstL+FOWNoLRkDNXVk4iK7Se23QQTOUYWLmzP2UMtuHC8JZdPtuLatZbs&#10;Oa5Dr0F6HLnegoQ6WxJr+rP5nB3HLrXj0s0WKuscHPQdYdIigsSCb9bCXuy8dWc9EShdRs1To6sU&#10;AHMHfcwcZCnwjp6kQYtbpt04ZGTLUHNTAdaGLq4OKFMvWjsaic3Vw7mPEdYdlRNNygktU1FHgcva&#10;jBEzOzJllSiYWOmL529SXS45rTRamrdUJj8qKuMpK8+hrqlK7OUyeg5XE8k3EN9uiKVYaFNbAdf6&#10;32Yu0FrY6asANrfWxla+5I5dTFi6qScb9g9kyaaurNrdkRXbx+I6ohvWUk3tnATe7iai6EbY9zSi&#10;y2BzxqwxZsxGLcaKnZ64y54D+7pS3l+NR5LFvWd3Zd7sPvQc0FccgCP9u0sW7iM/4MpeHL+7itPB&#10;q1i1oTfDbc0x1tXEwFgHW7HNA0yMGWVphpPsp4OjCRumL+DauWDuSfb0903h3v1Ybl8LItIrigjJ&#10;bgGidD4JTdyNf4R/3icKa7/Kj/ya4tQG8tKauB2Yw45DN1g7bxEdDY0Y1m8kR3adJvTUJRL2HSd7&#10;93GKPMLFOsdT6JdCrm8SsSe9uH84gNv7RMn2++NzPIpUUbFinzQivNLxu59BqHI5SXU2V+xnoDSx&#10;zukhRWKjS4iPrVfl8YjoKiITmolKfEJIrFhpgTksvolwATxcgA0JliwcWkakKHN4ZJXk5QbSkh/T&#10;UPiWhpwXPCh5R3P1Z57VfKK5/C0P5fnTig88LnpJYUwtSZ6Z3P7lFBG3QokPyiQ2pAD3Y/e5ffAa&#10;7rLP/gJskEc8AbejCVduqLibLGodLy2BUPdYVU+z6NAsYnOaSc17TmrxW2JKfyer5AsR2W+ILXxF&#10;hgCsjIJZIQCXV18jq1yATeqNt681B4+bcvmiFXGRfchIG0lR8Rj5PYbwoxT+Pv0dxLGJ0vYyZ8R4&#10;OybOd8FtdCeGTDAiwLMtMX7tuXLShGun9PG93p5Qby2ycu0lFhlw+9Z3RIoypkUYUVHgLMd6R7KS&#10;XEiPdpaM3k0Eqz8pic6cOCl8OBgyeIQ2Zw+34Mrplty+3AaPK9/x4yYNydm6/HKqJUkNDpz1sWLC&#10;D2pc8rPh8Lm2+HhJXvZvIYW0FTFh8n8322HfXSy9KO3c9RqcOKvG8eMd2LpVnTFjNFi/pj1Bvm1o&#10;ccXMheOmnRndxQGnvp3E53el12AXOnW3UvX2UK492agA1hOAJQPL0snFmvHLHRkyVQ7AwWPIzU6n&#10;UgCuqYkXS+Ej1iNcbEU6DY3lPG5+SUGpJwOGS/DuIp8lGcPUTkvyq3LBXA8zUXQLycKWyhxH8txR&#10;wLWyNWTMZFHFUz1ZuaMby3Z3ZsuRMYydNRiLjvJeyef2XU0l1Btg102UsZ8RA+cZMXaDDsPWarFk&#10;lymXzk3msvtMEmZo8LiPOs+GmZC7wJrzc2xYLT+gzwxz4n50wCdgHquPLmLgaBfGW1myztqWWWYm&#10;OBvqYmCkhbHsr5m50gNNX5yCLvNHT8H9WgLeYlcDRC28/NK5JgfkHa94+eKziYurxT+uAY/4ZgKL&#10;/yJOLGdo4ReCM18Qkf+O25ElbBbF3bFuGwv696W/cy/2/XSEwNOXidm0m4KTNym7F0tpWA7FQVnk&#10;esYTeTaYgNNRhJ+JpODEPSKPBZJ5NZzyoBzVCa0wn2xC/XJJjSihUDJjbngh2eElJIcWCUQlRMc1&#10;EiNFJUasaHR8I9Gpz4hURt0QpxCb9JjoGLHJYRUCcQUR4ZWqjhzRos5hotT5SY28EVhfiNI+kfag&#10;8jOPKj/xouoDT0vfqmbjr896Roaotr9vCVf2XiHyZggx/mKJI4rwvOCvgvfeqTv4u8fgfzuWoFtR&#10;ss3pYt3zVZPEBd2KIeim7J/Ehuj4cpIFXkVxY0o+E178jcicd0Rny/Oi96TX/UF6zTcqq/5DRtFR&#10;ghK7kJDqQmxcF4GjGyOX2LB1jw1HTndizZaO9B0psK52YPg0AdjBRCKXCYtXOnD1ykDueAznwoUB&#10;eN/vRMBdM+5cM8fzlhped1ty4UorgiPNSMu1ITpWg6RobaK82pEQpkNOVh/Sk12JCtAkJkBXLL4N&#10;OZkOovwmOPUyZNQ0PdauacflMy24dbUtNwTgeQs0mTNPkwMnvuNmSFvOebTjpxPt2XLUgl+OGcl3&#10;305+gw74+7SUItaS65daYycC2m+iDhdutCcmQnK+bwsC73/HlbPtuXy2pcTVlrQ4q+vAYV0bRllZ&#10;0bmPWIsBLrgO6kavgZ1VF7a7iIW2FcVU7kzq0tUSOxsTlKlBJ62xEUtgxPEjF2msz6WyMom6ujDq&#10;6+7T+CCYpkfpND2s4VHzK5oeZzF1phXmHcUii583s9fBwlEeOwoYHQ1UTQG4U7d/87eTiykrfu7K&#10;huM9WL3XhW3nBzFn9WixDYrVlhztbCwWWrZLmr2rMT0nmTB6jR6Dlmgy/kdT+VLG4LurL6kzrSmY&#10;aMazuVY0DTelYo0Zr9eZ82ixA48Xm/B+hj6VSy05vMCC1QNMWWVvxSITS1YYmbLIwITBJoaqM/JK&#10;ZLAwN0JXT53RfYdz+3ws7r75eItt9QnK5o5PKn4ROfiEpOAVWoiX2FOPOLGANf8QX/8PgSW/45X5&#10;Bt+cj/ikNPLz7jNsXr2VnXPmM673IIF5F3ePXyVw3XZydp6m5GogRSHZ0nJJF1ATzoSReyWU1Eth&#10;osaBRJ0OJU8O+PKQPGrCCigJFXijyuQgqyRTmRQ8toqc8CKSRYGV2wKjBOBwgTQytolQKTDBsn3h&#10;iQ+JSnlKtAKwZOJIRXlFhVUQC4zhAnJ0zAOxk9WUJjVTlSm/owDUWPqJ6vz31OS+5ZHA25gn8SD1&#10;KQmhtdw8EcLlJVuIui3bqdyhFVlM8N1YPI7cxvucD/43ogi8HYe/bHvQvRRV77AIgVi5SSPgRiQh&#10;/ikkZT0iLvsZ8fLZwSV/EJL7iajsF6LKL4gufE+MAm7T/yiv+pO9F3bww5FueHhq4uOnzU8nOzJy&#10;lTOD5nbEbYIF3YZa49TbFuf+FowTt+g6zEqOZWP0LfQwsFRjwChdZshxMGaGBQNHGDN8tCbrN7Th&#10;+Jm2XLn8nahnC9JTNUXJdais6UZJoSvJ8bZERhoTGqMvEaolkeFq5Aq8lRXdxJXJ54vYLVvVhvXr&#10;O3DyeGsunm3FuVPfceliW/y9WxMq7/cUCD0CviM4XJ9Fa7XZdEyb8Hgd4mJ1CQpqSUJsS37+uS3d&#10;RmjQbbg6uw9pkBinIbFEk8QQDeJCdPDzNOTyBVFgz9nTCNq1lpsn17Jnz1TmLunN4DGixAMdce5r&#10;QWc3I8kOopYWkl07mkqzYtCEzoyYb8CM2ePIzxP1rYyVHYygRuCtq71OU6OnQJwkAFfz6PFzml9U&#10;sHhFZ4xsNUVtlTNqAm4npZO34vGVZvTv9TUB2MLOiPHyA6w55sy6Qz3YdNaNZT+NwqazqWr2QJuO&#10;/8Jr3VlRXwOchxkxfLFY3blaDF9mxJrjkzh5bQbXl1sTOFKTaCdtCiUWPBvlSO1MfWq2WNH8gyPP&#10;F5rwZo41bybp836BHs2LjYgZZchxZ1OWCrxL9U2YLLHCQTKNsbHSY0tPNX72YNcBXD8RzG2vXO4F&#10;FeAZnI+nWMWwVIEkTRQutRKf6Ao8k14QVQf5D/4mrfYvUso/qxQ4WCA4ed6DbUs2sGXSdCYNHceO&#10;FVu5su8Mt7YfJn3lT+SfcCfzShBZctAnHfMk44w/Zee8SZDc63khmcQzIRTeT6JS1l0elEtFRCHl&#10;CRWUJVZTllxHcWItaaLA8UGFclDUEhlTJza5QkCuJyzhIeHKa/EPCUt6RGTiY2LCK1QjcESFl6sg&#10;jhCYw0WFwyLrKUl+QEnSQ/m8eooF5OL0V5QqdyVlvaJYilJ93jvKk56Q4V/I2XUH2Tt3pUAq2dY/&#10;nWj5XmLEJXif9eX+KU/8xEKH3E0gWOxziHe65NVcUZZSgjwlBrhHExIjbiHzMUkFr+V7+kpA0TfC&#10;s98KwK9EgZ8TW/KB5Lq/KXr8XxKyXjN59WomrR3Pkt2urD5kw5yfOzH1hy6Mk2Nt2BxHBk6zoe9E&#10;ZaZ9W7oOkiK/1EYilwmDhhmweL4hQ+TYsehijIlEIxNbI4zMDdEz1UPTWJOuPdW5JGqZkaxLRlIH&#10;KgTg+qbZpGY6EZ9oSGioFl4+AqSoaUiYA+7ejnTrJce1uMg161pxRVT3vAB28qioudhm92uScUPa&#10;kFlkTFKqEWfd27H9sDozlqrTd1obdl//XtxbO2IiW1JQbkluaR+u3nWgYw8dtmzTJC/LlLR4U1Ii&#10;DUjwby3WvQMhATa0qK3Jor62iKaaYhqqcykqDCcq/hxnLsxn1gIHOvfSUGVUU7GRNgKXUzc7Rs5V&#10;7LMl9+7dFmDTJeuGUll9j+qaC9TUnqK+/obY5zgaG0tpanrAk6clLF/pjKGFACwhXIH3/wPY1slY&#10;1iF23cUMc1t9XAfbMXd7Z5bu6866465sPDmE/qOc0NZuJ1lc8rjYcKtOYsWdDenYx4AB0w1xnaJN&#10;/9n6LNszmt1XVjJjixubNskOr7PhwUJLyvpq8WiKI8+GWFA5TI3abVY8verC24O2vFujz7therwb&#10;aMLbiYYUjtdnjs6/HTe6SA5WLmWZmIid1teWbeiAm4sbt0UBvW+lEyT21D+8GM/wUvzTX+Cf8VwU&#10;4xV+Yk3jCn9Fjn3i6/5HyYP/kF/zleKqj2RWfuF+cBo75y1n0bDxDO4/mi0LN3Dz5yNcOnaFlHUC&#10;8P6LFHtGkHP6NvFHPEm7GETuGR/CLsUQKfY9+7Qvpb4ZVAVkU6mMzCFKV5VQRWVSDQVJDaTG14hy&#10;lpARWSZWr4n4+HoSEhqJTWwgIkZycKJY6uQnJGS8JFMgjheVjo2qUo26ES82O0YycEx0A9GJzWSm&#10;Paex5CNNWc1Upz2kIuMF1TmveFj4RpbKWeh38rcn1Irlv/PjHvau3EqQci+zZwLRATmiGgXESZYP&#10;uOSH72WJAgJwlFj7mKgKWUcF8eIaAr0z8Jf3x6Q1SBF8LIXuPQElfxMs6huTo5wBf0l01gsKar8Q&#10;I66m+vl/yS54xvhls5mwajwT101h+k8jmbnDlembXZi8tiNjl3Vi6DwHBs1WJilThpC1oMsQU6at&#10;MMbHXY/sJEuBwZZjhyxUZ6DNHEwxszHCvos+W3+yxtLeiDGjO+B7pYXk3xaSq9tSWT+cmFTFUhuI&#10;/e9AXHxbUWAtdu3X45oo4up1Rower8eeva05fb4Fx0624ujxVlwUK31B2uXLrTl0To8FW7TZcEqT&#10;lXsMGb2gDVtPtGXLGXXuhbamuMiI8lpX6h6MpKy0Mzcvq3P3ZlvSE8zITHEgK8GOpGA1EoNakBBu&#10;TIvq2jJqKsslv1ZQVVUhalou+aKUqro8Corv4XFvLtOmGIkCaWJubaS6U2nELFN+/HmJvDeDsjLJ&#10;YpV+8j+X5fluaqr3CdSXxE5HUiufUVNfIhCnslBU1dBSuaHgX3BtugiMoryO3S3lyzNCx1SNHn2d&#10;mLfWmfnbbVizvwcbT/Vg7/FFTBzngKVle4ztRL0V8LsYYN/DkB7jDBg4VZcRMwyZvW0AG05MZ+ZG&#10;NyYtMuLiSn2KZutRs8CAP/bq82GxGW/Gd6Kphx5189Rp8HahIbwzj4MceH1c1HiRPp9lPx+NN+Sc&#10;5P5+YtX1dbUwFeVV4DU00FaNnd2zSw/unQmWHzYOn2sp+PuXcDe6ltsxT/FMf49f7mcC8r6QX/eX&#10;qO9/iar/H/EN/6Ww7htZpV8oLPssMJXzy9KVDOk7hJ49+rNyxnJubznAxdM3CPtpL8V7L4otziPz&#10;Tixx54LJvxoiLZiIK/FkXIykSKxohYBQeS+OarGiVQGZ1MRXqmbzTxCVzZTcWpRYRXlmEzmpD0iR&#10;ghIvyqvk4OjYOmJTxaamP6NQbHBmTINk1SrixUYnyH4kSouTFi3KHCmWPzelmYe5r3laIBY6u5ka&#10;Ud5nJW95VvyGp0WveFr4imZlqNiYMvy37OPqDztIEGDjvZOJF2eQIHk8WZZZMXlEeMfjp5ywEmcQ&#10;L9UtTmx8XKysN6qYtKQyEqUQhEuB8Bfl9S/8Q9T3JYny2VFin9NkXXn134iu/IvnL/8hMaWJsStm&#10;M3LxcMYvHyttHFN+GMTULT2YtK4L4yXnjl1urwK43xQrXEdbYNPVlIVLdIkLNpScaU9iTGfy03px&#10;+bwTvfqbyvFpwLQ5hnz8YwRLVnVF00CXvgPbs2OHBhHRXah/PF6Kth4BYW1UsySkZWhQWmpFYbY+&#10;aal65BcbkJKqRYCo85EzbTh8sg2Hjn/HrWstJd+q88sRLZb90JrVO9qzdGdbfrqoz7UIXQKyTRi7&#10;sA37r+uRlmPNk5dDKSzqS6hY7piQFsSEtRIn046MeEtykhxJi9QnNbyN5G91RYFLBLoKUc5KqqpL&#10;Ka/Ip7RM8ldpKoXF8ZRVhpCVs5ND+3rg4qyvmgVw0vxuRMf7UlEVQXG5t/zPNcrL9lJasl5A3iaF&#10;4BhVNaLKNWKva3Lkc4OZMskKo/8D2LKjIcaitpYCsotY9MmTOrLrp7H4e20nNmy7/PC7SIrdLz/u&#10;abEO/uQlneDetVVs+WEIdl10sO4qeXmIgepujP0L1Qk7ZMbPhwaJRepO33lmrJ1lxK0+urj31Oa8&#10;gy6xa034IkB/mGDJ66EWNPRpR+2CtpTfsKM4vgf1CQN4fteKd2tNeTHJmtcLzNndV6yUjg7GSv9o&#10;AVhpunpadLKy4/Kum3hfScJDAL7uV646YRWQ85mggq+EV/xJRIVyueVPUiv/JrLmf2Kl/6ca6Dwk&#10;5xP+MU0Eh1Wzc/0OendzpatTdyYOGc+ptXu4fvoWPgdOk7vtBFnnA4k85k3U2WAyLwWQfi6IlLNB&#10;FAjMpe7hlInFLj/jS+VZf6ruxlOSUCPKWU5ynNjotEYq0h+Qk/KY1IR6YhVlFXATlft7JQtHCTjp&#10;ac/ISXhAlFhlRYETomolQ1eTLnY5Pv01EZnvCMn6KJb8Ee/zX/Cx/BXvi15QL3b2kVjcF6WveVYk&#10;rfD1vwCLfQ/85QjXt+8n0SeZpJAsyd+lJEo2TwjKJCeujKz4EhIClW6nJeQWvqSk/D3FZa/Jyn9G&#10;Zs5zyb/NRBe8J6T0L4Kz3xEuqhsh8IaLCmeUf6Cw8U8ePfnK+5dw1T2J0asmM275eEYsHM7IBcMZ&#10;Pm8oo1e4MW6dM2OWOQjcNkxeZsaS9cYs3ah0/tdjnBT862d1iQq0J9zfgeig7uIUuokyWjB9oT23&#10;3e158WEUR071p4OWDvOXm1PZOJqXn1bQ/O4XkpK7Eh75HTHxWoT5tRF7rU9uhih6vMB43YSoJLHW&#10;/t9zVuzzxUstuXunJbGxGpRXdyQ5uwdLtmrx4552bPylNce9WpNQ58iBa3Z0HNCaXVfNOHu9Axm5&#10;tqLwhvjdEPUPbCXFphVxoS1IChcljjUkI8ZAluoEebejRUNDtlhfsWLVBdLyKavIki82XQCOJa/A&#10;m5x8D/IL71BSeZa7d8cwZrwWuw9soLwmRiqOF4XlVykp2UNRwXKKi5fK//9IRflRgTuEsuoEyQ4Z&#10;ZGZfoX9/A3RNdTAQiB2cdJk01ZHjB8cRFbSJ8uzzYtOCqC2NoKokgariVGrKcmmsKaexqYLyQn9e&#10;PiwnKvgIjs7t6NzHkOWLDdk2Xw2vGS3wn/k9N5fqsHi2CSvm6bF2kg4Texvj0lFssLQBfR1oOGLK&#10;fxeb8NskS17206HKuTXVm43JTx1PRkRfqqPdeOjTkdfrDPk83pSIYTrYmWihpa2F0f8BbKCvI4ps&#10;wOE1e/G+FMe9wBICYhsIiKzDP+U90RX/EFj4O0Fy4OcX/UZgprSCfwRqCMr9HY/oJnzEbl+6Vcju&#10;/ffp39MNWwt7eouqL5r9IxePXcfj6AWytx8hQxmh43wIcYfuEnY8kLRTvuTdDqPYPYxKvySq78dQ&#10;ccabKsnJVXdjSBVrnJVYR0VqE4WpAmh8k+qGhNT4WrJT6kkTxUtMfCAKXSevNZKlDFAXWi7VvUKl&#10;uukxkptTHpGS+4HYjA9Epr0lMvMDZSkPeZHxlDdFb/lc9oY3paK6xS95UaaosIBcLM9VAFcR+ssx&#10;bmzdj3Jfc2JwpmoQvriAXBKUYWz9U4m7FUqKTzxZyZXkC6wFOU9JzX0m9vg5UelPVHY5vvwPchr/&#10;Jrv6q1jn11JEXhImShxa/KvqjH5ZwzeeSyTZvPcsI5ePZuLqCQxfOILBMwYwaEZfUdveDJzpLM2R&#10;iUtM2HdUR75rTU6c6sBVD21WbTBkzSo5bm6YECCwBtw0xfumAedvWnLHvRtR3qbkZrqwRrJ0995m&#10;FJYO4cGTgTQ8GM6jp3Ope7SUvNxeYvk18fVQk31sT16yQBdtQbfuYsF7aOLaX511q9oQeK8VmYna&#10;woaNONoeZOYNYNdBTQ6e/J4lG1tz8JxYaz81jiqDDwQZiBpbc/jMd+w79h23L7QkJvA7UmLbkCAK&#10;HBfaksSIVqREtSMzTlt+ay2yUgwF4Ac51DUmiWrGU1GdSllVslTFWApLgskr8pBKeZ3svItk5p6j&#10;oPQYvr4ziYpzJ7fEk9yia6LSe8nLX0hu7mSKihZQUrSK8pLjlFZITquKoqYpA2//n7Cxb8vw0TYc&#10;3DOIgPtzBJz9VBbdoKIokMoSBdwYqspSqSzNpLI8l9raEhoelUnLpbTIS+xgLHvXdmfLHFHXX8y4&#10;uESNiA3f4b+gFYFLWxI0vQXec1vjs7g14bMkdwxVw62bKXYuUt1cuzBmhDVBkwx4OUKLtyN1eOyk&#10;Q9MQLepv9CYy3oWMqF6Uhjry/IYpb2fY89tcG84M08ZETxt9PR0MBWB9eWwgj/csWo/fxQi8QsoJ&#10;ia4hWOkyGVqGV9wzrkU9xleWwQnPcY99xv2kN9yJfY5nzCPV2ek7kpvPXcvl4u0CZk6egam+ZHg7&#10;RyaNmcv+PRe4c/IS6TuPk3/On8y7yWRfCyXnRhiF3omU+aVScTuSSrGlNYFZVIkS196Pptw/XUAp&#10;kJzUKBAKvEkPyE0WG53aSGmaosQPSJeWlvqE1Lh/b6JPCi6Wglgq1V1UO6pG/reJqNRXkvFeE530&#10;jJD4J4Qmv6JCoH8nufR19jM+lLwSgF/zXJYvy9+JCr/hedFLlb1uSJLcvP8MHuu2EusRRYqSfcMK&#10;Jf+mE+MeRdxVf6LPexB6M1ggSSE5poiI0Fxi40uJkc8OT39McN5b/Mr+Iazqv8Q3/o+Y0t+Izn0l&#10;zuUtwRXfiBD7nCfO5k3ja45cWkX/uSMYumisOK+BDJzhRp/xPXEb05XuQzrj3F8Zv8qQlZs02L5D&#10;ndNn1Dh/SZ0jAvOFkx24dFqD6+eMuXxKjdtX1XG/oY+H5E2v65q4X9Rl6kQDTh62IyfdWSxyF6rL&#10;e9HYMIDswjFkFU4myN+cxQs1uX5Uj5C7XdmwygFbS0Pm9dNlx/r2XBEIcxMNKMqyprzIXsSoC57+&#10;HWVbWnNbcvW+/W3YtrsFe85/x8n73xFS2ZE7CYPpNUSNizd0qa8xIlwU/o6AHOjRUpxCC6LETseG&#10;fUd6og55mZKViy3FQjconS0SxUKHUFERJAoaTnFJoIDpJQDfIqvgBBl5B0jP3S/Sflh2QOydQJ2R&#10;f52sooMC91IyskeTkzOGwoLZFBWuoLj0sKj4fUqqYyiri+e+9yKuXB5DRspGSvJ2U5h3nKJ8d4qK&#10;A8V2i9WuFHir0sR2S2auEXilkNQ0RFEVc5ZH9zdRdX03fhfW4rlCD685euQetiR2uxoJ61sRsUx2&#10;cM53eI5qx9XprTg18Tvcx3yP/1SxKGM1mNPbkvHdzDgx2EI1A8OrIXo8UYas7WFAbRdluhgNqj2c&#10;yY1wIS+0Mw0B9rxeZc2nyTb8vtqQwJn6mBnpoaerQKyFno4m22YuJehCKH7uaQT4FOAvIAdIhrwf&#10;XsXd4ArCxI5GiPJ5hZWqemddlpx8NaRaBbB7SCEXr2dx4XYph45cwE4UvbcAPGv8DHbtPMX1E1dI&#10;2H2KImV2fd9USvzTKFFuIQzNoeJeLOUeMVSGFlAVnEdlYBrV4coND/lE+uUQ5p1NsmTKQsmSVTnN&#10;lMkyJ/Wx6nmRqHKqZN3s8GJyQotICCmWg6GMaFkmyHbFpr8kMukFSRmvScp8RbSyFDVWxr96nfWU&#10;d2JzP4ndfScq/FLU93XFO14p14dLJB+LjW5MqROLf4N7K9fj/8tx0sILSFFOUgXlEHMjmPBjV4i9&#10;4UP07SBi70QQ6xcvEMQTHicqnf9GlPYVAUV/EFQFkbX/JfPhPxQ/+ovY/A+EiK0Oq/4PmfX/obzq&#10;P7x6UMPRO1OZuKofO486E53mxPm7vekx0oXugzrRsacd1p0tMLNRRujQY/tOTU4KtJfPtsbzVlv8&#10;7ung7a7FmeOtOHumrWoSM+/7Dlw4r8XVy+04sVeLW8f0CLphQLi7DklhNhTl9MTHqws//6TH8b1q&#10;nPhFnf1zdYn8QYPxo83YsK4Dp7e05d0P7clc05ZVg74nZbMWpZ4mEtMsKU204N5pLcnbHQgLVufq&#10;WQF4e0u2H23J8ZstiK7qxI2gvuyRfJwQp0Z5niaVueokh7QlNawtscHfUZghap+hS3amMXnZRpSV&#10;2dGiskYqeX0C1Y1BVFS6U1p+XWzDTbHHV8jNF1hz95KRs4P0nJ8F4l1k5u8VVT5Oev5Jeb6KjKzR&#10;ZGYOIL9gvCjxdPm/5QLvfrHc9yms8JZCcIjiwu3SdpOdJf+bc4KCgqtiK8SWlwZTUShZLjOQB9En&#10;qI+6Q633HppCt8gOHKNxuwtvl7elaKUThRstOCP2eEx/K36c35l9a224uFaXu7O/x0My7Y2Zbbk4&#10;pxXHB37PiaFtuTK8Lefk9cO92nNzuBa/HjDij7nGAqYyUJ4aD7tqUGytR8MQDZpmtqfyoCXVt514&#10;/LMpz8V+vZhnzYd5NjxeZcqaXvpoaYkC6yrt/zH1juGVZW0XbnWXYuyYZdu2bdu2bduVUmzbtm1U&#10;kqqU0WV0v32fZ6e/c67zY15rKztrrzXvZ4yxMKcWaybMxu2aD24Po+oHTfe0S8TTVXkJYqZUyRRC&#10;xJYmJ78Se1iFW1Aud91SuSoQPxLAHXxycBToL9xO5YF9PFOGDaJfB7Fsi1ZzUHmP8cX7eO85Qerx&#10;2ySIZU46b0f6Xb/68Z9zPWLIdYshT4DNl6Y8Ap0noChbiFjVCI9U4qSliiNIliwc5F9GguTa7KD8&#10;etWN884k2SdbWiZhXlmE+OaJSmYRHFpFYLjkz8gXhMa8lPV+T4jyFsK0LxQm1fE6SQBOfc5fOa95&#10;K7n1Zd77/2vyWGmlU0SBYytkfd1w3roPq6Xr8b0ulj/iqSixqLCorseZG4TZepHgF01iUAK+8lvs&#10;3MLxCsvFL+0j7unfsE39F++8/5Fe/Te5T38TVvw/PJM+EJ33maDC/xGc/YvMqM/EBz3m0IM2uIe3&#10;FAFRkFFsTFJhT0bN6kSrHm2YMtuYDZsM6m+8HzlOweVLAtuhJhzaK7ZVljcuK7gtinzxhMQvZ338&#10;A9vi6tBaYG7C/ZtNuCTKuGm5Nrs3GHHxgCH2tww5tlt5GlUioLEmLZtpcni2DlFr1Xi5pDHWJxty&#10;U/Kq26k/eLmhEcWzNPDuo07xMBXejtYgTlzAhWNN2L36T1Hqplgrh661VuPiqT/Ze0LW6Y6oa35b&#10;bt834/qRBtw824Dc2KY8zVCnIk2DV6XaVBfo8u6pIfGhpji7molT7k1WyRga5ORLdS8MIa/EUZY3&#10;Jc9eIDX9LEmpx0RV90p+3SYKu5WYhO1EJ+4kLnWfWOd9osobiY6fJG0AickjJPNNIilZbHTOWjJz&#10;D4kNPyVqvo+M9K3yPfuITzggNvsUaSlXSEm+RmLqbemUm6k5K9ZkSws+7jPl9a7+PF+t4P2h5pRd&#10;n8ir1fq82aTF+y26/L1Si6rDxuxa1one0wcwYM4QpizqyeQpzVk3SYcHW//AesufXJvdiEszGnNl&#10;lApnR6niMU6q1iBV4qfqUrVYjy+ycb9P0+TNYE0qOxpQ1V2H8n5qlI/RoHqTKc+WW1A3rxmvp5lS&#10;t9SCF/Ja5WJ9dnbWlbxqSPNm+kzpNxjH4w64WcXh65KGr8AT5J5MsIcspYWIwkWEPq2/ZzUl7SUh&#10;EcV4iTK6+ufhqTzn6pvF3UdJnL+VzL5tR5k2cix7N+7i6MGLXL1ohevBM6RcfkKMjTeJ5x6Qetme&#10;NMdwEpSTagdmUxiaR354HkWhuRT6ZlCovHFBFDlUWpzAmeCbLUALzGLXM30zSfRIJ9o7Q97Llmya&#10;JW4jWz6bQbCsS5h/sUSiSoLCnhIQVElIVJ3s07cEhD0nKOEDmbHPeB1TxVuxuUoVfp0uCpwl9jn3&#10;nVjoNzyX9iy5juLwMkLEITzccaz+hoYLq7dLkUgX9ZCidtcDT8n2IdbeJEfmkRAthcw9VuJEDJ6x&#10;1TimfMEuC7HI/1BQ+4sMybhhBT8JKPyH4Iy/SCr7SVTqZ9z9XhHo84GouOWEZOgSnWZAfKYFeVXt&#10;icjoQ9/RHZmxQFyTj+zvFIlaNs24eFH6gJM+TjYmHNqnxvIlKixbpMH06apcPNZAildH0otmyj4a&#10;xoN7Ym9vafPwqiEnTrdjlYjE1v1SDHaaMXO+ES3bGaCqq8OqSYZk7dOhYpkqFZObkLKqEYmXVYgW&#10;eMu7iyAMU6V6jjpvZ+nCdB0y1moxa7Em3UdL8V/UCOtLorJ+CrydmnDvhhpHr0n0k0zrZ9+Y+2K9&#10;Lx5WoSZfk9o8Vd6UK3hZosubUgUViaqUpWhTkKInFrsrKfmzaZCbl0hWXog0a6H6CllZR0RNt5OQ&#10;uE6gWyvqu17Ud5O0LRLCd4iF3kVy5k6x1otlQw4WRe4n2XiMqPJ4ElMmk5GzjPTs9aLkm+W7tosS&#10;yWcT9ouSH5SNepSE1LPExO4l8WpvSjZq8HanKm+XqPJ5pSY/V2vx1zxDfm404sVys/qpQn9s0OP7&#10;MgN+LTHg91Z9avea47KqIyFT21M5uzkVq03YN9tALIwqN3c15PbmhtyTdma6bIxp8oPFTmd1akLa&#10;IDW+LhB4J+nx10Qd3o/Qpq6PLn+JGtf21qSkm1S5/trUDDbm1QwD3k8z4PVcPerWGlA+15Bbgwzo&#10;2EofYxMd+rVrx/0tp3C9HYK/UwqByssV3TMIdBc7KAoYKPkvUHkhRdhLsnK/SjF8SWREOeHBhQQL&#10;xL5eGfUjZFy7HsWeA1Ysn7+Sg3uOcuLYNa5ffIT3yStEX3lCmGs8SY5BZDgo5/MNx9k6Cm+3TCL9&#10;8smKKCA/qoii8IJ6gHPFGieJtQ4RWP1cMwiTdUryzRVwM4nxSCPVP4tIeS3QM4t03xyi5XGwp4Ac&#10;WIpfsMAXUUNwSBVBkc+lWL8jOPyF2OgPpMe94qXk5+eRT3kRVcXzuFpqkpWnkpRHoF9SI61aWqko&#10;dYhfLnckx59YsokNkxfy6Ox9ol2S8bz4BK/jVwiyciMxQOx7UBZP3KJwi8jHSxTWOeNvfAv+Iavy&#10;N2llv0go+UVI0d9iK/8mJv8vIkv+R3z8a7LDagX+PJJKBhKTZUZwogHhqe2w9evCrOVtsWjbgj1H&#10;NMjItyA+oyMJGRayrTVxsv5Dtrsunm5mrF6pw6J56gwfpcvR04bSd0cQFduDiPjB3FUO7H6jDY9v&#10;jsb63lBZNsPBuiP37/bi6v2eHDjdl149zdk1Xwu2avFsnEC2SEf6mAaf50k/nqZCcVs9qgZp8FSU&#10;9/kELX4LwMHTtBgtz69MVuHymj/YuqABV5dIrj2ggt8lFZ5I83dvSlLAn8S4/YmbuIDqXAUvCnV5&#10;X2XM6wp9nsvz4hhNgbgpr4oU5MTqSFFqKgqcmyDQBZOW+ZDM7NNia3eLaqwW1V0k6rtSoN0g2Xej&#10;LLcIgNtIzthOSvZ2kjIWymf6kZA+itTcSZKLxwukEyX/zhUFVubgzZJxd4sqi2KnHq9X9ARR4chw&#10;gfp2L4oW/sHrZQLVWn0+rxd7u1SHX1v0+b7BgB/r9Pm4Xpvvy434Z70x3xbq8XWFfG6lKT/ls/8u&#10;M+TfhWb8mm9K7TQTNiuHHBnbnLUbTTm3QxR4peTfmQLwlKZETGyC80AVSvZKNVynxdupOryapMG7&#10;kVp8nKLNl0lavBqmxRvZGa/7SbUbpqBukhofl2jyba4Rfy1uxScpKrt7SQY2VmBmqkvXVi04v2AV&#10;3re8iVPerRP9lLDAQvzcRW08/msBYlGV4yFHxn8QN/KR+NhaosNLCQ5UXnOcIlY7GX+XeC6ftmXF&#10;kn0cO3KVc2duc/X8fVxPXMf9hguxouqpYo9TXWPws4sVm5eEzYN4bK1T8HAWOxycR4Fkz3yBs1AK&#10;RpaXchSOBHxcMggRQP2UU6S4pZHml0G8WPdAKTJRooqFATkkCvBKgCOCSwkMLic0rIawsGp5XEVE&#10;eC0RMe8IS/xAVuJrXiU/kxxcIwCXUx1eQWV0NVWiyPVN1Lcy4x2lOd+JiayTjOfBrgWb2D1pLo/3&#10;niDkQQAukuk9j18g6K4L4c6RAnAGfmHpkn1f4ZP2E5ecfwkv+5vMqt9ki9r65wnQ0rzFVqeUf8O/&#10;+B8Ssr+QHfuJ9AJHEsu7EpHdmuj8lgJ8L649ak+nPs2wbNuMgaOVA6qbk1nSVxS6PW5uKrjaNRKX&#10;1EiUWIWVyw2YMF6TCRNVeWjTirTsnkRGGRMZ15bxUwyZOsmMS8f6ced8H64dbIrVcTVsLupw48pg&#10;xsxoh8t8PWIu6FO1y4zijmq8mq7Bp9UGvBikzcfRupR1MqB6sBa1QxQ87a3H24Fi8SfokijQF0xo&#10;wvFJDbnTtxEp/ZrweoUa6eIKrqxXJephIwojGlIY2ZCAu39SlaXPq2L5+3IjaSIkOXpUp2qS4/eH&#10;FE9R9SiFuBk1GmTlxkoHCyEt3Yq0tIMC3VaxwysE3rkC7lJiU9aKym4QgDeJ+m4mOWsTKTnSshYS&#10;nzyA5OyJJKRMkzw8WlR4Fjl5Am/ORvnOvZJ1D4lVPkiu91Se7etA6foOFO2wpGipKpVrxMZuUfBt&#10;sRbflotF3qbN172afLyqw5vL2rw7JwAd0OfTJh0+SdX8KZXu+zRDPi/S4usGXb5uM+bLbBOyJhnz&#10;aKYe62dZsmpPG7ast+D0GmPurFThooC4u78GCzprsGiQHoeG6pE+Qo13qzT5NEuFN6tlo4+UwjDa&#10;kK9isX9O1OXTeEOxPjr8s1uAF9X/ObMF3yQPr+6oXX+HkqWZgo7NLTg+cQaOhy4TE1BKoihWctI7&#10;EiLLCBWrGiLWVJkv/cSu+gW/ID3zM2mSleMehBPulCjqLJ8JKxCAEnG/78GBjQdYvfokl84/4uqF&#10;+9gdu8Tdo7cIsYskWfJskkcCHo6i2gKg9f04bKyScbBJwdUxk/TwEgpCciUXp1Hgk06al1hpdwFZ&#10;eV+vaxqhAnKENOURZ6WlzRSYy4LyyPITOy2ZPS6sgvBQATfkKXHxr4iOfUF0RDVJiW8Jj39HdtxL&#10;XqbU8D7zNR9Sa3mVUE1lVCUVosqlAnKJ/O7izO+kJnwmJLCWe9cCOLFqBxfmL8Nh7yn8LjzGcedx&#10;fJUH56wciZLcGxOcJvb8Oe5pn7FN/xtPsc7Fz35TKArsm/Ubj8xfeCd/Iiz3E6lip0OKfpNZ9Ius&#10;9A8UvrhAetVQ4oo7UPB2BqXvJ1LwvC/j5phj3toMk1bGrNqiR1xaawKjzHB2a4iD/R/4+zbFzrYB&#10;dg6G4jI6Ym1tyJNH+hJnTKVg6eEd0Iwefc3Q1dehWzdDtiwz59AmVc7saIj7WRWSdpgx1MyQES0l&#10;as0TKDfqUNxbn3zpW58nGPJOhODjOENq+ohyztehSvpRxUx1qlcZ8LSPIc9HqpM6RBW/Tmrkd1fl&#10;1VAFb0foULu0MRWX1CkS258X0YiXORokOjelMF6zHtzXxcJDgTZv8rQpk/cL/BvyvtSAuiJDXgnc&#10;DTKyIqWDBdQDnCR2NzV9PWlZKwVOAThlsWwIeZy6VuDdJOq7ldTszaK4G/4DOH04STkTpHqNJiJu&#10;nNiR5WLDN4sC75HvPCiFQBQ3dTex3v0pmtmAov5NeLFah3frFDxfq8OXrToCo+TSbTr8dVtCursl&#10;L4PbUettRrWfKRU3m/L8tCrftmjwc4kOn+fIZ+cIvCsN+LxV7PX85vw9rSXMM6duqzl7Dw5jxabe&#10;XNxmjs1GFW5MVeHkAHX29dZmcmsF24ca8npOY57v1ObzHg1RYrHuoryfRiv4NFmPb7Ijvk0w4suU&#10;ZrwQW/5lk0C8Rhv2mnJ6uj4KhRJgHVpZGnBs+jQeb9iM+01fokLrRH3eiMq+rT8fGyqARkj2DJNl&#10;aGCFbJev5IpaZt3wJOGCE5EXPQl1SCU0OAvXB67cPnyYmWPnsnvPLW5deYjV+Xs8vPCIUGs/osWW&#10;x3mni4qkiYKkYfc4hYe3U2Qpj63/GwI2V4pBgWThfF9RVwE+K0AKh2Oy5PF0UZ5U/J1TifHKJkuy&#10;d6GAWxSQS3Gg2GjlAa3wKik8NZJ5K4gVgHNS35MY94L8tPfiqD6SHSPqG1fBh+y3fMx6ydu0F1Qn&#10;1lEVXUVR1DMKEt8THv1JbKyor30hD274EnLXmftSlBz3nxXrfBPPIxdEYdxI8EsgVnJ7RFAO4WLJ&#10;43K+kVT6D4VPf5FX+gP35O+4pYjiJn/AJ/k9KWXfRYEF3oqfFInC5xeU8+zbYULS5nLsioK8ZzN4&#10;9msFgak9GDROn2179Ll51wxrx254+Zvj5tEAr8AmPLHV5MbdRtg4NcDTuwk5JV2oqustbsiITWs1&#10;2Lxal3HjlUNH6dFMYlLPrrpsmN+UTUsaMX2yGgc3qpG7XJOng7TY2UwLt0k6lA/VJWuYDlktFTzr&#10;bchL5eW4A0x4JTm3arwahZOaULq/KWXj9SnqqU9Wdx3Se2hT3Ecc32A9Xg0U1R6iSc24ptTNbsKr&#10;Cyo8S9akOl2dsjBNKiO0eRGnKUVTwbtkDV6EN6FAitGLDDU+lIvKZ2lTkapBg7T0cIHNU8C9R6JY&#10;5eSUJWIrVopyzhOA5wmkK8UmrxfLvFGaEuDtAvB6AVgsdvo4sSkjCYgYRHTiIgF8DVkFRwTgoySl&#10;7yEidAVpHmPJvtqC/IWqFE1SULVInx8rBMSZoqzzJPPKxnl9SpNnft2oimpNjq85Cf6tSfU1IdtN&#10;m1Jbdeq2N+L9LHX+miUWWyzzd7HPP1aZ82udMb9WGPFhmoKAhc1Yv3EwB3Z0w+aoAXa71Lm3uAk3&#10;p6twZogKG9vpc3yqARVnNLk8TpuUlQp+zGnCv0e1xLar8F7W79sUXX5MMeCrqO7bSZakDZSNvduQ&#10;j3f1mNpHG2NDXVoqJ32zUHBo7nxcduzk8f7zhHrkERVSIwr0jJBgyZKSMYM8xaKK4oUHFdcrcFbm&#10;R3JsRVEvuhBz2o7QY3b4id11t/HkwckzrJgwieVLDnDtgjUXjt/j/gUbgh56EecYVX9/r7NVDPZW&#10;cdg+SOLBTWl3ksVKp+LgkENCQLGAmUm+TxqJTskkKK2xfRI5Yq0TRZnTpAAUinWvB9dfWkAepQJw&#10;kqxnnHKy7phagkR1lQeuUuPfkix5M0uUNT35L7Iin1EXVsxbgfaDZPl3aa+oTXpBefJrCsV5pIeK&#10;kga8xNG7BruH4ub80kkUtXc7aYXTvjO4HRLrLK4iWrJ8lLwXEpAtil9CQkyVCMZrMjPFvaR/xC35&#10;Mx6iyP6pHwXgt/hlfyev6hdplX/z7Pk3SrJ+UlEbR0LhUhZt7Mn0xc25ZNUW97AeLFnXnH37NURE&#10;9Mko7EfB07kkpg2RbGuAV5AmgdFtsHbQ47HLH3j5NCYtpyulz4eKze7I9g2qjB2sSbeOhnRsZ0jn&#10;LkYsn6nBpkVNWTVHvX6UmCFDNLgp/VY53U9NHw28ezYhW9Q3u6cuma30KOihT41Y5hcTVHk2T4XK&#10;CU2pWPgnedO0yZT+ktpTQVp3bbK7SH+aKMo73Ii6IXpU9tSjopfY40mavFPOXhKtTXWKqHakJi/8&#10;dHgRIgDH6fE+Spc6LxGzgCa8T9OgJkGVigQValK1aODs4lp/0UZa+h0SE9cJxHME4BUCoMCbPFs2&#10;xEpSMjeIdV5f31LyNoqFXi0wLyAicRyhcf3xC+1HZMIqgXoPmXknyS48ieODCWwd35pkAfWXWNK/&#10;Zoj6TdDn6Ww9Pm0QCJdIzp0nIX2dGjW31Sj3bEdymDnu/iY4BbXFycdMwNAn005+0OGmYp3V+DFL&#10;wZeF+nydYcTP6ZKBNxnzc5U+v+YY8M9qE8J2NWfdfEtuHzDA9rg2T7Zqc32m2OhBqiwcYMr44a0Y&#10;KNVSYWiAzWYpAGLTfXYbcOtyH1K2WfB7VhN+LVbwSyz41+XNKR6lReAgTTLO6TCg/X/3RLdsrl8/&#10;htfGyTMIPXUF2wMncL0fQERIpbRqwsNeEOJXQoBYWOU0nXGR1WRnfyIj6xuZ0WWk33Qm4dQjIo49&#10;JuCyN1bXXbi4fT+LRo9n8YJtnDr5gDNHrnHzzEN8H/oSaxdMtFsM3g9DuHc5lHs3Y7h7M5H7t5Kw&#10;fpwuSpyKj20auf6ZosKZRElWtroun3+cQK4Am61UWSkmCZ4CunsOaWKnC+T1IgE5T1qsXyGZUdWk&#10;xD4jQKx0cOgzkmJekS7ZNy36BYlBonrhxbyLq+GDZOF36crrol9TJkqdk/SJxKi3BHmX4XYjlOyA&#10;FMpzPpEtyhz1OBSfk7fwOnSeoCtPCLYNJtgnhTBR36jwcgG4Rix7HZEpb/FJ+YRf2l8Ep/+Fb9on&#10;vLO+kFD8k7LqH0QUiL2u+EVV5jce2p5m08GObDvYlwUrutO1bzPWbtPj4CFj7F00iU3vSHLuaBGY&#10;iWQVjaXs5QLiMvvjE6pLXIaJqLI69++q8MTOgrMXLNizR8H6xeosm6FO7+66mEthVqrw5DH6rJ6j&#10;zcIpWlg008fCUpP723Wo2W7O76UtqelvQmIHybS9FKR3MiW9tY4AqcuLMU2pXtiE8pGivDPFBs/X&#10;JcbIgER5P1VUvWS8ADpEu36e6VJpZb0V1EpGfi3Av1ojuddFg+dpmtSJ8r7w1eVliKhwqCa1/qq8&#10;CBPbHaLGc5+mPA1oRG2CcJMoAM+cul7yrjuZWXcF4A0kJMwSlV1Cas4Csc0z6kFNFmucnC0AZ0oT&#10;+5yaI59LX0BA1DD8QvoTGjOakJh5JGUdEvt9kITUNRzZ1J81y9axacZYQvrrUzfalNpxEsTHafBy&#10;mxE/juqJimrwcZEqtde1KPOWjSwK7Jk4BbfgkbiEjcIjwIIkRx1KHqrzdptYh1VG/LXIkC+zxOou&#10;0+XXBgN+7TPl1zwLfswTxT6the0VDexOaOFyTZ8nh7Q5N1+TNWNbMnFSWyaMaYuZhQBork8XqbQz&#10;pRr2G2DBsKXj2b20FexqyoeDWny5ILn4XDOiF+hxZoAaw8X+dGgl9tlct159DQ21mTVkJMGnr+Jz&#10;7BwO5x4RGZAvFvqFbMePUgxfkxRdSlx0rSjMJ7LktczMv0iXjpmaWEOyezRR522IPPqIO/tvsHXh&#10;SsYOGMWSJTs4dvQuF07e5JKosHKomWS3CAKl80fbB+J005/r50O5eT2am5ciuHUpkpsXw7G5Hf2f&#10;yoo9jpOs/eBSED42CUS6pBNkKxbaRuy0g+RO+4z6x/FuWfUAl4kqZ4utzoqsolTAzJJcGhXznPjE&#10;d2RJ/i2Q4pMVWSmKUMJ75ZVYyTW8S31OTdo7ilI/kS5uI8pZsv6NIIKvOVCa+ZK8nJ9kpn4mNaqK&#10;cNdoAm8743/PHT+78PrRPrwCyvAJqxOoXuEX+4GAlM+EpnwQ1X0vIP+FT+ZXggt+UVn9jXyBWDkb&#10;RF4FZEkmvn1nMyeuDmH0xM707tecfkNaMWS8GQ+etMTHvxkR8Z1EzQcTHjdQWnvyK6dIdp4pwtKN&#10;0uoJZOQMY/s2Q44fa8r5M1p07ahN29baWFqKuzLRqR+40dhUhxatDOnfy4ChAxQ0a2mAoYmuFG0N&#10;5g7S5spIE1IHmJPVRZfaFabEdDImVgp7jTi0V/PUqF2gTk5/ybPjGpEyW5O4fsaSfY1I66FH/lBN&#10;CgfoiKWW/NxfwBwmzlNs+StR+Lp96lRGalMbLK+7aVJkrUbOw4ZEnFcl8JgKGQ8aUeHRiErPxiJ2&#10;UiDcG1Md15QGRorW2NrcI6/wiajvFhLip4viLiAtf4HAO53ETNkAOUulKW20KG/WGgF4IzHJM3EJ&#10;6Ip30HAiE6fhFzWRpMwDJKVuxSdoAFumtWLZmNFsH9GVsH6iwCM0eC+54IWoXMVCDaqXKXi/Skcg&#10;1uL1CWOKXXVICrUkKmUBYYnrCYqbR0iQOSmOupQ/kL9d0oS/JJd+m688rSQWfKsWn1aLDZ4rNnq6&#10;sVRG+Y7byns3TfG8rofdSWMe71LjyJyezFs+hOmz2jJlsBkWzQ1o08mE9r0s6DjInL5jzOoH9e45&#10;xIyjq/TYPF2B43YFe2Yr6NVOCawOhsY6mEv2NVfuYCNdtHU1GN61B56HThFy4Ax+J+4R6ZVBZuIr&#10;iou/Uyy5LTfnAylpH0kSZUlOkaV00vikDyQox8hKeCEqVEC8VwKep2/X598BvUeydfMRTp64w5XT&#10;t7hz/qHk2Nj6mQpCfJLIlPyY5huP/d1IUZFYbl4J59rpQK6dDeHJjViS3DPEJucQ65yAx6N4/G1T&#10;CBBYQ+zTCLVLJcRBvscxg0DrZCKdMykJyqdErHSZ/E1xiDxOfk5l1luK0t9IJpZM719KZnA5+VKE&#10;SkOKxN5V8ja2hjfxNTxNfEl27HtifUoJvOWPw/bzhFy1JiOyjLz0t6SmfsDZ/z3ekaKoke/xCPuL&#10;oCTJtok/cQz8goPPG1x9XuAZ8Lz+CrAAUXuvpPeivp8Jz/lBQcU3qqq/E5Xxm+zyf8gsg7SM55y8&#10;MpnhE9rTZ2BLBgxpSf8hzekzzJIDRzTwDzAiMrYjiekDOHDMUgqFMWm5fYhP645/ZE+KquZS/mwB&#10;1+8Mo3t/DR490eX4cQtMTPTqzy4YGeuib6BbD7KxmfKMgy4GhgK1uQ4KAXj7RLHMO/TJmW1GYEs9&#10;AhXaxImKFo4zxl9XQaFY63drRRWnN6JgqTZJq7Xx66VOkBSCeLHK6d0MyGorqj1Qg+yOegKxWOHR&#10;GpT2Eas8VpR2iaivZOY6J8nFblqkXFflwTp1Ng7XZs0wBReXqhJ2sSGFro2p9G1M3uM/yXdrRIOG&#10;DZqwce1m8osek5y6XSBW2uaZpAvAyVmiwJmzBd5F0tbKxhElzlpLssAcHDlMMkUryb9zJWOMxDda&#10;FDhjHwHhY/AWsB/fMsL5TjvSLzYjd482uXvVSTqoSuQhdfJXiXWYoBCQxVKvMOeV5NGnsvJ5dppk&#10;ezUjyb+HWD+x1E6y0R5JRdrY8L9ztwLXh4W6/LVAly/rdPh7hRb/myuZerpYaLHRxYd18LZvTZxv&#10;S6zWq7Fvjj6Llo9lxoqubJ5pSu9uJnToaUm3QWb0HW/OgClmDJhkxMDJhgyeYkzXUSZ07GNCm3YC&#10;qgBrYSYVWCqyqZFm/cD2yhsalNdD6+hq0rtdW6y37ibg5FUCTz8mzD6cOFHhjLQPVBV95mn+W4pF&#10;0QqVYxhnvic76339e1mS79JF1eJckwl3SCLGJoTpwybQp89IDu49y6kz97kqUAfctMXzcTgujun1&#10;N9yn+GeQF6K8SCMFm4dJ3LkVyw2lGl8I49H1WJI9MsgNysPDKhaPJykE2svfCcDBArAS4hDHTMKc&#10;c/B5mEKsaw4lIYWSh5VZOF8gzqNE1LgktJiSsDKy5HdEeWcRJtk+NuQp2fIZ5bngl/4lvAwupTy8&#10;Wqz1UwIfReN09A6PN+wl4rYNyV4xZESXEBxWi5V9GTYulRKFnvPE/QV2/h9wDf6Ea8ArnN0rcHB7&#10;irvfc3FZz/EMf0W8bKOM/I8Ul36mtvqLqOZPYjL/Iav0H5ILwTs4mzHTO9GpR0t69GlJ974t6CEq&#10;3G1AMybP0OfMWYlMDs3YuKMt06YpCI0wJC6pBXfvGXLhejvKns8X9zhNilpXurfVp+cALU6fUNC7&#10;lyGXpmpwb4pydhA99ARi5a2jRvWD/CvdlnI4JUP2zJW+Kdk4rZ/02eHGJFro4anxH5BJ7Q3I6KpK&#10;2ezGlC1tSP52dcK36eAzVYXI8cbEiA1PaWFIshSDdMnBRRLLysRS1wxVp26yOq9mavFmjDYf54hQ&#10;ndLgqcRGj4PiHKd0YtKIsfRt3ZKxnYy4sUKN1LsNKbD7g4Inf1LmJwqsotGQnl37Ex1zXXLaHoF4&#10;hVjnaWKZleBOJTFjsjyeJ9Auk8fS0tcSlzodF682PLTvgnvwCDyCexGZvE2q6RR8ArvjKXnWwbUZ&#10;Lj6dsHczw8ZGgZWVLl5njShcZirZ14xa2Whuw7TIG67P80XKuXrlB0keLtjQgOLtUmX2q1B6wlDs&#10;ti5vJmjwaoxkhfHyQyfp8GWutOWa/F6rzf+WKPi9SJPnm3RJsFZwbqMe908bcmKrIdMWtWPc/K6c&#10;3mbMJflM/xFt6TuuBUOnWzJouikDp5oydK4JIxcZM2KhAYOm6dFNOfN5JwNaKkfIFHgN9TVRKKTp&#10;aqGn0KqfKFxXAG7XrBk31qzF8/g1gk4+JMQ2hBzftHrFza36LSr8haKU55Qk1VGSWEdB8mtyBeDs&#10;zI9ki9plOQQRe96RhIse7Jq5iMH9x3Bgx2lOnXvAudN3Cbphg+cNN27diMDZQTk4u1hh13SSA7KI&#10;cEvj0f14bgi8V88G8+BaZP18R8oj2zZXwwmwS5OWKtY7hSCbFMmfsnRIx9c6HY/7yaR4/XdAq8hX&#10;1Nc/h1J5XCaQlgZLCy+lLKyE4qACMnyyiH8SS7HY7PfeeXx8FMMr50QKffOJdc/C77orNhuPYLVg&#10;A5G3nxDrFklMSB4x8S+xF3DtPSpx9q7gkUMOD5zKcPR9gXugAOwtYHtWSf+oxiOwDi95LS39HaXF&#10;f1Fe8pGSki9ir3+QKPY5Jf9f4nNg7dbTtOxoSnvlzSmdm9OmsyVtuoqL6mlBh+6W0ozp0deIZq3N&#10;mDlTgX+QFn5+WuwSkB7a9yMtSNoFI8q3NSF5jiZbR2tzd5Qqx3vqkjpWLOnIJiztooOmgb7Aq4eJ&#10;vi4mRnoMGWBMp7aG0h90WTVQjYB5Gvy914iqjiaEGWhTNkSscVd9kpuLPe6uwvPlTajdpy3OzAD7&#10;6aqETtUkvKOCpNbGJBsYkCouLr+LBiW9NXk6oimVMxpLPxfrLfC+FCY+LNDh60Vd7A+ZMar/YAb1&#10;HkV7CzN6tzTm9GwtIs40Is9alNjmT54FqtCgb/+2HNy3kNiYC2Tm7iIlfZV0QuVRvElSFUcSmzGK&#10;hMzp0uZIWyrwzhGr0pcHtqY8dOiHW2hHgqJnEhS7AK+QLmKL2uLgbombV3tcPJpjZ2PEk4f6RB3T&#10;5e1UfT5MNOTFRBXO99cmaKY8n6Hg4yRDPkkFfDFUjZcC8rtJYidGy8YYJrZksD5v5hnyTPLqm1G6&#10;fJ2vxc9ZYr3XaPHPCgX/E/D+mSXfsUmb7CdmnNmoyZRJFszf0YXpm3tweHtzjkjOHjXOjJFzOjF6&#10;fguGz7Vg+Hxzxi1vxsQ1loxaKgo8V48BM/XoM9ZQAJadaKz9f+AqAdb6b6mrLRArb+zXokMzUy4s&#10;XoTTYbGPp6xE3WLJ80qhKOElpZW/KCwUFVHaSbGHBalvKUx5JRBLRpTnuZL3cmJKSXnoTfxJex6u&#10;3M3EQZM5uO0kp8895PLlJzy6bIP1JXeuCKDWVol4OAt8LgKycyrRopah3jk8uhvHlTOh4nZiiJK8&#10;a3sjuv5odZjY5UCbVIIE5BC79HoFViqy271kUaBUcpWwigKXKMEV+1wWWkh5WDEVosBVorRVsVU8&#10;jXtKTUA2NReceXo/gI820Xy1ieSNTRi5zslE2UbheeIuVos2cn/pJiLv2ksRCyQqII2cnI+4B73D&#10;OfCN9Im3uAfUYucuMPu/kcglr/nVisWtxNP/qcStOrwDX0iseE1FyYf6ib1jxW4HJvwkNuvfevX1&#10;ifyHXoNm0bq9Be06tqCNLNu0N6djFwtatTcVoOX1zub1r7VsYyoKrc/tq41luzTi4lEdcTqWJB8X&#10;QGY15Jnk1LplapTMVSVarLR3T3UyxosrHKzCqc5a6BgZoa9vSI+uelw61xLr+ybcOGeIi20rDk4z&#10;YY/8TdR8bb7OaEGsjiHhFgrSxbGlirKWD5AsK/+jdq8aoaeNcF2vIG6zGpGDdYgRa57R2ZC0LoZk&#10;ddalsJsW2R20yJKWO7Ap1dMaUze3IS9EuGpuqxJ7TosdE1rQR9S/bzMTxnUy5apEz9R7TSmxbUyF&#10;/R/kOvxBg/gEF/JyHhMbsZf07G2kZgrA6cpTQjMkPwwnNGk4YSnjiE2dRmzavPojzyERfbl1vyVP&#10;XAYREDuMwJjZuIZ1EiVuh6N/C9z9O+IhKuzk2BwbOzP8rRS8WqvF0y0tyDvYgoS5uqweKFVyhgrv&#10;FjfmzUzJxuO1eTlKNsAEQwHVgNfjdHk1UNpQY1FsLcm/GqLE2nyZpsM/C8Q6Sxb+d74B/9uogOXS&#10;VmlTfd6QDbvasnR3F2Zu7MagqZ0YKja5U39DOgxuxYQVHepv8p60phUzN7dk6gYLgdiYkUuMGDLX&#10;kIGzDBg4zYC2XXTFJmvUK61Sdf+DV6nASgutfE+L1ubGnJo9C7u9xwmR3BrpHE+mZyplkU8pLP1B&#10;Te57ChKVVrOchNjX9Vc0ZSe/IUtUOEfyXk6sqLAAkvjYH8+T91g2eQE7Nxzi1IVHXLvmhNNDH+5d&#10;cBGF9efRnTgBOAdPAdPJLgVH1zR8RAVdXbO5eSkS+/tJON1PxPZ2PIGiwsECbZBtmiwl/zpkCsCZ&#10;eD1MxetBOgke2WKfiyiLEKUVtS2PrqA8poLKWGlRZfUAV8ZUUxFeQbV9LDVWgVRdcqHuphdv74dQ&#10;+yiElAch+F92wWbrcW7NX8vdNduIeuRJhEsUSaFizws+EhL3GaeATwREfiU4/qssP+AZIi3so8Sv&#10;1/VHuwOCnxEc8UJcWx0RUS+pKvtASfFnvMO/E53xP+KyIDFf7HPIC2bP70+zVhZMndGDQ4fHsWp1&#10;V6ZMaEa79pZYtjLHooUpptLRLaQZmxoyfLA686aqEnRKn28C74uN0n9Wq1Mr/ah6kbRp2mSM0yF2&#10;XFNid2iSsFIDK+lDW9eYsGWlKX3EFjtdVsfuug4BLgbkZhmR/rAj1h30OKOmgc9YTZ7NNSBMoUeQ&#10;noKcXmr1ObZuXhOqNzYm47YJUUcURMl3hwxXI22MLlnj1Mkeo0HOZFXy+mmT00mXnLY65EnhKB2q&#10;wrP1jXlxWwrKOVVyTzag8GJTAg9rY71LF7v1OgTvaUzmrYYkXGlI+I0/Cbr/Jw3yCkLITHtAVMQm&#10;klI2kC4AJ6cuFBWWTJs+Af+43jiGD5CdMJrIpCmExo2W3DKQK7c74xkxTN4fj0u4WOnwtpJzpPn2&#10;wNWvDe5uzXFzNsHdxZRQJxOSHJvh9aQ9ofZTSfNaS5bnZkrsFlF5axJPD/bh6TIzPk1T480IybdT&#10;deWxDh/lR78epsuH+Zr8mKvOrznqfJmiziepnp8miwLPN4T1elIUdHiyuhn7t7dg4LKO7NncmYlT&#10;mjFlrCUzR5kzaIg5UwabM2pZW+bs7sys3R2ZscmSiasF4FWiwEvMGDbfhL6Sg3uPM6LnCMP6geaV&#10;WVcJrxLiepAVSvssmVjy0eRWJhyfPJ6H2/fhf/wG0U9CSPPPoiKijOKyH5RnvqA0rkqULpvMsFIy&#10;w8vJi6gkJ/oZyYlvSUj6QJyA7RJYzG2vbHbsOsWWVbu4cNWWS1ftcbIJxu62P5dO+vLodqxY6Gx8&#10;BFhftyx8PLPw8M7FxbsIK1HhRzdicbwbS4B9hljndPxs0/G3ERstECub98NkPK2SCHfKoCC0iJLI&#10;UkoSailNfkZ5+mvKMpTtFZUZL6kUe1+R9JxyDylG93yl+VFy0YnKM47UXPci38pfHMdjHMXSWi3a&#10;zNUpS7i5cC0R1n7153nzMqopr/pCbtFPPMK+4R3xjZDk3yRm/SIq/Tehyb8IifkiGfUloQJyWMwb&#10;fINfECBKXFX2ntSML7iFCcCivulF/xKdCa5e8VhZN2PrLhOWLm3JkWPjuX59JitW9KB9J3N69rZk&#10;zChTxow0pltnE/r0ac6G1S1ZuVDBdqUQHFRQsULi1wEt3i3Sonq8BpUCb/owHZL6qRMzUhXfK2q4&#10;3FXj3ilNbp/U4cJkPawWNhUXpLxpX0F8dDNxU82Ju9+CG9panOmoTqz9YPLWmBHfTU1ysTqVoqS1&#10;kxrxYrkKZedNSBZ4U7boEjpci4zBjckZI62fKpm9BORemqS30SFTWm5nDcqGieOc15jaFU146iyw&#10;39Ekft+fFNxrROblP0i+JuBaNSXyQkO8zki72JCA2w1okF8QRJYocHLqTpISlpKStlgezyIhVXkK&#10;aSax6cOw9muLjV8vfGLG4hs1jkv3umLnOZLQ1HG4R3XCK6YLT3ya10+VaO3dGne/5vj5tybYvxVh&#10;Aa0Ilb93tW2H/e2OksemkO69j/ygK1Ll7XgW58nzVC/qHs/n6yqxyaKI/yxU4edcLT7O1uT9SLEr&#10;s9X5PUebfxdow2ItUVxR4pkq1I0QO71aG8fDunSf35buU9swdMZAVi8fxvp5Ldk2wZikSdpcHGmK&#10;ryj71TkWPNjVjo2bWjJ5WysmbWrF2BWWDFtoQv8ZJgyQbNx/smn9SJzmLRVipcRG/x/EClHk/5by&#10;muTgKZa6HB47hLubNuN38hpxVj6kChxlomKFOd8pSHtJUVylqFweVeH5VHikkCXWNCP2GfnxNeQm&#10;1BES/Qqr4FruBZZx8LId29fs5eI1ey5fd8TmkZ/YtyCun/Hj8Z0YXAROR1FgR8c07B3ScPbIwsEz&#10;jwdWCTy+HUOAvO6nzL6OqYQ5pgissnSQ7GubJDk4iWiXNLKVxSXlGYVJ1fWWvjj5FUWpbyjKeEex&#10;2P3StLeUZH2kTHL7U1nfKttIyh4GUXDWltKz1lSccyD9lDWOW05zc+VO7qzezvnZK7k0fyWh91xI&#10;CBNbXvqJyqrv9UeRwwRW55AfeEWKHU7/SXz2P0Rk/otX8HsB+DURMe+JiHtPQOhbfMVGKy10cOxn&#10;3OXzcbkQlf0vSXlw5doTNuxWsG6bEb37GTNnRktO7OkmgLZk3EgDdq/X59R+gUrs5+GdGhzcZcnu&#10;7QM5stuIk6t1SDwmUW2TLm+WSIybr071ajVKJ2mS2ltBTH81Irqp4jO/MY6nVLl3TI27h1R4uLcJ&#10;d7c1xmp/Q/ystfG0MyY63JIIH2NcVgjsB9rh4bSMpMerSTqsTtzSxsR20KC4S1OqhqtQubAxVSub&#10;UCUQF85TkN29KTkddCjopU1ud32yO6uLAmuT31FH8rAGNcObUjemETnDG1LqpU+qtRb5/qqURuoS&#10;frwJgecbEOWlQnqgqHBgE9L8VIm435QGxYVeFBRYk517knTlyBpx00gSeBPTlW0WcelTxSZ35rpD&#10;S4F4NOfudefErZ6EpM7GK3oAgfGDRYX7YusvljmovdidtoSIIkeGdyIqTPKxb3vcrNvgdK8tHo+7&#10;SlYcS4rPRslhZ2TlrKhJduFFRgDPI07xMeIKHxLO8POEBf8sUuH7XE3eibX+IgH/X8kd/1ssEC/V&#10;4t/lmvy7RlR5qZpYZ1VubNKj4+h2DJs1iInLprJw2SBcF7XkyhgDymZKlZ2sy3PJ2GWTtKgcrYvv&#10;ckvmC8grRX1HLLdg6ILmjFzciv6i2u16m9GsnbEArFd/OqE+B+to1ttpJcBa0npb6rHUQpddg3tz&#10;c8M6fM7eJPaeB4leWeT655GttMzRNRSGF1IYkkNpRDE1fqmSK8sokpyZGf+CnNRXxAtANpF1PAqr&#10;4dhdP3Ys38GF8zbcuOWK05NgsdEhPL4ciINVdP2sgW6Scx1sEySWJOPinoWtKPIDsc+3r0bhItk2&#10;QN73VQLslkmcTw7pknGV1zxnK29BjK+SDC45POkF+Qk1FCW/oFCKSH6iFJqMtxQrZ19Il5bzgSqx&#10;2M/8c3jmnkKt0lVYB1HiFETFowDS917BfcF27sxYzbUFazkwbRl7Zy4j5JYd8WElVFVJfKj9wbMX&#10;Pyis+EVA4j+SYX8QEPdTVPVvscX/SCZ+hZ/Y5vDoD4QoLwSJ+EBg2GsKCj/hHPyZwMTfRIkCh6b/&#10;S1YRXL90kO7dzejapY1k4JYsmmXCspm6LJ2tIxHDkAe39bh5UZO7opbnTzTh5nltrp7ozQwpyA5H&#10;tPiyU5t3c3V4OV6fF9IHSieqkjNBoOuqQ2RPDfxFAT07qGK3vCn39zXlxrrG3FrVkEvrGnFzX2Me&#10;ndDA6Y42bvYmOEgGDXJvgb/dbOyvD8Hp1nQi700mdLf0q1HyXnstUuX78tuJkg5vROnkxhSOb0K+&#10;qHPR6CYUDRcL3VqXsr6alPeVPjlAk9KBWtI3VXm6rinZx9W4NasJPkfkswkqVGTqkBNigPtVFcI8&#10;VUgJakxetBplqVoShfRpUFHmRnmpNYUFp8hUnuNNmkdi4lQSUqYSnTRB2hSiU0Zx2daQXReas04y&#10;rHPoDHziJ+EfPwGP0EHYCKQ+4d1kR3QnIra3VNbuBAe1E/vcHPsn5jhL87Axx8+xNVHufaRjzSc3&#10;ZBMF4UcoT7GhJtuFZ4WB1FUlUfc0nBc5J/i2tzW/pjStn33/zRgtfi0R9V2rye8FGvxvjTosVaVw&#10;hzpHt2oza3kHxi6cxIRFkxkycwQz5/bGbn474sdokzrXiJIl+hQcNCD/tCHPtumTeUCP9JkKwsWq&#10;L1rXjlFrOtJrfDPa97CkTRdLWnYww7K1gWQqvfpzgcr8q4RYoSO5WE+HAc31WNNWlz39enB9zQo8&#10;Tl4h5rYTSQ6x5IfkURBfTUZIIfkCcFFQJmWSL5WDwL0seMfLtFpq8kT1st5KoXyLU+xbHkW9lgIZ&#10;yfYF6zhzworb9z1wtwslyDEMn9t+uNwMxccphWDlDQi+WcQIkO7u2TgJqG4uWTy5Jzb6riitm9hs&#10;+1Q8bFPxFTX2lewb6ZlDdvRTUdrXFCYLrMrJyMQmF0kBKUx5TmHif4+LU+sokWWpvF8bXMBzKTTP&#10;PNKp9s2lyj1Z1EDst3MsyWLvnVfu4NakhWKfF7F/+DRR401E33eqH0anqPIf6t78pvbFz3qIs8r+&#10;J0X+H9wiftZb6ASB2CvwpdjiagLDX+Mv4HoHfyBSlDgl8zuOwV/FNv+PgKR/61U4LfMvho8YT8eO&#10;lkwYY8msiZasX2LE8tl6bF+rg4eXxDQPI/y89fD3MpTtoM/DuwKTmxk+14xw26DNq/VavJ2uVX+6&#10;5sUsDcpHqJE+QIO4PtqEdtLEs5UWLs21eTxQDZvZKvgMVMd/QFNs5zfi1CIpCPvUuH9GhxvHFdjc&#10;Uo4UOQ4/l7V42C/E9vpIbK+NxfPsWByGKAgZ25jEeZJhh2pTIDBXD/+D8gkq5HdVp1RUtlBgLeiu&#10;SdEgAbCbLoWDNUjqpkL0yMbESfEJutuYe8sa4bf3T1FbAT9G3gvR5doFPbzsVHG3Vo6RpV7fIm4L&#10;wE+rBeCK+xQXX6Sg+BL5hWfJzNhGXNJEAkNaExA8mMSMpfjHDmLvBQPOPhiCS+RkXCLGiV0exJk7&#10;pjh4dSMsahiRMcMJCu0m+awl9k6m2DmY4uxoLJVLH09rBcGShWPc25PqN4LsoFnkR+2iJO0Olbl2&#10;VBf78PxpDM+KAqm6MJ2Pc3X5PVODvxdo8WG6WBGxy982asISDdgvy11NcdyhRvt5hoyYN5BRs8Yz&#10;cMIAeozpJ5W5C14zmxM/zZC82fokHzUh/okJGc5tpSN2pdixPc/FdtetUSFypQELppjSb3Bz2vZo&#10;IRA3p5XkquZKFW5ugLGJAj2xzPoCsJmecpRKsdaGivoB76Z378zlxQtwO3pGAHYg1SGCwgix0Uk1&#10;FITlkicQFwrA5Skvqcv/SF3JJ14UyLLyK3XPvsvvfkd0wlseR//FQ/nszjU7OLDrMg8f+OLtEEqw&#10;cxiJTiGkusWS5BZPRlSxqGYp0UF5uHlIHvYtrJ9Bwc0uBZu78fg4ZhIjwPrap+D2JA2X+wmSpdMJ&#10;CqghPuoleSlv65W3KKmWonSBVmAtVcKrVF/JwCWpLyhLrKValLsmqKBehat9syn3zZSCm0eW5N/Y&#10;83Y4bznIjVnLODtuFpfnLiXs8h2C77tgcycYd5/nJBVAtoCbX/GbslpR3VxR4YR/8I3/H0EJP/AP&#10;eYGbTw3eQc/xCRaYA14Tm/wR38hvuIT/IDwdaVIIXoOPFKzWbTowabQlG5cas2WFMRuXGXLysB52&#10;TwxwczXD27eF9FNLAgIssRGxcLQ3JCTQgIr7OrxfpUfFVE3qximonahNzTTJqiM0yeimRWJ7PcJE&#10;DV0kDj00VvDEXIfAVrqEdNAlsLU2gf1U8BvflHPS505uVOfIuj+xvdWasJC9eDmsxvnhbO6dH8j1&#10;4+25frQ9VltaYd+qMeEGjcjqpEO15Oy6KY2oGqtCcQ8Fhe10KegsNrqfFtktRFA665HfUxS2n4bY&#10;ajUKZjYiRjmDwz1dokTp412akOD+J7fPNuLSOTV8bJpif78JjlZN8HZUJcBNQxS42oWKKkeqnnpI&#10;dvGmpNybwjxXUpMvEB48G1+PvoTHTiElbzVBcSO4YNWfy3ZDOfOgJztPGfHYpYfskOF4+vXH0b0d&#10;1nZm2Nib4eRshquzwOtkID9Wgb+9tthnPeK825IaPJa8iO0UJ5yjIt2apzlePK+I5lVeFK9OT+TH&#10;rAa8m6rCt1k6/K08bbRchU/j1Xg7WY03KzSJ3aFgw2wTxgm8/WaY039sd/qN6kWfET3oP64vBye3&#10;I2ycIbnjLSier0fiUS2S7FqRFTyAnJh15IfNJcu1FRWSa2qkKDzboMPOqWa06taqfpzq1p3NaSUq&#10;3KyVASZio5WjUjY30KtvBpKLlSf5zUz0GdO2NefmzMRl73HCrz8h0SaIvLB8imOqyRcVyw8tIM83&#10;jTKxps9z3lJb8hfP8t9RW6G0mb+pkZxYkvMG95i3WMe95cChS6xfeRBrsaq+DmFim2MIFCutnLE/&#10;UwDOErDy45+Ks8nB1SMXP58S2T9FeNil4vIoCVex0bGeuYS7puP+JBW3RynyfinuziV4uFUS5F9L&#10;etIbybvSMiX3Kq2zZOBCAVn5WolycLrEGmoC86gVgGuD/lPfgrAyUsWSJ1xxIursE6zWH2DPjBXs&#10;nDAb54PHiHjgJbbVnZvXgrGzzcQr9BMxORArClo/r3ChqHAqOIX+jZP3Wzx9a3H3fYarQOwR8FJc&#10;nPKo9TccAr7gFPKNiLT/USngv3oFkaE2nD2px7KF5uzcYM7+TWbs32rMuZOG2FibcOu6gVhoM1zc&#10;msn3mnHjhgjHVQU+9xUknZAIJgW8boIuVSN1ye+jSYnAWzhAl5RumsQrQW2u4LEAfNVIgVNbUXRT&#10;XXwsFXjKaz6WOqLQWvhKbvZc2pSt3RtgdWkwMTEX8HBZgdW9AZw5ZM7Z/WYCWRucH4wixnEzuSdH&#10;kj2mIXkjVCmZpCCvmfLWQ21y2upRIJm3dJCoczsj8joYkN1On6z+WmSNbET+CvkbO3WsT2ni+0CA&#10;jlLH58Yf3Nn1J09OSrsidv7GnwR6Sf71VcfjtgD8tDqC2mcJVNemUlmeREl+BEU5/qSGnsLn4iSC&#10;bs0jymm+KPIk4lKHcPVRO1YfbsPqfUY8dGyHX1g/fIK64xOovIVLgr1HS7w9W4ulaUeAV3tCvDsS&#10;5deLaHke7WFGUvAIMqM2kR97juIkycC5vlTnxpLrboPL8sG839aAn9tU+TClCa+niNruVOPjBlVY&#10;00SaGmHztOkxvBkdh7cQtbWg/4SWAm4XegzsSMserVnUtxVhQxVEi51JG29I/hwF2Zt1SbVqSVro&#10;COnEYwhw7UmGaxeyvSwov2lM7QoFGbKjT0w2xVwsdGslxF0saNHGBHMLg3pgTQyUIGtjLDC3MDFk&#10;ZitD9rYw4/yUCdjv3EvYJSsB2I+soBxxFuVku8aSIzDn+aZTnPxawH1DbeUXAfkNNeVfBd4fss1/&#10;SWb8Qnr6axzj/+LMTXcWT1/LvXuiwE5RhAVm4fI4iBDrYDI84uvnQEoMKMTWPgtnl3x8vItxtcuq&#10;v5nBQ4D1EIDDPHKIUw4Xa5+G5+NkvN0K8feuwNO5ABenYrz9X5AUrbTS7yjJ/EBh3HNK4kWR689V&#10;v6i/pLJKik91YD5Von6l7kmkBBYRecmNyDXH8Np6gWOLt7N07GyubthK8D0X7t8I5+rFIO7diODJ&#10;gwTs7aTA+Em2TfwfIWkQLM057Df23m9wcC3D3q0KV28B2LsaZ9/nuAT+hWPQN5wCvxKe8k1s+C/y&#10;y/8hJet/kpVX4umuy4XjJgKwKdvXGXP8iBFHDhqxb4s+l0+ac+6AAfeuGUrhM8RF3F7+JR3KV0gW&#10;naZF3gBtqscYUjfZiKcztKkYo0l+P20SxMIGddHGUyyttTw/a6nNfQsdHARsB1FfD2M9/Cz0CJDX&#10;Qvur4dyzMc4bm5NbdJeMHD9xPpt5aNuXm3c7cOdOL4F5EA6PZkhx3Utk4l2qIlZTOqspKaK4OV0N&#10;yG2vTUknBQXSnzKl+Bd00qNwqAaZXVVIm9aA6FvNuHd1KAeXa7BonAa7FjXF72Fjgp404t7RJjzZ&#10;0xivhSq4SHS0WaDOk7Ga3OiqTYOa6iyeVmVRUZJMRWEslaVJ1NYUkZ92CbczFgQrK861GUQ7TROI&#10;h+LsZc7M5VocvmiJX0AHwmK6inXuRURkb8IjehDk1YbQgB5ESDaOiRhFfNho4sMnEhcmj4PGkRq2&#10;ReC9SHX6E0qSvIhzu0X5kVmET9ehT3N1EldIvhWAf2xtyl8rGxK4UsHqic1w26pH5RFtjswzpeuo&#10;NvQd3Zzeo8zpNaw57bs3x6KDKYNFNf0HWpA23Ihk2VmZ09QokR1WMUGHvD1ipe27keQ7nDC/3iQ5&#10;tiHb0ZR8K9m525TnqQ04ONYQs86WtBJ4W8r3tWhjVj8zoXJOJAOD/2ZnsBAL3U52wOzW+iw002PP&#10;iOFYb95K6OnbJIndTfdLI1VsZ7ZzBJmh+eT6p5EbJaqW+ZYXtd+pkxxcKwA/q/1J3ctf9Qd8qsRS&#10;x6d95Iao3fxxczl32gY/jzhyosoIdo3CSxQuUYDO8kmqP99871YijrZ5ONvl4vggCT/7DNyVamub&#10;ToBTOml+eUS6ZOAvltrXoxAP13L8PEWtvSpwsq/AxVk5Y8MrsdEfKfDOouhBmED8nIKkZ+Qrx7dS&#10;XlIpebfENYlceT/2ViARN1yI2Hgc5wkrODp8JmeXr8Hrmi1XLwRz9WoYj+5HY/MwDnvrJPkfaVJg&#10;8nD1fIFH4BfcQ75j5/Wq/uorZ68qHNyrcfSsxsnrKY6+r7AP+At7+VxwwneSc36RUfwPGSUCftQb&#10;XN2G4OFpzqVTBmxYaczShSbs2mLIigWGbFtpxIldFhzdasTlo4ZcP23Ise3aRGzR5r04t49TDKgV&#10;G1sxTFRvhPSfBdqUjtcnpb/Y5BHa+E7TxmemGu5j1bnVW8HZ5npcFdW1baaLl+xbH3FfvqKeHs21&#10;sB+uQULiXlLS3MTWH+L+veFcu9OZi3facOZSW05dacnpy624cKG1uIK+ZBeF8cZxDfaD1Lg7Xvr1&#10;Sh2cJ2kTPF6TiH46xIoTKNrSiNxj6sTbjpR9s5zpk4cwaVgThvVTZ9ksVQ6tFOu8pwnWJ1S4K1w8&#10;1tTHVsOQ840V3NA15LaZCQ0KMkMpzo6gojiBp0+LeFZTS93zZ6TFXmCb/ODTm5pza28rbm7rJ9Zs&#10;KsHhzdl7rCknboqE+xjJ8xZExnYRW9FHWl9pg4iNHkd89FTiI6aSHLOAlPiVJMcuIy/hICUpd4jx&#10;ucT9C3uYPWM0fTqZ4LvgDw6OaYquiQHjO+tyZKQmNqK0MevU6CR5c4wo67axbZk3pTn9JrWi/8SW&#10;DBxvSV8BuFMvcyzbGGHWQp+T3S3IG92MolnG5EslK5rSlFoB+KkoctVkXXJ364gSm5Pk0Z5kJ2PS&#10;HxhQ+FiPqgOalO+SKjlHH+/xBgzuaYplO3MsmhsKtNqSgbX+v+tjlVOtKO8Lrh9iVk+HCX17Yrtx&#10;E/4nr5PkHC5WM4Uk5bSfztFkBBeS458qtrqE8phnPBfFfS42uq7qK89rBOBXv6l9Lkpc/ZOi/M9E&#10;JNWxYu5KDmw6SVxAmsSMYpJ8Ekm0CyDeOoBMATjGPZV7VyJ5dD1R7FQCLgJwoGMO3tYCr2MWQc5p&#10;ZATkkR4gWVieBwi0AT6V9QrsLfB4Ka+IcijE1b2CjKS3lIrKl1x0oOBRDIWSj7Njq6TgVFLoEEW+&#10;XSzJ90KIE0sfbhtGwNYTPBm3kPvzVuFzx5HLZwK4cjEQq9sRPH4Qi+2TRBzEzrs6Z+Dhnoe7KL+H&#10;XzWuovqO3nW4iHV29hFwPZ7i7FmBm2+NAPxGAP6MV9QvIlL+JjL1b1KL/iG7Ek5dTmDSlLYsXtqc&#10;xQLuorlmzJxqztZ1hkyVeDR3khnHNhlzdIsJe9bocWS7Jtm3jXgmYJeN1+bZBANeTzWifJRCwJXs&#10;OV6s8yAFgT0F8pnquM3W4MkMHe5P0ObuSC2Ot9bDSvqfs9hqrxZ6eLVR4CYQuxqo4re4A+kFj4iM&#10;PoO14wyu3e/EiTOtOHrJlD1nTNl10pS9Z0w4erYZVwVoR+eF5KeGcGGVAXfPipK6anDpki7Hzmlx&#10;95oup7ZInr1pSFTESpyd9mF/fRLn1g/g4P6OTJpswcQxqmycq8KWhU3xeNQYu4MK1qkbcERPnyc9&#10;Dbnf14xHvc2VAHtRmZ9MTUWpKO8zabW8qpVqbb0eM73GGBnpohyJsbm5bKBlY0kJHYpfuAnuwdLs&#10;FWLRjAkKakV4eDeiwnsTEy2KGz2D+JBJxAdMJyV6jRSDLaTH7sbuxjZWz51I544tsZR8aSEbqFlb&#10;I9pKDmjRSjlxuKL+bhAdhVhVHU30tNWxMBRrM0WH8CVq2Cw2YMf0Foyb0pIhkywYMNqC9t1MMJHM&#10;0qeFIT59LcmbbEzFOgOKlmhQO0UykCjxm3lavJmqQ63stLJNTck7pkHWBR3ybY2ouCTqu0KH5zv0&#10;8ZlvxO7hxnTrZi751wxzgdVceXG7wFoPsDRjeU05U6GxFBZDea9Hu7aSCTcScOIyCY5BJDrHiFrG&#10;kuoaTbrydr3ADAG4gAL/AirFGr4QgF9UiAILtM9f/uZZ3U/Z5j8oKflKcOp3tu07zYYFm8gJziJJ&#10;rHiUTzIpzqHEPvQkTWx5slc6NjdjeHQtAdtbSXg+ScPXLhM/sdKBLrmEuGbWA5wTUkC8dzb+HmX4&#10;ej8lwFuWPk/xksdKkJ1FlUPC6ygPzqPsvi+F5x3E7ueQl1gnyl9J3sNQ0i661I9NHSfrEG4fju/B&#10;s1iv3Y7fXTuuX/Dm2EEXrl305fa1UO7ejObenVixkrHYiHW3lyxs76g82FaCi/K6Z+9asdXPBOBn&#10;+IUor7yqwzP4NbZ+H7D3F/sc/BNvgTg44TdJef8QKxl6zebrdO1pSccubZkyox1DhrdixmQTtq7U&#10;Y8oEM4b0E2hWiHNaa8SB1QZsWaKL9Totapfp8n6JIe8WGvJ8mhElk7WpmSq2tY8ecT00iZuuRcxy&#10;NRyXanJimi6XpunxaKIOF7vocKmdDtYW+jhIs5P++dhUga2uKr4Le5CVb0+0uMfrV4dz+nZbiTzt&#10;2X7QgO1n9Nm4RxzBCSO2HjDk7NXm3LzXlaCAi5w92pczB//E1aqxOB9trB0McXPWxcnJFCe/1Th6&#10;neXJ3WXcvTSE8ztGsmPaUK5dXsOaBboclNh4bHdTwoIlFy/Q46yeMdc7GuIxyRC/2SZ4SBFrUJGX&#10;QmVRvgBcQe3Tp1SXFPOyNIHNi3sLROrsWajB9AEamBtp0MLIjPt7ZgmUIwgNaUZ4QGsC3ZoR4NGC&#10;0KD2RAZ1IzZsGHGRU0kMnU9K+HrSovaRGSuK4r2Kbi00UFVXpZWE947dzWjb0ZiWbQ2wFDtq0UIh&#10;eVMHUxMtsawatG+pTZeWmizpY0DYMh1iNuoSs0WTK5JrJvUyZOQ4S4aMMadle31Rbk2mtTAmuK8p&#10;RbLznq1TIX9yY8qkwr5epcnbbVp8W6zO23Eq1I1Sp3aeCjUbNXi+T4/X67V5J1WydpvYrzkt6T20&#10;LS07NsPMTB9DXS2M9LQxE1DNBFgjw/9stKGRPiam/2XjZuZmXF6xjtBTl4ix9iFWOnq8QwTJbrGk&#10;h+SRGZwjMObUj1eVL5a1ukjUt/wzNU+/8ez5b56/EFWWPJxU8guXtN9cfuQtTmOpwJdJTmKNxI50&#10;klzDibZyExUOIss/Hc9H8TwW9XW4J7ZZ7LOPdSr+9srpRPPrzwFnB+VJK5DikSvbv4qIwGp83Mvx&#10;9qjGTwDyEYg9RAXdJX/mBxdTbh1I8WUXch+HkhVdRVZ4KZk3fciwCyNaMnCkQyR+97yxO3IV23P3&#10;sL/twdF9dtI5Xbh42lMgDuS25N/7d2N48jAeuydJ2Mt6uTrn4ulVgpuovasor4uPKLDXM/m/tfUQ&#10;Owa8q7fPzkFfcAz8hp3/Z8nCX/GJ+o1b6N9MnbWIfgOb06N3G8ZNbcPGDS05tNuS1QuNGTPChEGi&#10;Qmtm6LNXFHffSn3urdTFZ7g2Ib21ie8vjmqCHm+XC8gLjKiZoqBOIE4R9Y2erkHcKhWc16uyfYYu&#10;l+cY8HC6gktibS+KAt9rqccDsc6PW2jzpIM8N9fkUDfpX0FniU+5JZl3FHsPm3P8Wiv2nLRkwz59&#10;VmzXZe1efdbu1GP3CX1OXWqFo/0MbO72rR++9t6ZP7G+/gc+do0I8VYOWLGJa3eXc/X0eB7fm0tA&#10;2DEWjhrBaMniVte2itNow4HNf3L7QhPuis12l4jnu8eAgJ0GhB43wHGDKPAAUxqUZGZQkZ8v4JZR&#10;U1xEVaHsfP9drBrciN0TtCg79gfJh/9k5xgVmhupc1PIj788m1jXnkSGdCI2sh9RAZ2IcGtJpF9n&#10;EkJGkBg4k+SoHaREHSEz5hJ5sdfF+m2kSwsVsbomtOtuTptOAm87A8wld1i00MXYXBuFsSivqRYt&#10;LXQ5v1gPz8mquA/VJGymNrGLJUPIaxP6aIsqamAplbHvIDOai3JrSXFZ0NKY8BFScdeq82yxKpWL&#10;NXm9VYN3mxrz18amfJjdhPeL1WRnqvFquSovBeI3c7X4ulTB+w26fN5nxKXJzbDs3EbWxwh9PU1p&#10;kn2lKQ9cmUgzEohNjRX0bGFAv2bG9LOU36Cn4PiiFURfvUfINXsircVyOoQJdHGkhBSSITY4xz+T&#10;/IBM8uKVV0G9kW39madl36l6+qtegUvLf+CvnPws8zfWAt/cGSvwtI6jPP0l6ZF5pHrFiI11J/q+&#10;C1neqUS7pIoKJ+JunSmWObv+poVQ5xyCXLJJ9MmrP32VG1QoljuLrJASybXPSI5WDvkj6utdhZ9f&#10;FQEBVfiEPSMzooTiR0EUXfUg/64vmf45pDnFSdTwJkHWO9wugoA73tgcv8eN3Rd4dOEh5/bd5tie&#10;x5w77ikAe0kO9ufm1WAeSg62fpAgWTih/qoxN/cC3D3KcfVQAiyq76ksGrUEhYr6Br3ExvuDgPoZ&#10;n+ivuEcoFfg7zsGSmaN/88DtBaPGjaRPv9b0HdiWVSstOHvCmPPHzVgvAI8YbMzGefrMGS3FfJAJ&#10;k0YacXCyguRJOqQM1yRrpPSDOeK+lmhTN0+X57MkF881obS/IRHj1EhYp0rgJi1uL9Xh3Gxt7k3X&#10;5dogbWz6Sf7tLNm4nS4BAnNQf00856gx10KNU7smkJr7hDtWk9i2W8Ha7Qq2njBn4VpDZq7TYPE2&#10;dVbt1mXLIRO2HzHB0W069k5zuHjVjDs3TbB50BIXu854OA/D33u9xJudPLw5FjunySSk+zC63xT6&#10;dTTh+vntzBjRhgWzpaCcacL9I7Keu9V5eKkxgZ66+LspsL+vh/8hIxoUp6ZQkZlJZU42T3PzKAq4&#10;QqJUp4j5f5AuATpn6p+kL/uDoLkNsZ/elKxpDTjS24iLWyXbBo8kzrMtSQG9SY4cQFJYf2LdepPo&#10;PYe0GIE37jq5sQ8pTfHE22YlQ0fo0XWgGa3EBjRrbUTzNgb07WVAy1Z69GivYGJXXdYN18VugQZB&#10;E1SI7KpGzDA1EsX6ph0Xiys7z3W5ObZDdNnYSVRa1LtZa1FugXiuPE6bqEfdIhVeLVKnboUG79c0&#10;rm9ft6jxY61AvL4JX/eo8HlDE/5a3ZiXc5ryaZ3Au8GA3+tb4CWqbmJpVH/xhtIeK62z8sizofIg&#10;Vv2VWFo0N1Mwqb0Bk+Rz48yNmGSox5mFAvB9RwIvPyTCyqce4ASnaJIEopSIUrJ8U8n1zyI/qZZC&#10;5XXIKa8lA/+g7sVPXr/7ScmzXwSV/kuIcijV5I+sWrWD21e9yEx5S5oUgOzgNBKsvYi+7UCKo/Jg&#10;lljmJ6mSeTMJdc0ReEV9XbOIdM8m2b+I3OAi8uR/Z/nlkuGbS07Cc3JSxLZGPyMgooaomDpCw6oI&#10;jHlZPxFakVMMRdc9yXsQQIaDWH8rf7HOMYQ+Dsf/hhv2O85ze/k+bhy+zq3zNpzfd4mTu29z5qgr&#10;Ny75SQYO4+G9SOweiyuQHOxkn4q7m9hnzyLJ2gKw5HClAjuL8nsFv8DJsxZbz2fYCsB+UV8JiPuO&#10;V8wvwiUDhyT9JCID7J3zGT+uJ6NGtWPZwmac3KPNwU3q7N0o0IiqLp9lwqpZ+gzrY4SJhSlapias&#10;HKZH+lwNnq5U5/0cTf6ar+DzEgPeL9OnfLqAPNWAV8NNiB2oSeh8DUKWauC+Wps7U7VwElgcxipw&#10;NBZ73VqHCFHe0A46hHbW5E4PdQ531uLkKkuCQ4/z2Hkeh89bsG2vKQtW6TJhoRaj5miwXpRx8Q4F&#10;e4+34/DFtti4TcbHfweP7Ubx4FFPybqT8fZZQYBYZx/XuXjYT8LfcwYJKRfFUvvRv9sAupg3Y8HE&#10;zhzZqc/8eQZs3SC/eaUqm5erY3WlCTb3VHlyX4tHVrpiyXVFgZPiKEuJpzQ9kfSgB+Qf0adwYQOy&#10;BOLKc43J39+Y7LUNKdnakILFDcme3ZDjnf/g7GBLku9uIz1uKqkRo0iPmk1G1EwywheTE3uc7Nib&#10;Au8T8qPdqUjx4vL5MYxf3po5GzszaWl7xky2pH8vI24s1WJDPy1uzdUlZIEqbmM1iZdCEd5f2kA1&#10;Yqc0JV7yb/wIXfL66VM31IhfkgdC5Qd1Emi79DKmdQcFYzvokztJl9oZorBLmwrIjXizqAm/pNL+&#10;b6M2/zuoze/D2nBUh9/7teCIDh9XqfN9hx5fNujzY3EL3Aab1Nvk5paGmBpJ3lXm3v8XYrHS9fcD&#10;S9NW6Eg+NqSnuTEj5b3j81YQ8cCDSCtXwu86EWsTRLwoV1JgHsliRzO84sXVSBZWXkARU0qRAFVT&#10;84tXr37z+tVP8mt+E1IGYYX/4J36k6Mnb2J11obqrLfkhSoteDapkq+jb9sR/ySAHOUwOKKUcd65&#10;RHrlEuEl8CrvB/bKJtQ7jzhf5XQqheTI/8+Q11P98sUJiR2PqcY/qgbfyGd4h1Th7Vsmf1dEuLt8&#10;5o4v2Xd8SLnoSNyem8QetyVw8xVclh3g4dRVXF+xh1unH3HttDXXj97h/P5bXDznwYP7Aq5NPA72&#10;STg5pOPkmI6LUxbOjjmSswsE4nI8fJ+KdX4qea8WR4HXzr0ae6/nAvB7whK/1t866B7xg9BEKWSS&#10;gYPi/yU1pJyDW4eycrklx/b34cLh3hzd1IENs3SZIarbrbMp3UStzC2MsJRi2qqVIdMHGnJPOn3E&#10;OgOqRHFfzNCRHKzD06m6pA/SolIU+sVMYwr76xM+yYQQycneC3VxHq/gfhsd7DpL5jXQw8tSF4/m&#10;ClzFGdq30OGGsSZ3Z0j+3NmaO5fG4BW0g4uPerPuoD7rT+gxf5MBS/boMUds7cQlKpy7NkTsdRce&#10;uY0mMHg/do4zeWjdH2fn2XhIlPTx2Yi30zJ83CYRErSVmDgHtm3bR7c2ot6TOnP7+nDsXUcQFLWc&#10;3QcGM35EEw7v1eLuVVXOn1Xj7FlNHt1VYGelRYOipHBKEsOkU3njvaMbifMaUHy0CYUHm1K2shHl&#10;WxpQtkmW2xoK2A3JWdSQ0PGNBawGRE7qQZrdObISN5IVs5rsyE2iMkcF3CvkJ7qRH+dKUZwPWaFX&#10;Wb65PWNXdmH2ln4s3jeIlUeHsmZXH65vNsVxYmPcBjYlepx8dwdVInppEtVHKuFoDbxnq2LdVwe3&#10;UfpcHmDAwb5GrOsnit1Kq/7gV+duClqJes/qb0S+2KenU5tQML0RFdMbCqCN+L2sKX+v1eL7NoH3&#10;oAn/7jfk+z4dOGzMj+2G/N5qKercko/TzPEba4SRiT5GAqaRoTamyiFVjP47/1t/IEtstJaONt0t&#10;FOxpacBmYwMWammzq/8oUasAcR9xRD0RpXzoR5xk4aSgHFLDS8hwiSZZlDAtsY7C2EoK455RUSrZ&#10;97kosECcX/03gcUQnP83wZm/eCQZ2urkA2pjaykISCQjMJN090hi7joQ/9iTbO80sclF9eeE4wML&#10;6ltMQB6hYpnD5P9EKCcx8xULHZAvKpxVf7N/skCeEVpCWnQtIcFiZd0FMNtk3B0lP4slD3eMJuO8&#10;LSmnHhCz7QwRW87hv/UUtgs3c2/GKq5tPcmVw3e5ePAuN4/e5c5FB+49TsbBLR83KQLu0lw98kVx&#10;iyRfl+DpWYynbyUuYtmdlKeOPGtw8Hkuj59hLxDbe7/EJeA9cblfCZOi5RL8Gb+Yn/jF/iZcgK5O&#10;ecXFwwsF4JZcOb+D84e3c3jrHLYv7Srq25xxw4zp0smc9h0t6dPZmAND9BnbvyWTx3fkzjRjSidq&#10;UztVWwDW4sVCbbLGaVAu/aN6jB5PRxkQ110s6EAjvIbrETxeHgvAviIEHkYGeMj+tW0pGVjikm1z&#10;gbi7Fh4XBnLvcGfO7jTG3m4WV24PElD7MVcUePTIVizfZ0zfMWrMWq4tTmMVq3eZcc9pMMFh+3F0&#10;miaFbSye7gvFOq/Dz2OF5ODlhAScJCDoPM4O15gzqzdbNzUjMfk8odGXsLYfT2TMfo5tH8eivmpc&#10;2qfCpRNNOXWoKe526rjdMebGIXUBOFHyT2os+UGHyV3+B4kTm1K5SZXqbY2p2dqE2nXqPJ+rQs2S&#10;hpTN+pP8GQLx5IYkjfuDyIEN8F0whhSPR5TlOlOQeo7cxPMUJD2gMMFLWgBlsR6yA6YxemlLpm7s&#10;wdwdw1iwdzSLD05i9anJrDk1gYMHuvBwvDaBHVVJbq9Nci9VUvtqkjtKm5QROniIZT43QZtOPU2w&#10;VFbd1mLFexvSd4A+vXrp0aWrAVNlZ0TNlh82SJWYwU2oW9aIH8sa8ntdEz6uVhGVVePfDZp83azB&#10;p/Wa/LvdmM9Sqb+sMOav5S1kx5oRO06PzVIkFvRW0NxUBw1N5UEsgVh5AEtfeXuhNl1ba+EwXBvb&#10;dgq2Sw7fJO/vbNGBoMdhxPjnSqSIJdouiBDnKKmwGUQLXJHuCaJAOUQrb3CIe0peZBUl+V+pffaT&#10;ZwJxkWTh4MJ/iSn+h+is7/hFVmBz3YmK6EoK/MQZBaSS4SHfKwDHPXQn0yNZ3FKR/D8luPnEBRYS&#10;LTBH+WQT7ptHlChwmGThCFHoNH9RYVHrDJ+MejVO9MzD1yUDH6dk/F1T8HZJI9YzQ/JyMmnKCcmk&#10;+MTecyVkxyk8Vu3m8cyV3J63mkvy/NSms1zZdRHbK47YP47giW0+tq6V2Hk8xclbeYBKrLI0R7dS&#10;nN1LZVmOo2RgZ2X+9RV4laN0CLwO3nUC8Ds8Iv4itOAX6YXfCI7/hqvkX6/ov8nJ/c1f+X9x8uBp&#10;Fi8dxrVLBzm5dyMHtixm59qpbFsxlDkTTOjUyoSWzQTkdqZc7W3A7iEtOLGmBVXbpc9OV/Bsmi5v&#10;lyp4u9aI4jm65M/U4vk8QwrH65Mp/SmkrTZhExRE99cloocW4QKql4WyH2rg2lwLGyNt7AzU8Fvf&#10;g8T4o7hbDeHxRTNuX7bg1IWWPHGYzKHds2hn1IHePVqyURQ6Lf8GHj5nmTRfjevWfQiO2IKzyxQp&#10;avPwcl+Ct9syArw34e+zFy/XzYQG7ZbX9nDtYW8CU7aSlhcqhe+cFIGZhIQe4vwiC0600uBiJy0e&#10;bNDi4TFZ7lXDfqs2LlKQGhSnxJIbLtZsd2vKd4rKTm9M6QwNamY3oXq+bIg1mrydpsrLSY0pmdKY&#10;IlHhPFG4xLENSZnTAHuB+fTMuaS4+FNVHE1Rxl2KkhwoiPWiPCkQB7HZ45ZYMGFNR2Zu7cX83UNZ&#10;uGc8iw/MYMWpOaw9N5cVF6ew8GgPLkzSo2i0dv3NzWWd1anuo8vz/grqBsjOGKzgyTAFvXoa0HOQ&#10;PoPGGDBgmAm9+kjrZc7gPs0Y21PBMskqCTMb8+1QY37ubMyz5QLz/Cb82CBA71CRHStAL1fl73U6&#10;vFisWT/ax6sFFhSMNKZqmhFVUw15u9yE3fI/J7TXQ1tyr6mA2lIUt1UzQy7O0MZ3rBYrmwm8xvoc&#10;Veiy39ASz6veRAeVEKuctsQ9XnJpDLa20TyxT5aOnIqzwB0aXkVy7HMKMl5TWfyd2tof1AjEypZR&#10;8Teh+b+JTPtEROonbCV/5ontLQ5MkRybTIZnPHF3HYm970aGW6LY4rz6OZKiA4qIEpAj/KQpJysT&#10;gMN98utVONBDgPaUHCxZON07i0yx3pHuqXg5pxDhliLgpuLpkEiQcxLprgkSidxF4f2JsvIl8NQd&#10;nDbswWruas6u28Ohzce5suMkjjeccX0cjcsjaY7JAmYRTq6FuDrm4u4suVd5hZhPkVjnMuxFjd38&#10;RIX9anAOqJNlncD7TNoL7Hzf4RrxGf/sH/XDD6Ur5/+N/FE/lE5Z2S/+ynuL4wU7Nm5ayo2LBzi+&#10;d6VY6nns2jCN9UtGMG2sOStHGnFe+swYiVGb2hpypaspJ+a1wnu1HvFT1CieJ9l3njlPpf8pJ60r&#10;n6lJ0SRNYvupkzlUm+iOYpelUAe2FYWdqIX7BkO89jbDf5MRkRLjvAaqcrvrH0Q8mUtBiTUpyYcJ&#10;DZjPo5vmXLuqx05xcdOn9WN0/26smNtTsuxZPv98w627e5ky909u2XfDN2A5rp5zcfdahLfncnE+&#10;67GxXYGN9WTZZjMky07jys3u+EfMIDXTg8CIJ7h7biUkZisPrkzh2hR1bFvo86CNIYvbm7BjvC6J&#10;joaEDtbFrZGCBgmPTkiebEXKggZkr2hCzZbGVM1UoXaMdPzRjXk1UYXXizSpE2taOVqFiqmNKF7Q&#10;iKyxjciQPOw7pzFXh6kSuW48+U7uFGf6U5npQlW6P/evb2HU/BaMXd6eqRu61gO8aP8Qlh4az4oT&#10;swTexaw6PZ8lh8cwfW9Hjo/UJVMqYd1IdWr6afJUlPDZYG1eTdDi1WhNPs9uzPYpWnQcaMzQMW0Z&#10;ObELg0e3YfDQFvTqYUL7dnp0aK3DgfGSmfdqUrZK7PTQhrze0YSfxxtTO7MpRQMa836zAL5dQ1yE&#10;hrgLfSrX6VNywYTaU3rUjDGiepgZL2WZvsyADUvMmD6+OUP7mjG3izHrBOqZAvRaMx2um+pzUqHP&#10;bg1dHm27QEx4LVFBZSRK9kx0jyPcKw5rh1geCiBOXpk4+BUTIh02p/xvqit/8Oz/B3Dti1+klX7D&#10;N+GDqPBv2dEpAmIRaV4pJLvFkOWbRMI9Z1FhZ7HksaQIlKECaYSfZFhZKhU3TMBVTm0aJiCHy/Mg&#10;AdjHJb3+lJQS4HRZJnllECEQp3qliSKLdXaJJ9guhmS7cOJvuhBzz4+wI7fxWHMA62WbuLl8HafW&#10;7+GGAG130wPbeyGy9Mf5QQROnmnym/Ik06bjJgXHwzoCT/sYUZt8bJzyREnKJC/W4hZQg0fgc1Fi&#10;UWHlKaToN3gnfCVY8m9s3ldicn4SlfOD1NzvFJX8oKL8B7VZ7+X3hjB9+kzOHd/J6UOrOLBtKvs2&#10;TWbWhN7oGBkzU+JUwAw9HMcZcaCXARfFAh/tZcrUbma4TVAna64JaZPNqV7cjJdrjfmwWkHhOIUA&#10;rEZcby1Cu+rg11bybrNGuF4aTmb1YwrK3cjOeUio01xsjppzY58RYX4bKX/qTHrOHWKiDuDrMUqK&#10;synXbyrYuEey6b2Z+LkfJCvHjeioRHbvHc62I02w9RqMb/BagkN3SEFby70HSus9ihtWg7l5vx/n&#10;rnbn5OU2OLoMIjXtqkQbO+yd1xEQvpY7VvO5sFsdrx0aBIvD3DiuJaMnt+DBQTXyPNVJ76OPVwtT&#10;AXjOn4QNa0DJYRWKJzcRlRXlndOIunmqvFmlzstpomIL1Xm2So3aSf+BXTKiMcUTBQ7JyDlLBeg1&#10;f1CytAGF69uRdX0rgQ53OHJoGUNmmzBKMszktcrxqXoyZ8cgFu0bzfKjYp3PzGbNxXksOzGB2Xt7&#10;MWdVc9z66VPaS8HzYQLtGCkag3R4PkQcwKwmfJXC8m23KjvnGNF9WEdGTu7O4LEd6dnfgrYddGjW&#10;UgvL5tpYWGoz10KLEybqJM5uxNO1f1K1tyl5czUo7CNVeXgT3lxRoXyrBl4DmvJU4kLWCUtyLhtR&#10;am/Es9MC8BR9nkqmfrrJjOf7W5KwxpgVgwwEXmNGCrCrWiiw66rNVSM9Thnos0dLk7PDZgg0JUSH&#10;vyAxrIxksa1RAZnSkRN4JIrnLgBHxj8ju/JviioF2qffqamVZc2veoCVp5MqK78Sl/KWgJSfeIWW&#10;k+CRRq5XIom2QWQLyHH33Qm/YV9/11Oqbw4hAmm40i4LwKECbri3qK6XgCt2Xfk8yDtHbFoaAWKT&#10;U30ySfPOIEtycrZyIjTPFGmpZCmvdXaKJkGUN/qSA8G7ruG1ZCdum/bzaNUWrq3dwoOTd3l8zYMn&#10;N7x5ctkNmwsu2Nz0xc41VSxxBrYuosQPQnB9EIaTbQIPbbNxl/XyDa3GP/IVAZHv6k8bOfm+wDPk&#10;pUD7A28pUt5p3wnIkCZFLbngK2VPv9UPBpCf/4Psot8k+ZcxYMhUZk4ZwPFdc8RCD2bX2k4sm27O&#10;1EHGzOtjxP1+Bnj1MMammxHuc7SIXarF6vaGWM/XJmiWOoVzdXi7zJgXYj/zF+iTJO6pYHZTEvpo&#10;ECjF3qGZBr5TLbC6sIkzh08QGepHUnQwDrZ7uHCqIycOGHLzxlgSkxzJL/IlO/sBSfGHCIuYL/l1&#10;lPzObly904zbj/oImIsYO34wh0+1xMGjPz4ha/AO3M/dRws5dXEgJy535eR1+U5pR6+04NLtdtha&#10;D5DvmUNA8EWsHs8T6zyDw8dWsnB+a3wPqeC/wpDVnZvTcXhrFq62IPhyQyIvNiBxtyWJx5UTfM9p&#10;QopYzpzFqlTNUaV8huTe5Q15ul7U9pwWT483pWZzI6rmN+b5uKY8l4xcM0Py8SKx2lvEcs9pSOXa&#10;RlRvbETZhgYk7G7KjnXG9J+jx6hVlkxZ15bJG7syabNAunM4S/ZPY+XRuaw/vZi1Z+ey9NgQpu9s&#10;w6pZpsT3NaBU8kiNZF7lSJRVE1V5IRbip2TxhBPa8hlzhk9pS59hbenUx4wWnRRYtNLEQsA1b6aN&#10;gbk2s8VGx0wzJXWyCeEj1ChcKoVghg4VvXUoGKhN1VgN8seokj1f1H6TFrkXjMi06UzSJQsS9+mR&#10;dc2QisN6VEwy5fXmdvycbUHNJhPOTtBhVWsFsyT7PhqjXn+N64MO2lwRNT5posdusdGOJ+2JDn1N&#10;fNQbEuKeEyDZ1FNg8RRwHjqlE5f0RlT3F9VV36iRjvrs+S/JwcrLKUWBn/2ipOgrRbmfyEj/Ipnw&#10;NREBeVSEpZNkF0iKKHLEfS98r9gQ/Ti4HsRIryxR4EKxywWEKqGVfBvsnUeAZ1a9EgcKwJ5SPDzF&#10;6qaIAicJbDHuGcQpZ4xwTSbRWay4czzpjlHE3XQndPcl/Nftx3vHURx3ncBq+5H6wfVunHHi/jkn&#10;ntzyEesXjsOjEMno7tx/EskTiQd21tH1s1O4PInC2k7UWGy1b2Sd2GHlROECa9R3PKK+4hEiIEd8&#10;xCdN4BVwPdO/EZj1VezpV0pKv1BZ/V3U9xfJmf8Ql/Mv/kFvOHl0O0um67J4VnMWzTVl/kw9Ni0y&#10;InC/NgnLxPoO1cWpiz4OkofdJF6lTlHgN0AP5+FqxKwWR3lWh5pVCgrkO6IGapA5XVUeqxPfX4uA&#10;jgpuGTfFdXZ/JgweTXtDE44vmU9ygisxcTfFSaznyaN5nD81mGP7euDweDVBwZfx9T+Ph+dBHJx3&#10;iwpv5PipiZy6MpJJU4agoanOiNEWnDk3lau3xfafHsXOky04dLE1By+04MClZhy/0Zyb1l14YNcf&#10;O8eheAUs5fq9sTxyGYqN1XQG9e1C284WrByqL7/dki6DWzJoYmvmr2xOwGUVIs7+QYJLZzLtLGlQ&#10;uVOFAlG4AgGycmYTns5qSPnexmSfaUzyhUbEnlMh/pQK2YfEQm9rxLNlos47ZcNMks9ObETFukZU&#10;yuefKgvA4qY826WK9zkNTmzTZ8N+M+bsacvK/a3lR3Zg7fEhLDo2jTUnlwrAK1l9bBbzRH0nbjBn&#10;zRB9vPspeCqqWzVEwTexu0/Ga7BwiDkH5jVn5ux2dB7akQ49lVdfCbittTAX1TVrromJmRaGxpoo&#10;DDQ4PsmAlKWG8pv0Je/okDtCm4oJelSN1CGnsza5UiAK+8jrQ7Qona5N+TZTyq+3JcOmBwnXW5B6&#10;szWlNs2pXt2CFwtb8nR2G8rWWFAkoD+YrYPLPA3iJUNHzmpEwJCmPGyjyzkBe5+xFkcHTCb4cSLR&#10;waIy8V+IEghjo58SHlKAjUuiqE8thVX/UiUKXP30J89f/03d61/110RXVf2WbPyeYv8iSoLLycn9&#10;TIBvKRkRFSTYBhIvihn10Bfvq7Z43vGWTCwweqYT5JlNlKhuhFcuIdKU+TdIAFbORhgoUHu5pBIg&#10;KpzknU2ggOxpl0iAfQJhjrGE2MYQZB1J2MMwwq84EnTqLn4nb+J28BxWO05x5fAtHJ+EYnvbk7tn&#10;HLhz2Yu7TslYi3V2tonkgajuQ7s4bO4H4uYWh5sUFGex/d7hr3GL+qv+3l9vybWu4d/wjPmNf/xP&#10;HEOVUH8hLOs7Ednf6hU4s+A7paU/eFr9g6y83/X3Aocl/0uwzwce3r/H+sVmLJ9nycyJSoDFLm/S&#10;584qHULmauI7TAfrTvo86mjMvRYG2LTRI2qYggAp2MGjVclYpE3qaC1SxNVFDVQhd4Yq6YN1COqt&#10;wcN2aliN1ObJ7Jb0ad2WFqbNmN+3M8FeD0lLi5d96Iyv7zke3JvMzast8fGeJS5iKXecJnPdbhJn&#10;7o9i8oIeGOgZY2piimUzE9rJephY6GDZSo/Zq8xYf0hy6xlL9l1ozpGrlpy53YbrjzoLwN248aSz&#10;KPUEHjrM4LHTUHFSArMAunyqOt37d6BVVzPa9jKh51ALeggHnfuJy3ioRlmgCvmBjUi1b0yDqhNN&#10;eCGKWz25MS8l51aLJc49rUWYlQHOp9RxPK2B/RFV/M9rknRe7PJeUefpjSQ7NhJ1/JOaZUoFbkqV&#10;gPtshzq+GzTYpbwDZKk5YcfNWbanDWGHzHh9UjbsvrbYHR/MvmvzWXV+PosPjGLKlo6Mm2/KnW7a&#10;7OpiQPooHV6P1OSfjU2w2WRIh7Hd6DSkEy06WGJkJiprpIG+sQYGAqyBgSb6Aq1+/VITdS0tdgjA&#10;1YeNqdpmyLsdJnzebMHnVcopQzWoHiKK3F2V3DYCcnt9sjtqkt9bk+JxWmKpjSjcbUT56TZUn29H&#10;iXSYotEtKZnZitJ9lpRcNydnux55i9XJnaZBzghNAvpq4NpekxuWCi421+VCG7F0S3cS/DCcaMm7&#10;MSHPSBA1Tk56TVJqXf2sf3nRrymLfE153HvK0v6iIvsz5blfyc/4TGlgNtWSnYtiKsnP+y5ZOp9o&#10;20QirfxJ9EoX5Q3A/7odzjfdCBVbnCjqrhwrOtwjR+yzWGbJvBGiwKHuAqubvOeeiZejgO+WUj/R&#10;tteTaILsYol0jCPKIZrAx6H43wvE9Yor1sce8ujATZz3nsNu+1GubDvNzdPW2D0IlY6VgL+zqO4D&#10;P25aRWHlmYOtTw6PHeJ4LPn5sWscrkGFeARX4B5ah1voO7yjP+MT+x3XyC+4RgioCb/wivshr30m&#10;QXnqKPtrvW0OzvxJZqEob8U3SiT7hqX9Q3SOABz/t/zfFzyxD2HD0nYsnytwidU9uNOYm9KXHq/V&#10;wWuiPuEzFfgOMcRB3Jv3ZENRZBPZJwZ4tpbHlvoEtDQgfqImCRM1iBFHVzBLheRBGji2U8FxcXNc&#10;z/XnzpZWHJjQkdmdujKzTwtcrPdQUBFDSpa/AHwWqwcTuCxFPiBwDw4B27jgMIBLzoM4eK8/Q0QZ&#10;W7YyoK38z649jenV34wuYu27DNRj4jI9luxUsP2UEaduiWW2aiutA1ced+S6TVdxL0NxdJqE/aOh&#10;4qZakRL8J1GuDbA+0ZABPYzoObAlbToaYiKxsK0UqU69jXh0XZ1MVxHQRIkCPg1pUDH1T8m4jXk1&#10;syHPlfP23tEk9rK27FQ9ntzUwMpKi9s3NXl8WRf/M5IXdwu0sxpTt0eDN7OVw8E2onZFU4qXqktm&#10;1CX4rCoPJmvxaooZhfPNCd5sSJ3kkOdT1Hg3Uqzxms7EXBpA5InO7DvVhSHrLVk1wZjELjpsH9yB&#10;jdO6kLBEVu6QJmuWNKNdz1Y0ayU/QuyxkalSabXRN9JC3/A/ePWkKfTU6puWZNHxkqOXjxYVvmQM&#10;tw34ddSIL5t1+Thfnw+TFNQNVqdWKvDzgYbkNlOQ2VU5KqCC8sFqVIxuQoXY45JR2pQM06N0nj4l&#10;O/Qp22NMxRkTqnboUTZScrrYtKxB+oS00COsgy7OrfWwERV+0FKTm/36YLXmCH43vQU6gcwvnwTJ&#10;gskBNWQ/TqXQNo1K5xyqXaT5FFMV8ZyyROUE2V+oyH1LefEnSou+UJD8iazEl6Tc88L7irPs4Oz6&#10;WRz8bzjhdssdH4dkogWkILd0/ATWMFHbQAE2xDOXYPcsglwy8HXNwFs+F+OSQoBtPH42MYQ7xhPp&#10;EEvokwgCrYIIuO2FzwVrnA5fF8t8lhvrDnBtw37ObT7O3bOO2D2WfBxfRkp8qRSBGMnTkTj6ZmIb&#10;VMRDcQGPPcQyS9aPjqwgIPqDKO8HvGI+4R/7Ba/YrwKsclTKnwSl/CMq/J24tC/ECMBJeV/IKfpG&#10;uChxpoBcVfWVjPxfRIj6RgrEuVHvSBC77eZbxva1A1m3sAWbxEJa3TTn1iVzbp41YscMc04Mlvzb&#10;xwDf/ga4djTApZchnoPNcB9oilMHI6yMDHjUQxuXUWr4zVcnbJUarn1V8JpuRmLEdlzuTOLmkc5c&#10;29uOB0fm42y/h+gEH8LDypb9qQAAwb5JREFUIrB/fJPb1xZw8Xpfjlww46H9NJwC9mAVMJETD0bS&#10;f2QrWrY2olNXI7r2MWHIWHPGT7FkzCwT+o7Tp/soXU6ebILL46Zcu6HPhfuWXLFtzQ37Djxx7Y+/&#10;z0ApxGL5H4gl9mtAnN8fRHo2wON6A04tb8yUYfr0HWJJi7aGGJko6geYOLFTAHZRJf5JY8rC1Gnw&#10;ar4AOUby7WQBeIUKeXcN8LuqieNtbWxc23BDKsX1R2Y8uq2JzyVV8nb9yfOpDaldr87rRU14tbgR&#10;NZKjq1ZJPt6gQuTcpsSPV86Cb0jZaF2eb9SjbqFy6gj9+mkV363ozJeNGnzboODsCQsGbTHk+Agj&#10;0jvqcn1Cf2atnMqY6V0YOLQFLTor7bIxbbuY0rqzqTw2ovn/3fygHHTOvLkCM/P/5rMxUE59oqeF&#10;mroGahpiZ5fp4COqmrPDkE9rDXg+XY/XE/V4O1oh66HLS7HqtZKJagfoUNJKn5oe+jyX9a4aKGos&#10;9r10njaly+W9taLcYtmenWtLxTZjyifrkj9Lnezx2qRJ5krqLCrQXqy1rIu9AH2pZTMuTVzEg9X7&#10;8TprTYJrdD148ZIxU+77keGaQnZQCQXRzyhIfV8/gmVx/k9K8n5Qmv9bcvDflOX/oFKALy74RaZf&#10;CvYX7AXGdKJswvC96YLzDU+87OMIdM0kwE0gdUmXpUArAAcIzEqQ/UShvZ3T8HNMJVxsr1J9fawF&#10;QJtYgm1EfR+GEnRXFP2qG+4nH2C35wKPNh7j+sqdnFm7l9MbjnLxwCPs7ZLISX1LsbiBXJcoMuJK&#10;iU+sxtq3GBtRYaeQIuLT6iiJqyAu/CUucZ/xi/9EQOJ3/ER1IwVI/8RfeIsaRyR9JyPrE9HZUqCU&#10;Rar4G4l5/2XgspJvZGb/oKTsF3k5X8mLeUti1CcCA96xbeMKxo8w5vAuS+5dseDAHlMunTNh/UpL&#10;iVcm+Eu08R2gj+9gI7xk6TfBgNClRviOMcCphx4P2ii4aqbPPksDprXU56RYaf+NLbl5eSs2d7fj&#10;arUWjwdLcH20Cgfrtdy9vZQrlxZw5uhojh8dxpmLfbl5ryfuPovFYeznxJWVdOrWDYW+gm4DTOg3&#10;2IRB44zrpzxdubmVREVLFuwzxaSVgt3iJDNDGhDs9AfHDmty6ao+9rYWWF1rRqiTqhTFBuKy/iDk&#10;8R8SaxpIrGmA+50/cT7egFlDNKSfGzFshD57dxqwbo4GZ7arUhqnjdP+P0m3UaNB9XixwIvU6y/2&#10;r1nfmNRrCjxv6mF3S8FD9wHceDCcu3Ztsb6jjc85TYqOidWeIRArx7Bd0JjqPWKl9zXmzc6m1G2S&#10;6jClCeWjtXk2Vo/KqUb8tasNH5YY8XG8Pp+mG/LXCuN6RSzcY8G09WaMmKvHnc6GRLbX4+E0sdSL&#10;x9FrdGfa9W1F626mtFHmgG7m9QPOte9uUd+Uz1t2NKlXZlMB2MBQFFlfOe2JcvxmsdZ62qipatWP&#10;X5V1wpSP27UEQjU+bdTl22x9/hpvSHl/TZ7PUuXteHEd3bV4Luv8XHLy8wEKXkzTFJchr8/UoGqy&#10;PF6ozcvtrXkllbr8kCm5x9XIPq5CzhZ1ksdoEdFZFx/pGG5SXBboGbC//2geLFzL/bX78LvlTKxL&#10;OHEeUcT6JBInICSESq6Nfk5y7EtS49+QmfSO7JSP5ImNLsj7RXHcG6r8n1Ka/Q8pSXXcOmUnuSxD&#10;8nWIVGdnnEQ1PQREL6c0vJzT6wH2ckjFVzJoQEgJgf6Sg0UZvZ1T8HVOxc8+Ee9H0dJJI/B+EIXf&#10;owh87gXgfc0D7/MOOB+8xuMtR7i/ajdXl23j1Lq9nJB1P7XlDO5X/cj3yOWpgFuaXkuGwOot620l&#10;WdsvthKvpLe4J4lbkMxeFF6GX8x7vFN+4Z/yk5C0X/gKvD6JP+pH2shL/0hW5nvSCr9QVKwE9xuF&#10;or7KWynzJQ/HpP4iNfd/9Tf1x0heDoiHEI8ably8zpzpYkNl2zs+sZTOb87DswrurBRLKRk2ZKoW&#10;voO0CZV9ES7WNUzEwL+zKLJ0fLfx4pCGaeHUXcBtZshsIxNW9dVjs0SgkWJPZw1uzfEVPbi6eRhL&#10;5o9h05op7No6i/Mnp3L+7DDmKS//XdCK0yemc+jwYmbNn0DbNm3R1dXGvIUuw6eZMWthc6YsNGfB&#10;BgsuPO7PLa/RnHbpwqAp5gwbqE5CiMDp3ADbCw0JdGhIiKMK9441wvdOAyLsGwrEf+Bz+Q98b8ny&#10;xh+4nm/AmTVNGTu6PW3b6uHwRPrtS12i7jfh8qrGxDqp4326IVk3xEIXzVcTS9iQ10s0qDumS+ZD&#10;UZPLkuXO6OHo3kt8ejesbU2wv66Fx3EBeFdTXowR1Z7dUJS1Mc8mNOTZssa8WK3KyzmiuMdFiZer&#10;82q1Nm8XK/i6SHLoTAO+zdDhyzwjPkxX8GWaHl5HTZi8WTr8WENu9TQisIMh1ycNoN+0XvQd20ky&#10;RAva9TanTU8LsdGWdOjZjA69xFJ3ayZKbCKWWrd++hNjE10Mjf6bSU45coa+wX9jVulLdWxtIZX4&#10;vDHPL2mRv0Us/H4FJfNNcBmuJ5ZZhWfjNPgqmejdCBWBV4VXyibq+maRBi+kU7xaqcH7tRZ8XGDJ&#10;x1l6UnhM+HSqFfnndUk83JT0U02I36ZG1ARdwqQAubQ2YKdYtis9unN7zipurd2F09mHsoOiifNO&#10;Is43hVjfVOL88wTictKia0iLrSUv6z3FxZ8pq/hCeflXqhNqKVfO8BD8ikxRrJPHbHGwFZvsGIuT&#10;5FXHu3642cTjrhyBUsBVjljp55mFu28hLv5luAVV4htYjL+85isWWjnVqPejKDytIvC4q2zBuF6T&#10;InDJBc8TD3HYIzlv3R6uL9zI6QXrOb52NyfX7uHM6n2477tMZkwplVWijrnvSM54h0P0CxzjnpGU&#10;+U5A/YhDwkciRD1rsl+QHlqLp9jlQIHXP/m/Fp35g9zcb5SnvqKo4CNFSnBLvkux+kJxzDOK8yQ2&#10;pLwhPuO3WOj/EZoDyVEfiY34TZzy6i0bP66cas6dK2bcuNqMLeubc3eDDh7S31xGaBGzUYukZZrE&#10;KUe7GKhLaj89kjro4NdHl/vjFFwWJb4yypCbo/TZKZZ3tJEhoyVPLhBXuFT+5szuxqyT/jt6qgF9&#10;RxrSSbJs34EmTJuhvGVV+lsbY+ljIhZmBjRraUIL2c/KqUibi7JPW27Oph3tWb6xI6sPWOAcuQCP&#10;+M08iBzNrsud0JOCvmFZExzO/UHgkz8pSWtCwENV7q79k8CrArYobuDZP/Bc/ydOBwTeM3/gdqEx&#10;Ttc1eXJGh/Nipe0vNKEsRcTRX4Xg++pUROkSe1YFT4maDSpTLlBzri8Vu1V5elGH/EvqhN8xxOmq&#10;Ll739LG9r8D6ojoekokjj6tTdlSNOuUR6FEq1C4WcBc34fUyNZ6vUaNWLOrzlVq83a3g/VJN3q/T&#10;5PMBA76v1uX7LG0+z9Li00RNPkgeTditTflRM5wEitF9Lbk7wZyNY1rRa0J3Bk/pQY+hrWnby4LW&#10;3c1p1Vk2WjtjzFoYYiAbTk/ssnK0SHML5X25ynmM5DV97XqAlY+VN90rm4GhIQO6GJMpuUF5W2HJ&#10;ci0W9jTj9ljJxvNVeTdeix9iv37M1OLDFBX+kijwdZ4aXxfIesq6flmjzYuVYrd3tuDTBlO+SZ6v&#10;PG1EwjYdImSHx+zXIn6fBolbDEgYLRauiyG+AvKNVhacn7xIdtJenM8+JkqyoxLc+OBcEgJzBN58&#10;EgOLSPHOIy+4lLLMv6iu/Zu6d/9Sm/OWquz3PE2oozKknLzUr9hYh3HtYhiBdnHijrxxuBeEu0Dp&#10;7pguEKfhKTbX3SMPJ7ccnJXXI/uW4iYgB/iXSsYSwCXH+j6Owvt+uOTnEFxv+OF6xR23M3a4HLqF&#10;9baj3Fy8kfPTl3Fi7hrOSgY+v3EPJ5dswebktfoj6aWlvyWffyEh4yMecS+ISn0njuEDwckfBdi/&#10;BODvVJRKAQopJiT6s6jwd0LTf4qi/qIo5xMVaW/FZbwmVGCOls8Wlv+iJOo5VWLDC9PfU5n+lnyJ&#10;DGHKDJwLJYlvKfCuJMnzKY5SoE4c6sZtyaEXz7bFooUU91Ym7Oyv4OZAiUrztUhYoEHSQnWSpPCG&#10;DtAiVSJOUh8tbPvqcFZs9b6Bkh+HG7O/nQGzzA3ZtUTB6X1aWF3W5OEtNU6d1mTLLiMWrjVj3GxR&#10;5sWGTF9qTv/RFvQSm9yqlR6tOhjTtX8zWrczqb9fvEU7faYsNebI2V5s2d+XbVLcfRPXEpi+H/uE&#10;uVgFTmD4iOZcPaWK49k/ubXxD9IjGhN+rym3pjbh5FQVbi5thM+8P/Ge/Qe2S/7g4daGZMfpUFOo&#10;Q6bXn1JcG3By0R/EeakQcrsR8R7q1IRq4LZCg5u9VGjwNCWc2gxnKn3GU3msCZU71cg9K5Xssh7+&#10;8uNcz6oRKAoWe12d3C0NKV8g4M5rStmsJpSMaUrtdE1ezBTruVaf2gmmVMtGer/JkHfbRYU3aPBh&#10;vT5fDujzbZ+Cb7LRvksefb3CkJcTxFIvtCBlnTELZ3dlxKSeWFoo6NC9Jf3GdKP74FZYtDHEpLlu&#10;/YgbBpJz9URdTcz/q4LNWxljIZnGVABWqrCenvJotIAtANdDbaKHvqE+XdtZEHFE7Mdefab2NkFD&#10;YYLvTEN+rmzCm1lqfJcd/2W6ADtPhY8rVPi9Rodvkp9/SEb/Z7shP/YbSr5X/3+Yeuu4qrI3bN8J&#10;m+bQ3Z2KKCh2d3d3d3d3K6gISEt3g3QLKGJ3x+jMOI7j6MT1Pof5/t7398f67HP26X3W9dz3vWMt&#10;7gvAX7Yb8/CACUGH1EncpE/JTj2KVgvAK7VEAfSo8ZP7znos09VmZ5e+nJu/kdhDYRRESw5OrpGM&#10;eIuSzCbKosuplPxZfz6dF+mNvMx+yLN8AbbsDY9q3oillAxc9Iqn0uFvFL+lsOAJ4WdSxAJf4fLJ&#10;ZMLOZYsCl5EQXUdM+H/zJYVH1xMe00C4QBwhMEcmNBElICclXiM+sIAY5ZCvZ7KIOp5K1OEEovdH&#10;EL49gOC1B/AXy3x47HT2DZ3InsmLOLZyGzFb9xO1aAOxG/dRKPa9sfI9j599pabpNyobfubGjV+5&#10;Wf9eQP6Z7DrJsk1/cOf+H9ytf0NT3kPqb3zmXuOvAu675rGmi8VqJ1b8Smz1H8TV/EmtZP+HSU08&#10;zrzFtbK3XJP7z+X1RXV/UX73HxoF5oaCt6QmvyEx7SE7tg9h8mh9Zk2xYVAvU/r0sGTSQBMOD9ck&#10;c6QAO1GV6tGqZPXSJKuPGoV+6lT5qZLWQYPATlrsl3bAW8FBDz3WeAj4m9sTeEwAPq5KwOF27Nym&#10;wpFjWpw+q8mOA/Lcoxps2mtID+nTE6doM2SECW5itz272WDraIyxsh/aKBizQIfzscNZu8+PTUfs&#10;yapZy5UbB4ipmkNs1WxiE1x5cqsljaVtuCzil7LlR/wnqeEn/ddaR5cJrspLGb8nbsp3BIvIHFkg&#10;KhvRjpuVKhRFfE/gqh/YPLIVWZfacuuKcHihJU2JKsQv1OFyP7HQLxrKeFVdwovaeB6G9+XWHgFT&#10;8uLNde2pkcpxVQBukNYklrGp74/c6dGel9NUuDeuDY8Wa/JoqCj3MBWeT9Tn6UQFz4eqN4/F+36Z&#10;Ou+HqPNuiD4fV5nw8w5NflunJeqskNeKkg0y5F5fE17P0idvrS0OYotVVVTQUFPBwEQXYxs9UVt1&#10;dIw0MDBTYCh22NTKCEsB0tLeBHNr4+aJrJwEeE9fW9y9LXHpYImjWGw7RyNspEra2xvRuaM1g/va&#10;4eNthYWNMXpmeiTP1+HPFa35aWFrPi9oy+9T2vNxbnt+nt+aTyvELSxQ58/Nuvy1Qo+v+8z5bZeC&#10;K1PacXWbDg/P6pN6woqcw+ZcOaCgfFt76keqc7WHDnVS5Ut7aRNspom/jQv+M5aTeCxCAM6nKKVO&#10;MnAjxWfSqDwVR+35RK6HFvAs9Q4vBL4XYdU8k/z68LEoU9MnHok6Pa8WZap+R6UoXFqMKGmAqOfp&#10;ZMIly14OKSNWFDg+UiCOvEp4ZANh0QJw3HXCk25yKe4aQXGNcv8m0ZeqCDuZQ9ipbEKOpRG4P4bz&#10;u4IJ2HSKE8v3cGzuag6On8GuEZPYOWslYZuOUnLiMiWHQijYcowy5fXBiQ0C6D/NJ1vcF3hvNYnt&#10;vfuRhlsfKbr+B3W3lQMU/M7D+5+kGN3maelzHpS94GHhQ0qrf5UO/ZnUq7+TLi2x/islJR94Ktn8&#10;oWyT6poP1N79l58efaL+puTge8oZGf4lu+BfsnJ+Jy/9FavWr2j+T22srRg9yIS5E0yZOd6MMIlq&#10;2f1UpDNrkjFYCnUvNa70b0e+ZNwyWZdlp0mkqK5ylI0TVgr2iqXd20OFwIuaBO5UcHiBJvs2qXNk&#10;txrbt2hx/LQuF0O1CBZgZkgRHzZel0GDtejQw5yug5zo4Cd91dWk+TJGMxtNFq03Ijp9FhsP+bEv&#10;wEMcxDaKbx4nvnohWTdW0tDQVwrUD9yrV+NJjYLSdT+yQmy6tq4pVgZ6LJTsHj38O+Imin1eK237&#10;D4Tv/F4c74+E7/qBiixNSi6rUJksAOeqUXWsNSnL2pIxtS0Fk76nxas7d3l9+yav6qp4URND7R57&#10;bg/+jgf92vFAbPETyRrPJrfiwYjvud29LU2ycW711eLNeB1ez9bgyYL2PJ+qysOhqrxdrsr7SW34&#10;IBXmp0lavJ6iypsBxrwZp8armfL4OH0eLzTg5TY9XooyPxmgy4M+Av4sdelAGhjZG6KjryYQt0NN&#10;vR1auqroC7wmSrW10MPC1kxsjJlYF5NmJVaqrHKpbIbK60ItxOrYGuHqYYq3ryW9BtjTZ4Az9g7m&#10;8rgCSytdseEm7J1qCBHaJMxRo0ScwUeJCx8Xq/JpbXser1PjQ4CuLLX5uEWU+pQRv50zpmZyO8la&#10;GpTtVqf2sCUNp8woX61K7RR1GrpoSrZWcF15LvdAbXLcFVw0M+TM8Kmkn4gkL/IK+QEZlB2MpuZE&#10;rKhvGuUnEqneH8eDS+W8EFv9IvMGD+/+xt1Hf3P3+i88KhZ7WfaeJ3UfuN74hdyMO8SfTiflvHKq&#10;lXximi8FvEqsUoGlhV8WeGPqCb18jbAEAfhyPZdEkZXTr1wWpQ4/lUvEqSwuHU3j3J5oTm8P5PSG&#10;k80AH5krmXfcLHaMncGZZVtIk9ybtfkcuVvOUyAWu+pCMpWSv6vL30tx+cKjB6K2YvMb6n7mWtNn&#10;rt37k3tPv/D85ReePRUlvSFwZt/jYUYT10qeklDzB8m1Yqnr/yS7/gupjd8oz3nBi9By7qVeo/T2&#10;31Tc+Ze3Dz/zRLJ2+e1/KZMcnCsZODPzN/JiHrJxdwiWlsopRW1wl0Ldr4cpY4YasWSwgiV99Zgx&#10;wJRNY4w50V9BcgdNkjzlf+iqRa6HdvMOxjg7Xc4b6HJGgM48qUn6Tm0udtHgkpMaa8RuzxDRmSVW&#10;3F/UOCa2PcGhKmzfacLAQfp06GZM11EudBvkjKefPVaOJhLVtEVMtFi11YaYtEVsP9qbE8HdJfvv&#10;oEAUOLZqLgV3dlBTNZGipO+oymzN/QoNag7/SKhEzpm+eizvqSBcYluqWOQYATh6hWThXS2I3/Md&#10;YZu/J3iDqG2ZKlXxbSkJb83VC+0p36su8a0V1ct/pFYcsQB8k9d37/Hqhli58jJuRSzgziz5sA5t&#10;udNNAvMEybcz2vNk2A9c69GWm36aNHYW+AaKDV6jyeNFmjxZqc3TeXq8WKrg5SYNXq1Xbx7W5t0s&#10;FV4L7D8NFyWW3PlqvBHvxDb/JFb6xWpd7i+x4NksPX6fp0bCQk169zOTCmeGg6eBAKeBhkY7FAK0&#10;saUOJpbKimeEhbVR82iRBqJypubamJkrsHXQw9HdENdOJnh3t6T7YGt6j3Kks2xsA4FctX1bNNTb&#10;o62cHkVVAzepxqvGKugjeXWdZKTIyQp+Oa7Op9NaPJa8/3SvGo3D2lE8SIfHFwx5GWVAvfyGmxM0&#10;uT5blTqp2k2bdWgYKs/z0+COZLFHPTS520eVW/3USXPXY7uGgmO+A0nfc5bMTafJW3KQsh3BlO8P&#10;o2TTeYrXnKLmQAh3ix7w5Op7njb8xJ0Hf3Lr3lexoR94VPqSp5VveFzzMw+e/EVV1RuSJbsmnUkl&#10;PFisdHg1sVFXmy10TEQ9lyX7KiG+FFFHiEAcElkjrY4wgTo8qobIM7mEHU0l6GAC/rvDxUL6c3Lt&#10;EY4v3sqhOSvZMWEWuyfNJmj1TsnFh0nfdZKcg4Fc8Y8Ry19IrX8KNXl3qCl9RXHpe1IrP0n2/YOU&#10;2i9kNfxF/vW/Kb/1F/V1v3Gr6AmP4mq4n3ebnKufSLr6hWzJvWU3v1ApWTrn1j9cE5fwIqyI+qJn&#10;FN5GVOtfnsrv//D8M/X3vpFW8S+5Bd/Iy/tC6bkCEiKr8PHrgpuncoZ+G9w6WDcX6h7SXyaONmfW&#10;eHOmjDJld399Mr20Ke+vRkEXFVJ9tEjuqCDBSodQC83mAf5vXnEgy0uTBGNVMhxUieygwtb1mmzd&#10;pMmBNe2Ii9ElOUcHf38b+g8xptdYF3qN74DfMA8G9Lemg5MoqLYmxhZarNxoTWzaMvacGMK50CHy&#10;e/dwpekwlyvmcuXeXq43zedWbUvu16mJm5JcflTg29GS8g2tubL6BwpFdXNXSgZe8j0x634gdqvA&#10;vEOy7+bvyAxoyc0SiQZJ6lReaE3j4TY07W/FfVHhhlXfcW3vj7R4ebOEVzev8fzqNZ4UyB91aIGo&#10;ShvuKy/H6tKGax3FPiuHIhmkLZ1Uhftil++PUuPeSD0ejhdbsEKbO7t1uR6sz/UYM65Fm1Efasjt&#10;SwY8O6TJ65VqvFSOjjBCbLZUnrej9Xi3zoqnO514c8Cc96skE4uaP54mar5QnaOTdXDvboW7nyWu&#10;XcwFZhPspbn6WOHRTeyynxVeva3w7m9Ft6G29BhhR+8RTgwc50q/cc70GGZPpx7WYrMNUVdXQU21&#10;bfOkZMo91YYGCowkHxsZ66OmI/nGRZcdndtyvKNYMFHS2qMKnp6V77NViyfLNSm1F9UVMG+I8t7y&#10;a988o1xt17bUSWFrFMfR2FVixBjJx51VedRXitRgNV70E1WWIndaCsdBp46Er91B+vFAks9EE3cu&#10;mdzgZMoC4ykNSqI6u45rYpGfXHnGbcmQN24qr8b5yr26n3h25Skvr33gce0H7j2RDn/rK7kheSQf&#10;SyDqYgFxEVXNx3zzEq9zRbJkcsptgkWRg8VWXxR4z4dXcSGihmABPTy8knD/PIIPJHBB7LP/jouc&#10;Eft8es0Bji3azMEZy9gt6ntszlLO7T1FcmgSOXH55F5M48rlKxRHFFB7Lom6hHLKpbCkSiZPLnhE&#10;TO4zEgqVh5XeElv0hsvSkgpfUFLxigdFdygtekHGjX/IE1tcfu8vGsRdVIg9zhTY76U08Si1nspG&#10;sdNN/5J37V9u3/8P4GdPvpJfLhY6/y+y8r7REFxCaUQl4+cswV36QtceDnTsYo1fVwvmjDWXZsYc&#10;sdRLhhgQ7qMgo5c6pWPUKRRHlOqqQYaHKK6TNjFOGhQFmFOovGRQ7HSmjdhvNxWSrNtyfpUmiYlm&#10;nNunykFxnuc367FgkTkDprkyaKZPM7z9upmza3Y7Ti1py4JhGjg4aDJ3qQXJ2es4cGo0/hcHU3B1&#10;HwXX9xJVOoPih/uorlhB3ZVWPLyqxYMadZoS2lN94Afqj/xAw+nvqTr5PSVHBeIj35N+6HuS935P&#10;9LbvCV37PQkHBfCw1tJf1MT1teXJmbY8lQLw+PSPPDrTmkpR8xbPbuZyvzycu9sHcmfDctJnDaLC&#10;ryXXO4tVFst8u3tLquzVuNNLFLSbFs9Gq3F3SGtudlTnzkRRnA3a1Eqnrwi3oC7VjfosPyouO1AZ&#10;ZUtlqAFN0UY8PqKcI6Y1Lwa05fkQBa8m6fNuhibvl6hLDlXwfqUsJ7fn78k/krdInQ4D7Ogy1JEe&#10;Y1zoMdYJv5HKCujNgOkd6DnGEZ+h9nQeYEPHXlZ4iuK6d7bGo6Njs70yMNRFU5RWXRRXeUhJOYqk&#10;cjoU5R7q5sNM2sqmHB5HA1MjbY7OaEv81B857NmW6G6qFEuGf3BKi4eL2nPVsw2Vturc76HOUx8V&#10;HnuJA/Foz0NP5ZVSyhEuf+TtoNbS2vHzCDV+HqnFeylWDydJp1Be2mZkwem5y4iRDBkYVIC/gJSV&#10;fZPS/DsUZt2gVBStLvs2T9LvcKP4HTdu/cHt2194eONnnhU85VnDzzy69gs37oqyiUoVidVOOxJP&#10;ftgVShNqqUy9RXHKHbJibxBz+Qah8dcF2loCgiu5EFZDoMB74UIxgYElBJ/JIXDvZc7uDOfMziCx&#10;0Oc4uv4whxdv4eSMxZwYN5NzUmxSQ1MpSK3kSkQ+pZE5lGQ3UHYpj5qLqTRE5pGTozzW+4jCimdk&#10;lzwgXW6nlzwns0J58cIzUoqfE1v+gbyKn0WlfyWv6S+K7/xF9cO/qX7wNzl3oKLqI89jrtJY+oKi&#10;m1DS+C/5jf9QcfNv3rz4ytOHAnAZZBX8Q372nzSl3qPx0hV2n4nHp6sVXbrZ0MnXmm5dLZsnO5s8&#10;3IQpYp93iPqmi23O7i3qK8U020MAdRKQO2uSJq4xw02HrEFq5PQzIN1Uhxyx01kdVUl2lP9+viZn&#10;12pw+bAKkRvbs1zc1bDpjvSf2IEJ0h9XD1ewcnB7gftHzqz4noDV37NiXHtmzTclPXcnJ05P5vCZ&#10;ruRW7KSwcZcAPIWi+9spK9lAbUEb7lRI1GwUl1bYnqpAsb+XW3EnVzi7LAD7fy8q+z3Fkd+REygt&#10;RHl46XvyL4kKn/yRMv/W1F9sybXTIqr+AnK6xNvUltRESga+F3aS+tO9edinBQ/9jCntqUfdgDbU&#10;urek1FuFqpFtqJuoxZ0xOjzorU2TrwZ3B6lyr5s6t2a14foxHZF3Tcovu1KS5Ez2ZRPJfMaUx7lR&#10;Gu5Ekb82decNeDpbnWcj1Xg+QxR5Ujt+Uo7dO1Kbn8eJ4s0RwGfKFx3fhlkTZaPN8KPfRE+6D3cW&#10;UO3x6uOAu487Pn174O7t8N9eaLHSugZaqKupiEVuR7t2bWmvtMqitspDSgoluNLUBVYVddX/TvT4&#10;vwBL05LnaajTxVmDUQJl4MI2YktacXuqxAb5fjeHtKe+hwbPBcrXA9rzTIrPy6EqvBQl/nVwO/6Y&#10;1o7PM1vycXxbfhurxu9TVfh1ksSGySo8nK9Cpa9yOFJDTkyYSsjxaE75ZxISUcYVyYXFGTdleU2W&#10;9VQlVPE0/xH34hqbj5Xeljz5QHksOP8JT6t+4tGt32m6/ze1N/+hqvoN6SeTyArMJymimoSoRrHP&#10;14kOryU6tIao6AaCBOALoVWcPV9KwMUyAbiIcwEFnPPPJnB/NCe3XuTwrkD2bfdn17pD7FyxiwOz&#10;lnN02jwSA0IpSFAOC5RPmQBcXtBEhfjb6sh8roZmUR1zhdzc22QXP2m+NLK4/CVXBNysitdklr+R&#10;5StSSt8Qr9xpVf07qQ0CogBceOtvqu79zZXb/5B7Cx5kPeSpFK+S698E3n8oE5Uuuf4PxY1/NQ9y&#10;f/e2ZN9iJcD/UpD+iaoscSlBmYRF19Ornw+dfCzETtvg62eLm4c5Hm7GeHYwYkNfHfJmSvQZ3o5c&#10;XzVynTUpk/+wsLs2aQ66FDnpU+SsS66DNilW2mRLhMpxF4jFQYWPV+Xs0pYkXDBgqzjEMQs7MWuF&#10;JxtnKdjcrTUHh7UiYvkPXFzbkr0zfuDQou/ZLIIzXwBOyznM6fPzOOLfi+TcdZTdOkBk6WTyb27i&#10;zp2N3G9oy+vb2rxo0uZJg/SN+JbU5bbiUUNLHpT+QGXkD5RE/8CNkh+pSf+BiqQfuCqP1+f/SHXK&#10;j1TGtuHtDXXKRXXDZn7H1YR2PK9qy9XEFrR4OMaTG+M1eSo/9H5nXRpc9cl1k5wnFuTOPAX3Bdzb&#10;fQ14MNCIpwNMBVyxlAPacd2nPU0ztbgWoEfRWRUKIgxJT3UiNtmWUFHe6BATsi+aU3xGKuBpbW6c&#10;F5ssEL8Uq/pGOvzrXga8GizvOcGEp0ONRdX1ONHHGB9HG2yc3bGyNMfG0lhg1UdPlFJLVx01TRXU&#10;lWda6WtI/tDDwlEet5G8bKrAwFgLfSMtNLXaNWdnNQG7lYoKfubqzO+u26zC6hoqaDePLinwyvso&#10;B6pTU9NARU2TywcFwEvtebNShaZZykmgRU0nt+X97Lb8NF/WT2rDm+GyISUGfFzajl8WqfFliayf&#10;1ooX4+X+CgF5hio/j1fhzQTZfsOkKEgnOTp0OOd2+gtwheQqLwFMvyFK2sSVrEYKBd7y2ALuiYo9&#10;jqvjdtV77j76yv3HokK1L3mS9ZiHN3/ntljP63f/plGyYWZEEaHHswg6V0J42FUiQ5U5uIYEAfqy&#10;QBweXScQVxN2qYRzorznA4vxP53L6VPpnDkYwYlNZzki6nt422n2rtvLjqXbWD9lMUG7D1CeV09Z&#10;6lUqTsdTkV5NefEDqsoeUhdbJPGokJK0GnIF3rySp+TIsrRS8rAUlQIpNGllb0mpeEdqza9EV38m&#10;puYPMgXIPKWFbvybgpt/kXP3H2prf+NF/i2aan+hQGxzpRSmcoFYOYNhxfW/eP7kC7dvfSOrCDLz&#10;ITftdwrSfuZdUCp56XcZNX0W3j6m+EpMcutggb2jJbb2FphZmWJvY8zhiWKfJ7Uns78KxeKcSrw1&#10;yHLRJE/ALXUTgDtqUeCrRbqVJgViqQtc1UWR23FE+vusycbMW9+ViasHs3SBL/tG63N2rgobBrZn&#10;iCj5kQltxa20YvIgDYb0UaeXgD9phhl5OackLy/lfNhUEpJWy286SkThDErvbOV67SryLrWhLEGN&#10;Z41qXMtrS2HUjzReacPzJhUe1Ys6l7ekJOoHgbcVD66KkOS0oi6jLfer21ET246yKBXeP9ThRmY7&#10;Agd8R+TaH3hzU5v65Ja0eD7Ykqf99XiinDGtow63BujxYIyWZFwBWGzEg2G6vJylz6tx+jzrZciL&#10;sWIpx/xAo0tbrslzmk5oUXZGlazTCrLTO5GY3ZOoeE+ik+1JvKzPlYt65J3RpDZIwaP1mjwZpsmj&#10;6VoCsQWv5bNf9TbjZXdznvY058VIfSoHKBgnWVNd67+rjJTHfxWGoqZGGugqz74y0cbQXBdjK/3m&#10;AdjtPWywc7OU20Y4yh/aa3h3eg71xthen+mWOiSOtGK6t4IuNloo1NRoryLvrdYeTcnH2v9rWurq&#10;9OikzuIRWizqLgUqSJffDqnxaa0qH5e14sN8gVes9vP57Xi6oB3v58n9aW35RbLQ6w2teTCqFa8W&#10;tuZXyUcfZ4hCz2vH49XyZzuosce7B2mr95BzKlmsUSEFAmphXD1XoiopiC6j6HIuN3Lu8kS85b2y&#10;VwLrV+7e/8b9B194JKDcbvrCzUf/0HDnG42PICOtiUO7kgg+X0ykKG9kWC0xocqzsWolG1dI4awk&#10;UCx05KVSQoOKOK2E93gap48mcfpQNEc2n+bgptMc3XqcQ+t2smvJRg7MWymWLY3KjLvUR1VzLTSP&#10;6qL71JQ/o7byBdfiy2iKLeVKdhPZZc+5IuvzpV2pek1hzTvyq9+TUfmB5OrfSKr9g5jm9pX0G38J&#10;xH+Tfu2rZOG/yZLbd3Mf8Lz8CXWln+S1X6m+/Tfl8rwr1/6ipukbb1/9wR1R4LScf0jLFmud8Vk+&#10;92d+iS8QK32TBTtO0amzKZ5eVji4KOE1x9rGDBtbcynqZng6GDDQWcEpcU1l/VUpkf9VOdZVcUdt&#10;ivqakTPMlOTBIjDdDAkZZMaRiTasn+/B4jXdWbxlEOu2DuXIchcujGnDsV4t2SNFYFNXTeZ4KtjU&#10;XY2NIzVZNE6Xfn10sLbVYvJsK7JSjnH2xDLC4leQmXyYsqv7CcmfSt2zoxSnTuXY2BaUxEsOFiXO&#10;PCMxMbilqG0bnt5Q48l1cWxX2wvEbSgJF7DFYj9uUOV2cRteXFMlbVdLss+34fV9bW4Wtyd1wvcc&#10;7KJCeoI+L+q0afGqvwVPBllys5M296dbiZXV4qWo7puxOrwbJ8os2fXOZOmQk9S4L7b56VixkcoR&#10;/sR6XOvZksa16tScUSNLQnbqeTNSk7qTlNpHlNiT+DAjso5rkXugHdXndGlcJSovVuXhLHlfJcSj&#10;zHgtqvtcFP7lMG1ej9HklyEmlIzWwM5Ogb6FKKuomKFyaa6Nvtl/t01s9DGzM8LKyRxbVyvs3a2w&#10;dTHD0kFU280Vz962rO5vTu0Qa/Z3MSKigxk3x1pzcYQOFkaqqCohVhWllqWmqgoaqu1p16Y9rVQV&#10;DLXT5vppsfWxOrzcpsZPs1vxRoB8Jgp8vX9LmvqLIk+X9bId3q1S5e2KNvLYD9yd3ppHo9vz0zIN&#10;vpxX8Pq0GgldfuS4twdpS7eStT+M/INxFEiGLTwaTfFeuR+cR2FsHvXpjdwvfsW9gmfNO3LuCbxK&#10;Jb7+9BtlolrZolRFDX8LxFBc9YZ9+xIIOFNIuChupKhwfMRVEkSFY8UyR57Obx5gPSiomJjgK5w6&#10;pRx0PZljB2JEgSM5sfschzYdZ+/aA+xesoXtc9cQseMAxaG5VAQWUncxn4bYMmrFHtdWvqG26q2A&#10;Uy3rSskueCDW9ikF5c8pqX5FbuU78sQ15Ne8J636F1Lr/yTu6tdm9b1c/5XEhr9IrPtGssAZf/Vv&#10;SiX7Pqt6xpO6n6kp+kBx4a/U1H2hSrJvlSixcqD7D2//5JaAHJP0jYzsfyjI/EJJwSfelt3lp8tX&#10;2HkmBTdPK7HOdtg5yP9uZ4mdvaXAZIaVtSn6Els0jYyY1FNB2Yi2lPioNF/IX+qnRXEvE7JGOhIz&#10;1plzEzpwYqoPp5d447/YlbAFlsTt1SRha1ti5rYgZFwLgid+R+DoHznarw37e6uy1U+VzRN0WT5H&#10;j4FSBLp3UzBnrgVRwRs4cWgxSQXbqSiKJTVnE5FFs7n7OpJds4eze3oLHl1vTZMobfiCH8i+0Jpr&#10;xZJlG1Wbs3FdVnvu1Up0q2xLZaL0sSJR3yoBvF6VixLTCiPb8uyGFrcq2pE163uSvNpxYKsljxsN&#10;aPGmtzm3e+tybYjY21lavBst1nGUgnfS3o7R5/UIUd+BosLKK3V6tOGWjyoPuip43FeT2/3bcGOU&#10;KPEWFQp3taFwTVuy9og9OW1JzkWB+bDY55M6lO/XomqpFjc3CcCSg+930uDJcFVejjKWYmDKc6mE&#10;b8ROv1EemuoptnywCp3cddGz1m0+G8tYOVu+EmRLbYyslADrCMCGWArANgKwjZsV5gKwqbM54/tZ&#10;cmyEGRVdzcjvZERdJ1H4QbbcWmhH0BYj+g4xoIOPER7e+jh76ODgpIOzkxF+XZ3o3NWZHRN1qNvW&#10;hstLNLi3WJ2Pc1vzcXYbbg6W3OLbilujJefuEMAna/D7Zm3er9bg5zk/Ng9F9GyaCjfHqFC3Q5vc&#10;5Wqkj/2RvT09CFqwjtTdF8k5EkVqQDIFkidLjoSRezaJvKRiKmJKuVP2mnv5j7lzVxRYeTjp4V/U&#10;P/yXWsmO+WJDU2tFyWr/bd7R4++fxfEjYqODKkSFrxInLTa4itgLJUSdySPwcDqnT2SSciET/4Mx&#10;HDoQy5E9YRzdE8zxXf4c3XyE/eIKts9bx5n1O+R7RFIakEJVYCbVF9OpiiigsuQJVSXPqC5/RUNu&#10;IxXJlWJrn5BV+IjcUqX6viGz4i3JJW9JKv9FlPd3gfRPYkV5Y2u+EF//jYQ6AVggjqn+m5Rq+U2i&#10;1lVVn6jO/4WynPfUFH6goeIjlWWfeXjrC2+ffubtsz+4VvuF2CRR7ey/yUv7k8pS5TCzr/kQFM/5&#10;yGq8uvni4GiFs7M9Ts522AvI1nbmmJkbYWRigK8odBf5748PVSFviCqpfdtTMVyFCrG+ZT1USfdu&#10;T16fNpT3UCFfLHHyrhZkbpJ2oAUJa1twecF3xK/4jrhl3xM9+zsujvmegGmqnF9vzY4huixYpM/M&#10;ybqMHaPNksWmhJ5bxOEdk4lPO4r/sXPs3DOIzLot8l8WsM2zB2E7v+dm7fcUBLbkgK0Kuf4iBiXt&#10;uF+rwi2BNevsj9woUuGuwNxU1I471ZKPG+U7h6iKALWXPCxwXxWAy9uTM64lKWN+bD5zLClRQYun&#10;XeWBIW2o6dWO2hGaYjU0KOkmYXu0Hs+HGPF6uBHvRujx00htAU2qwmBVHnsLvFIFGnzEr3dqSUOv&#10;VlT1+5GGOa3IlwpWsknUOcCA3F3i4TcZ07hSg4ZhatzyE1vuKva8pxqP+6nyors2L7vq8VLe++14&#10;Y34aas77wYbkDlLF2VUXQ1t9TJXnQAu0SniVMJva6jU3A1tDzJxNsHO3wL2TFQO6WLCulzlJQ80o&#10;7WfM1X5ix32NuTHClsYzbpzdb4XXICO6i+oPnGzKkGnmDJ5szZBx9gwf70b/4fZ06WbO6MH6rJik&#10;yZbpunw4q8PXHZKNV7anVuxUeZfWNE5qy9MoXX7dpi2PyXM2Kfh5sapEjJbcnqDg/RYt7q5qx1hx&#10;KJ2stJja3ZeTW/YTF5xNqoCadKmAPLGkhSdiyD8SQ25COUXhGc3z9N6/8pQbDZ+4KRA33P7aDHHt&#10;7f9m67si+TC19huJNyAy8Rp79iThf6GseTD1aLHM0aK+Ef6FhJ3IJuhIKkd2RRFzLI6Ejac5tP0S&#10;R3dfYt/Wc+zedIz96/ezV9T3+NotpJ+LkO8STdnZZCqVAJ8XkMPzqSh8QEX+HcpFdatKHnIl/zYZ&#10;effJK3pMbplyx5XY5vJ3JJT9RGTpL0RV/CagfuFy7Z9in780TxOTWP8Xl6u+EV72hcraT9Td/kJK&#10;zkdyEsV2J72jLO0nqvM+Up79G9dLf+dZ0yd+uv8bjbWfJUtK3s+SDJ36hauV37gpn/FrQBSJkvHd&#10;ffvh5u6Au6cLjkqAHW2wsJICbm6Ijb0x/XuYY2JqiIerPl3EyS0WaCsk9ijPX6+e2pb4iVKg57cm&#10;XeBNWNWKyMPfk3zsexK3/EDciu9J36Ns35G05Xti1nxP+IzvCJ7RhguzjTg4ToUlO41YtVbB1o2q&#10;rF2pSeiluezdMJzuHbpjre/GxEl+3HhZQEV8tMQoc8IW/UjuwVYccFJjZVstYja25na1CteKWnHj&#10;yo9cCfiequRW3K5oS8KKtiSuaEfhGRUuOmlyRnJ6XlRLrpWpcDWtPRcWtCE4QIOjR9Q5cUSHFvd8&#10;xB73kQcHKM9YUSNIT53qkaK4Q0V5RxjybqQOH4Zr84vA/W5we572ErnvLurURZMHnTS55diOStM2&#10;1Pm15tYRVYrHtxGA2nJjvXTkQ5Ktd+tTL1ayqZ8GD/rrcttBi4e91XgoED8TK/5mjNhRUa1Powz4&#10;ONKcD8OsBWY9AqdoYN/RSCA1xEgU18BC6z+ABWh9gdfd3ZQN3Qw42VOHo566JEiOzxqgQ9lgdVFf&#10;Tcrc9bjmIyCvdGDWVFs8+1jRZagt3QXUvuPs6D/RFp8+trh7iYo7GGIu720iFl1TU4tOLprsXKzg&#10;Vpwu2dt0qZ+nKtb5Bwr7tefZwh95sqM9f57R461AXDhfj59Fid9Kh7g7uiWPTmnzMF6dgV6aqKkY&#10;M9yzI6HLdxB7Lpdk/3RywwvISaoh/1QchQejyROocwTg2qx7PFAOOZv5lKYm5QiVf3NDCfA9AVh5&#10;ptIN5R7bv5AITHTRG3bsEkt8roywS5J3Bd6owBIuncol9Gg65w/Ec3RXOKF7w8ledoCLc3ZxfG8w&#10;R7edYvuaA2yR73N49Q5SLsrnByRSeDyKslOJlF/MouZ8KlUZtZQV3aUs7xblV5QX8z8lr+Ahl9Ob&#10;SLkiKlz6ltTin0gqekts2Qeiyj4SUfqRqGqxztVfiROIEwTe6Ko/uVT0idTy38Rqf5SM/I302Ldk&#10;x79pbgXx7yQj/kxZ5keKMz5RWSAKfO837tR/JjnpD7KzvpGf+ruo9J9UVfzFm1NSbKIqGT55Lp4d&#10;nXH1cBYHZdsMsJmlCeZWRri4GdPVxwQTY32sBWaFoSGjBirwXydqNkOFU7MEAHGMu9eqsXOZCkc3&#10;tePijtaEbfmRc0taknbwB3IDfiTrxI+k7PmB2M2iwgt/4MKI7zna9zuObtDEP8KQ+GRDclL1Obmj&#10;DSEhE0k80Y+xA1zwcLJgyfLBNDwp4OSYufibqLFf2lkzTU7qanNAQ5vAfq2pSGlJhdjlktAfiJnY&#10;irpkUeRrkoN3aXK2jQbh5uqkiEOMtFYjfmFLYpa14+gCFbauUeWCvw4XjqtyKVCXFs97a3PHS4sy&#10;N3XKLLWo6G/EszWSgWcp+GmitCGa/DRQi7dimZ/0V+O2pzq3u6rzbICoTn91nnQQVe0gHdxXrfnw&#10;U72fVAtvUV4XUehB7bkxUI0bLgruD9XhkZ8E9F4Szie24+UcdX5Zps/nNaZ8mm7MB2XB6C25eKgh&#10;nyabUL9MHU/JxtZdTLDqaCD2WKy0vb6oshEDehgSI987x1STQvn8wokGXJmsQ1G3dpSLPapx0aDJ&#10;TZ/7fgoeLNJg6yArhrgKsJ4WOPna0LWfC2Pmd2D8Eg+GTrWjk68B5mYaaGmpoqmhhoW5Fi722rjY&#10;aGBkoCBvoSqvp4mtkuL17KIuf0UrINOQarHSfS30aRLL/HuIWOf9KuyYpIqXk3Imf00MdfQZ6OFO&#10;0KyVJO0IIvFUAhkCb3ZCBQVnJAufiCNX1DgtJE0U6RoN137jbtYtbqfcp/yqqNb9f7j16C9Kmv5p&#10;VuLiRrGUjcpJ0P5k//F0jhxRzohfLgpcRnhAAZeOZxB5NIWzu6M5vC2Eizsvkbn+OPHDF3N+xlaO&#10;rDnIlpV72bJoE9FHzpMeminZPIRi5V5npfJezKQmLJu6cuX1yvcoL7xLdekDyoseUlRwj5S820Tl&#10;PuFy7nMu5z8lsuAVl0t/JkIAjSz/JPB+kfz7J0mivgniFi4V/0pE8S8klv7KpcqvpGb8Rn7Ca3IT&#10;X4sLeUWhLItSP4gCi43O+Z2MhN+5Wvobj5s+ky4A52b9KQB/4lr5Zwor4O7RcIlmhUxfeQJndzuJ&#10;QE44udqL+pqLlTbHxd2Mrr6mos5GGJvoo6MnWbWXLsFHtDm+R4ed6zU4sEOTdSs0OXdUg11bRJ3n&#10;qLFspoLlU1w4vdaGguDvyQ9pSYYAHCtKHLNRlisE4Infc2jwj5ycLxn5ki4RIWZEnTIkYadYbIlm&#10;AXON8Z/miv+OPkTnTCP13DFOmNpxykCANFPnsuN/Az5clj4V37UdSdPakdCrNaemtOZ4L1Xi16rT&#10;VKxKyhI1Qi31SHHQIUdye+EIbUr6a5NorMUuO21WTmjL/l1tOXmgFRcDNWlxV7Jmk7xBvac2pdo6&#10;FLpLTp2h4PUYLV4KJC/7KI+DKnjZU51bHVuL8qrwk1SQj0O+513vVjzxVuWeAHzHRZVGS7HKVqrc&#10;cBa7bKfODV/x9QMk8zrr8MBTg9eDW4sdb88vUzT5PNOQP+bZ8HmhNX8ss+DTfHPJ3/rcFYgbxmuw&#10;aLo6TqP0cB2oj0N3QwHZCHP5cwaKLY7trCb2uB2pzqokdFRwZYkeJf1E+d3bUNtdk6Ye2tztrsWN&#10;3rJR5PZjX0PeShWumazVPEierbVRc+X2GejB+OV+zN7iw/TVngwaZ4mLVD3lpYoKhfJyRB3UtHQI&#10;Xq3GH8FtmOqmxrgBuhxapkV+kC7T+mhiqa3PeG9t/CU2+Lop0FbVQVtNBz1tPUz0DPBzd+HYIgFY&#10;Ol+8KHBqnGTJpEryL6ZRGJguGbiSjNB0koJFma/+TdWN3yXvPKOq+j05Tf9y+/FfFN0QeMVClyr3&#10;6jb8S9p1OB1Zy5Ydyc07syLPF3HppPI853RCDyVwQizzgU2BBGw5R8q2s8ROXEpor0kEDJzFjjGL&#10;OL1oAylBSaRHZJJ3OIiis0qA05pP1qjPbaC24oVY6EdcrXhCTfljKovvi42V+1dfUVr5nLzSh6LC&#10;T0gWxxBf8StRlZ9FbT9L/v2TOMm9SQ1/E1n2iVABOKzkV0IqPhNR8oV8Ud3ilLeUZr4X5X1HeZpk&#10;4swPVOf+Ik3gTv9MTsoHHjZ8JjtFeRHD7xSmCcDy+sxyqD+dKIUvgXHzDuLgbI2ntxvObo7inIwY&#10;NsySQVKo/eS/HikxbPAAA6ZNMmTjWh12CKjHDooKH9Lh4nFNdqxWl0KmzebVeixfaMGMca7MGjeU&#10;wE2eFIW2IPvs90Rt+45LK1uRuFPUb933nJ/1HYfH/siRUT+wd544rFH6jBqqRvih1hyWInDKQkGk&#10;uT5BvuZSROcRObA/6eIMw8x0uOyqTnYHba6ICKYuUhC3SEdcmSGXpsvrxM4HTlDj0igNwkaoE6Cc&#10;ZNxUQZSFDhnWCsrFYdbNMqRmpAnJ5hoEdG7D+sWtCDjVjm17vWnRMKQ19RL2r8oLyuw1uL1Yjafz&#10;FLwarMkb5dQUE1X5aVRLXvT9UWxva15JnnjXS50PA9rx89AfeSm5+JmnFo9EwR8IyPdcBZgekpV9&#10;W3G3q3j94cqRLTSkAIhVHqDJhyE6/DzOlF8nmvObbOCPU4z4OMOYj9P1+ThNOeSOFq/Wt2fBPG2c&#10;xcJ7jzfEVUDuMdqAjYN12dxRmyBnsRdeAu84VTJHq1LYpQ1VnVpR0VGFWjsNKkWVj3bWZZWnGWsk&#10;G2/ta8+hUQ5cnG1BwlwLJg+XzORqjrmlseQmEzy6uDByXk8W7RnI0v3dmLTIWTKxi1gzI1FkHbp7&#10;aTN9uHKeJG3UVbVQb6+FrpYG6ir/TTuqUNdGpa06Ck1tjPTE7gv4+jo6GAvAXV2d2TZ7EdF7Q7kc&#10;kC4ZToAVBc6KLxU1KpcMXElmRA5x5xKIzRJrWvsXV8Uy19//Ss6Nf6i68w81d/5snjMpp0Ey4fV/&#10;SKz7h6CMR+zYncK5E8rZ+nO5cDhF4E0icHckhwXcvWvPcmTFUS6tPUr03PWEDpxKYPexBAyYTPyO&#10;k6QnlJCXXEqpfG75Ocm/ZxOpSyyirlqKR9kzasue01D1nJqyR1RXPKai6jUFFZJdpRVWig0ue0Na&#10;8Zvm4WEv1wi8sky89pcA/I/Y6c+EN8P7kVBR1EuVf5Ke81ls41v5za/kcyX/ZvxMjYBck/2eq3m/&#10;NmfhsoIvZCd+5GbV7xRkfiI76TdKsz+LI1AOyQOlIaU0nItj3aZTeHjaifq6YGJugY2NAXPmWDJj&#10;hq3YZn2mT1JwcLsmQaf0OXxIl4OHDDmwx4CDm/U4slOH4/sVHNpiyuEd+qxf7smcib0Y0seXbUtH&#10;cXS9O/4bdfBfpUXQ8jYk7P2OsOU/4D/nOw5M/ZGlwsq6WaqMn6bNulUCXpA6NbsMKBEXcKK9DmE6&#10;AqCGMaFWusSZ6pFgaECamRYlfUVNF2sTv02dkA3tCNvQnth1WiTMViFuuibhYwXaDvqE6Mt7KC++&#10;EOeXrqegrLeCyhUalEzTJLt/K9J8vufi0jbs2qvNhnX2tLjq1ZZ6S21qxDbmuranfq3Y2/VqvBGJ&#10;/2laKz6M+5Fn3dtwR9pjUZwnytkSfDR520+FX8b9wPO+P/CwkwZPe7fnoYD7UHLxu0FtJcu25W3v&#10;Ntz2as2drqo8GqTSPED8myHa/DTIhF/GW/BhlAW/jDbiZ2Uba8CvkzX5Y5oGdzeqMm6aKZ3H2+I9&#10;zoIhsww4MVGN7G5tyRcFL5qoQu4MTVJmSN7t1p5qJxWqnFUo11OlUk+TOz3UWDvRCYfe3fEa0guv&#10;QT3xGtCPLoMH0WtYD3wHdaZDXzc69XHGrbMpBmKf9Qx1cXS3Z9jMfqw+PIE9F2ewfPtgevS3QE9X&#10;QZt22s1TjirnCNaVptDWEsut0Wy5lSe264piKzSVp2hqotCS29IMFbp0dXZiyfAxAtIhos4LqJHl&#10;pMaWkRpfIR20liyBOSMyn5SQZC4FV3C58BOlTX/R9OBr81xJRbf+ofzmN1Her6Q3/ENO4z9EVXwl&#10;rPgDp87kiTVM4eieZC4cSSbscAIBu8Kkcwawa/lRDizcz+F5uzk9ZxMX+k/mTPfhhM9YQuSxMJKS&#10;qynKvUF1aB5X/ZOpjc2npvIxtVWvRG1fcK32DXVVLylS7rQqfUF2+RsypKWXvm4+2ypW4L1c8Jro&#10;it9Juva32GbJvNV/CrS/E1Yk1lngVVroS2Ktwwolz8b/RHnGL1RmvaMo5RUlKe8pkfxbkfOR+sLf&#10;qL3yifKCP0WBxUYXfqQo6xMZ8WKtJReXl/5NYs6/5Mbc4WZgElt3nmTcaBOGDJD409GE0cNNWL3S&#10;ivWrnenb15hZM3U5c9KYzZtMOHZMj7MX7Dl72JRda/VYv0CHsSPMWT7XkR1rnaV1ZcOyEfh6udCt&#10;sxfLZ05gw8KRHF7lRsjmdsTsasGFxd9xet53bJnchhmjtdmzS0+KpxanzmoQ4a9ByEAzzmqbEGmj&#10;TbWzMfGqeuR016DAxph8U31K7BRUT9bnylxtilbokrNQjZzZqhQt1SZ/tTbpUnDi3BUkOOmSZKsg&#10;UPpTssTZUidtrs4WJ7nfgGvrdKmfrUbGsDYcmqfFwrVa7N2lKhZ6mDo3O7Wlpn8bCc1tuSJqeXOW&#10;Ok8l7P80viXPBco7Tu1o6q/CsxGizt3URU1VJbO25ZexLXnW93vu92zHs+GteTKgFS/7i0KLOv8y&#10;WJWPgzV4M0GFJz0FXh81ngtsr8Tavu5hwLvB+gKyBe+H2/J+hA4fBhlI0dDl9RY1js/QFttsyYDx&#10;lmyaaMbF0VbkDtMkXXm957D21PVpTXUPFUrk+xabtKfEVgC2VaPaUJPbFlpUD9Rm6hgBtH9Peg7t&#10;R6+Rg+k+bAB+wwfQY9QweknrMbwf3YZ2x7ufE52HmGDnpcDQQgCV3GTv6MyQqUPZeHQFB4PnMHtt&#10;B1w89dAWQBXa/80drCPKqzyfWjk2kqaGOjoCtEJTcrSmpjxPSx7TQl9blw72tkzs0ZOLK7cTeSGX&#10;2MhSkiJLSLtcSlpcuXRSadGFYmdzCA/MICLtKem1f3Pt9j8US/bNbKL5XOLcxj9JufqNFFG42Kov&#10;hJX/jn9YNdu3SN7dk0jgsQwCDidxWADeseEs25UAL97HgZnb2Dt5DQcGT+P8uLmErd5DUGAqGWl1&#10;lBY/olYKyPXwHLHLj6gRYJXQ1lW/pFYALi19SU7JM/JEffOq3pIlAKcIuLHKixdKBGC5HZb3lpCC&#10;3wgVCEOu/CywShPbrFTfEKUKV/5Ods4vZEe9IS/xPdVZPzUPl1MiwOZk/U5K+h8U5H+juFiiQrEU&#10;KOUwOldkXdpvUuA+UnNF1LjwbzJyvkn0+ImbYXksXn4Ma7GXA/sZsWS2ASvnC5grjUVZbQgJsCXk&#10;nBUn/J1YvNqcY0f02bPDjNFDjRkxzAQvL32cXS2ZPaM3y+YPYeOSMWxdNZ4xg/1QUVPDwcaKscO6&#10;MXGkDzME9MML23BWAD4693uWS19evUCd2DBNgoP0OXq0HYEBBmz1MeKMhialA7S508mUGktd8h31&#10;yLTWo9pPlwJ3fa4O1qF6gj6lC4woX6lLySRxvAPlNV21Ke4kz3EVsMUBp3XQJd5QmyQbXWLNtYlw&#10;0CZzmLznUgtubbcjcZUULHGk05bpcuCIGi2uLVHl2ozWFE9tRXr/1iR1aEm4tQr3pEK8H96KV71V&#10;aHRvT6ao3IOpoqAj2wigor7DldZarHKvtrzu35ZXAu/bXiq8k6z8rq8APrAdH/pr8H6cgqfKIXcE&#10;3Lc9tXnTR11suBZvBkguHWQoS3PejjTk16GaosYK1g7QwrWTOe49bFk1wojk4fpEe+iS0k2Hok6y&#10;ITwNueZpRL1UtRJ9NYqM1Kiw0qJGVLTESoPtnYzp6+dMh96++A3tTfehfQXgYfQdP4JeowcLtAPp&#10;OXI4fcaNFJj74+HngWdfq+bZE916GmAtGdhI3IhCW4GNvRPDJ49n18WFbD47hD5DLQVwJbD/74II&#10;5W1NdXW05A9sBvf/1xRaCryc7Bjt04UzkjvDzuUSHVFOfEQRadFFpMeWkiEt7XIRGZcLCBWwgqIb&#10;CE172TxbX55Yz7jqf8i4AbnXv5FW/yeJtd+IrfzCxfxfCEi+yd59cRzancjh3fHs2h7O1o0XWC4Z&#10;ceXsPWxbsJu9Mzezc8xStgydSdQGgfd4OBGJksHz7nKl6DmlubeoLrxDVc07aqpfU1vzmurqN5RU&#10;vqao7AVlAnLR1Q9kV74nWWxzXOFrAfgl8WWviSp8S2jeOy4VvOdS0c+ECLwhhR+4JADHV31qvgY4&#10;RRT6iby2LFlsd5zY7yyxymV/UVYh7qLoK1l5f5KQ/IXE9D/JLPiXlDxIuwIZmV/ITRLFFgVWHg/O&#10;zPmLLOV50ZeK2b39ACsWS7bdasGGRcasnq/FphX6HNxhSXCANeFBpiQmOnH0RBeWzDemf189zKwM&#10;MLcxwtTSEANjfQb16yzbaRhL5gxn5aJRLJKCbWJkgKZCHQdXI4xM5blmhowfYcnmqa3ZPaeVOBsV&#10;Is5pcDlYjROHtdi4sTWJCQaUTTQgqr0aJb01eNLVhGuddMg21uOKvSbX+hqQKu97o6sh1/soKOio&#10;S0UPXeo66nHDTUGTswENAm9xHwPy7RVkexqQYK1PphSBHFN1onXFbmu0IWiQHTMHOHB6k4KOkq2n&#10;LjDk4HE9ycDr9KhYp0a6wJkyvg3pQ34gq1crGme056YobpmHOsFqKmQ7K0FtJYAK2P3U+HlMO54M&#10;bM+TbpJrBej3SuXtqcFrP7HffdV4P0CeN0CWooYvh7fnvre2FAM9HvfS4KdhanwYrcfHicrRKvV4&#10;N8KYm8O1qR+lRR9vPfTczOjpJfanpz5ZPfTJk1xd7W1Ak/yI+s7WXHcw4qqZVDRTHeqNNanSFath&#10;qCXfVUH/Ue44DvASZfWh22ABeMRAeo0ZQb9xo+g/abTcHk7XoQPoOmIwPccMw0v+SAtXU3xH2jBy&#10;iR0dB+pj56ODhaOOWGXJt5r6ePfoxsLdU9h0fhRj5rhgKZVRU131f+r7/wD+/9p/CqyNjmTiDg72&#10;9O/cif3zVxB2NJrI87nNU5AkXy4mI6aEdFkqW1ZciXS8FPxDCkWFbxOb+YT0vJdEZb8lsugPUqv+&#10;JPXqV+Iqv4lt/UJg7hvOpD1k97F0tm2KYOe2MFYuPcP8GYdZOHU3K2ZsY/XMLWyYuY4NYxdwbOUO&#10;oo/HEhBfTWrOTVG6R6JqD8nMf0i+KG1F5Suqrr6l6tovVDf9TtWN36i8IVb2xmey6/8gs/YTaVd/&#10;I73mV1IlB8eJCodf+YnQAgH2ijSBN1haUNEvXJSWVvMbZY3fqBOw39S+51H1BwpyfyMx4xvpGX+R&#10;kyeKW/qPqO5fotACcepX4jP/ISH7X2lKiP8lP1OKWIq8JuVLszJnZv1JWXQ9B/fsZ9t6fY7tNmfb&#10;Kiv5vTosm6nDylm64kBMRYWNxeWYsmC+FxZWphia6WHraIS1g/LcegHYSOKSkxnzp/dl9vh+zJ02&#10;iLlT+tK7h4OsN8LbxwR3dxMcBeRl8yxYKzZ235r2+B9W5+gBUfQDWpw9o05oiBkX1ktGlXhYaaNF&#10;vQD5QBQ4Rk/6rbmuCI0eD1xMSTPV5aaH9HE/fSo661ErxeSGhwHXvXWpstPjVhc9GrrqUG6nS6Gj&#10;PinO+sQ7tCVLYmD29C7kL/AgJvwIw4Z2ZOPSlnQQyD29dNh6pINkYMmTNdt1iTmgSeiMtqTNFIgH&#10;/Uj+oJaku0oGaCNVwEgs9TjJtUNb8254O96Nbt08JnSTn9hqHwWvu0smFmDf9lLjhQD8UoD+MFBa&#10;f02BWIv3gwVgL3UeicI9FoVO667CmyVapI4Qfz9SHxYrODtMo3lMLD0bBQPcTTnUyZBAF7EPPnpk&#10;C1AZvXUo7GBAnb0uDfZa1EqFuuUsqiwFptxMhVvmyiFtxVZNccdrXCe6jvbBZ2gPug0TxR0tijtm&#10;NP0mTqDfpHH0Gz+KrsP603lgb2l+2He2w9TRmAEzXJi8wYXOIwyx76bASv4ApRprCKDmllaMnjeQ&#10;JfsHMXauW/NIhWqq/x120tQQJVYX+/x/AdZuhlhXFNjZyoqunu6sn7GU8BOxhF/IIupiLokR/wNY&#10;2USNM+NKSY7K5UxgOuHJTURn3CUh5xHx2Q+ISntAeOoTYnJfcSnrLedTX+Gf+ozjyY84dLmWtVvC&#10;WL0kgAkjtjFlzHYWT93KgvGrWThxLetmrOLwziMcORJOwL5oLkVUERV3jbjUWwLwHQHjIaXlz6m8&#10;+jMF9b83DzhXdP1PrjRIHm0Q2yoto06gu/qFzPqv5F4T1bz2mfiKX8Qu/0KowKtU3ksC7SVl7pUW&#10;LAqcKOp7teYz9yUnP696z5tbv3H35leys76QkvaVBIEyLvEzqemfyRKAUzKlOCV/JTblGwmZ/5KU&#10;IxBn/kVK3C+kZshn5so6UerqpNusWnEQN1GyoeLipo0xYv40fVbM0mHeJF3WLzfmwglLDu2xxkWE&#10;QHks2NHNSNRXH0tb5U5LQ/QNdLG0Nmb+nP7MmtKNqWO96dPTBSeBupuvpYDtwahhTgwZ6syCOZ3Y&#10;ttqYo7vU2blZv/ksrDPnxfZmieJvMmdCb12CJrTnWX91nnlZUONgRaqZPpWueqSaKrgjcF7Q1+Sm&#10;rwl3XfWp6qvL1S4G3PLWp6GLQC6tSWzzTV/JuO4GlOprkz2zH7nhWyiuSOLqg3tcf3qP8PB4po5z&#10;ZP36nphZaKMw0mbB2i60aJou+Xe3MUEntDm/vjUxM1uRN+pHysZ9R66obrJ00ERdNW5PVeX1AhVe&#10;TmjDB7EUTWKfC920mg8vvfDREIssrU97ng5r26zMvwxW531fLX4ZJm1EO172aMcNbwXvp+lxwlON&#10;ka6a2AkcPWwNCBY1HtJJHRX5UpPcDIkaYEqoPDfaUpM0WR7vqEWMkxpNUnXqfbQoNNLilq0O17tK&#10;/pnuzfF53uTNNmLfCjN6z3Oj28SO0rrRfXIPuo/tR4+RQ0V5R4ni/tf6TRxH/4mj8R3WW2xzR5y6&#10;OmMpKmwubdhiT+bv8aP3RDvsuknl9tQR26VUXBV0FTp0G+LJuGXeDJnkKTnMQCBW+R/AmgL6fxD/&#10;Z5+1MdTVxd7MnK729iwcMIqTO4I4ezKDyJB84iJKSI2VJvAqW7pk4eyEEoJDUgmMqhaA7xCZeYeY&#10;7LvEZtwiIvk6YYnXCEps5HBcE3uTHnEw+TGHku6z60I+UybtY2j/lUwcsYH5E7YwZdgSpgyZw+mD&#10;AZyKvMKhC+lEnIwlUHL42fASIhOviho2kVf4ROzzzyQroav4RKpk1pRqsa0CbbbY9uadZwJjZvNw&#10;OF+bl7k3vzXPZXy5/COhxR/+d7joI+GlvzW3S2W/EV/zBzeKfuLulTc8qf+Zp3d/bx607l7TV4oK&#10;vpKW8onL8T8TGf+Z8LjfiYj/SFTCb0QlfRaIP5OQ9Q/J6X+RnPiJpPSvJKZ+E9v/iVtlz1m1fD/G&#10;Fkqba0rnziasmm/A9rXmLJxhzFyB+NBmE+bOtkdfQHJ2N2fWzM507+7QPI6ViamBwKts2qxfO4KQ&#10;M1vZtmY63p1ssLNTDprnwbaVA9i+ciyblvuxRQrC2YMa+B9RsGmzEat3GrDzqAYZSRoc3uLIjIm+&#10;TBmkS+JYPc55mOHvpE+1mwEVUixijRQ09tNjl62CcrG9zzobcdvHUEA1okr68tWuCgq7qhPfTVWg&#10;1qLOXUFVBzVSNw8io7SM4qpr1DQ9pPzacyZN3o6lnRHhEWeYNmcEs1b34+ipmbS4PqIVFcsVJO3R&#10;IUUsQvbENpQvbE3Zgh8o92hFsaE6OaJAdaNa83RCS7G+knVntyHNtq18mHI2g/a88lHjgbcqtwer&#10;8Xx6ax5I/v1lrCq/Dtbk0VgN3owToIe042GP9jyaoUvuRDWMlCNJGkmHl6YqFUrHVIspnQ25MEqa&#10;KHqMgw75vvos76DDdjPlWL8aFI+X72mqRqHYlapB+mwUS92nry8TZ01h5cGpDFjsyJCV9oxY6c7g&#10;ed0YMLM3vaSa9ZwmdnnsULoLyN1GKJfD6TVuDL1FiX0G+2LfxQ7bDpaYORth52nN+NVDmLO3J32n&#10;W+PQRQdrdx3pMP9BrNDQwt3HmoETO9F7oJtkYk3UVSUTa2qiq628Plm5k0uBnq4OegoFtsbG9DYw&#10;ZnKnrmxce0IsXigJgVnkpNVQkFVHZnwpKdGFpMVVkJlUTkpMDudCCggXGx2acZtLopRhyY2EpVzj&#10;eGITh1IE2oxX7El+xpH0Z+y6/ID5B64wYsQWhvZdxKgBS5g4aDGj+8xg2dJtnAjL50R8PdHZTYRL&#10;3g6IKiE0vorLKbWk596lXLJsbtkHLpf+QrIAnFL+M5lifzOuCsS1kkOvi90VRc6//pX8G2J7m75R&#10;eFNsb9M/FNz8k/hqge9/4EaUfWpu4RV/kFP5B7fLfuJ28TvuXf3Io6YvPLn9pyz/4PHtz1ytUGbb&#10;PwXijwLvb0Qm/C4F6neSxSbHpn0hVix1odjrrOw/iI6XAiJZuV7cwRN5nyM7TktnNsXM3AyPTmYs&#10;m2/Crk2WbF1pworZ+hzaqsfpQwZsFsWcNs2B2VO7MWdKd9xcrVDoaTF1qitLF3Vh0rgeBBzaQfCp&#10;w5w5uJYtq4eyZkkPNq0cxMHNAzm7W2z6rvaEnG7Pmb367N0hn3PIkONnNMlL12HvRmtmT/Rj/GAL&#10;Zo/QoaO3EYclxt3sIsrrZkKWq4KAoVqs9dQkvrM278VCX3MTte2kR01Hue2pnEXCiG2S4U/Nak3K&#10;ehVyAgeTW5wobiOOcxei2b0/hFHjN2Dt6CoFSYO5C2ZzOSqM/JIcymqLxEIPaEXNiPZcXaxOzWZV&#10;rsxpQ4kobMXyVlQP/5FiE1knL3y4qR0fNgq8S9tR2lWUWfLf1UGiqPNa81yybqKnOtd9xVKP/5FH&#10;osLvZ6vyxzQVQgdpkDdawdeFYsOVF8sPU/Bwsha+DuooTDTQN9VonhbUwkaHLmIlFntoEyX2Iq+X&#10;EQsk+PeTjFApFSy3ky6j3cVOW6hzTmx1vxEOdB/lRp+h9gwb243JywbhM9oM7+GW9Jxhy8hVrkxY&#10;15ERK3wYvLg/fWdJ7h3Zvxlgpa3uNmywqPJI+gjYnfp5YSm23UJyj4WLCfY+Ngxf7snsfR0YONsG&#10;R7FBVk66kqW0URXbrC1Ka+1igbufHfaepmgpNFGTItfVUh9HPR25/Z8CK7Q0cdQ3YKS+EYPsHJg7&#10;Yx1HDoSRnVRFYd5tCrJvkB1fRkZCKemJ5WSkVJKZUEx0RA5BCY0EJd/kYtJ1AlLvcCL7JcfyfuJA&#10;xlv2p79md8pL1p9vYP7i8/Trs47+PRczuN98Jg5dwOLBM5nZayw7TsRxJLqaYLHMyfnPSLpyh6Ts&#10;a6TnXOdK4R0qK15QXvqWgoqfmycWz22+RvcThU2fKbr1hSs3vlDY+N/hrPI736i+9xcV9/6W+//I&#10;7W+U3BaFFFUOLxF4yz8RLdBGlv9OTNUXygp/pfHKO5qK3nC//hOP5H0fSp5+0PQnVyu/UJD/lZQM&#10;JagfBdg/CL0sxSP9E9kCakzqFy4n/9m857m+9k/Jyl+oUF4Mce0Pnt36xqkD0VjZKo/jm2FmY8rU&#10;iYbsWG/MwR3G7N5uyvZtHpw9ZUHQeUOWLbJn9FAvcSadGdDPnYHDzDkkMWjzmpHYOVjKcrFY7n3s&#10;37KU7esnsGfrWA7vG8vB3V3wP2ZB4CkXAg7asnKxNkf3Kwg8qUNmoi5H9+mydb0G6+Zrs3CaOQsm&#10;ajJ2jNjqPjq8HqfK00EmXBynYPlkNXZPbUPqOk0+9NbjYXcFV7poE2+jSYnY6fD9Yzh8eDT7tjtw&#10;8oQWKQVLKa+sozA3h9kzFqNrZIaJlQm2kqUHDha36GGCS0cnVm1aRG52Bi1qBba6/i2plXxbvVZB&#10;xT4trq5WoWpza4qGtuGKgSiemVLxtLi5RJ0y37bkO7QhSVQx2UmLykWqrOmlzQzp+A+7ikqPa8OL&#10;4a14OkOFjyvacHxEG8b7GfJUfuxTsefXBujxYpUu3g6qaEi2Vg5Op6wsCrHLbmKL97hIiHfXZ4OP&#10;ETpiafd5KPdWa7Gwqx7G9kak2WtyQiyLcR9DnPqb0mm8Nb4LrOi22JgeSwzxmWKEW38jXLtb0m2c&#10;DSOXOzN2gyejN3gzdGFXUd3e+A3vh8+A3nj17iUKPFgUeRCePT2wcDXBys0UK1cznHwdGDq/E1N2&#10;dWTIXFvspWraOivoIPnbSnLKPMlVizoas7qTKRMdjDES9TUQFZ5sZoSTQKynPC6spUUngXe6vgnd&#10;Tc2ZPmoqwcdjSE+oJiv9BpkpV0mNyCctskju15OSXENqQrnk4xySRCEjcu5yVnLvccmaRws+cjBP&#10;Ws6v7I4R5T2Uxr7lG9k9ZTxT+k+jf495jBy6jFWTtrCqx2SmuPVk3vzjnJEiEJz1iLjcN+SV/kpV&#10;9Uuqyv47ZNTQ8J76+g9UVn0gv/wdBXWfKLrxpyiswCmt7PY3Ku99peHBN8lif1Lz6G/qHvzF7ftf&#10;uSoqnHn9H5LqvhJV9pkYUd3YKlHU6i9i/z5Rlf6CaznPuVH1K7crP3K79jNVpfLe+ZKv8yQLK3dc&#10;pf0uxeRfYpORnA8J6d9Izf4sxQZis+W+5ODS6n+pvPY3NZLBX92Fn9/CxfMFkmUtsHMyp3t/J8aN&#10;tWXBTD22bdDh0BEnRk/xYvPe7s2D3jk4mzF1QicmjPYS1e3KyTNTCAnfINAsoYuvC7a2NuzesJaT&#10;x9dy9PBizhxbxKVzq7hwejahAeMJOLaOlXP82L9JwYE9euzfY0hIkCFbthiwf4caRyR+7ts6mo3L&#10;3Vix2I5+3U3YLLFy4WAbJo8yZediFU7taEPQAeFmuQp123XI2W+N/1xHIneNlwIWQlzsRQLEyh85&#10;MpG4ZH/CQpI4dHA/M2ZPwNzaEFtHM4wsdVi8bixxKce5GLZRcvhSYpMOigL3VqXWqw3XerSkcZF4&#10;9mMmNGxToVKscGnP1s3zqpYY6VBkrMsVazUqOrSnXPKscjQ/f0cNOjvoorAwZoCXK40DVXkyti0/&#10;zW4tVehHPi5thf+MNuh7a3N8sjpsbEv4UA2WCoDmVuroCriGkoP1zTUxtNVmjFjoUx5GHO1kiLWT&#10;AfqOphzvZUbSDB3MHXXRsTNkk5OC8wN1MfHVw6aHIQ69THAdISDPMsFnqUC80pzeK83wnWwq1lgs&#10;sZcZXoNt6TPNieGLOzJueXemrZnKvM0rGTV3pEDsS8dePfEZ0huXrk5YSiGyltxkKRAr7fToGe5M&#10;2NCRrlPtmO+nQ+EkTYY66XHIUdyAqw4FnoYUSLY542REZ7HNfQz0CHQ1YrE4Bw1NBRMsjZllKFnN&#10;yISpfn25uOui2GRR29Q6UuPEMkcVknQpm4TYWmKSlKNIlnHuYiaBYpfTJYdGCRAB5X9wvOiL5N63&#10;HA+s5PzeswStXcW55fM4LPFh6fBJDOwxnYnDlrGmxzSmWndglJkTYxy6smF7MoFSAILz3xGc+2vz&#10;eFTXrr/l2o2faWz6SOONT83zFZVf/UBB/W+UiF0uFtUtlYxbJhBXieoqob0qittw9ysP737hpjyv&#10;QHmRfuM/pDd8I0V57a9yHqRa5cTdYrNz3nA14zGNhe+4mvuOKxk/kSKwpok1zhZLnCstOfUzecX/&#10;cGx/EUdWrWDXik0cOdlIas4/bFh1Hv+da9m8ZA/RyW8ouv4vD0Ttw0+Fc3rHNtauDca1owODR1ow&#10;qq8BXj62OHc0Y/R0M2ZMdWGIrDsZ5EuPfuboGetITrZjQn8Lsdq9Oea/nGULhnNqXXeG+Ujf8LZl&#10;UH8fNs0fyOlN3Vgy2YfQ4H2kxZxl99oFTO7nK3nZhM4+OixfZcyCeVqsnqbK6nkKdu/UYvc6bUYM&#10;9GLmrH6sW+vBnKXiDJxECDzECfYzZvN8VS4cUOX0iXacOqtK0Bl9wqJdCQj3IT51PwWFhSQnxXM+&#10;YA8H92+ic9deOLv5YOtky7K1E+Q3dhORM8C7lwMXQvdw9kQAq5bNp1ePDixcPo0WDabaXDVXp9qy&#10;DdWeramTrHpVZP+qnxoNnVSpdpbsaaqgzMGQcjctarqoc61be+o6t+NK13aM91DD1MYCL09vjg/W&#10;593MtrxZ2473m1vyx9a2rBMltuynoJ+odO5qdQZJQWhjIDlRPtPAQgC21MLQSgtTex16iqLtGWBE&#10;d7HQhg5GWAgUHToY4yyg6FkqMLKRTGmnRRdnLYzspQh00Me+mzF23UxxHGCJ+0QrOs+XDbfckv4b&#10;rOm3yhrP4SbYdBCQJeN26uNKr4kdGL7QlykbprJk3ypGz+mDdx9vscO+dOjpg7O3PSZOxug6yufK&#10;cr2vKTMH2nNkng0nuxlwW6zSYfnMY+5mktEVNIzQ4sFGyei99Ah3NGCDtS5Zkt/PmOvgbqjHPtlu&#10;qyyM6Gpowih7F/Yv2kqccmbB5IrmnVfxwTnEBqYRG3qFlMwbokLXJe/Wcjb1AaHl/xB5FSJqICTu&#10;HkH7zpN4cBdRO9dxccVCzsyexr4JY1k3fBSjek9i/ICpzHbxYrypNWPM7Zlkbss0rzFsPV1PaPEX&#10;Yoo/UyAF4aYo6v1nX3jw5DM3bn6iseEXrt/4SNWtzxRK1i2+8bUZ3sJrYqFr/+CawHPn9hfu3/3M&#10;XcmwJTWfyRSAlcPlKMe8ypNsrIQ3vf5vydOfqSt8w7XsZ9SmPCIz6h7BIc+IS/pIctpnUlI+kpfz&#10;hZKSvwk4f4/DI1UJn92CnKUtODSjM3MWBpIwqwWBc2TdvBasmzOd3AbIK0PchhnHJYZt2BSIT3c9&#10;zkwRh7iqBZZOhhKBLPGQzBm/qCWRC1uy67g3YyZZYuNs1TzXbvjMFowb1ZGp07sSMqkFF+a2oGhF&#10;C1ZP78LSqZ3JW6Rc913zZ29YMYcV86dyZMR3ZC1vwZAhnZk0vTNzl8pyiA4/HW3B+pFtOHxAwZyp&#10;Rpjb6rNirTX7xVbv3muA3wBzHDuY0EucYK9eOuzfqsHlc2qEn21NUICCw8e7cfi0NWk5GykqqSMx&#10;IYILF7Zy+tQuRk7pSgdfK0ys9cUu27BywwTcOtsycGxHZswcT5eOXdE11MbIXBu/wW60qLBQ5aqr&#10;NC8B17Ud9Z3aUN9ZgwZ7bW7Im9ywMqDe1oBayYC1vRTyPE0auran0VuFu33aMq2DilQIU6xtLbA1&#10;1mNHbwU7h2uQskKNJLHiPcdo0mGkFo49NXD00xDV1MLYURMDSw1porzW2gKvHibSLBwN6d3LHFt3&#10;Y8wd9KWJbZalhTKfOulgJt/JyFFglmYq38fMSfmYPra+xth0EVC7mQuw9vjMtKf7Ujv6r7Vn6EYn&#10;ei+0w3OoOQ4Co6OP/NF9bCUrW9N9sj0jFrkwarEH/cZ70bV/Z1y7eNCpkxnT+hkwysuYA6KkO+T3&#10;F/rpkuyrQ1MvyT5u2kzTF+Xt/t8oncoB7cuHaFHko0t2B4khQ7SJ7arJUiNDAm302SNtvqkx4w3N&#10;WDZ0MpeOJ5McVczlgBSiz8QTE5DI5ZBcsY2PiC18TaQsA7OfE5D/hTPZXzh7roSo3btJ2L2W+N3r&#10;idyymnOLZ3F06hi2jRrM2gH9mNpnlFjpCazw68IEcxvGWjgyzdqNpTauLO4xmz3nHxJe+i8ZYkkb&#10;rn3jydO/efb6b7HDf9DQ+ImbNwXmG79RVfmB2sbPNN79Rk3le+quPOaOqPT9h1+4JfBWFiuP8f7R&#10;vIc6r0kJ8N/NO7VS678RW/GNgoxX3K7+SG3iHSribxIUeJvAoAdER70hOfkXsjJ/pfDKXxSXwLY1&#10;JwgZ24J5c0+zbdFUkteqM3v0EIGwBSPnJhOwwIKQ1S7ElkJw/FuC57TGf+MEye8PcPewpqeTKtnr&#10;vhO3Jn3Aw1z6oAlbJ+sQvawlx0IHsWm3C117u7B0hA5Ry1viLao1wluVaCkMQyYv5+x8BWeW2nNo&#10;tgUXFugyecEOYha04MyGoWxat4GN0zuRuEQJ9GwunV/G4mWOHJwoIrfre7aMa49bBz2GDunA9Hl+&#10;rFtmwPEjGqzZrMt4iXHefiZ4+lrg3tWU4WP0OL5XlWO72xAhKhwVpCAyzoTMnBWEhgRxOTJUFPgA&#10;gecPSW7fzdmzm1mwdCSmwp+f5PZZS/oyeWF39pyay4jJ3eg11JVxM3uz6+RyWpRri3pYqFE/tB3l&#10;rirUOIkaO2hSK2pXJ3mvwV2L66Io9V7qlE/WpnKCqHM/dbLl/ixbVXR1VdHWVUNfOQ2KvhpaulrN&#10;h2M6CCwdehvjNVpB5/FaeAnE1t00cB2sjaW3JkZ22uhbi30WgE0EVAvl/L/KKUNdjLDxNMdKIDa2&#10;V2Aq1tneWyqplxGmLtqYuetg6amHVUd5vqyz6ihNLLeVlyEWngbyPFFk2XAOfa1xHiiqO9qeblMc&#10;JRvb4z7ECre+lrj2tMbNzxG37k50GugsquzIoHlOjFzoSZ9xbmzw1Seru4K0Hrqcle/gb6FPqfIY&#10;dFd9brobkuapYIWOJiUe2rzuocfrIQqKe2mQ66nDrYGavJirSfEIDQIN9Ykw1ueoiT6rdPQZr2vA&#10;kk6+0glPEX4ijsBdZwk5dImk8FySksskpz4kvuo3sbtvOR1aQ8CRGMIP+xN/ZDux+wXc7asI37yc&#10;0DWLODtnMnuks68d2IelPf1YNqA/W0aOYNfQ7izt4MJEMzvmWbqw2r4jawTkTf3nc+hsI7GiZKWl&#10;v3G/6j33az/I8ifuVL7lbs0bHlx/x4OGd9y/+Ru36n7mevFj6suV1yf/TmPjnzSVfaA093nz+Fb5&#10;jcq908oRJ/+i4sE/pDX+S5hY/OzER9QW/kZ97HVyYm5zIewFUfHvSU15R3ryOzLSfyM19Xfy8v7m&#10;5KF0ls2Yx8qVaVxaYMX2ac6snjWZQFHBLad+4uwybwLXuFB+A1GudAIntyDoiD8VWa/x8vWiTy+D&#10;ZsCs7A2ax0Wz8zJnxQRVwhb+wK7TXlyIcmXyXDtOTm/D9klqGNvI/y+CMH9qb5YsmEeUfM78yT0J&#10;WGrF2SVWnAhO5qK4gfNbR5CfV4j/vqWEinJvXj2L6IjTrJvuif/079g2uiVbR7elvcIIbT1dUeax&#10;rF3qzOFdrbkUrMWujVosWaiHZw9b/IZaMHisPislC69f0V4ig0AcrcLpMzas29CLA/uncfLYbsng&#10;uzh7ehfnju8gUJYxkcdZOG8cCiMFIyd2Y/2OgQSEbuHi5d2cC9/LmQsHuSDfqcUdWy1uSA69JjBV&#10;GqhT46Yi9lkssrsq13zaU2+vQWNHTe75anJtoAaZewwo2SkboZsqLZWnFAq8yvl59eS1ytkU9ARk&#10;5fQmdpJJPHpb4j1MsulkLbzHa+M0QBXX/prSxP42j7ihwEAKhalsVEsXY4HYSJZG2HqaNc9KqITX&#10;Ujk/cEdz7HzMBVCptJ1Msesij3cSUH3kto8J9koF7izZ1dsYW8nRdqLGtt6mArUx1gK5fWfTZvV1&#10;6m6Gk580Wbp0txSI7fDwc6JjHxe8BjjgN9qWofPsWNtBOYq/MdUexmR31CNA7Humgzl18pk33E2o&#10;8jTiouT/WwLsMykeL3ooaOqtPFivPJVOj5fy+xr6SfEbrEF6Fx1O6Bmw0cyQxaLaC8Te7p6yiPPb&#10;jxGy6wjxgQlkpFQ1q0pxwyfiCz9z8dwVIvfsJOnQRpKObiPxyA7iDmwkfMtiLq6axYUlszgyZRRb&#10;BvVmmVj/pT192T1qKIfGDuHouD4cHN6FVa5OYt1dWGfjwUbHjmx36sDO/lMJOJlPWuHv3LwjNrrp&#10;V+5d+8Czh7/x/NEnHj+Qdv+j2OXfqKv5idqyV9SWvxF4f5f7v3Gz+CXXMh40z8JQIMp7pekbpff+&#10;ofoZJJWJRQ+/RXrSQ0rz3tOY84jLoQ84H/SImORfSU3/RaziTyQkfBQb/SvZWZ+pKPiLsOD3nJxs&#10;R9CUFqzZns2RDYu5MEMAPv6EgGUdBGA3KgXgS3tWEiDPiQss50H6A04FjWLpYlti5rfA3E4Zt8yY&#10;tciRk+stRKm/48CJDgRFeDJhkg1xS7+jp6cu2gbGjBjTlbWrZhA14zsOTdJn35kYglaYc365NYf9&#10;Uzk/TYrE7vHk5BZzfNtswgTovTuWiz3ewZnJbZg6VIu909qyeWwbfAY64TfEjjnLxtGtiz07N2uy&#10;caUeM6dqs2i2JvMWmDJthRkTlxiwaZM2R3ercP50O46ckGh1XI9xIhoLl0yTfLxZAN4qIG/B/9hW&#10;Ao5uIdh/D5fOHaBTF3eMRYmXbxzEiQtLuRR9lMSMMFKyE0nKiKfF4yEq3BRb0eSqSZO9Oo1ip693&#10;VqHJW43bYnsfeBtyy1WLm13a83SEJjv7qOFio4qpicCrp46unlpz0zFQw8hMU0BWw8RUF2tHE1wF&#10;lo4DJZeO08d7sgadxmngIBbaa5QO9t11MBFAjcWiNiuwAGzZvBdYrLCHwCjNwtVA1osid5BM0dUW&#10;+y5ikzqaYCmqqwTY1sdMADbDvhlkU2yal0qw/4Pbvhluk/+ss3wXxx4mAq8pzrJ07SkOoY9Y7t7K&#10;ZolXP0s6ym2vvmb07WbIDG8jzootyxFbn9FdnzT5fmWSiRvke930tqBGcvkddz0B2IAnvrrc6ang&#10;qdjsp111edlPh9eDtPl1oTaFYzU5pmvIen0jFmgZMEvHhE09+hC0ZR+xJ86REZVDev5tLme+5MzJ&#10;Ik6tO0TIxiVc3r2ChANbpG0W9d3K5b2buLRhIf6LJ3N8xihR3wGs79uVDQO6sX/icA5NHMmxiQPx&#10;nzeEszP7cXhIR3a5OLHF0p1dbp1Y59SRA949CVu8iNC9F0iNuk/D1b+ad0jdvfaZx3f/5NXLP3n5&#10;7iu3JQvXFUmGlVYj6nyj5heaqt5xp+oNj9NvUl/0itK7f1F+/x/KH/zLtReQmPiE5OibpMTeoTjn&#10;dbPVDgq6y4VzNwm//IaYmHfEJb4nKelngflX8nM/k5P2F5unDCZRLO3ubankia0+uHoKAdPl/sn3&#10;+C/pSOgGN1JkfchKV7HUBpSnveFZ0gPiUjcwdaIml+W1HaWPjhxrRtDFjrL9TJpVdNdeDxKTfFgt&#10;r4lZ8B3GxgaYWhrTf0Q3jk5WIXKpMVFJVyitvSfbTIcLq52ZueoSR0a3IOLgVPLyKzi9ex5hotJH&#10;j+1gx47VFKxuwYmZbSjb+SNB835gzcYphF7ezrY9qyRGWuAhztDByQTvwRLTOmizZbUGq1Zrc+SU&#10;JidOKAgO1CEuQcH+E5ps267KqQvmrN0yikN71gnEWzlxdBP+x7dwVmA+d3oHUcFH2LRxPr2HO7Nq&#10;01COnJ3P6YgNXIjZSUFZFleKCmhR27kNdd6tRGVbcauTKo99VbjvpsVtd23udVfnfk8d7vXVp2mI&#10;KPEkdZb4qNFaQ0XgFWj1BWBpzUtDVQFYA0NTaaLE5laG2LiZ4tHXHG+xET5TJNxP18G9rzYeQzTx&#10;EEtt1UlPVFZas4UWpe1ggbXYZ0sPgVFU19rTBHMXQ1FgS5x9HQQ8O6xFaa2USivgOnSzwE7AtBNI&#10;baUpb9uLujrI0kHysKOfBY4CrKOfKHA3gVnZuprIfUMB2UggNsajl9LqS6ERcDv2M6NTHws69ZM/&#10;Y4Axffubs8fNmEIrXfLdjCh0lw5kZ0CD5OhGNwPuyrqHHQy546XDDcm+d/vo80jgfdpdmxeDNHmz&#10;RouscVocN9Nnh5EBa/T0WW1gyEafzpxZuYXUkESyMqo565/P3mV7pHNMImDeBM4tm0rI+rlEi2WO&#10;3rWGiF3rCdq8Cv9lszk0bTT7J4vazhzJ0ZljODl7Isenj+PolBH4zx8pajKeEGnnZ/fjWH839jq7&#10;sN/Di03OHdnn0ZXYNbuI37mF0PUbSQ6qoenGv9wRCB88/YfHz//i0f2v3G34jdvX3tMkrbFUaa3f&#10;87DhZ26VvZX2Quz1e+68+Jtbz75x88W/VDV+ITrkusB7i8SwBioK31Bb+YWQiBcEhd4nOOQ+kRFP&#10;iE/9lfj4d6SlfqCy8B8O7soiWmBbMqozB3Zlc3RvAZvl96eLLZ4wdi/Ri/QI3dwV/8vvuDT7e85v&#10;nsL9asnuCfeJi93H7JnqJCwUGzxHwaH9+kycYc7sQWqEzGmBYwdbtu/14sC8tvjPaIm6vim2LtaM&#10;6G9NxuIWzJ02nkshIZzyD+esWOiI+RpixbuSKhn4/J5Z5OaUNQN8eW4LTp4+whn/I8wfaikZ25Ti&#10;7a0JlPfdtmUjly+JkwrYQ/fuXuiZGmAizs1nuDVeflaskO+/fq38/8e0OXNYjchgbWIjdZqvUd64&#10;qT3hwZqcD+zCjs1LWbVmGsdOrifgzE7Ontgmy91cFBUOuXiAjdunsHHnZA6fWsqpS6s4G7OS3NJE&#10;KqtqaHHLtx3XurTiUc8feSiW+aVkuefd1Lnbux0vRqiLPdTi7igtHs7WokLuD7BRR9NABV1RWj1D&#10;TVn+Z5v1jNUwMFHH1EqBvqksbXUxszbCSUDrOMiSHuOcGTDTFp8JGjj206bLFIUs9STTigILxObK&#10;s6C8rLD1ssRMbLOVpxJiMyzFStt2tMC5qwPufVyxEfusVGAbgdi+q8DbDKsAKpDa95DbvQT2Xha4&#10;9pXWxwqX3hbSTHDpZSLrlUtjeR+x9wKrh0DbQQmuFJn/AJZioyw48niXPqZ0GWBOt/5mbPEwIsfa&#10;gDyxYYUuelQ7GnNT3MFNR30aHcQuuyjEuejS2EGX2120eNZDk1fKUUwm6JA0TQP/rtLBbA3YYGDA&#10;coU+Kxxc2TVlvtjFC8wdsIzZHXsTMH88Qaumc3b+OM7OGys2eTLB6+YTLGp8ft0Sji+YwcHpYzky&#10;e4xkw9lcWLdYgJ7LqdmTODlrtLx+DCGrJxO1YRaXN0u+2zidgJm9ON7XVcB1Z7+3L0ecPTg7eCG5&#10;l1JI2LORuIP7SYuqIDfjOcWl30SRv3Hv5hfuNn7m7vU/uFfza/P0pk9vi7W+/gsP6j5yr/wddXcF&#10;old/8+b9X7z+BeITHhEZWE1idBOplxsF3g8U5n3kgtjnkMinhITcIzb2BUkCcFLiK/KV1wUX/Mu6&#10;xQdIFABjBdhQAXm1uMEVSy5wYdoPRApIUWJn9287wqGTaWzo1YJLx0N40QjP4u+SHrqbJfPbc3zs&#10;94wdq83oCaaYOlkxpIsmh8Z/j4G1DR19O7NtZBuWDVfHxNYaaxcHpgw0pGGnfJ5yT/ckse3TfMT6&#10;biBRQE1Z2YKL01pJ9lzFhfMXWDhtAKcmthB4TxLgf4lJU2Yxf/USVg1VYdUwHU6d3Etc1GEiQo7S&#10;s1cPTG2Mmsfm8h5kxrhZfvTo68mspbas3yptiw5b9mhx8qQ+E+S7Lpipzd6dqqK6JqxeO41VG8ez&#10;btc4Tp3ZRdD5A5w7u4fAgL2EigqfEIu9c888jh5fQ+TlEySkB5OVl0phUYkAPFSNKC9VngxpI7Cq&#10;8NRbk6e+WrwYqM7bwZq8FSv4bIi2QCwqLGo81lELDVOxzQKwgZFW87SdhqbKAdcFYmnKIV9NrBUY&#10;WWti6SRg2ho3DyjnO9IOvwnW9JRq6TJUA6/xCjpN1MO6i1gbgcFc1MxKsq+VKLCZ0jq7i03u8B/E&#10;tl6ipr52uPd2w14AN7EVdRcra+4gr3M0EvgNsZDXW8o6S09lHlbaZ2m+osgCtaMorUtvY5yVS2me&#10;orAdB4pllsLiNVgUV5rXEFkOE6cwTKAdopwL1pzuss5viBndhpqzQ+x4uoUuada6FLjpU+WmJzZa&#10;m2uS4a/LuiYB+aa7Do98tGX76fC8kwm3e+tzeqQ6J/qpc8hF/kAjQ9YaGrFU34LFth2YZebGUC19&#10;JktnOzJlJBdXCMALxnJ85jBOzhjJmSXTObFwJodnTBK1ncipRVMJXDWX4PWLCVq9iIBFMwT2cVxY&#10;PJ7Q1dO4vHE2STuXkbJ3FUnSIjfP5syM3hzo6sSpHj0519mHvRYdSNwXStbpKCLWbqAkOpCiyEtk&#10;BCeTEXeLqqo/uV37hUdiq+9JJr9X+TMPxELfafiDp9XvuXnvK9ce/CPq+ze//q6cL/grpw/kEOZf&#10;QsylOtJimygv+YXYS02cP1NLcOgzIsIekpryE6lpH0lNfE1+0htKMn7mwukK1i8/wvY1h9i74Si7&#10;N54lM+kde7ansHvDETZviqS88i+yUq+xc8MJeewJJVd+51rWa0oSTjNknDbO4nzs3MywcbbB1tlK&#10;RMOwefZKSzsLERNzzOW2mVhnG0dLrBwkLkkhmzt3JYf3bOfI7rXs2bFH8uk5sb4u9OlvLDbbFdcu&#10;3di6bzaunh509OrKvPkb8fTqRo/+LgLgGqZP7cXyZaNIiDpBbOg5Bg2eipmtFXauFljYSAwbYMrU&#10;Bb3oMaAzK1e7cXivJRcuGLHnhD5nzxnTsasVhubi/KTv9xuoy7BJvpy+sI2dR2bRZ1gX1m+bQ1jw&#10;YYH3GFGhp1m9fBFLVo7n+PF1UgxPEh8XS3JKEimpGbS41EudybYKbgxsy6u+yquLNEVBxAIOEws4&#10;VJ1XopYvR+rzbLAJVYP06OkpoFoqJ9xWzpwvoCoHW5fsqzyjysBMSwK3AgsnfYxstLCWTm5mp4+V&#10;s1LxBOLRTvSbJ3BMa4fLEAXd5+viPljA9TLCxNUQY2ex0876ArBhM8RWYqEdOls122n7Lra49nDB&#10;rZejFAnldbtWAqk15pJLzewNmpuJfJZyYnBjuW2uzNQeZrKU3NvVBs9BUgAGWAnEZjh3t5D3scRT&#10;VLpDfwsBWhR4gBl9BlrQe4BAK+t8B5riJzD7jTTHZ5SZgG3C3p5GJFvokOJsQIG3LiWWOlx3FfW1&#10;1OOWqPF95dBC3goeekkW9tYnXlzGnjmSgYapcdBTm+26+mwwFBXWN2aBgRHjDQ3pK/l4pIk5u4b1&#10;5Pyi8ZxdOJaj0wazf8xA9k0azsGpozg5bxIXls/gkihyxNqFXFozj0C5f2HxFIKXTSF8zXQur59P&#10;4o7lpB1YS/rhTaQc2UTcgRVcWj+FM5N88O/hRoCLC3vM7AjsNYIL49dytPMw4jdupjYtkuqkixSE&#10;+ZMdFEt8cA0Zic8oSXtLXd4bako/cVOW9XVfqC39zPVrAnHj3zS+lOwbf58D6y4RciKXqPNlZMQ2&#10;kp31jviIRqIDKwgOaOLiudskim1OSvyZtOQPFMS/IC/2OQVJrylO+kB28mfK8v+mNPcruclvyUn5&#10;mcL8v8iX7NtQ8ZlH8lnVVVCQ/wvp6a/IyftCZkoY63ZYsGSjHcvWWeLiaYWFrSXWDkpQraVZYivN&#10;2lGU10maAGxqYSh9VgTBpRdjJq1hzZoj+HQdIcrpJM5LOSeXExbyWo9eVmzYNxNbdxccOjpi62aN&#10;haMB42Z054hAdDZwEwHnj4k9XseIkVMws7HBxkUAFotuKSB3FNc2bHIX+XxreU1Htq7TZ/+W9sSG&#10;aZOWos2eQ0Z495Dv5ioxUWKmex8jVolNDo85SbdBHnQZacKUaaM4dniHWOgTbN+1gv1Hl3Dx4kHO&#10;ndtHuPxPyckRpKcm0sLXQg1XCwXpPqq8Htie5z0F4BGiumNVm2fbfz1Wg9cLdHi/UIuosZoY2WsK&#10;oLoCirYAKyALtAaSe40stDFuHnRdG0tXfSxcRX1FlWw6GsjzdLH3tKHzUCdGzB/IjH2+eI5Wx3eW&#10;Fr4zdLHrLvCJlTYT4M0lW1oojwO7GQqAYpOVh5A6WWLX2QaX7k7yY52b862xqK9dZ0dcejg07+RS&#10;7gSzcJbXSTNzUC6VO78E8k622Hra4uznJgrrQaehyiLggGNXa1x8bXHrbieKa8mxwTrEuWhzWorT&#10;XkcFAd11CPA25EBHYzZ1NmJ1HwNWjTIncrQuqbKNkt10yLbUothJQb3ykJvk5FvuCu576HG/kwH3&#10;e2mTOVWXvDE6lI/QIFcy/1FbyUR6RqwwMGGBsQkTpQp3k/tDDM3Z1KMLJ2YN4/iskewa0ZutQ7py&#10;aNJgAhZPFLWdSZgAGrFxIVGyvLRiJheXTePSyplErJkt62YSs3UBKQfXkHF8C+kntpJxahspJzYS&#10;f3AJYavGcE4gDujpxEELW851dOOMdzdOdfAhbPJwCoLOUhl/ibqUEMpigwg8mcjRfRmcPZBNeswt&#10;ki5dJzHmkQD4hvTL98lMe8OV9HeEprxn57pIjq07z4X9KYSfLRTw75GS9IyUhHskhdQQdbaM86dq&#10;iYh5R3T4CxLiBNCYpxTF3Kcwop70kAZSYgTo1J/+g1fUOTtJIE3/QGbe79yp+JXq4t/IL/uFsurf&#10;uFLwhsLyb2zZdZiJYkOPn7dlzWZ7UT7lxO8WWNsJwLK0srfARpq1sjlYiSKbY2QqBd7EAB1dbTR1&#10;lefgi1JLX542vwdDpjnTZZidwGhJr9HOrNwxFldfgdLDFGdxgNYS6xasGs+J49sJPHeIiZNn0G/U&#10;QHm+xDgB185V+pmLTTPAnn3E3fW1RKEjUXGwDyNm9GTrZmN2bNEg7KIKhVd02bZN3tvTEqdOZviN&#10;t+RU2BpyC2KYLg7MY5AuQ6d5snnfIs4HHSbgwiHOXzxKZHQQp04c4MCePSxfuJSxI8fTQl1PnWmu&#10;OlR2V+feCBUeCLzK6TEfShZ4NrE9t5aoEjtLOuCi9kzqL7lXrLG1dF7lqY1G0oENzJXKKwBbaUvu&#10;1cHUQR4TFbV2F0W1024+XmvmJkptoYd7T2tRs05MXjufwYtt6TBWi75L9XAbLs8XSCw7iGoKMFYd&#10;xR4LvOZKO+wtf4RAbCvNqZu9WGAHXHvZ4djDAjtfqZaD3EVVbbHraIWVuwWWyilWlJcGOhkJ1LJx&#10;vexExe1EsW3EfjvQobc7Xv3dRM3txZpbYC6vGdTPkOrRrah2bk+KgTqXXdS51k9BrRShK/IHFznr&#10;UOinTdJMS9Kk2mctMyVDCs+VQRpkaWlTJg6mXjJ/k50Bd8TO3/Uw4GlXPd721OMniR3v++rwkyjx&#10;+S66rNAxZIko7xwTU/obGNJBMvFQIzM2dvPi4IQB7BrZhx3DezZb6CCx1GHr5kquXUj0hkVEb1pM&#10;5Pp5BMv6oGXy2Jo5RK6dQ8ymeSTsXkrakfVijbeTe2EPWQE7pG0n8/QWkvcukeeN5+KUzpzzceC8&#10;qMoxZ0+OunQkbGpvYsVK5gSdoSEzhtSL8WJ9CzhzNItzx7PJiaoVO1cjNriByEsNXJZlaGANF89W&#10;sn9nMjsE3pMbL3JhdzxxwRUC7kOSY+6RFneXxKAaEgPLSbhUTUxwIxHnGkiOfUZB5kuKk+9RGllD&#10;Vtg10uJf/gdv8muB940o8Fuy095TUvwHN8p/IU8cQJHk85KGb1TU/U5R6V8cOLGXDUcleoT44e3n&#10;jImlabNttrA1b4ZX2ZT3lYqsXGdgrIeevh4GJrrisKxYtL43a3aMYd3e0aRnBxAZt48u/RykP5vS&#10;c5QTh0MnSt4dKv3cACdv6VtKgFdO5OSJbQQFHua0/y4uhh2n18DuWNibi4VXKr1YeBsLugy0pbuI&#10;laaWBl36etB70jBGz3Dj0CEDsdIaRERocuqUBZ172omzNGTnmblSmJLFucSIwu9lyOyORKVKtr4c&#10;wIWgYwQGHyU08izBweeZOG4yTq7OUoT0UNfWoMVKsZt1nY150FOD2j4/cLWnGo8lpD8e3IYnS9uR&#10;uEAVRzcNOnVUw8lZFVN7DWxEaawFeqXaGpgLvAKyEl4ze10BWDKHAGzhotzDrMBMlvbdDDCy1WhW&#10;Ro8BNnQZ60SfuQ50GqdH7yV6dJmlh0Mvybxeps3w2khVspZmIUBbd1KeQWWNbRdLscw2OPnZiQW2&#10;xaWPKGh/a1z72+E2wA7XAbY4Sta29flvL7ZSiU3spHjYS452txZ4xVYJrBaykR0EaldRXmdfydPO&#10;JgzpoUfp0NaUuqlIztUk2l2DmgGalHprUttPAPbSIqmvBskzLIld70rwPCtSlWMIbzEi21OV4g66&#10;VIsCX5Xfe9dTl8eddHneTY8XXQ15oZyFcbSCx0vUieqhySZjI5ZJFp4pyyFGRvgK0KOtLdjQqyP7&#10;RvXm+NShzTuwwgTUyI0C7ZalxGxeSuymJUTJ/UurZ3Fx5TSCV4kqi/pGb5xPvFjn5P1ryTi2mbxz&#10;e8kPPCCqup/8oH3kXdhH5pmtpB5ZI+8xlbCZXQkc4MwRa3uO2ToSOtmH6L2LiT22h+TzIWSEFpEU&#10;Xo7/qXzOnS4QK3yNMFHJuOgm4qOaiLpUT1hgNSHnSjm6N7F5JJCjuyI4tydOIL1KfORNybkPSE96&#10;RHpUI6mXakiLvkZCYBUpAnJOygOuZL8iN+slRbK+4HITmQmvBNzXzQBnyTJL8nJG6s9cLflIRflv&#10;pJb/yZXqvyiu/UqpQJxfCfsD9nIxtRsHAgY3K66F7X/wKjOoZfNSCrlyKcrbVZxHh06SOyXuTV3c&#10;gbXbxjN01FAcnbwYPLwfVwrTqK2pIjTiNF7d7ZmyypOc+v2cDdmGrQiJEmBLKcwzF4zj2MltXJRs&#10;GhFxhpjLgYwYOx4ja+m70q+sHa2arxyasaoPE6cPor2aSvMY5H0m9RRFdmXsRAtRb20iY9Q5fkqP&#10;rlJIOgywJjj8MCmxUSTFXSQ6JoiJ84Zz3P+wKG4ol2NDiIgM4vDBfYwaNVaU3gbnTtaYWOhLMVLQ&#10;oqGjBbc6iGp00aKxpwo3fbV52kuVZ/0E5BGtWd25HW5d1IgepULdxNaM8m2HoVhNm45id53+m7PI&#10;ROA1V8JrLxCLMjc3Z7kv9tJEFNmhs6korC761gK/h4T8Ydb0nGZHj6lW+M0yoP9KUecRBs2HhqyU&#10;qtvRVOyxVNJO8jppDmJl7CX42/lY/ndblk7drXDpKz+mtzXOyr3NsiHch9jRYYQtnrJ07ivP91Ue&#10;VzYSKy9qLlnZ0k2UXZTZ1FbWOZlgL7/dvoMFzu5GRA9VpcqrLWlSkJIF3LIe7anroUWNhz7pXTTJ&#10;HaJG/ixdwuersH2cLqGLrUlaYkj2RDWKOmuRp61LjZsmTzoreNbF4H/NkGc+BrwcquD5Ui0KxHFs&#10;NNRnrZHkYEsDxpsa003XgFliv3b0F3UU+xS2WlR1nVjl7cukrSB62yqiBODIzQsJ3zCfYAE4SOxz&#10;yIpposaivlsXkrBvVXPmzTm1i4LAg+RfPEBh8GGuBB+S+wKyrMuTZc6Z7cTvnEmIWMbzPZ055+lE&#10;9Fwf4o8sI/H0PiIOHyXhfAElSdcF4koCzxYTGlJPeGgDURE3iAprJDzkKiECcJB/OSf2JbJnRzj7&#10;lcPZnsoi7HQRcZGisnFNpCcLwGK/08UmZ8beJOlCBVkRdRTGN4n9fkZuziuuyPqClEdkpb4S6/1S&#10;srBSgV/J/Z/IyXzP7aJ3FJf/TnL53+RVfaWwSkCWZY4AfDb2KBG5o5i9aAS6hvL/Wgu41soJzqTf&#10;yFJ521JgVl5uOHaSH8tWjWD+mu6Mm9wHXR1rdAx10TNU4NPdk4IrWdTW1nC1tp6M/CgyygJoelgh&#10;Vj2NHkO8JAubSJ/Rp+9wX/yD94jyniAs9DQJscEsX7oAPVNdUWFLzKzMMbU2YMuJWYwcP4S27dvR&#10;a7ATvcd7i2A4iCu1o7tEseOH9YkJNaFbf1MmLelPdNQZ2a6n5P0ukJETz4S5fek20h6/HgMYOnwi&#10;/fuPwM3DA0sHETdXE1y8bSXjm2EobqJFnZsxt931edBFm7ti+e531eG5n+TfXpo8EBU+6NuebMnG&#10;P/f+kZ8HfU/y6NY4egi0HZQ7mQRUB1HaZvX9H7yyNFHeFutproRYALYSQGz9xFK7KQ8v6eDWzZpu&#10;o20ZONOZ3tMtGbpel64zjHDqZSbwKgE2wsFH4BI1te5kgm1nMxy7CbhdxBJLMbDxlibrlSrsPshG&#10;1FcA7icZub9kXVm6Dbanw3BHOo52pINsCI+BNjj4yY/3MhGLLaosVtfISk+Kjz6W9sq8bM68ntqk&#10;dG1PrLUq/uIosv3UqfCRjCtuI85Tk7yhmhQvVpC5oiX7prXj/BpbUlaakLZaT7aPPmkm2tQqJ33r&#10;bMgDDyPue0nz1uNhV30e99Pn5VSx4+O02WqgxzqBeI0APFUs9BBj5XFhV87OHEHw+oWEblxMzPa1&#10;RG9fTbiAG755GeGivGEbFxC6aT4horpKCx22erpY67nEb19K8qH1pB3bSu7Zfc2wXpHcVCQAF4n1&#10;Kgo6QqHcL7h0tBnq7LM7iN83n8iVg4iZ6UvytmEknVlP0rkDxJ86IypZRGxYPSlR14kPryM0uJ7L&#10;EY1kJd6iOOUOxfHXiBdVDfIv48SBFPZsE4D3xxEYVE7YhTLiwq+TGnNHgLxPiqhrVvzNZiVOulhG&#10;lrxfoVjqgojrZKe/JCPuNrmZL6hJeUyB5OJ0gTgrWdanv+Fq7hseZzzlSskfpFX+Q0blN/Iq/yBH&#10;7HRSCVzOF6uf0J9VW13o3s8MV0+JQ2KjlWNgKedJsrRWLs3Rke09ZnxfNm6bzJa9k/Hq7IZ7N2NR&#10;Sb/mS/VMrJSjXITTeP0WhYUlZGVnUFVfzu3H92i4UcXy9XOxkH7cb6wLpyM2EnDpAsFRAVyOOk9M&#10;dKA4k/OMkPe3cNHHw9cOTxGW45fW0VOyr4OAP2l2V7qPdMNZ3KOtp6mInDlOHcwZNsgcZ29zhk/t&#10;wQX//YQGHSU1/iKnzwawcONUek+2ZZDkcltxofpmwpA4SitXcaTSHOS3OrhZo69U4CbJebddDLjn&#10;pceDfno8lqz3rLMmL6VD1/u1o7KDCm+7qfGsmwqvBrTl/uAfWNRNg+5iix27Kg/9GP5f9VWe+mhq&#10;p8DQVqtZec0kO5o6KsEWi9xVMoqok5mzplQ0Azwk6PcYb0//6c4MX2tG35U6OA9XzsAgkAlojsrz&#10;maUpj/faeCvPppLMK/DadvrvvvK8Z+WJHO6DbQRiJciy8Qbb4T7QXiy1Pa79xCb3s8dTskinMS50&#10;kj/Ae5xYqWECuny2XWcTKTICsqkCYzP53mKBO9ppMcVSk53y3WO9RIW7a1EkLiLWUYuckVqUTtem&#10;aEFbLi9p3zxOdfh8C5I2mJPUU4s4ycF5XgoavAxo8jbkpriIm1J4bnax4LaySbUtGa3HXht9Vunp&#10;Sw6WPOxgzu4+bhwb1U1ssVhipU3euoyYneuI3LqCkA0LuLR+AWGivOHK25J3Q8Vah20Qld40m5gt&#10;C0jcuZLUwxvJOLFd4Nwl+fcghReOUBpylLJLpyi5dJLCkGMUhZ+iOPw0BcFHyLmwk7QTq0jYO5WE&#10;gwtJ9t9N0ukTklEzCL54lYjQq1wKqicypJFoUV6ldU6NFSjjH4pq3qY09jqZYrPPHElhryjw0UPx&#10;nD1bhL8odrQodlL0DYH35v8AvkWavF9axFV5zVXyQ6soFHXPEZVOFPUtz33Ok+z7PIipo+ZSLblR&#10;ko1zf+JJ1lMeJ9wmq/QPsmv+JrPib7Irv4o6fiah+F9ic4s4FeHBiRBr1m83pHsvgdFMYpcArFRf&#10;Mwszua+PvUS4Mc3nEo9j04HxbD0whaPBizgbtpG5y0YyaJwXC1csICsnl8ycBMLjN1FYG82dx4+o&#10;E4DPXjjOwEmu5NeE8/DZY3bu3M2Z80dJy4ghJiqQxMuXuJzkz9m4FZwMWcHBc8s4fm4fgyb4MHba&#10;KJasm4xv3w7YSjzccGwifYZ0bhYOAyke9t4W9BSRWbthDIGBO0iW91q8bh4rD06n51hXpq/yZdWu&#10;SQwY11lsulIkDeS1ArO4SHs3S4zERre431+NJslstz1FLfoKwL5aPFWOINlLmxvd2vGgswZPO6nz&#10;0k+D12Kr7/RrT0VPTUr6qXChvw4DfU0xcVLO1yuwCsTKCxCUACsvVjBzEnUWJTYRwO28JEv0MBRb&#10;rCVZV0fU1BRPUdBuoxzoM8uFAetMGDzdgMEDjOjbS6qMdHonsc1WorTWygsUmtVXFFrgVZ5GadnR&#10;sBlmV8nBHgKx5xAbOgrAHs0A/5eJXcViu/SRpcCshNpzmMA8ygWfCe74jBOgRzhKITGXymgkmUm3&#10;eQ5iEx11BhgpCPLTJbqLPqHW2uR6iP0VBc6fpkbpDDVSp7QjfKIKYdOMiJlnSu5sBUnmWiQK7JW+&#10;mtT30Oe2xIHb3a1pErvfIL+loqcFoR1MJAPrsVk61gE/F/yn9uPMlL6cnjaQoJVzBVLJu2KbY3av&#10;bVbdoFWSd1fP5tImgXbjPHlccvGmBUQKuDHbFpMg6qs85pt+dBOZks0yT+8gVzpPsShu6aVjlAqw&#10;ytYMcegZCiMDuBJ6kuKIk5RdPkVZ1BHSz+wi4mwUYRdzCb1YSVRwDfmJkl0F0ujQ68QJvDFRN4iO&#10;biQq6iZR4Y1EBjeQGlpLzNksDu8K58SxRLHVJQQEVYoVrJXXCvAxjQK8QB99XWz0VXJilSp+m/T0&#10;h5Jv75EpLUMUNjfzJQW572gqfMGzjGsCcgUPw67yPLSe+4l3San4kyxR38yKv0gu+0pKiQBc+jfJ&#10;RY3s9/fl4AULZkuUsbSRgizQ/jdLoUnzYZrlGwayc/941mzsxZLNvVixqz+HTs2TXBlMfkEO1XXl&#10;XL1eQl5JCvlFufJ9YknJPU5+VRj/p6izjo9qy7P9/Xzem+4rDSHu7u7uTgIJGtzdnWBBQpAQIsTd&#10;3T0Vl4qHEIOQIEEv3Mu93T0zr3tapmdmvXWKmff+2J9TVSnLqfP9rbX22Xuf1+9fYPRJH0qqHqJj&#10;qBSLb15hYuo5Gpq4r8pSJc+vrs5DVVkO2rtrMTAiQlpuOMpa7uPUxZM4f/sInUEITlzeDWMLUzgH&#10;m6BzpASxqTfhv8ESB8+HwiXIDBsP2uDCDT/EZ+xFeXUa8hvvYsuhYLpUHWw77oDNR7xx7tY2eAVa&#10;S5ys82oDckZ3a6hO96CCb974LMcclWbGSgYvfRQIMHOc0AlDVXnlIoV39jL44CiHz+6Emo9N263A&#10;Ex7QL9xk8KOtLBKoODq2qqwOilAntP8P4P+nwsJYZ3mJxTD30YCuixxMPeTgxs+yFqb/eRjAZ50J&#10;tu01RG6wMlpWyqJ8gyz8/PlcZ0LpoQEzJ1pwYUKCm6DItMICxFRmbUJs5qtPVTWG3Vq2UNrmNca0&#10;z7TNBNoiWJeAswkzk5iTTX2F28zIK41hH0yA11jCcZ05nAi1E3OzldCzbclooC0LF1V5RBkqoNlJ&#10;EU8DlNFvIYta/v99a2ivV8qgdZcC6nYoojVUHh07tL5ON9RSRJ+/sNKgCp4KY6Zd1PFslRrGPPTQ&#10;aauDTAsF3GH1TF3tgJwDIchm5s06tAHphzYi6/huQnsaFbfCUR55ETnhB/HowEakCiOyCG5hxGGU&#10;RZ4g4CdRFXkKNXfPoOEu1ff+RTTHXpGcOmpLjpRkXnE+FbgwAUPFKRgtz8BgaRr6KjIJcCZVOAMj&#10;lbkYryvEk4YidJWVIbt0CiXF0xDlD2C0eASjrUuorVhEBWEV1Le2cgH1tLuVVNUqPjc/ZwwZtNAF&#10;j7qQFV2GRCpxUvoQ0ghvcc4Iamm/O9veo6P1Ddqq+b41c2gn8KL8cbRSwdubltDS+gEdoo/oaP+I&#10;+uYf0dv5BYsjv2Kp/yM+tszjS+kwXtfOoWHwb2gb/ne0DP0NtbTTdQN/IsD/ica+CdyJCYGjMJTW&#10;hBlVS7DNzMH6mgjdbI6cqrPMzBUor0pARmo4rt8NwbX7gcjIuozc7DiIWkS0zIPMvtN4MjWDLpEI&#10;VRXJaO8vxMhjEZ6/WMD8qyk0d6ZSbavxbOE9xmfmMfz4Cdo7WyEStaFFVIuG5iI0tFCNa7JRUhuD&#10;4tJEhG70xflbp+AVEIiTV7ZJnMGGve5oEhWho78KKbTYdW2ZiEu5gEt3QhGXtRPpdAVZRZfQ2FyF&#10;TTtWU6xk4LKaxelCCM7eW4tdRwJhShFLLD+Bq7Fb4OCtL7H/38zT4s77rMALP2k8t5HDC8L6wkoW&#10;S94rCPAKvLaTxnt3aXx0l8Eb32WYspbHSyrfe1dZ/OhC+D1ksJHBXF4YSEEbKWRgDW7VDahmtNTC&#10;hAQtQixkZQOqrhOfm75+Ge3kb3AqWAZ2Pjoo2yGHiW3fYcBFGSOu/PxN30K0eTkuBqkid50aXKnc&#10;mvxMzf/OxPqOqtBzIsDChH5CbR1sSvtMe7zanBCbEWJz2FNtbVZTddlsQwxgtVJHArMlt8KUQkuC&#10;b0l1tvY3hK2/Eeyp0I6rjOEYzOcHEHI3LZxyJsABKhDbqqBVXxFVzPxd1nLoWauMxp1KqNsojZa1&#10;iugMVcegnzr6aY16aJ2nA7Ux6aGIcVsNTFB9B5x0UcnCkGinhfQNnsg9uAn5zLH5zLGFF/Yi5/hW&#10;ZB3bjqILx6iyp5F/9QxiD27D3c0BSD6+RQJwyc0TqLh9BlVRZ1FLaOsfXERT9AU0Cr3PcdfQFB+B&#10;9pQo9OVEQ0x4xVTakeJUjNLmiYsJLjPbYFkWRqg+43XFeNxUjpnGUrRUiFBKMLvLJjFWOo4Jbhsr&#10;XjLjLVBFCS9Vt6qcNrh2UQKyMECjMHeMuW0ACQ9akXKnDEmRxUiIaUVaQi/KmHFrymZQW7rIPPsO&#10;j0d/xdTAR0y3PMWz5hks1E1jsfcdgflANX6Pye5PvP0TBrq+YF78K14PfMYzgj3d9zNGxL9Hbf//&#10;ofL+gxn4b6jp+zOquv+IGgJc3TmAR2kuMDHVh4qqBvOvcHlRLQRvtEdtbyymFsYkY4WbGmtRUvSI&#10;cDCSFJ5BbXUikhJv4sqlm+hn5h0dHcXQ0Bh6RO1obspAb3c1Opqr+bdOjI6L0SNuQGpGLJLSCtE3&#10;PE6IFyAWj6K5uZ5FqIHg3cHDrNMooKMpr8lD+OkTcPM0x54TW7AyZBUOnwuDd5AtzkeuR1t7FZW6&#10;H/nlDyGe6mDxquN3OUbncho5eZeQknYCpWVpqKsrx/6zwbANVIYGrfbRG1twJ+UI9MzVcCYyCAWi&#10;cKSWXICZvTa+mTGVwqzDcjwPkGJuk8GcpSzmPaQI8gpmOFpmT2m8YgZ+Jdx3kcciVeUjIfvstRyf&#10;vH6HOSr4LqqpLS241n/3Rgt2WgBZi9lXx0yJ4ZsQ83E1hvorPop4tvJ3WOJrOwN+i8uBMljwZeZe&#10;9Tss+Mhj2lsKS4H/G2/8foN3m2SQF0J4qcAOBPZKiBrWrVSCFlVfjzlTx45FgVnWnBZZaFZBxrAR&#10;YA4yhX0QYaZtEUC2D/0KsW0Ic/JqPcLOxtxss1LoxteFXYAubAi1la8WbKnUjiv14RpsANcAbZx0&#10;VcVdayXkm6kgT0cZ1VTlVjdNtPBz61nwCsyVUWGqji4DqrQ1C5ADoQ3RQCsLVY2FNkp1dJChpYpE&#10;UxVkbvVBHmEtFAZgCIMyIph5rx5F3qmdyDiyFRlH9yLt5EEkHN2NS8HeuL3JFykntyH/2hGq7ymq&#10;80kJvA3RrNQxbA/CJaePmghwI1W4iwo8kBWD/nwCnEubXJhGFc6AuIRb2ufBsnQMU30n6osxRbs4&#10;xW1nTTdEjW/RXzWD/ppntIUvqbTP0VS9iJ66RVSWPiPMzKtVL9HZsERLTQtNpc3JECM5tgPRt0oR&#10;fyGFSlyJouR2FCd1o5IqXE+IBeh7Gz9gvp9w9n/G65JpvC1/jBfiLxA1U4HbPmCh6wOedH/G475f&#10;MNf3R4i7fo/2jl/Q2vUvaOj9MyrFf0dF/99RT/tc1/+vaBz/CxrG/gs1nY8RccMWelRdwTrr6mtB&#10;RUsFp29uw8KHeUzPL0I8NI7G+nrUNuSgsuERs+pDtPdUoaY2C2GbAnHoyAWkpBQhK7sE587dwK6d&#10;h7Bj90FEP7yKru5K9PY3YWRiEMPjg6hrLkVHXwseP3uFsYkp9PZ1o729EVX1mcipuI6o++dx6eJB&#10;rA3xgI2TNtZs98atexFw97fGmZtrJfa6qaEczaJWtPc2Y25hAePjs/y8Ndh+0B/x8UeQSJhT0q6h&#10;sqoIraI6hN/dD3VGOEUNeVyNOwjPldZYud0AOU3n0DlWjNtxR/DNlLEUZozlCKY0nhHSKWE0kbci&#10;5qm0T+0VsWArhwVzOcwTynkHVfzoLYdPhFa4IsO8ozTGHGUw6iOH6SApnKLNVjagPzf+/02XOViX&#10;B7mysRIMTJWRaS6LGTe+N630tNP36LRjAXFSxkffFXjjLiWZEfXG+3u8ZfZeCliB3YGqcLPXRJOr&#10;Ov7PVgWcCpWDKhVRz0GAWBkGbOZUTAvaYtvVVOFVZrAlxHYhtNMhtNWrBYipsKFUWjY7Nof/acwT&#10;DrTajiFs3DrxvhNvu4SyrSLAhNw5WBsuwVpYSVXd4K2JXV4aCGcWj7dQR7qrJlKNCbamGmFWgthV&#10;CaO2ymij3S8210GKkRpuqivjoqI8Isz1UXhyD8rOM4NdOYmKiHOoEmYbXWPWPbULCbs34M6GdbgV&#10;tgER64Jx2tsekZv9kHxyM/Jpn0sF60yA6wTlfXBZMlyy4eElSQ90QwwtNCHuS7+LAdrD/hzm3yzm&#10;3kyhAysZQyUpEoAHSghxefZXBW4sx1h1PrpLRBBVLaGj6QPKat4iq5xKS/C6G1/R+r5CeelTVFU+&#10;R0X5C/Q2vUNHzVMUMyfnZw0hM7EbMfcq8fBKFjKv56M0oQPVuWI0EtI2FoO2Umbp9AEM1z3H85YP&#10;eJciwpuqCSwS5v72Txjs+oSloc9YEn/Ck86f0N76hQfur+ju/gPbP0PU/yeq7T9Q2f8XtIz9TbKo&#10;fMfsf6BxFKhufYrQICeoqQunj7QlACtrKyGj4iFefnyNJ09foK11AFU1hSwGVRB1NkFEde0bFjG/&#10;ipBdcAcBK12hrGGEwA0e2HvSF1aOelDUk8fDtOuYmqYjGR/B9Owsnj1/QcXtRWt3B5684HtThUdH&#10;xzE4OoDHc5NoaOhl3vXCvr0roWOkCX1beawMs0FTVxuiHpzG+RtrUVIZTSeQgpqqYgz0i5GfXorr&#10;lx/CwcsZFjyubt3fjbS0y5LVODKzHnB/F6OppR6PsqMYCXzgFWZEiLcjeIcJMsrPoX2gDLWt2fhm&#10;ml94hjZ6kQoqTCGcJYCvLJXw3EIRU/zblKcs5gjptK48njvJ4cdAqrWTNKb4/GkerJNmqszPivji&#10;/x3SVv3AHaAIbWZeoTdak01YGkffXBWOlorYZySNPA1pPHZSwDNnaTyxW4YRU3nM2hFgKvobfs6C&#10;tTR+JMjv7VlUvFgUCEWllQZ+8VJDDpXewJn2mflXshoHm4GDCky9tWHqr09lJbS00PZrqbrraIfX&#10;mzDjmsBhnRGbMRzW8jbzshNzsgObo9DWGsGJ+dl5rSGc17DxvssGI7itN4YnX+OzwRge6w0lp73c&#10;wwg1t8JlWLxC9eAbrINQfy3sdtfERT9tZPqoQsT/rZDZPFZPHbHMKPf1lXBVRRFXLQxQeOYgaq6f&#10;RQUtcvmVMyi7fAz5Z/dQebfgdlgw9rk6Ype9HQ57OuK4jw3u7QhG0sktyLl0EGXXT6Ca9rlGknmv&#10;EdgIiQoLPdANMZfRTlvYl/EAA7kJktaddB8dSdEYKEjGSGkqBouS0VOQIgF4rLaIKlxCO52L3kyq&#10;QtE0c/AS0speIpvWubHxNQbb3qKxchGltMyVVODS8nk0U50fNy+ilTa7KGsEmUk9SIhuQGxEPrKu&#10;ZCP/ZiXKHrahJqUfDWliNKUNoiW9H70lj/E8bwrv8rrxSvQcS+1vaJ1/wpTQAy16yyz+joD8SNX7&#10;gsGBP2Cg75/R3/tHdA3+G+rH/oGWyf+AaOo/2f4LIt5uGPkPJObOwsrKHZp6GmxaUKPLkVeWwfmI&#10;y1RJfse2YcQ8SGY2LUD3QBf6BwfRPzSAniExBkZHaH/rkBB7CaZWOvDaoIf1e5xxNWY13FYZ4uLl&#10;M0hLzUd2VglVsRBnz8fCw3MDdh09j9Gni3j24i3Ew5NU5iksvP2A27dK4B3qgV17QrH/eBgiHxzC&#10;ht0OCL92ju+RhUfJV1FRk4yikjha5CQ0inJx995p2HlSaBjr9pzxQXLqVWSl30ZO1h1kZ95HdnY8&#10;ampKJJ1trR3ViKMyX713COEPQxCdsp/vl4im9iJBgeUwIwwBNFfEc2Fcr54yVVCAVwGTmgqYoIo+&#10;NpSRXH50ym4F5vzl8EzonCG8wiUhnlopYUyPmZgWPNpvGVQNaGupuNrCOWGqtqqRIk46yKLZXAoV&#10;+j8gT3sZBlkgFtzk8MRmBUZos6fNVfDRQxqv7RWwyIz52UUWHxwU8MJ1OXrM5fEjLXQnbbsNHYG9&#10;tyosnJVg764EazdmYAJt5qUFI/ev54aNhN5rBnxzP9plwVJTVW3XMNNSVR3WMOcSUMeNhnAKI8gE&#10;1YlwOxFWx/WEnKA6bzSCM6F15d/dNprAI8wEnptNWAFN4LuJbYsJ/HhfaP687bvFGL7bjBHAbRDB&#10;3rxWj5FCHdd0FXFHSx17lRVxTkkR5030kXZgJ2quhRPg0ygJZ64NP4jM49vxYFcoLq31wVEfOxxw&#10;sMJuewscowLf2x6MR8e2IPviPpRfP466u+dRd5/Qxl9HMzNv/cPLqIu5SoivojP1Nvpy4yHOfwRx&#10;Xjw6EqMgSrhNG80cXJoGMQHu5e3/UWAB4NGqbIhK25BZ8hzJJfPIZvbNZ2tqeovh5jeoyZ9GUcYo&#10;SnIeU4mfobFqARONLzBRO4f2ohHkPOpG7IMGxF/LQ87lLBTfKkfFnXrUxIjQQCvdmNqPlowB9OYN&#10;YT6pC0uip3jV+Q5v2l/jZf8nvOp6ixeiN+igOje3fyZo/4LO4b9KFsbrYtYVDf0VDeP/QPMEMzDB&#10;bXvyn2ga/Xc0DP+dB3MX9IwsoUpw1biflTUYrRhx7F2csGHreaQmZONhfBQtax2BHcXg2GPMPH+O&#10;nJIWPHhUCHF/F4pyY+G/yg3+uw1g6qSHdbu8cD9rP8xddGHhwuLvZwVLFzPJRAU9M1p0AzXcT8nA&#10;1NOfkJBYjNKqSswufEJQ8FGE7fHH5u1r4RXA2JOYjKzMWETcOoiYhAjk0wFlZaeguiGb/2c2isse&#10;IOpOOC7d3IGo+J04e2kz9hzeiMyMKOQxApUUpiA75z7SM+NYaJqoxNU4fugiDA0scOR6EO6n7kJq&#10;djgK+D7fTJnJ44k+4RUWbCNwk9wRU1RQ4eJhU5pKmNZWwLSeHCa1ZTFORZ3yILjWKpi3l6e9lsEL&#10;exm8spPGTyu/x5Mtv4O/gxJMLXVgbW8AHWFBOr6mhOB3aS6HSG85xB5sLBYzrgoYtZDGqBM/y1SJ&#10;uXs5XvqskNj1nwnrR0clyaVMl5zl8JrKnGUtg3I/KYyGfY/GLcsxzs/qPfUDfANop2lZrQI0oceM&#10;rmOrBB3rr6evtIUT38KECFpwn0AzODHf2vkJM4+YeVexUUUdQg1gv4Zwr6ddJtgutCoC4C6bvkLs&#10;vpFb3nfbZAQvAuxFcL0FcLeaEWgz+G0xg/82M2YTUwSy+e00hSdtzklbDUSqqcFGVh7B8nI4YqSN&#10;uxuDUXz6KErPn0Dx9TPICz+OhGPbcf/QetzeEYrra91xxssWBx0scdTDGpGb/JFwOAw54XtRfoMA&#10;R52jhb5M63wdDVThxvhrhPiKBOau1LvMvo8wyDaQHYPutGj0ZsVjuCAVI0VpVOA09BakQ1xGgBtK&#10;MUaIRyqzUFnSjcyyJeSVL6CQlrmg6jVt8iuMlM+hOm0AFVnDKE0dQFneNOor5jFWv4jR+nmM1s6g&#10;o3gQGXcrkXA6GdnhGSi+UYaKqDpUU4UbErvQQoVuIcT9KV2YKxLjxegveNnxFktU5Le9P+JtxxKe&#10;CIM1Or5gdOgPEI/9G3pG/4Lusb+ijyrcLCgwgW0c+7tEhdvYGvlY0/A/eMDHQ1ldTQKvGsEN3eSG&#10;Vcyf68IC4ebpguT4WGRkphLgJvSPjGJ0cgavPn7Eo/RqOPkEo762HkkPb8EzyBEBB4xg5WkkWdz/&#10;xqPD2HXGH2aeaoxTerD10YaZMJmGx7Stmx5OXtiB3PwaXL1+GqX1WahvGoeKhim2HArC1t2boGqo&#10;CEs+7/DxDUhMikBa+n0kJSXC2ycEG7dtRvjlywgKWk1nyuPPjSKw1hXO/lawooM7Irit9P+22tUF&#10;yMh+iHN0avVdFdh1fBNWyC+HT5gZbqduxc0Hm5Bff4sAU2VHVYXrmDKTCqeTjJhPtZUxo6FMgJUx&#10;RyWe1VfAEz42aa6AKWbYWQNZLNjL4p2zDH50E84RS+FfPJehy3sZbKzkYWilyzxhIvlngjRkUakn&#10;jU5dGdSprMA4gR+3UUa/mRzGqLqzXrLMjbKSlTDf+bAgEO7PzNfvHOTxQVhYwHYFJsz4HeyU8M6R&#10;YAsXUdv3W/xxzw9YOPI9XIVLgjoSYF8tGHupwtBTBSZ+ytBxVGBOZgGhSzDkDxPsSWtNBbeykYcF&#10;HYAwV1nXivBbC1MTVSXDPc3ctGDuqQUL/mhW/nqwCzaEI7OwsIKl83p9uG8mzATbfbMRPKi4HgLU&#10;3HoSaM8tBJfA+wpqvd0YW4N1sVeNcUJGFpZycthKgK8Gu6Hw3EHm3/NIP3UYCYd2IzP8KJJObUf8&#10;oS24E+aPc742OOxojmPu1ri+zgvxR8JQwAxcFXka1XfOopYAC8vs1D0guKzuTYRYOIXUmRYl6Xke&#10;zEtEL+HtzniIAVbyIVroYSqvuCgV/YRYAFiAV5h9NFSWhaqyPtrmlyioeUmIX6KoeB71VOOG7GnU&#10;0SbXFY6hNmcI5ZnDaCl/SoCfQ9zyGn1Vz2iNx1ERU4nEY7G0+ZkovkkFJsC1D1vR+KgTLcm9aEvq&#10;5ffpwVhaPxaK57BY9hTvs7pppyew1PEej3s+o495eHzkz8yUf0H/6F8xOPE3DAz+CS2Df0HdyN8k&#10;ADc//gcaqbzVzMgtY/+J89eyoKSiAAsHXRw5ux5ZGfFYvWYdTp0+BFtHeyQnxOHCuauoa6zGyOQY&#10;5l4sYvr5j9i49TLdoS48AkKxav0GOK+2QuB+U1h6mMHQWRdr97shMvkwrP00JH0iNt66MLMXlqfV&#10;ghMt78XLOxH7MBKPuM/r2ytQXSvC4YsbEZlwFOs2r5HMS7cN1sT+s164fns3UvIu48q107TqhtCz&#10;0ISWiRb0zOkYrXVhSrdo4cnmLkxB1GER0STkgbgbeRnFOekozMmG3zoH5DRfx+jzJly4vRNbLzvj&#10;btp+RMXtRkziBXwz4yuPcW15jGpRYa1X0M5KY1qLoGpRJQntLNX5Cf8+oaaEcRNpZl4pPKWividw&#10;n1zYXKXwz4R4gMD4uahAnVnXmF/Q2FIDLgT+tKoU4mWlIKIFr9WSwqQn38tCAV1aVHUPWbxylcEo&#10;s/FTa3m8oSrPGsviNQvDe2bkl8zIj43kMEeLPW/FbO4gALwcPwd/jy9Hf4uo0BUwc1bkjtcgdDow&#10;9VKXAGwerA4TVlBTHy2Y+ApgasPXwwC+7lrwdGXjjjMixNqWCpLF9dQNpaHBzxUGnGgbqUDfVJ25&#10;ShHq3AfC2FZtE2ZtSzWY2BNwV13YB+jDKUifcLNRwR1CDODErQu3bqv1mZmNmIkM4GGkBv0VcnBT&#10;VsJeKwNc8HVC3unDqLh+GY8O7EDG+b3IOn8YGYQ68ehORIUF4LyPLY67WOKYqxWuhbjjETNVya3j&#10;qL53HlXRF2lPaZsfXENT7HW0CACzNQsAp9+h+iZgMCcBPczC3bTRQv4V4B0WeqNL0jAg6Y2mAlcX&#10;YowAD5ZkEdgRpJcuoqhuCeUVi6guf44G5svBnAm0ZD9Gff4TtJU9QU/pE0I/h9HyafSXz6K7aIIZ&#10;W4Tq5GakX06nS8hGERW4TAKwCK3x7RhIaMNUfBteENjXVOG3BHspuh7vasfxOacbH/OHMFP/EoM9&#10;P0M88K/Mp/9G+/wXiGijW7htoIUWAJZYaFrp+o4/oLLlM5rG/wsRMTVUW3c8fHSJljMDd64/gKu7&#10;J25FXIO5lSVyMpKxNmQzdu0/iqqaVhSVdmLNputQ1jSApZMZzBwtYe/nxghkj6D9FjAnwOZUYSEu&#10;3cs8CddQ4bSiHqHSg5GVNi20Jq20NvYf3IwHUZdw9vReFAqDOLra0DfSgrGpQazfHgodGxUeC9pY&#10;u80FF65sQ3ljHM5fOA1dUx6LNjowtuaxx/cTRlIJk2msWSAExbYP4Gf5CEOGKUZuhvD2csP69UGw&#10;9TLEqYhVaOh6hJGFFvQ/q0RaVQQSCs8gKuYYvukOoY1d+wNGt/+A4XXfY9RHirl3BSZDZDBtuxwT&#10;CnJ4rEGVpoUeM5HBY1PmYLdleCEMr3SRwu89aY9tZOHlpAwjDw2Y2qlBhartYqaEaldZVBOMZCUZ&#10;5MsRYhtpzHvLYd5FDl0a0hhj3n1tR6Bpdx+byGOOQE9byGCWML92k8EcrfwMM/hzKvBLAiwo/id3&#10;GXwJWoZXtNIjq5ZjdP/vcGuPnGSVSaEzy9xfGw6bWDmpmsIwS7OV2rD00kGQtyXWMGOu97fHGi9r&#10;ODjqSBRa10EZGpayhFkYsy30nCtBz5gFwEoTOobKtGjM8epyUNOQlzRNFjMdPSUYGKvC1EYDzgTa&#10;x1sH9lRtB38duNKeW1mpwtWaSq6nDmMZBfhoquOUhxWuBLgiZc92xG3Zgge7NyL93B5knTvEdgyx&#10;+zchcqMPLhDgExKAzRGxxhMZZ3agOuoMGuKuoDbmEqok54Aj0BJ7E62JkbTPN9GWEEloY6i+Qv5N&#10;RE92HHpyEyHOScFIPiEuToFY0gudhuGSDIxV5mG0Oo/381FcMCbpuCqnha6rfYeyzBlMFk9jKm8E&#10;HWkjqMyYRUfpHMYKaEMrZ6naMxDzdl/2AG07AY6rQdatAuRczEXJjVLU3K5CT2wLJpNa8JR/X8zo&#10;wavCQSylD+Ddoza8L+nFUucrbofxcyGzccUMhnt+j5HBf4FYuCja4J/RTnhbCW79MCEmzG2C+nb+&#10;GXVNP6K6/SfUUInLmuZQmJ+Ewlx+dnoetm0+BAdnG0TeuA5Tc1NcvnQDDvYekFVQ5G/lDE1DB8lk&#10;fmGZJ2sXa0JsA1tvZ/jtsIX/DkuJAlv7msJtiwFuJO+EqzBKL1ANVvx9DSyE6YJa0DXRhomlEcLW&#10;h+Dy5UNIz76HhsZKdPV0YHb+OVJyk+gGVeGyXofHjgos7AyZc4/iWsQFaBszygngshlbsygIAAtr&#10;lHvpwdJTH/ZCrKOLtPTTgYmbBsVC+Gw2qnPoTkvEpG9Fc28BHs8N4fHLLtT0xyGn8jYBvvA9Ok//&#10;b7Sf+V/oPPVP6Nr9W3R7/hZ9viswwtw5QciG5OUxqE/ryyw8ZUywnZbjmbGcRImLvWTgYUc76qTC&#10;wE8lpBoKC7IbasghT18ewhUdeg0VUKX8FeApe76HtQIGHFZgiNn5qRmVn3Z5WNhayFNx2fRpqZnN&#10;Z22+TpJ/QbiXLOXw3lYOnwj2Z79leE/L/7OPPP6+ldb95O9g4qoBc1YzK2Eu5h4ruO9m22kNZ/44&#10;LhssEOhvjtXuVgjxtEMQYXJ1EaYlasDYU+jNVoC+PZWXuVub+VlLXxm6BsIOF6YiqlOBlaBFRdbU&#10;VYSOARsLlLYuLbqREizNVOFooUzgVWnnNCSr6hsZqEBHSQGq8jLQ59ZRRRlnvV1wO8QfkSHBuODp&#10;itgD65ByZifyaaHTjtEO7ViL2+v9EO5nh2NOFjjuZoGoTd4oCD+AuuhLVNkbqLl7gQCHE9pItMTd&#10;ooUmwHE30f7oNgaEU0f5ieinAvflJaOf2Vc4DzxSmERoUzBQmkYLTTUuzSSIBLgiG6LcPOQWzKCh&#10;4AkaS2ZRySzckEuAS6ao3uMYzx0i0E/RWvkS4+WPMVI8CXHzEroJXWfREBpT21EbVYCq8BQ0hWeh&#10;I4KqHlWJx1TdJ0mdmErqwrOUXrzKGsDL1E68rR/FUuM8Xnd/xLvGaXzOG8Criin0UVXFzLxDtNC9&#10;Q39mZv0L2kf/hgbBPjMDtw5w2/AJ9a0fCfDPqB35O3L4XQ7uvcg8uRM21gFQVzeEq6c9ou/ch3At&#10;ZzVtA6hratBFqUo6uHSMaV9ZULX06Q5tzOC7wRa7T/pi7SF7uK6xpNKawCbQGC6b9XAuOhirj5oi&#10;InUzf08j6NP66psJo/R0oKFPgaIzXcPMnUTnU1mRi56+LkzOzmDu+SLW7A6E1UplrFrnhKBQN5i5&#10;G1Apr8LMxpC2mQXARpdNX9IshJVivPSpwgYSgIX+GUsKgXOILlZvYy531aQ6U8332eFu4hrklV1D&#10;/0Q7nrwYxdDTFtT1pOKb6uu/RdX171Ac/i1Kj/8GzSd/i8ZNv0WP8zL0qcljhBZzRIk2W02w1fKY&#10;pqLO0vJ2O8nijKsQ2Jk3nYUZRIowdeSBbK8OVaqmnuoKHJVVQKWyMvrc5TEVIIUxG6Eg8L1cCCiV&#10;dJIAT9CyD+ktR6/6CohVWSxYNMZMZDFJUGYsZTBPRX5JqN9SId/ZyeItwX/nKEy2kMav65bjD7t+&#10;wKlgOWg7asGKO8PSX+iAMoPHDgt4EmKf/Q7wP+SOwMPOCN7igKBAa/i6mMJZyOnC6adADRi6qUiW&#10;ohVWsNRnDBCWT9HQFNSYhYl5XRgrbWChQRtF2JnrDYz5mBHzNouTER8TVFub9luPiq1Fhdbma9VV&#10;CbCyHHSUFWCrqIi1Ono4YGaFzZr6OOVjT8Vdh8zz+5AdfhBxe9fh3uYg3FpHBfa2xVEHc5z1sUbC&#10;vmCUR56g0t6k4t5A1Y3TqHtIy5x0G00EtyXxFtX3huQUUn92PNX3EQaEDCw0qsEgQRYUeKgoBf3M&#10;w/1F6RhhBh4uzyHI6WjMKcbDhFHU54wy4z5BeeE82vIIb+EUOphVu4pnUJT2FM2lLzBSOoWR8hkM&#10;iD5AVDqNRmHARlwjapObUH+vGKKLVPgrORiKrMJodBMm4lsxk9KBuYQObjux2DiJV0LHVfUc3vR9&#10;xNuBN/iU14uPzNfDDW8w0P0rBpmD+x//VTLvt5WQCud+WwdpoVt+RVPTe9S1fGAG/kIL/R+IyZ6E&#10;rJIhlNXU4OlrCUdHMzg7OyJo5Rao8DElFVm6JVX+jmqEWI0WVlcCr4auBracdsHd9APYeWANgnbZ&#10;wmGlGWx9TGG30gTBB40JbgDy+66iqj1HMnXPgIVchxZ44zY37D/ghU08ri5d98HtyD3IyUpEd3cn&#10;xif5/739hIh71ygM8vD29cDmTZsoDBqIuHsSDq62MLGl6trqUYF1YGTL44+xTlj83ZYAOxBgW0Y+&#10;h2A9hO03h527ALcOPNfp4PBpT1wIX4WMolPoHW7ExNMhjD7rxfBsL76Jvf0dYqO+R2L098i+9i3K&#10;zn2L2l3foTOM6mkliyEp2mclRYzxQBzXk8UTPSqjiQKGmHkbAlWQtVITp73V4O0oD31CZmurgi0W&#10;irjA596Sl0WS8gr00Eq/2CCPRQ8Cyxw9wfeds5PDtIM0xmnJx3xlMeAkjX4LKfQxM4/oEWJm30kj&#10;2mlDWVpoGbymTX9lLoslAv7RRej1Xobf7/gOn858j6HdP2B3qBKM+U/bBRrBOtQQ9htYTbeYwWu3&#10;Nfz222HVEVeEnvRAyHE3BO60g4e/Mczd1WFOgE18NL7af19h7Wj+2JbKUGXxUqfS6jgSWBYmXUtC&#10;LqxPzWZoSnBNvwKsT2iFASr6hF7XkCDrEHxmZ20NZmgVwswIYqeoAG95BQTSTgcrKOFCkAsSDm2k&#10;7TyAjOO7cH9LMG6F+eFKiCvOudvgOA/GiNVOyDm7HY1x1yFKjULDXebfm6fQmHALTVTcBmbg1uRb&#10;aCfAnbTSfZlxGKBt7mfu7SW0fbSXgiIPZSfQSieiLzcZAwR4uCRTAvFIWSqKk4twP74PFblTKEsa&#10;RRWzb0vOOFpL5iVDIcuLXyM/awEdJdMsBsMYrnmKgbb3EGWLUX+/DjUJ9ahLaUJNUj0KbhWi4WYR&#10;emihxQ8aMBjXBnGcCD3Mw0NFg5gXf8BC8xss1c/iVf8nvBn4jA9dz5mFOzDBgtDf+QuGev6AIapu&#10;H1VXmHk0SICFecFNjR8J8AfUtnxEZccvaBr7B64njbGgGuDUufW4eSMcLs6e3Pe6UFBRkgCrzAKq&#10;oSOcYlKBqqYKn0tVZpQJ2WOJ6MxDcPHyo7syZeYlLP60zz7mCOaxcj7WA48qt0E0U4DytjSCZAJD&#10;a01aYA34r3bG7TvbcOuuN65FBiP8cjCio8+gpYVQTU1jeu414pOjYUcQpWSk6dD0YcyodjZyB9x9&#10;nGBqrydZjNGA8czcgcrLfG1D+2zrw+M1UJd2Wgsh+w3gvcqQBUcTXkHGzNUWcHMzhtcqSxTWXkKP&#10;uAZjTwYhnmrDxMI4AU5Vx6McAyRkaSMpUQpF175H5ZZv0eRDi7uZiqgtjWEdOQzzABzTEiatr8A0&#10;7fSsoQyeuakyCxtggRlQ7KWCZC9pZLuuQAvhbTeSRb3hCtSYLscAgR0l1M+cmXOdV2DRXQqTLoqY&#10;3aeGSffv0B22HB3u/4ROd2n0ucpBbCuLEb7/E7ZpKtqs/Qq8pFq/5fu8t2dz/trz/fv1y/DL0R/w&#10;5wPfo/zgMsmOs1tpBHM/7oxVxrBbZwrHjVTjbVYI3OeEdSecsfGsBzZeoHU6742VRxzhtNkQpn6q&#10;hF+NW1pqP2HmkwrUmHsVVfkjMCOb0GYbugj2muCyclo40gpZ8LYJH6cS6xoQYGZiAwKtqU311SDE&#10;QlNnAaB7sVRQgAubp5wcFVgVEaHuSDm1HVkX9iGB2fcWrfOVtZ64GOSI08y/pz3McWeTl2QdrNb4&#10;uxAR2NaHtNFxVwlwJBpirknGQgujr9p4u084hZQRi/5M2mdC3M3tABV2mPZ5MPfrsMr+PNpoWurh&#10;Ylpo2ufhsiTkJ5fjbnQvCuP6UR/XidK0STSnj6AmbRQFuXPIy19CSfY8+usXMVw0geFWKqXoLYYq&#10;R9Ga1oq2gh40ZbejKZNWOqMJ5ffLUBVZibr7TbT8nSw0XWiijX7SNIOFvs9YZH5+WTiKl/2f8ZYq&#10;/GbwM973v8HL1qcY6vyMTmbc9qYv6Gr/gtFewtzxK9oaP6C5+R0aW96jpvUTKjp/Rd3w35BcO487&#10;Dy6hrCAbm9YehKKyoLp0TrTMmtrqvK0IRXVFrD/kCCtHI2gZ8Ddz1MCFB6HwXLmSOdgOpnaEZRuP&#10;Ez8LWPub4PAVb+Q1nkBu12H0vMpBaUM+zByNYWL31T6b2+nj0jVhdciDOBceiMOnnHAxIgR5BUko&#10;rWhERnEJbsSE48zd7XD3tYWKUMgt1XHo2mp4+jlK5rVfTN+DMNpsIystCcBWbkL21YNdgA6tszY2&#10;7DOCqZMu9Pg6wfY7+evC1EEdQduskVtxFm19BegdE6FvogUTz0fxTVycPh7csUZ6ng8SCHMRVbhu&#10;DwH2WgaRAeGzlsKwNfOwkhzGdWUxQaDGNaQx6yovmec676aF5x6amKMyTdsqYshnOVocpFCnvYI2&#10;WwkiczXMrGKWpWrO2VCF7eXx3FYKT9zkMXFIGb37foP6o9+i5agUajZS/V2+Raf2D1RhaUwShhkd&#10;vsaC8NJ+v7eRwwcC/IH2/rOnFL5sXI5fwn7A7498hy83v0XaXgVYBJrAxEPt6yVV3DVhFUh7ssEM&#10;rttpp3fbUImdEXbOG9vCA7DpYiDWXQyC71FnWK6mnfZRh4n/1/Wj9WjhFRVlYOQg9GYLiw0QVjdm&#10;KeHUkzF3vqvQO0loCbGeITOvnhIVmHGC+VlNXR6abDqaitCjChvLU4VZAAOoxEeMNHF/+0pknduH&#10;zDMHEL0vDFfWeOJSkDPOB9jhpLs5rq5yQPS2ABRePIhWZt2OxLvoSb+H9tRI1MZcRs29cDTcu4jm&#10;mCtoi76C/vRoDOc/oo1OQHd6DJ/3EOKiDIwy8w7RToupvsL9vrx0qqHQiZVFgJOR/rAUMTfbUHiv&#10;E2WPxKiL70Z16hCKs6dRRTtdmPEUTQWz6Cl8DHEmrW7ZM4jL5pizh9CTM4D20hE05PSgIasTHZXD&#10;6CvrQ2duB6EVoYHq2xzXjsFiMZ51LeFZ5ye8qJzCu8R2vK5gDu7/Ca/Fn9l+xiuq8cLgTxjr+ojJ&#10;nh8xx8eGCGo7s7GIqttKgFuYf2tafkRV9x++ngsW/xHZ6RVYt2ofVFR1mXdVJNAKI7JUtdQlnUQO&#10;Xka4krAJm3cHQY5wrz9mgdUbnBnzrOHo6wxjFmNhEI6drwXsgw1xNsILpbWMJuN3MPK6HBGRtyQX&#10;TTOxFQDWgr65JoJXeWLvjjB4edohMNQC5y6uxvUbx/EwJgpphbGo6yrH7JtpZBU8gCNztd8ea5y6&#10;twqh212x/+46zP/yBNGxNyVxTJiJZ0XXaO9PJfbVpjPURfB2Q+y46E2RMKTqq1OZdWiltRG21x5Z&#10;hUfQ0JmIznFhTHUeegdF+OZ+pCHi7rojqyQAMXEqKLvyG1Rv/A0agldgkConVluOYVUZjJpRiQWI&#10;NeXxxFQBC67KeOGqhkVvFbwIUMdTXw2MrVJBc4gyRLTGHZpSqKJ9FjqrFn1k8dKJOZbQvmCOFa4h&#10;9Mz3dxg/9j3arv6AwihppF1YhqorCug+JoN+h28xpCWFcRUFTOrJ4TkLwpIZ7bOFHN7w9UuOzMEe&#10;v8PHgO/w8/Zv8fnwD/jTseWIou038jOERRB3uIsylVSZICvDiJXXKdgCrptt4LHbHgF7nRB6zFUC&#10;cthZf6w5HYyg0/7w5M62CFaHlb+mpJdZWZnvZ6sugdfCn+rM/1VfWN+LlVVHXxsWbgYSe6VH5dXS&#10;V6Rlo+rq8rYWbZwqMxgh1qUK6CrKwlhRHsHKijhjZ4TEE5uRc+Eg0o7vQ9SudQgX1DfQEWd9bXCG&#10;2ff+Vn/E7lyJ/NN7Jb3NXQS0JysWbUmRqLp3AeXXT6Ih6gJa7l+GKOaqpPd5pCwdPRkPIaKFa015&#10;QPucjLFiKm5eEgZy2Gife/OEEVlpGKkUcnAmku6UIT6qC/n3RCi834WK+H4Upj1Gbvoc2srnUc2c&#10;2ZE/TmAHqMBjzMGPMZLcgb7IanTGtKLlVgOabpSwiFTTyrehK7UH4sIxDFdNoLOwH30F/ZhpWcRs&#10;+zs8a3uLl7XP8CG1kxB34FXDC7wa+hmvBwk21fnlwM94If4J8wM/YZAK3N32BR2tn9He+gFtAsRs&#10;daLPqOr9I1rFf8bgxL/j4P6HLJa6zLzc98JoLFVFKHGfK6gp4dTZPbgScQzn41fjTvpJ2mRdbD3j&#10;AB1dbZi7WlDZXAmyHnwZs+y9eWysM8HVqBAUVF1FrZhFczIFm3eu4++vCVNmV6H32NBSW9ITrWsi&#10;nCZlnrU3gIW1McK2+CMt8QbKyzIx/mQcoxNTdA3liGaxjc46h9vp+xFbfAKFbQmYXHyGovJ8OPnp&#10;w4IRzpJC4OBnwONTF+tPGODoHW/cTd4Pc2sDaBupSaa4uq7Vw6b9tkhMOYTrN3cjs+AqjuzZgnWb&#10;Q/BNdq4bcgv9kJxhjqSbP6DsyD+hKeQHNAorUjCbDsvKYYR5cEiNdlqTANNCv7JTwBsbDW418IIW&#10;c4GW85m3OkaClVFjKYVmwtuqvgz1xiswSnifOEvjmacc3voo4q27PN55SWFm6w/ou/QtyiOXISZG&#10;G9H3jfHwvC6KjyuiZ4c0BnVZQBT4uczBk27LmINlsSicTrKWlUxxXKKtfu8qhfe00e/WK6EqVBm2&#10;wnWPvA1on2mjaUnMA4R1s4ST5ZqsuEZw8zeH2xoruG+1gvcOG/gR5tWHXbHmmCeCD3ph5TEf+B5x&#10;g2OYkWTpXFU1YTioMt9TAxYBQuOPSXXWNldmtRfgpp3mD2BoQ7tDJdbWo4XWUYImAdckuJo8oPQ0&#10;VKHDXCZY6Y1qKrjkZ4/UMzuovnuRdGQ3boatwvmVHoTXDqd4IF0LdUHc/rVI2ktrdna3xDa3p9xB&#10;R0o0muJvoeTGKeTztdXXTqPl7iV08bFhwilm3u3KuIeWhCi0JtyhdU6UjMASZz9Cd0osOtLjmI9T&#10;MFiUScByIS7NRG5UGRJvtCE7uhulMSLkx3ShKHMWmSlzyBdOH1UKgzUeo7/u2VcbXUo483ohelCH&#10;5pvF6DiXjNajLBoX0tAVUYje2xUYYDYeftSB8ex+TJZOYKrxFWabX+FZ82ss1i7gTVYf3mX14E3+&#10;CF4wC78URmf1/cT2CYtU5ZGOn9DX/jMGuwSAf0Rn+0duP6GNranzC5oG/hWtfX9iDgT277sOee5X&#10;VXU1xhY1yeLtoRu8oEiAz509hYhL4bgUuxF5rZG4+CgE7syUSvwNLAiwa5AnzJz14LfVVHLdaOH8&#10;7/U7YSiovYzaweuoEj2ER4Ar7avQa/wVYKHzSWhCT7IZM6zQ3IIscPHyXsQ/uoYKOpvMzEKkZqSh&#10;vDSN+fgGbj3g93iwGzH5B1Ddm42nS4uIvReNiIQTuJVwCuaMY86rDBB6wBiHIx0QkbQBFyM3wNRa&#10;D7p0ayaOWlRmE+y54IatdI+CjbeyNYSRhS6LkgX+L9g0u+wbvrpOAAAAAElFTkSuQmCC"/>
  <p:tag name="ISPRING_PRESENTER_PHOTO_1" val="png|iVBORw0KGgoAAAANSUhEUgAAAP0AAAD/CAIAAAC1n0egAAAAAXNSR0IArs4c6QAAAARnQU1BAACx&#10;jwv8YQUAAAAJcEhZcwAADsMAAA7DAcdvqGQAAP+lSURBVHhe7F0FoCTF0e6ZWX8u986d4w53l+AW&#10;XAIkuEMIHhJCCA4JBAsQQiA4BD3c7XCHw44zzu25ru/M/N9XNbvv3XEHHBLIH+rNm22pru6u/rq6&#10;enZm1vJ93/xEX59875NpC9/+YM5HUxfOnNP52cyFTa3pzvaUCYFsx7Ztx3Is27INz/iHdi3L1g/L&#10;CoRAjOrd45/vO57veiTf9/wCz16+4JpCobKmrH9tYsVRDaOH1qy24oD11xiOs+U4KuQn+sb0E+6/&#10;krynX/nszfdnv/PR/Hc+mtPSmQNUw9FQOOQA4mGcbKAciLZ8ZADcVKfvE+I+wgwQ8/iTDyWmi+ox&#10;FRjGP/PkhAIe04XN8z3XMwUXxJmQyxWQUVMRW3/1IeutPmSjNUdsu/mKjhNSqT/R16efcL8Uamzp&#10;fPrlz55/4/MXXvt83ty2cFkiHHbC4VAkBMsNwApYCV1S8EFVKn4D6OsUKP4rpnsJelekS3JxUuhY&#10;aDpOnC0yO4RJT4hiWcgXvHzezRa8QjI1YHD1NhuO2nrjFbfffMWB/WvI9BN9Ff2E+yL53kPPfHL/&#10;0x89+eKUtvZ0pCwah+cSdWDRBWxQVdF0i4WWPwJUEkGaQGxqnHBFEj0XgjygUoAGnYtB8SB3Cd7C&#10;JVUQ/JIhWbKQSIizQUK+hdUgi6UgW8hmslWVsZ1+Nna3bVfZa4fV0Xxy/kRLo/913M+d33Lr+Pfu&#10;ffLDjye3hKNOPBqJRhwHWCewBMsEYQAxKYEs+iGMIxem1wu5BeO6xnPtgmdcz0WisdxoKBOLeQkc&#10;UTeR8KIRYzsGywU17ltuwc/mnVTaT2btbNpOZcLZfNQ3WFCwKYAD7zv4CLlhxzhIsQtcZjCFuJhA&#10;uK4i0kI2CVOGiQhhl5DNuelMPp/NrrxC/V47rXHIHuuNGt6PXD9RH/ofxf28BW3/uPu1W+59b/6i&#10;ZKIiHos6kZBdsqWCJNGNQEzhRbB6Vr6Aw87lYGULUSdXV5MfMTQ5ZmhqxJDkqCHdQwakB/bLDK7P&#10;VVbnDa0tpLhyhuuPAM6aiI0pzlhJEMBZjoLV3eUsaI4uaA7PbyqfNad85vzy6XPjn8+Nt7bFswXH&#10;DsWiIS+MyRD2HTaWIyfzkuuBop89kPmARuddL5cp9PRk+tXHDt9n/aP2W3/ksAZpwE/0P4b7ru7U&#10;lTe/fPP9786a21lWHo/HQ7Dt2EeKT6Fgp1cj0ME5hH1lxrXzOSubdVy3Z1BDdp1Vkuus0rrmSu1r&#10;ju0aPiRjwjljcKAgMO0YD8JsOaM2kQcKFAzJoL7aBjxlJhC1vhGTbmzfOJ6k6ITB7AmbQnjugvKP&#10;pkQnTmp4/7Pq9z6pnL0wbNuVsagbjriRsHG4AKAUqkBfMCc8JqC8LgKum057yWRq6MDKQ/da94RD&#10;Nq2rrWD2/zD9r+D+4Wc/vPgfE956b3aiIhGPRUIhwbdAjladf2rYsWt0snmTzUQyuXx5onvDNbq3&#10;Wr9t8/UXbrRG2o71GJMVeZbJA+WAGdweBTQkKX5l1Qhk8yzWVz4ZCkjmlS4vjAWfDCwRRpMAaM84&#10;cIIguyBiIyYff/fjxItvD5jw1oDXJia6uirDcTsR9sIRzwbspRxPMrjBKgDfq+ClMvlUT2qd1Qb9&#10;4Zit9txpLa3pf5D+n+O+pbXz4usmXHPn667nVJZHI2EYVRpFse5qj8WHN6ZQsDM5O5myymKpzdZt&#10;23WL+dtv2jRqdMoYYN03XsjkYchhjen6w7QLktREC3yL/30IUU1ZloaRu1gWlxnFLNJlukjbENZ8&#10;zjNkst1ID7tcGZhYNndO2TOvNTw8YdBLb9R2pcoScSsWw95A1w3yi1CONTcIWKHybk9P1jfusfuu&#10;//vjthr0v3cV6P8t7t+eOPP3lzz+4uuzElXx8ljELtr3wBhKz7FNdPNWD/aUydyoEZ377tC07w6z&#10;11ijw5g0ufMhU1Bzzq+dBDkCOfnTREEo0K9BQVlwxqdk9hKiujIoiYcTkHBiIFgUwkpZWhzbZBIz&#10;kcX2IwBC8yVsuSbkmTBKIVr22WcV9z49+O7Hh02eXhYpi1dEC6GwTidutzmVVBL7b5KZfLIrvfF6&#10;g/9y+s83XXcMpf1v0P9D3D/w1MTTL358xryu6qp4NALDTAMPFKrZFLNnCq6dSofS6eyq47qO3GPW&#10;gXvMr6kD3AvGDZkcGEIoJdyACEoKxMWsU0Bw6CmYT72JSuLFKCwDQmbg8QSRPmEQWygBENKLiYF8&#10;4QxGSvAdTBJ86iRR0PuWjTmAg+F0V83tDw+6Yfywdz+ujUbjZfF8OISdBxGvNajnhd5m8157Z2rI&#10;gPJLf7fjfrusKwL/n9P/K9xff+crv7vkyZ6Mqa6MhkLY7Om6zjOG2/btgm+n01ZP0hs7sv3IX8w5&#10;cq85lXXt3EHmwsa1fV8niQDKKl1yYUQnQPFQKoWJ8SDME2yqRFEkUK18IG3pmhZksyCyBdABSVSn&#10;jsBTUkCAeFFWAHr0UDixAmgpziLsjwsmgv2Anempven+Qf+8Z8SHU2oT5aGyeMHBRCbouf0tqQje&#10;f0d3JhL2/3zKdr85dEuR/P+W/p/g/sZ/v37qJY9n0n5lVTRkhTCiwXjSWhMI+bzd0ROJOZ1H7Dvv&#10;1IOnDRvRRuuOvWkhLJ4MOB2x6CWgFwOlA1LEgtNIahaRbTOTuJQ0EkOiU0liSGM6H4pRnBmTRG0i&#10;W6xZSshSNCOIcwDxYkF8Sq6kMMhAn2lgXEkBYRvgmigmQHjRgqqrblvhun8P6cpUV1YUYvCOAvkK&#10;fcQs1/e6unJYGS4+fcfjD9xMJPw/pP963P/7obePPefhZNarqUjYvA9MjRhNPPegcGGzTk+Xv95q&#10;zX88ZvKuO86j7w6sA/E+DggAcAXivIUMhQTHOAdaUXATGYJaAAMQkURFH50GfptEtwh+PhYJJAN+&#10;edv3HLZFhQgn/yPYEoto13g5SkEmmouAFUMxD3D1cnJJxlZQojcyqcgU+CVEPOvAWeZAMAFAcuYM&#10;UQaIdoXfZTpsAVygcN6Y+LMvDjr/Hyu+8m7/8vJQIubC1gv0pTecyb7n+p3d6UjYuvbsXQ7aa0MW&#10;//9F/8W4f+mtKfufcGdjR6GuKubwjkcBAUcb446RtJPdoUwufdDu8877zaShw2DgXZMJG8CRCAXW&#10;ixDHRwnHjMoZWmGiBoJoYFWVE4WAcu4mgeWQn4nOmO/MWxhu7nLiIe/n23abQha+EzkpE8V8E/bf&#10;/bDy0DNHlyW8v/1h1vpr9pg8ikOUb0LOhdcMrKgwa67Uvfn67X7esmLIgGRAFkiVy5d5HzFx3SBM&#10;OyvgxllXA8hhRVzrDBx9nHvnABcBi9LA5ppYHt1pbqw575qV/nH/kJBVWVGet50CBQiBFQT0t3dm&#10;aqtCd16+/zabriQ5/0/ovxL3bR3dPz/8pjc/mF9XXxGyBQdiA4kHjKprdfWELK/nj8fO+ONxU024&#10;w+TDfgG2PywAJuLFhAooFdwSEocHUTmQTokowChMOsqYKCAIv8jxs74V8ztbq66+q/blt8s+mhJv&#10;6bDdfJTXN5Hv+iOHdM54aYrJwaqLhVb5Ue/pl6p2OGx143kv/XvS5hu2mmyITUa1oYg1eA0TjR5z&#10;wILrzp+MmvY7fvgjEyrrq91xI/Lrrpped/XuzdZO9xuABiSJ4Yz0gJOA8z2oQlEOu84wUrBiMBQc&#10;msIPTAx+eWyFC7wY6ldcfuPos69eIZetqazKh7jOkAuCRAdeoWC1tnWvu/qAR68/bEBDNYX/99N/&#10;H+6PO+ve625+vbqhJhohFGVoObAAgus6nV1OWbzzwpMmH3vwDGN6xMADW2CC74BtKwIMSylFudhy&#10;BIIJQPQTIwp048jFP95Vk0yHr7ht6D1PVP3trDlbbtI2d17NsHXHxeojuZzluRlsFgf1yw8f6jU2&#10;Ox9PqzbNuVmffDJ8IEy+ViQUdR95umafk8bl896s5ycPG94ZNJxMMWeF1WPxyGmHzT/35OmPPTNg&#10;l6PG9Wvw2jp910NxNNI2bi6RSG6xQfa3RzZtsVGjAfRRNgLLbZuCCwdJoKrgFnhzkwMWnNkHpnOs&#10;eWYXPf1WWb1/TKfEbfcN/91fV23qqK6t9JxQgbdD+7zBWiaBlc8X2pq6D9lvrZsvPYDy/8vpvwn3&#10;9z3+3q9OuTscSZSXh4lNMXJiTn3fs9u7whXRrj+f/umRv/ycTnwmAg+bfjfdETHw9OMFKwQiCjkM&#10;0sZjGgDuzIKtsyPY4kIy0st7upzyym6TDjPFiVmD1nJqnNMOXfDn30276qYhp182KmSbs4+be+LB&#10;7dEEimfFJ6l8+c3Kgf3CA+vbyhNZQkudBlDMv+eRmoN+P7I8URg7Il1TkY/GrHjMrYj70ai56aEa&#10;Lx86+9fzTz921i9PXvmJ56vyfu62vyxKptx3Pip/+5Pwp9NiuXwsnrC75vtvP/npemvDc4u+9mY8&#10;mbFWHuUOGZY0JsN+oRWCfCGE0CfBOjcH6JccRf9HbD/S4d97Jp6D63/PQ0NPvHj11o6amqqCej7I&#10;lp0F/7pT+WQydcslex+81wZBDf+d9N+B+2wm97NfXvvWRwv71VXaNrZ63HvRTefla6u7J+zmk385&#10;fdJJh0/h2KcjPjBNNAcG3qftVrsulp5YBwNyIICgJCPgnrON43zwaeWTr9Q9/Urlmx9FC1nro8dn&#10;rzKuxc+E4HCvs/tKU2dWjR7SM/Hxj6+/Y/CJFw8rwAxOnYpKO1qxGvSbOS8++XOzqMWaOzd83m/b&#10;zjq+2c/o2iL/Uffmu+uPOX8wDGp7p1MA5JhBXGF7UlfptvWELj11wW8ObRq52ZjmzrIdN+u871r0&#10;SGYpGxz+113Vx184FGUuPmX2SYfN3e3oFR55aogTc918obY2u/OWXb/csW37rVLGdPBbCDhngDf8&#10;FgId1bhi4HW4cYaHgz9e9pEvAdAM6LJg4pi6sRvvXuHEC1by/OrKihxni8CfmuN9HKalLbnGuPpX&#10;7jquvCIh0v77CDr9sdOV/3oxtuLvp8zqHFBf6dDq8GoHV27f78mEm1u84/f/ODvlwZMO/9BkPJOK&#10;G37rFLIsngkXBtBNsfeyFeXZcnwrJIbdtqLYnFadeckKuXwV2I87Z9Qfrxr58bQqx8Rq66KrbrfC&#10;A08OkV2mt9uWKdczH06C2IrRw/KFgu/59sIFkGnlCtHzTqu7/eFIRzeiiURl2aIFwASWJa4UmIe+&#10;z8YkMw6mYE/SP+Ww1tMPaz1+v9ZDd+v4xQ7tW2/Qk85jGhtseWHFZy2MAl5brA8THvazYR9rVxb7&#10;k/we2ycz2YLn2qMH502h8pGn6xsGZMvimcqqXFtb9LYHB+9w5Or26JX3PWGtZKbKcmzf1qrRWcxs&#10;NCDMZmDa83DovkEbJmxZYclFVsSkYibjHrHfp8lPHv/DUe+3tudTKWyvuSCK4TeObRrqymcvSFas&#10;8qe/XPeMjtF/Hf2ocd/e0TN26wtPu+S5/oNqolG6JVC9Lrj5QqhxUXjbDT7vfv/xS858E4j3MWBe&#10;yMe+0grxIOLVrju8s9LHfhNjDKxjyMMeoMD0sB0KzZtf5gxa9aJrxtz4QC0qPWD3tljYymbzt17a&#10;1NKWq+tv733s4AuvHQY077ZlVzrjO5Hom+9GVx9bcD34wdbEyWWooqF/Lpdc4E9fNPX5Trr1xp3V&#10;RJzZPLARCdsy5ZJYNyyrJ+ledHL3Rac3XXVO0w1/abzzykW3/KWlsxv+tF9RZtpb0RF6bkMGoTmY&#10;ljKF0WzbmvhZNBwK53KFDdfM3jS+JlIWbmn1X7trXucHU2Y8P+XS384aO7o1kYg/+mL9ituNNeGo&#10;XFiNUBt8hJdzj/imcgh3bPTFFuBgIgyBZEWMG6UyM/mzTnw399Hje2wzrXGhnS2E+bQB8U8bEo04&#10;DYOqzrrqpZE/u7CppUuG67+Jfry4v/Hu12rXOLu5o9CvNkZjjT8uzFC+09QRq4i1vv/Is+Ovf7ks&#10;1kkThSEEpmm3CC+aJ3HrA9xzsGF6seQ7ZIE8GkM+4IGCQ4a649Z2K+vyl/6rAUv8zluk+dyGGx5c&#10;3zXvpfmdXenquuhZVww46OQBa6xuxSMp7Kcfe7GqoT/KZ7HOn3ll9W0PDDzrsoGHnlG91k4NsVUq&#10;358ST3Vbq42Gt40G2LSTPNiYlrZQGiDpsd18iF8SY9udCRnPnjs/7Oci2Zwdi6KDtsk4FRXuEWfU&#10;/faioU8+X9OVrLKi5Wjbvx+vjkTRh0y//s7dj1ZEQv6IIblVV06ZnDdyeOa0oxsnPzNt7ZW70z12&#10;Y7sgGzOGT0bC2GOdAaYZhNdH/UAtVJFqifMKO3lJxARjEao0FbdN8tbLJ0x77rlBtY2N7XG0jVaf&#10;rhH7U1sT6056/dc55++3vhQM238J/Uj9+5/te83L781pqK+kV64mRlbZdDrS1ZO7/PcTTzpiMtZ9&#10;k4nrmBVRLtZLC5SivHiBAJ1TwPbd9ysXtYR33q7JZHXU4VZ4t9/fcMQfV8gVCh+Mn7Hm6pmyVUdZ&#10;duX+OzfdcNGMbKpu+Jb1qWxlJmfvtElLc1fik6nRkYOTEx9btMuh9Y+9WhWLmExS6vILxsqXl7nj&#10;Viz8cufsyYenTdZFOicrgAKsRdy334+9+1msq8v9/ZFZXu8U3VshDzKPPacimbKu/mPHJhvkDjix&#10;5s6Hok487ru8oGQKmaqafEOtv7ApGo6EVhnd88q9C+OrDHXs2K8PaPnL7+Zi+yEdhMl2e5Lx+55O&#10;TJoevfQPs+Saj2iIGoEa3PauaE0dWtWDqSUNg1uFHKRga1tko+uPM2pGC10bu4RwzoScW+8ed8TZ&#10;q8divNVH1Akesf+eWdSW2mC1AW+OP0Er+/HTjw73b38wc/Nf/T0SwXIdgemDGnmNBUPh2c0toS02&#10;mPvE9W/HK9pMOkoPlZdrZM8KBNvywAcHhFFZkQl35sNB5dWb0Fa/HPPiy/0HDU/Of+1Tk8W+Egzk&#10;MJGy2LgR4Whs1y3a7rxq5i6Hr/jiu2U1ZZm5r8/hpQ+rbN2dqz6eWQlfyy94edfLLsi5TY12OHTB&#10;NfG5C0M1FWbUsPy4Ud64kaahPzqRI3TgkQdUggJaAmmAmi0Pq2i66B/WWdkRy/kmanW0R558yX7p&#10;3chrHzhTP/dz2agdioajbrbFfeKulg1Xz9euN6iyMrLvzq3/vLCZ16/gy+XyBt4gv+RiFdgSWPy+&#10;VkGMw8NCt9qOq7a1+5f8dtGv9moj+rM2NhLcWHBri0PQzy5LEcxMJOrFfsiJ50yuavfj1374udH9&#10;+uVDGB7aIvX7rVQ2n0qmn7v18J9tNFZ68qOmHxfuz/zroxf9bUK/AdV8DlXMCf+Nl0rHUqnknX+d&#10;+ItdJxvYmjy/7ldbLptU2FSqvpTIpRwpOGN/mKm9/p6KVcdmN9uw5aZ7hx9z9sh83n//gc/WWh3u&#10;AZZ+jC88H+/Q3w67/5naVCbrTpn19zsqT714cCad7f5gUXlZhrgJx/Y6tvLR550dt7B33Dy94+bu&#10;8EFZGkQ0JIC1nD0HE5RnTVuSiKkgGJD0LwjwTAwBfkjjBkRDOCLz5tkfTPJmzHPWWdXbdP1ueG5l&#10;K9f6djn2AXXlqQP3yu23Y3KN1dxHng5feWv5IXt2/WqXTngqohaRbBVMxJ0yvXzcdivV1lttbXZV&#10;RfLc4xeeeATmTBKTEAgPrv2DHxDnHEA0mA9AP20QZkUIcrxnJoze/ddrO6FyGH60TqDPS2OQ0dzY&#10;fuJhG1/5p72kOz9e+hHhfuO9rnrr00UN1Qm6BKJLjrhnGtuiW6wz+8U73jShLrkqL9dnAHcw2DBv&#10;sOsCEw4AcKwOKJ14Y8rOvGzwRdfWR6KJXLv34gPTttikIzJ29Wg8tt1GHQ9cNx3uAeriLQ4R755H&#10;hhzyh4Zs2n/zvjlDBviDNxhs/Og/Lp539IEpP+tY2BqEYZMhNCk1OnwMhbhA1eIvMMAMLiD8RBMw&#10;AxVzwb8gqUR9UoJklIUoRHCguGci4Q12i/5qj8IJh6SJPc5uHJ6f5f7TdaPHnxe/46FYTzJCB96z&#10;4vFuy4o5oXD33KzfOt/kUgQ+F0GU862Yt/NhI15+vyYeyQ0fnHrnw2rjhEJO9xlHtZx3ykLjd3sZ&#10;WBuBOLi5XBLTMgEwGfRcCGZFAluXit2O3OCRF0Y01Bd4U1QwXPg0bZ3pVVeoff/RU9mnHyuV1uIf&#10;khY1tdes/cdPPm8l6IF5Kp46z+VDjS3mX+e+9eLdzxkvqftXbkb1sIlyHoxi1ZXNK3QfA+gTV944&#10;Kr7qan+5frjlRB0nWz/U3+/UgTCTh+/TicEZ/1TceBVWzNgxwKv6tvsHHnduRVnc9ZO5YQPsQYPM&#10;jlunrv5z825b+qaAaYY5FjE5ICFrcgjg0PkGBwFeVIjXAXmhEPvIqNxUw012sWHg1EtJelmpdCDK&#10;C0rigCkbikCCCMGZ11WcymqnJ4l0eawxK1vhXATVGTfkOPnrLuju/qT99ftbTzy4Z8SwnnRPOJOL&#10;dDd7xx2HyYn9AxxFXsChMsN2S3PZ4xMq4JocvGfb2w9+/urdU9dftbWQif7lxhGxsatOnTnAjgD1&#10;3N3yWidnL5oEKi6q7A43ymxnOmay6YdveP7+q15rbXVzvNtCJxcXjdrq+Iy5XRWr/3HW3CaR8GOk&#10;H97eP/zsxN0Pv6NuQGWIzg0S2CLb2G3JyKDqlvfGv1zTr8mksAgAHHKdgQMAuCNQNKscG7gF2Dh6&#10;xonfPb7h2PMGdKSqTN5dd832ey5f+NrE8qPOGppJWu8/OG3YEL9+3dFVNfbWG3X84cie2x+p+Pvd&#10;Ydctx3Dbfs9912R227abEI+gKRaQxy92OKiwdlIjJ6VUSqMs4YCQSHMs2pSw/AczmP8SXZLUwEsW&#10;CrEw/uVgBBsPSYHHTy644kgSV4QMsM2wEViIEIVnEgbu3/igUFZmbbB2xmTkK1jkgNvyrGj+4NOG&#10;PPhsTS7vjr960U5bw73JI2/q9JoN9hnq+rExQzree+wjdNbNx51YG3a9WqNI5gVW+Q4MzUAUZ9lC&#10;ICWeyib7rbPXxlNn96+tyrELko1P7IJaGzvvvGrfX+6+Pir6sdEPjPvz//bEny59vmFwNbCsww61&#10;YaPV1OQcuve0my55yxQKPuwrtl60hcgGI4wlGg7McSaINy8300TMhx/VbnfE6JbO6ni0MHRAx78u&#10;aN14/U7u8/wGZ8zQulrr/YcXDBnYtfE+gydNr8XIdaU40bx8Ycig9GmH5U48DFDIYKvHRZ6bPRlE&#10;nWYcytI048hKJhMJPm03k/AhMYFxcBJWTVwKaa/Bwc+gY4EYmTMiFyeVJHUot/okLCG3XiIUcuXq&#10;ESANjAqPThLHA7JDKw5oGBBKpeyelL/i8J5LT2/fdXvsE/zyVVewnfg2m7SN//uH6Z6axKgxF/6p&#10;+Q/HzzNZeP0iofcA6FE/ZMoGwIcjhEpzJuz89sK1/3rjSv36wxrxNVlspDS5cVHH6Udv+pczdmd7&#10;fkz0Q+L+F7+++b5nPhtQV8XHREgc2Xwh1Nbq3X/123v9/DOTCfu8MI91QG0tzjigUXUMsCLLEhHz&#10;Fyyof/rV+KG/6LaGrVbXEBnY0PPxE9PlfpWqa2+pOuOKGicUi4S8prn55+5pX3/VQuVa1caPJRLp&#10;3XawTzm4Z901UXuOT9PCwLMVBDQRL1eEGKCicFLoI4hUhpkpHNI8MgAJnIfMlWSQTpWvJgwFfXGw&#10;UoYk8KQJEkeKVMaoVKC8iOIs0FS2IFHsPc4R75DfVt/+WB02JRee1H3hP0KdXdUA8bAB3Q31/sx5&#10;Fa3t5o0Hpmy4Vudm+475aGpd13z7/n99tNfOLV4GHYJYVCqg53WevtBnCnbxtpUzcffFV0ZvfdgG&#10;1ZWRSERukUObZFK2tCa333Tk4zcdxYb/aOgHw/06O//105ntNRVw6KFTwgVtSaYi0VDXlKcm1PZr&#10;NKk4fRts2YgbuT6NKBtL0AsAbCuKtSF++T+HnnrhIJMOd0x597p/N5xz7fBczn1v/Ox5i+yDT69t&#10;764wnrvWyqlZi7BQJLq6U4WpjfAK5s1zhgyB5BRhnYOdhIEHVoB19W4RYFTUU4QxpoG0Q66cgktn&#10;hU4GhBghsS99olJ0GQSeYi6rC4JCgl0Q9AOYEcSIahKBDo3JNd5iQeaI76EBJFGnMhki3itvxH9z&#10;QVllWf7le+HhxO4cH/n95Yl5C8qjCd9znbVXan9z/Of3PtKw78lDqiqdjdZofPKW6W7Ot7Gi8Eoo&#10;ZHKzS4H8joIzQaCPszg8fEFc3krk8qmaFbbfsqWjpqIcK2ewJsIKdHVnhw8q++yZ37PtPw76QXDv&#10;D9n43M6kVZ4QVAEiPJu29sgGa8x95Z5XjJs2ubiASXeHAJkAjtZXwzT2JubOmzdwm4MHTp1T57vu&#10;Tlu13fPX+eXVVtmqK5QloqlUIZMPuXl7zIjuGy7s+dlGqedeqdx2j7JTT8n+5ZROB6sIhHA0RSwI&#10;CwiXEW0ML51IjUVAMx7Yfp7YDH5Ik6T16Ak5BRIcbgmTwKlJIJxL6UBPiYphZkrNgbRAlsQRUqOO&#10;EBYGJADlHD1ZYghKYUBAi4t5Rgpns29FYJ5tPs7iYw3ETEDxyEuvRW98IOG67l2XNcGwhFYYWVcX&#10;aW4vZD6cE4kv9LPhYo2eiRVMlt+yieFHokwGhgl6GH7fxzZIHuYKh3c9YuMnXhpdX59TxaAxaFk6&#10;7YUdd/7rf4xGuWX5wek/jXu3UKhZ+yx4HbGIutEcTiimsTF63AEfX3v+eybn+YUo4WUDiECVevPq&#10;YdPnYQxm3io789IhF107oLI2Wh7vufXPi7bZrM0UHBPyr7114El/Hlhd4VeX5//6u5bdts8ak+Uo&#10;Ru3urnhFJfwZDJ8uHcVZFICbGPUQZkDbRtwzZKMZ/JQmEU2Ek+RLumRRlMwT5SRAkEAOjjxxSSQo&#10;SUkc4jYwlbnMV2QTUiBkSEDxrQwBqbl1UUAC+McZbZWbLtlIMnBHK94IpCPbtgpErF2Q9rsmitpV&#10;oPfzwwe8+m5NmPPB5LKpu65o2XnrJmyueP00EjrpnIYrz2k0XtLPoooi3HVqsSKXFTl5fuGQczFJ&#10;zr1i3XOuWLNhEB1HUQi65+fyXjKZbn3nT+XlP/xdnP9R3Ld39gxY/7zyirJwmBAhdDAsntPcZP/z&#10;wreP/OWnJg04RoKrZoSj4g8HEI8z3Btjxe3JU/ptecjQ5rbayoqM7zlbbdD9wHXTeN8BhhclItF+&#10;64yA8Wmoy05+pqn40BNkQoDd+4Yz3S0Qb4o8eRiWWQANjXrwLYHgSaCMLAnzwAmJZJaiLClhJPLU&#10;h8Aj2KWEvsBVoGqwb3pA2iYRC8zgLGjTejg9tEgwK/hEIBNJygZYUzb5EUUiMIqGgR9hcCpqkeZa&#10;Mf/x5yt3PqJfTZ0ZOTgzc46Xc6uSPfmtN+l47uZFJtT21xuG/vaC0ZFE99t3T15j1U4+a2YL7jF/&#10;WF2BMzrsTv28evLM6K47zKLCI9mHn1xl9+PWq29wQhZcI/YGfwXXdHR0zn71zME/9Juq/nO4X9jY&#10;MXzTi6qqy6GJ4sDZBc9qafZeuvP1zTee5qdj4luLQy8uB7etAfrp0EPfdsw+9swR/7hzSDgaGTKg&#10;ZcSQ8MTPYu2d9gPXzN1zxxaPS7MDu37vo1X7njDYdGfvu2XR3jtjjeabk1ChwAmfspIoTIkRVIdk&#10;1CdhcgLuyiyfxBSL8/oq+ZGEgBIxJZxkZVEQ5EiaUImTxI6Tj+eAGMe/ZIBEHgdFizPAZgmfcABw&#10;lC2mmraWScrMTsAxzOdRiI/iYuKKpcdMoFQxzOTj3hRxtdnweazKVSozVm0+nc19siAc97c/qOqZ&#10;12rKy+x8PvX3czuPO7emMhHp6cmlPv7U2D18creAojnfq7Rj2B3BxYfvZI3dZt229pr+tT2fPP2q&#10;KSQB/Y8njVh7t80qq8MRfvGsjbTyrt/W2jP1uVNWGMk7On4o+g/hft6ClqEb/7m+ocoBjIlgVpwr&#10;hLu6M1OfnjByxHw/FRe0IZv3hctX/UAHUmh0PS7cwKVjxf0rbhh5ym+HHX/CwqvPazauZY0dU1cb&#10;wc4p99k8U8ibguyAo/HN9i277Axv/TWzND8QwvEX+02Z6DcnlfQclVG42HjhYdMEvwSL8oOBcbWu&#10;FIWozKRSNChLeEkijyASfBKLskWHXN7PqzNAcpVJeAXo+qnWHVFwCpJFAM9SDq0UN0nS6Y6wBx1z&#10;2qtGVVp5RAXWrAk+CCasQJ8SIAn90AvwkmLnTSi+w0Gxn22UO+PYDj6yGDJPPF+5x6+rYrHyvJuv&#10;SISamsyzt03fZrP5U6b3u318+RH7tI8Y2VG/9gqtLfWrrZLecv2uq85915hqNOHR5+r2OGZMftKT&#10;lpcxsXRry8CRW2zpROPRCBogLcDYul5zY+eU509dcQXeaf2DEBrD1nyvBEs/aKMLGuqrgLoA8r7J&#10;5sNuITl/wgsVNY0mVRaAUnFPHkGqOvQI6FUdS24hjIY+/Lh8jdXSJoOtrbnpnoFHnNVQHne2WL/9&#10;kRua+HwGJgl4I+Ia8fYv+TaRwplF282AVMGR5zeUTAGxImJBmsEU3w+Rn4sDEENYy1oELnJChPLL&#10;PGGqqFKyWEpFSYJO9VBoQUc3BAysKDMuXHNyyWxSITwJswS0GsnRg1pjAXzgLJ8ilVXTkMO7KJt0&#10;8G0r33qgyXeTQaCvE0DqR0UIo4DMX0U/bb+0gV9+WX4WTovsWfm+ncjP9h308eeJQt7bcv2Oh2+A&#10;geq3w/4jY3WhTFf+rBPnnXfqopdei5x+2ei3n69fNHnC4y/EDj9s7Hb75J95riI99elYtNt3PSue&#10;8fNVAzffJpPFLIJwtpyT3vOaGjunTzh99Igfxup/77jv6Ozpt9751VVlTkgvFFLzmWwo6nQvfPVp&#10;O9Jl0nG+qMwGVOXqDYcSZwAO6pE75hmVn0wg/iQ3bHt5mmccJhpeb9fB0+dXdLT49/69fZ+fwwGF&#10;yRcoszZFMGrlAiKrvuIVYvEZTAaMhTQWbUAbWZyTTRDFYWKlIgEfDBCMVB1DKI6VgxIEsTihYSUS&#10;MGmNltWcLTw0+fNBldGR1bUr11bD7gmPoJBEZvlACZxYt04KqUhI0zlo4rXjExwsBybPjpR9usHl&#10;Q6/ftXLNfthFQoFyEQAi6NzDlYdsTACb21CRSsEyYRghm4UmoUOea4WQHitbs74sEWvryBemTp/+&#10;eXzMVkPrB4Q6uzzHcrKuvd7KzW89OMWY5Lq7rFte7k/49+vGlF9xQ78N1khuvP4ck4YgbKALvJQU&#10;iqyw+bZNXfWJeA4TUP6wOXBbWnoWvPGHgT/EOxowYN8juW6+Yf0Lqgh6AgrDA2VnMuFEuKvxrafs&#10;UA/v9AD4eHtZEYKEKTEq0Hf4+4CIAqUCHUEB3/rE4eMDRHy/34t3dHQsLMTLMxUxjFZIHptgTRYm&#10;ElcP3gwDENC5gCvA/UOIF4t4pYhQxp/UGPGtsO/jrFdXFbAQJbff+GEJ68YAeTKd+AMmQD5ayCyf&#10;D+yBWSTzVhY9Ikik3x2K3Dn5c892nFDsxk+nGofbdz7zzjWtxMyybKE+KgmFYEaxN5yQ0necoSXq&#10;RJoUsqVhxDCH0k+M7bfg+EeNwa4xijIyCCgFsbAs0jx6d/LQGXO1I7xUBSiyd3YYHaRyQuH19qpx&#10;QuXNrdb4q1ugnzV37V/bEG5ryz/5z3m3XjLTz6c/mtavZs01mpvr3330o0+meiZbYfLpk4+csfG6&#10;C02GV+TEkGGwcGSmv/z0gLqWVDLKKcd5jMlj96stG7zJn5PJtLTzP0rfK+796rXOrayIhzCUiED/&#10;vp/JRKrKWha89aRxU34OiytGHUDkwIimcIayeA+uBY8wBiCXmRjGWOBLfETE3MlA8m6wkMmHyisz&#10;D93Ukfqke4et0yYXgko5N6yI3A0W9ggvQBkwUlwiCyNdBD0DwHrI4/1bctc+qjYhrClFuIf4JhI0&#10;DPxEIcGB5knL0RipSA5yskaZG2ywHIgSozgn/vbhp+EQprJz3UeTEA3ScbCgoJMHRgTV6cyJSn9F&#10;PhwRxShnrEwYeoAqPGzLjXGsq6Gi8Prc7omfw83zfJSCEqhPHKI0THi2E/V6vnSZrUVFqi7RCatG&#10;wN5wbbe7KbvFep27bp/a/qABVrisrc197LrmrTdr/sXOzS3vzKhJdKYKFQ3rr/LqW/1b3vsYXpPv&#10;RvlcRAn0GCOtNx/Fbnvq808PG7QoneQ1BkxUTDU75NRVJerXOy+Xgz/6H6XvEfdDNjqHP+oaRufR&#10;Td7uks2FY9GO2a8+T9DnIxZvrlSsi6VnY3iQOeZPnTlg5OYrhUatftwfR4jx4qjQJ5AiRCThBeth&#10;TDa62w5p4+X8bFRSMNJkphUTS4YRtWyx8UzXWpCMijC3gGAEkCWrARGPBsttktwMMFfY8Y+yMvfA&#10;oFaZRhiJ6J60hCiUMKQhR2HKLL6mwfj5mbNm8kYzL5RpWtSe7CkaeME6USIFCUSRhlpFMnfzNMyY&#10;t5gAECgNYBUwzKo9BzLlHuxwuCIWronPPfFh7jLZdXQh5GHyIJdog1j0BargPBEFYsMLe6Q1SnvY&#10;EdsUQlef3fXOEx3jr+lJdsaeea48ZHt77ZDZcZsmn89GRutqkwvenrHeyo1lFdHN9hrzwqsDTIQL&#10;JJsNPVOahEVRbGEhbHL5T556rqGhKZVC7bL8Q2VhOxGPYvvHhv0HCbr+XmidnS/rSJtYBH0Wp8F4&#10;2Tzv9l70+jOmkPSzMY6cQ5OgCJOWwOISglbMvvqWUWO3GrewrSZaHb7vqYSXqQb04RUSwUQ8xHJ6&#10;EAe0jg5vDNYbhsVuCdrFHGJ0iXh5X0DR8gkD7CjWXKldHBgaeBzIIkSkPYJskQ+o4cyKBCLS4NKh&#10;C0hwwG2jkea3EACoYJEvxbTjN3w0GbAsuHS8TSzxt4kTjZMQHinOmabrhphe6YUE2FNpsyBJO45E&#10;OCRoEnejMnOAYbYZlYdNxPHfm9/5/lQ7HOeUZiORi4Ixrk6cNhTIqRt4PvJeCTYeI4WzPMjmOX7W&#10;WXfNdE1NvqzKthI5TJsPsEqZGiuKqYIdcMTkC6/eu7CuJlnT39796FH8YoVtQ6tEJ1Q1AtJ4Wv2Q&#10;z9eS5qc993x9TWsqg8HSeehHwk7Os1fe5s8CnP8QUVnfOf3i+Js/ndkOB0cgD9X7+ULEzaUWvfKM&#10;fOcnoOdI6CGmkZ4Dd7dWzDn41BVPOHc0QHjoHo2H7Dav8c2O6GqDrr+zHzTOtxLQFUGzYe1UxXIm&#10;fANdEwp0/YnmQO8YexYRBwmzCw43U8Sa0o7KrAAbX52J9koRNgmJcrM7IEj5lEOfm5VKrkKcK4CY&#10;YalUDuLMY0tkcrKu8ovefttEI8B8FoYu7Pz5vXeNKVMGLYWVB5t4+lT00wSIiAZOjtRC400kcdp7&#10;gi0sBegL/S70Avz0otCrUH35/BMehMmXyUydQBQXDzpI2lrphSiNdoG45JM1rJfDwfkGO+1nw56H&#10;qnOfPZ7q7Mwuaivvv35dR2e1zWUVjI6fDze3wqLb1dVZjiMlIyOoUXVOXWELJBrDIg9ff8aEZ+PR&#10;zkweA0FuGKmyaGjWop4dDr1O4POfILTsO6bzrn7yvqenVldEdXeIRdT1Qp2dmTkvP+tEuny4ehy8&#10;AEaiF+oIww8jYqLRbQ4ad/ujw7H7ffyfc647f9qffp0Lr9yQqCg75g8Nn35Wa8JEVeBFMCBCcBAE&#10;wBAdG7qP8voAGVE181oRoEMvGWMsq3yIPIJplgIPHwCQFBo/MGOo1CYRbcFYMh1ug8jR6vRg69kL&#10;6R1nIETRKgNYoVh7umdW0zzIz3r8zhJ9zfR0Tm5ZgCwViBoBPhyegDuYDCqfdhgtQU+jdMB4qPZU&#10;vTZf3olu0gqE/By0jokQ8j+iyeerRPgKk0gR/SKNjYcQUSMTafht6IrQRy7qBRGmALSNCZaLjB3b&#10;3fhGMmq6O1PV9evVvfZOfzuKvW9k7d0HRKORtib3rssb0RTOSbaTjQ/UJZVqmNDHTAP0C+lFLz1b&#10;yKUKBbSEKka1VRWx516bc8oFDwmIvndCg75LevS5D8++9PkBdWXUKjtsXN9qafInP/ViVU0rLD2N&#10;OlElxgwQEQMcADca3XyfsS+/MzAc6vh8wsydtl70wBMjBq83bGCNP7hfpqre2fqgaiCJxWmzUVx8&#10;EsqBVwBLJg4ALR99G1ZB4TIMgDtceXgFBDHgBR6RE3hEGF8BE1pCFHKDyyZpccqEzcNeDTzwjsSo&#10;E5daO5EdmGQgjM3jEhE40AJl5F789usmCoj72YLPr9GgmVjs/HdeN1YZedQZk4lqO0Shwe7T1koD&#10;fwlLgYAStaM9in5YXbkaxj7KCmBCbtLllgnZNWULfne/MZXSESwR2LfAAaf5hw7YfhaHcE5siYrh&#10;Z5vZfU5gaIO9E7uQi/brl2z7sGel4W2+Xb7pfjVHnjF0s32GTJtb1ZO0Tji0ZdMNOr2slFLN86tG&#10;NJUjxQYgXdoJ+RyLHJyx7lkvPt/Rkfdcmg80GJOtvq7sihtfvfX+NxD9vum7xP2i5s5dD7+l/6Aq&#10;TmKuX7RGzY3OC3e+usKoeSYdg0XBFk8qxYFsHBwV6MuKub+9cPirH/W3/XTnu3NHDe+c8Grd3nsO&#10;GjoyM++t+XvvkM9nvZ4MKhGA0loTlzQhHBiYPBvugSIeyBMoSBXYCtMNYBW8eE2zytGVCYBBoqUE&#10;GkQUBgk8xAGIYhXTsI4srqaXcBcJMKIh2Ei2hG/dh9MlpVijCOFuUYacKCy79L03YHohP+d5BdnQ&#10;mVD0rg/h6qD9yo8Gq4eDKKwmW8B9tlxBwplvnuLUguuIOcC7jNgjVqcTD3jifHC7elCMy08k5L05&#10;u+vTz00kKvJUrDRehgDFIQdbXjRFlkgMGJQQxhacc4NOvw4QsUtt50LGLXzweM9x+7agd/9+onLS&#10;zHLfDW+0RutV5zabrM4r9gXNRmPYeMeSL9pZNfuIAOcVZIZ97IzrmyY+/FJzsy99kQYY039A1SEn&#10;3zd91iIB1PdI0N13RuO2u7S+oQ790j6AGpvC153/7pabTDUp7OGgbgKFB+uFLjRK7wIIePzVmqqy&#10;AhbbWMI1+fAWm+bOOG/BnNcWPvBE+fnXxlKdhUevy8lXjLRAIoqlaIB1GgDTGDaAVbDLLAs7V/o/&#10;HFEfng+3rSwLBIhPzDCECHwlrGJRhFYWYsV1UUgxnXAHM5AhFxNRBScePXIcnCEsCE5OTpmfQKqT&#10;mDBrisn1yLbBZFwvQ/9PEGWZuz593zhlsp4ovwjRM5vKmSMwpZa49+YXGphvYbgyaA+vxHMO49CC&#10;MXd+JyYmRwCzuaZi4enjeS2fIJYLoBwZqIJvceMmgWAjRsX2o9kEKFQkixWVJm+VE+hzRbXlx7/M&#10;1eelnry5q5Dtblvgr7Fy08v3tJlCAZwUzhlIiNMMxEJtnRV2FNOJuwXRsFoBmRKQnEqsuvKMB697&#10;q3ERVqEAMZg09QOr1/z51RL7Huk7w/0me13peVilqSf2wbLaOiJH7zvpmAM/NKk4K2LnBe48OAC0&#10;MrChkbiJQWv2H49q6uhwotHYzocNwM4P2rzo9M5zLqva+5j+Jm8e/GfPlptiewCIENOKfjHAnD80&#10;80AkMc26jQWHCiqnWGqZXo0iiaYluNDG9iCFYy9DArEYNs4llSxZHDCboBH5HFQ5YJjZCwoUvOLg&#10;dlkgggNdY1RSKs544zkTDe68zbom56KJqAt+SuQPbz4LV4TIk0NhwQDlBGKlCumaJzta1ivQoU2l&#10;w4YUQSfSw7kZTbK1FYo6+RcnJefNs8IxdJk94nQVZuAb6xV3vRgA1Aj0a43I0lz4WjKruXZgRMGI&#10;ucG++zl7hy26M5NTc95qev2+bpPzTAG7CN4EFOgEpSLhfY9foW7tVd1cNR1M+mDa8gD6ZENdqYrd&#10;d/j03JPea2qJIQtLKmYJprUTCa2x06Xaie+Jijr6dnTWZY+99UljIgFQBvM2mY6su/KCf1z8pkkj&#10;keiRPsukZ6WMQpcmWjZi85VOPh8b2cgv92jeactmN+8/81q/w04ZZELVux4x6Nzr+hkn8/I93bvv&#10;2OPnuCKLNOIVfwA9EUBTWsQuAQTECyMaQ3uJ0RUQsygGKECnLMrF2YhhpifNVtF917GB2ROXFwwB&#10;sw4YTSPPdLWxx1WIi+egh7i2kINlIZTMdb4542NesaVWAHovy40toWSc8OyF82Z1zuerx1lE7avY&#10;b/SCew+dOZixChQcCJR0iB6xy8Gct9EGrzCvuYh7ZJhIbcWCM+7F3EP74eGoBFGXCoE6RDn04lC1&#10;LDvsr0CfuaxX2oN+gYuYpir4Wof80MEZuccbbYAE8R6lXmmkee+TWKSqbNQ244wT50ql6apGqUKE&#10;W/B+/3TyxJ1+Nq2nJ4z9OWYh2pKIhj6b2fGbcx6gvO+H0KBvS+98OOuCq17oV4P1WsBmrEIBrkDX&#10;6w9MMFmLD8iK+sR/4DgpRmnVYqHdjhgyp6n+b3cM2eGgUcbEH//XvCH9u+Pxwv3P14VXHPjU65XR&#10;UHLGhNRmG3YD9DTtkEOzzeGnq41hwJAzUZTIL7bEHcdSAscmMPMyMFzlgQzuPoujLgNAe0lgAXDY&#10;O9JhoKkLW7yzAmzScj3U92AYLlDIEzdDIM6WoBRNr0wquv48MLplZ7/2vInGiUGSn3f9LAyjxgD9&#10;ROKMV54yVgWY5d2xMiEpBGUFcOwRHHpgQhqmzWCDNSycAChg50TTcxaE8hBekm6seDjz8PvZzg4T&#10;Yh9ZBMK5Y+G1RSoBk5NvrhXUYt4Qu7KTDuCLmS/3WXCdFI0FEmRR4k/iSZcxSUSO6JBzxhTs6RNm&#10;JsLdjW1V2x4wxkShMRl3FlfNUwj1DwkZ59EbX6+tas1jiDnlaLPqquLX3PL6869N1r5854RGfFva&#10;fP+/9xtQI62lxrGVaW32pzw5gY8L8qd1BD3oLfNFKYAXEWabvH3nle0jBrbGIubVif2Gbz7C+PEp&#10;zy+oTKSSaavghlYa2Z3+ODVyeNJkuWcCMmhlAWveUqgLPX+vSqYbxAo4qHfUw80Z62Wlomi2QZYL&#10;wAFVE5RghoUTAy8MBDpXD5SV1kKyNptyGKYZLl6YR0FxNrDlBMRhHbl8QX6wMoAfY2xil739NHeW&#10;rBVk51w3Sz9Ho4Br+O6JL/PWNAUTnW/WTlvLq6pyNZbdRAfZZZkDshoQiwJ6bRu1Gu2a8LETixTr&#10;UrLCFbGFF8DLr+AiFvSdfdQeyYhAOPwl6hP83H0wgB0LZJJfPCI2rNhxFJSbQdB+1S35QVhH2CRO&#10;6wLSs02vz8MK98I7/U46b5QVdTCphE0K4qAlwiG6yrvTn32+oyvveVBh8Nevf/X2h9xU1NV3TNK3&#10;b0Fb/fLaSCROV5D65qWKpsbwXVe+0zCgEWAVy1E0LewtVCbGRnTke6HyeGrGS9O2XK81lTGdycr4&#10;qkPnzCmb+3rT1X9seuS6lg8f77acjM+XNLEgkUHwiQtBQMhmK1A97zhQJcrazXo50vRraYzVLIkc&#10;nDE8Ig2baEUPpIk7y7FXNjXtcqlb/Q1wUpT4Bmg8baQcOjHkq1AsJnB7eOaVe6fslo9eJlapZPQd&#10;5Oc8sfckSQHsYtEL33jG2BVsITesmIqYJ6I6AbTMAfriapVxcDsrFpdeELuGzqJhlV0PvWXF0PeA&#10;EEDTnHis+6YXxRTwcpBwSh/RUy3IRPo54hByRytTS7bO1AwkQY0RelM0EEQ/G0Z9iiiqXaMcCLST&#10;48ufuyvf7zQ+ctJQ7V1186A7xg+1Y+i5NlVGCoe2Bz0thCPxzudufr25EVkCJZFVUZ5Yb9crpDff&#10;MaH6b0633f/mi2/NicehEaoYU7i7O/qr3Sbvv/skk4qKTtG34gAHuJT1P26buGdFC/xxJeM/dtOc&#10;i05a1NmZKyuLD/9Z/QOPVR13UOcu2yX5C378wU0MrZSFNH5FzmsaAlBaWK4AAL0oXXwbmi7NwhBy&#10;GkB/hCaaoYMUlUGC+WSU88fBGLNhMnIKC7CJe811SZYm+SJMbt1BLZBGyUgkBOk7oVJMb5pD1g5N&#10;sEjFya/ez117iSzYNS/rqn9fpHDsj288DB8PvRMvnGNOA081YSaIz80msXmyGqAl6BMng7SNzfND&#10;Ydck0y99EDx1IEQ5+IB5cEILr3kMSjcemspmU5PSqcDosi7RLTsYprFlcUwG1M5ZEWhPoC8DgSgC&#10;yJLOcpQZkEu9ls2v4yvHbTXkyZf6hUN+dzpbUWEOPGXUx5MGWHEvuIIcHDhJAAXT0a02nX7KUZ+2&#10;tsMthCy2PRYLvTe56YobnyPnd0pS9zeinmTq4NPu6d+vUkDP/3zerqlqvePKN/ladwUQNS+aLXU1&#10;7BUKFWvvvMqex6x23J/Gnf+30Tfd1f+J56sP2St19ZnZTKYQSSSuvwfio7x/VcamaIP1YrA69NSU&#10;CAQ6MfCCcuWk3yKjiAbohFF3hQdbJcNJu8XLy5RGjNq84xJiUYSW2+PtmQJ3MIi/HswlFKRMHj4v&#10;7xDuyEIb0E7uN9hr1AJjX/7inIkdnY101jmCSlbWLxT4wEkQJ6Fh+fQdn2FlqOB64kcE0DLloDfp&#10;GiriBVmsBpyxcuWUM4T+ikAW9VYuuu7RKCdwn8oE+hBgV8Rb/gpXpwodEkdFGsk2w8MS5XCRdLj7&#10;5NcOdGzQL6oCMbXQlEVVcFWkinBwaESUDi7k8LCi9rx5NWWrDlrUWY6WV5d193w0a99d5jux8Jq7&#10;jVm4sI5qZhEcEIqCOjSYUSGTjl72h7dXHLEgjX2zEFDVUFt2ynlPzl/UrinfFQEEXFO+Aa2y3SUL&#10;WzNRLL+iYEhpbHQaX3+8oaHFhztOKyi6QHawLIp24pEVt1xlXnMNrxCgbv5ANh/AcN1CPOaHQs7Q&#10;fslPnuk2+QJLBQUxq6hogow3NhINsvcHDjBmaAA+oE75NgejJgMpVcsGl8ZJwhJFgGPMZEGVpPAg&#10;QPhVDnpClCOZmFYGkcBPYZZStKaMyoEaSQizNEvZteNuPm5Kx0LjAGGSCSrkdxy5xpB43Q2TnjMO&#10;lh1N9Y3r1UTibcfdYdw2DAhTeKg9gcMgiiIkpRMSZT7/oTyZdFblR8O2iIcjwC5LitwSIcVr6uw3&#10;/sy6rVb38hnI5P6I4t3gWdvgKRZ50sp3OSowMvJIinQUKnblzTmUxEQP9ZIZCkU0eGqRu4/cC69F&#10;tt6/oW5AqKPLbLNB+1O3NRu/B2Ox3m7D332j9oarJh+x/wJT8P0ClAhRUhCHnw+e/wrnsrmK+Bq7&#10;9KunGuXqqFXIu7GYNe/VPwX9+S5IB2y56ZrbJkyZ2R4FvFXHlt/UFr367PcbBsKtl5+XYbMpnMZV&#10;IYi64s7PDxs9p6l6xMDsqiu0JaLd+XxPLttTyGfAnM46vpch6L2c7FYhhCafONSNI0DPzRYP+fKS&#10;EAQJ6AXE2AoSl7BPqJEDyqjkij9ArNu8C4BGWoCEXHCiItuzeRmR1k4dfYCeE5WmiM0IlmMBPROx&#10;UKjhp9UXOTofhMcOf9Y6bcr8ybyKsjgGsa/NuRjsvthEVU57x6IXZ7+NycCZySqYTeWqfF6mjHCF&#10;oVq0VXoxnsudsepnX3h1LJOnl9dXcJGQYlclWi6+Gyafq2WwNYdw6TulSaXBZpfaQIAaoBmGTOAd&#10;Z9EwhaHvyGJ/oVEpLkKQ64a32sjpPyjTusg/5WABfT7Lx9/y/hv3zHvlkU+P2L9rm1+tvAhWDysK&#10;ZVI4D3aTlZpCJFrWfv9Vbzc1xdEmMSJ+OOw0tWbO+9tTQX++C/om9j6fz0dGn9EwuBLWVeyESeXC&#10;q45Y9Nr4J3m1nrATIFIdbDbgLqt/4a4H+//qqFX7jfJCVuadB5sHD+ziFZVctLEttKjZzFoQ3miN&#10;QsMAl28EYVniSYy0rLwYFYJe9aXON5QCoOtKIkEojoOHgIwlBxVCxGTxoicGS1YPDpfmEkBi45Gg&#10;c0azmMtqEQj48Yk9H3rPXKlaKICCHpCGijBr6ja444S3m6cR90wvkpvfbNBKQ8vq7pr6ignBde5D&#10;bn5YWb/ZR95uPBhItnexgz0AQRSMIuIwkEjBxHWNk+ieMX32qntFBvfTRvWprw/5fm5R66ipt8QH&#10;Vhmv4Hs057ybQt4mIlZf3/Ethh87EGhFH4PkeswlWauzaPUhDWwQUuBqwzf2QAQXBC7DkcLCRdFH&#10;nrOOPqCTPzoGNv5iiou9+qQpsY32GZbOVwxp6J7x0gcmw2efxeSjIsh3USOfS0RKIrP7EVs9987o&#10;inhWOwWUNs7vaP/kvOqqMrbqWxMQs9y0xf7XVNWXK+gxzNBBT1fhpbte5dv2itZdmosDNt7aZK/V&#10;KlZdZ9aMul/u0XHtZXOaF+ZzbmzIRgNvvKOWb+V1Uv3rk2usmtlt+1RDv4Kfk6kvoCyCnkcAeoi1&#10;6H9zsBDh1TRBLTIR1rmhoMd8wwzkFRuGaaJoLxXZMh/0oiSYadtgz7lhpSC0n/ZVxCo/owA9ShVt&#10;nvjBckFDJznaE3jklhOd3Tnr7VnvLYlskpV18zn6D18gJzSnaeZbC94zdpRbC0rjpSQRHnREsM7a&#10;OcVp6UPYPuYLuZmbHRwZUIdJDTH8XyrBPFRUNF75oDFldB14ww+NS3D/TKAQdAoK5PoTKJMEcyDL&#10;Iwdb2Dg9yAm1YAgwQJyLojduiPP2wH7Zow9I8ql/7Aewd4pisxY7+bxBq2w/NhJD7Z7jFLrbIhTM&#10;9oINXYMEtIcLMnuaCT9049tePkU3i1lUek1D5Wb7X8OqvgtCrctHDzz5/usTG+WBErSW2m5uid38&#10;5/dDsQ4sUqIj/AlE2CvHuM45v1m41cb+VXcPwpw+7qBZrz6woLUtV1cfPvLsgYf9tj89XWzU8haf&#10;HXGpOyqXY0+dyhjr+ssR8n2+6huSpSJZ5cEPxAIcCmutnbtPThvYcl7W5AiJY8OGsRQxSs+H6zU4&#10;ZNEoXRaU6lgjt5LGjslg4xDzJMJ5e498b6VYxyHDxj2fMXUHPvk3U1Yh2kJfFqNcwcvybd5fIPSi&#10;LHHQU9caUx+4bTzQXwhHR9BmVCdrKScAR822q3Kpnkmjt4vz4UUwf6GyxciyE6GOW5/GLOLXIFAU&#10;+01PBtAP3Bh1HdFB5gZn5nIUZKfLi8hoT5St5WyBT4hVFO1BIipHWV7XB7B1xebD7zGrsal+xM8G&#10;/ePfDf0H+OmM9+dTF0x7YUpFBaY/qpZSLAghOjoUIrc5JR/6+1vNzVCFNt9Ews6k6Z033fdmkPLt&#10;iBpcLvrlyXfX15WhvfTufD+VDW24+vyD9v7EpPmTDQIdvrnSxMIeFARlFfxtt+h5/zPruttrNtt3&#10;1enTB26yXmv7u/NcL1lVYd/xeN0q2zfkoSkMBpiJNkIQDSMoRbMcbOoFf7KRpRJohMT8gJF45agQ&#10;DTJswI3eB4u5gSwWEUvGEWVugFR+KwSkFr8A4lV/BGwOGyXwuoo0CRWLBMKCD9TKKiG1QyBaK2UR&#10;Jr8Tm9U545XP3+Rj418kywD0S8c9xDvRqYs+e2vh+3wOi5KlGWyJHFxIAVDUHiWDPbR1wsuTh2wC&#10;L9iEkRiI+TKynWiu0PzYBGPzh3XFRkA/vD4LDbM71Kcespo5TOTCQOUr9GUFhj1iEbZYFM6VEHOD&#10;YaoC0JdpgzGKO5ffUDtg/dpkT3koarI5K583G6+ZxiLvy+93YNTEyZSCpCL0ITwd3W6L6btsPSed&#10;gc7ZPYCrviZ+xO+/m5sXUOVy0Ann3OeEYyGdnPINYlen9+S/3uCP3qD19KExxaNPPT+0fNWfHXbm&#10;CE6AaGj3o1Zo7ywvSzifTK0ds83IQ08fVl2TbX9/4YhB7fksL69DZNBbUTFE004HoIcqOQzyZCBa&#10;q5ZeUA47TW+Eg6dRxQrNPMdJFmLuR0WVlB/CqkshUoQrAGsUhOmaLgPPG98pR6DE0VXkccoBB2oa&#10;5Vo+cFA8xHBy8TH99nvscpOolDZTgJxlpWDAynkuXB3m9s1SwgRLVO376KXGwP1TmfJtN2e1wMtE&#10;4ERZdkO2J/vZ/nsv2vXQeE21RdCruK8gVONUlLVdw+ewghnFvlDnVKDeYkBd4UB/uTyKYiWF3RGV&#10;soiuDwJ92iYOgyK4aPXFWRJzMxCrlwm3tLrH7Nu2+To9kYj9swOG+G41t9ZgwKyj+aRMmdtaHFGp&#10;NBt65O9vpdIZeTs6CXOwrDx+4Cm3a/TbEOr4utTR1XP1DW9UlgXXVqHIjs7wRSd9xAdK+BQVEMPH&#10;KQZvsN6OB24ysCF7y2UL0PPHnm94+NmB2AqvtmJnTzpbWe3c+0S/6jWHtbdGJj7RdtBurR8/0c2X&#10;KMFIUMtEDzwZfoMjNoNaANqKFkW+OdLJQGQE97gGWgY/nAFZKJAb+DaSzpfoY1egRpp3zkC+gJjf&#10;y3AWkU2+ZIX2MXioC1afqy0ZhFPQIN+bQhTZMCc5H9BgaQ8aZiWmtE56a+arFjx7cUvFFebeTyYY&#10;UwpuIcP70pgnKZLFJUUw44Rnt0x5ec4rll3ONrDL6CYaVmHZdZY9uGvy59MPO2jKoNVCr7wTGdAA&#10;JVGwiPtyYk2oIRLKvfpRLt3sw/yiO1zZ5EsSIp8TGEqWlRA9QmdV/1zfqGSZ9oQ+1e5giyV6IPTZ&#10;SGgbgcAuQC0I2yYf2n+P9C926Xjq5s5Lz2h6+J9NhVw6Fotutt8g2fH7/EWmeAK8gkPqUBTFumQI&#10;wibc9c/zJra0o5HsJXpRHo/ecd8Hcxa0Sre+OcFVkRH6GrTZL678ZHpXLKp6tvIFO+T0LHrzIXmZ&#10;q4AA7Y6bv9007vKb+s969X1eFnCqYmPXKJj4H4+dc85JjV6mcufjaie8VROLWX4h2f5hC/tSEHeT&#10;HeMlbY+wxupKbbLzrC3KK4wcYo6NjpNkSY3UFJgIPg/mXdPBAG9CHBLCGnqENnn5EurW9hfHlcpE&#10;GAfCyNIDUQ2AR8/KqcOjWSCcWU0xt2z0Lb+c0TWbU4JKRaWeNE+gD/LdgbHa/uV1E5uniGvENCmo&#10;s0KE+G5ZuLLnmMdFMlLgJ3Z0v/5GxxNP9Yx/yJq/MFJVacVi3IHzylEg4uuQVON7nanKsw4ZePyv&#10;PLdbtueYhG5w/R418kKPa1kFxtgA/nQPKvIt1/J5YYffJ7A7BU8u/PO6vsnLpEXZgpTVyzsoK5fk&#10;+TuKiGb9jLFihRdeK9/6AIA+9Pc/zjn24LkPPjlgz2Pr/RlTTKGbbzrUl+vjHDQJgbyJF1bZ9ucL&#10;O+qjjr7fys/l3GEDExMfO1379c3o6+L+1femb7bPP/s3VPJGHOl648L4a/c+vfG6s00G/ihhJH42&#10;TD4MSZSvkI44h5w27q4nBg+u75z58gz+Xiy5wjseMvL1j+I9XVl3eivv3kaqmGEE0BYYDD7bAXjR&#10;kBDENOE08xhkuZyvFxzBQKuAtoAN6ahd98HyXAh7xUsrnEuYi/wdwmwh01loT/IbL9p1vjIV44mD&#10;MrHecNQ8ENTuevrNjIvB4I9KYUiAELSNUWAYLcD8wv4w5IWjdiQWiccT5VVvNU3bZPwJFZX1OcfO&#10;cUUh0LhE4Yy2Q2fYTMRqGuI1C1qn07PSKaHCPS+U92MFvyZdiLS03TT2gDE9Xs/EiZlJn/hz5kIF&#10;oVgMaymsMouAWFYGZnmI2srnc/1qVnn7Qd9t5s+rENBIBnwFZ5ApKuCUQFcJX74DVgZcZojRb7X0&#10;4ibYqD5+68TifaEvZYljIFhLyXyI5X51yoCHnq2xTW7PbdK3PVpWloiPHtr04eMf+WmIRV36VRrK&#10;8sKoZwp2NDd9Vr8xW/+8/4CczHPW39iSfPz6X+209apBx5afvi7uh21ybjoHtdPSolQ6E9pg9XlP&#10;3/qMXLAXZ0MAysWOxjUMDE+fWTdmm7XQjQ8fn776yl38EhdaikXHbDV0zsL4cb/quuKPbbyTOwA9&#10;PRlKEF9ZElET0uG6oLuQLDyoG4jxYNGBG7QLdaEBxBf8S7jdQD4R5wDrlYWulqaHX0u/+H76/cmF&#10;BS12roA6tDuUI2ZKwENEQhDFCJr0n3+EF6cGwSFK10wJsDxOfNcjTmhTKFwTr+TPewtkeNWaN+Ty&#10;nKckvpqV08d2CkiTXWrI88Ou+FuuH3E9nMXLtjrcZAFdDjlw33n7AGc+WyMtYbu+Ofkmu6hl9OcP&#10;xRtqfDdHOEKiYloBx65g4qPVtK8CxJJFJw9nC2cC5mtB7YHFH7oKFg3fy3NxwMpAFaEIsqQgv+Ut&#10;8P6PsDVi0+E9OadQ4BB3dmRvvnDRIfvO8fhqTtGc1CJFZBpgzUlkDjplqwefG1WWQGvBYMFA5fPZ&#10;9g8uDDq1/PS1cH/vY+/ud8r9DXXl0hlioLHZaXvroZqqLr4KC+gEUtUnI2RxdkzMWW+XNT6ZUbPn&#10;Ns13XjXLz9DztmPmn3c2HHNu/3AolZ3UyVfv8vekFOVQJH1H7mV5tww0zhceoXaMC+83pv2Eh4Mz&#10;JoD6vkBAmH4/EKnXfDAZbOz/aluff7nxwjty70xOxKImFuENlHTHKUzOX5NUM1+7gGiyL7eaZkmB&#10;USzl9CJXC2g1SNVAUIKFaWZx1hzOPMaY+W3I60qW/+6QwScfatwuyBerT7TRSCt8bS50vE+BqwEh&#10;XnRaUL3MEGTJTIA9RhTNE38JPBDPL6p8eEqyigXY5YwSHyYcOuX8sn/dXxGLh1o7/JVG9bx1z/xE&#10;RZMMqOdlYLX6fI1FzwpzLGccJEad1fasr8FKi2bQALR1JK85e5ej9t9YO7W8BPR8NR3zp0fq+T2Z&#10;aN33e1KR4/afUlPfJreOqTcioEQuAnLD7OfTq979qBpjtOs2WUigxQa885XHnVMFd+JfF2SgJu5l&#10;KZDzhHtZ7plks8WBVq8JNYKnVAuagIB6CIgS9LwaILsL+WaqPNOcmrThwYv2+lP484VlA+pMTbkF&#10;6Ifkhi2IXT7QgHt5ClA+J2np8DBKtPdyOKXDLjiWHowKDw7wq4RitfqPuIYlIJFvRdBoPNpx71O8&#10;Ix/jJFsp2bjz8q4aIG63ZNWV2+OgXvEkGcBYcJcvTiYHTm+L4nLJABJRgXxFqEaKcTFS7IdjwuEB&#10;61dce1ddKBJuml847/jWj5+YmajI3/bA0H2PX2nCGwNsLNJw5MLlJgbHCaUACZ59GMdo97m//qSz&#10;J0LrQRj6NZWJEy54RPv0DQhyv4JuuPe17lSeX1Cg9fwqwkmmctde8IHJwBgTqwJ6aY0T8rzEtBm1&#10;JuTwakreLy8vHPy7+jsf7G+iIROKbnlgtRMtW2Pl5AF7puXdrigbKA7KlevE0Cl6hhykQ5tY45kO&#10;2TLu4lDR0lAdUpCDwSsM9PmrWp5/e8qwfUML2yL9alkj/UFWQkWxiT8g/dD1l4gGyCl8/Hk+3cw7&#10;8qFGmHsStATgihFBAFrDJkaeXuCEZPtlIw5LSw9TOAXQGCCcOUBaisQRUa9VjRrPvHbkn3G0l+ty&#10;InZy3lsL/nB84x3j6ytWG334mWOefLX/lnuN/WxSv65UxCpf89b7x5kY5hQWCk4YOs+Z6B9P/CRk&#10;uuEgoD1sEIHgXPGvCVLjctNX4/73f36qulJvEiI+O7pDF5z4KX8GEN4I+yxTH3LQkIg1ZMsVVtxg&#10;9XMuHzFyROcV589pXmjKEtEDTx+y/m5Ddzt6wFsfVeW6UxNuTXPRVCsS7EfZEZ0DIo22h34RNU1t&#10;Btc0qUcqQswPGZAiLxfAEJW1vzZx4c5nlQ1uMJGiS1Ok3tBPBPRZVjweaxv/HLf71DlMFKwXzYQ8&#10;WwP1MlGsPmBNYySJko4EpCv0kSMrAK+YybUHeRQBFRAMYJLVGMDhasxByDsnHp4688RFC99qa6i2&#10;xm094qDfDw5H4Ed4Pal07SBni8NHVFZ5Lzw355BDx43bbgPPi9OcoSBnIyrK/u2sT1q6IqyB/bCq&#10;KmJnXv6M9Gm56Stwf8M9r3amXJhvmkxsujzY8fSZv5kUGHtCUFpG4DomZy14edbfrmq6+aH+mWTN&#10;SYfPn/zCTMfvCYXsaXMrX36nPJN3LzkjU12b4stYiGBqNoAvbzBGCuqkz4MPiRTZcOZFHoSlIuqU&#10;lcqVGcRgGbw5u54ZG1RPBgrppcVjP5EoJB7teuRFY8qoLpgXoEqMByypWhzFLl10LqRqvFEOdkqv&#10;2UPJsitjWWTQiQRCBOXKwLmBdGYiyiGDNG4BLji9G4HEWvWL2itiUSse7Xn2XzOb35iTyaVb2yov&#10;v2HIlpvMvPXWqVPeHDi/MUFoCEgI1HTksP2m1Fd2FOAaqlB4j7659J/Pa7+Wi74C97/981O1lTH2&#10;iH9uZ3dYjH1avPCipedc1I7ZJuL94dLKru5YfJWxB548dsxQr+m9OX85dWE+39PR5O22Rc9vj0ny&#10;Gg4KBp4MdcR7pGj+IQ0peokdHEXQowpqWepiRQjDkNABRTZaYpmK+Wf8KxYO+/z6j5oOWv8TLZWA&#10;0Ego9dI71CT0SfiKmYcmqVVoWr57Fi8fOod1wQDJZMCwyEBzUKBk6B88SMcQSDqAziwFBrZbEC53&#10;reksogTHuKHPpoUK2Ri2zr/YoW3+63O32KSjrq791ovnua532iVDjKk7aI/5xslnc0WAQSAKEiH5&#10;K874qK0TCNF++NUVibOv+CYmH0KXSQ8982FPsmDLXd00r64TspMnHznZZLBysUvSE8BMG4eAk+3G&#10;RjbZ0Zkrr44+/EK9s/Kwk8+vP/mInp6P2xa+2/TQDd3Br02pjmBauN9E9whl0abejIGQbKRwiAYZ&#10;QLfJgH0VlwhZlzFsOhKJjtuftspivPDwE30lcbiccDrbPfUjY5dzIGSPxOHA/pqbXejY4e3+hBoc&#10;HsAbDHwGTayPDgeGWwdFx4VeOJIwfLLH5exhInkw0DwHo+w6K431G+qz6ZxZexUuAX6GL6Dde+f2&#10;sSO7Q6Hor/803Fi5mhGdrZ3aAKmIYHBMOrT/HtMbqmDyZZeHvtimYJzbHljum9Ugbpl02sWPVVcl&#10;xD7QB+9MRc46bjKNPTw2dEDWuACXvBIGP82KRt07r5je/cHU3X7W0t2Rq6mOXffv/g0bNCBzQP+0&#10;yaKA9IRnbTqsgsrBv+iLbZJ+sgoxFRgLahk51DiViPWYax0mPO8QznYttDuSvNcDOeD6ib6KOACx&#10;SPcLb8l35CGiEzqFZyLmTL4/oe9etPoYCxp9bGH5PkZomUYHg4JCGuUAyW5TBxcEBgKHCwimE8JF&#10;nAh//sJTU/mC9acr4dwn6F6JkHuumJ/Pu3+/vV8+XTPvlY/XWznFb8YoKIC+zCj34t9+0tHFZ3BR&#10;P6qvKo/97tLlfiQF4pZO7308+/PZnREae+DL84ydy6Z+d9xUevZoJbEoM5gSSge0FvIzofKy5B1X&#10;zWp7f+6owZ1lcb+5ueqZl9BnuDeqJsJXzwL6QB3oFa/NMks2VTbmGrJCcusO0lEXhgEhejicCbxE&#10;QAa3PaWLEph+oq9DREwkkpwAM4l9GoYA+1HdyMLq06jR85R1gFtYj++SkDIw6hgjqBqaLo4mr/no&#10;/hWYkFICUN7lSgZ5YEjeQSKlaNr8fOSI/Qt1lT3JdNlF19ZijeeoZkJrrNqz5thkJB49+eJBifKk&#10;za/GWJYFIQrzA+FM6JB9pkfD7Z7LEUeWE7KaWjIvvL58b9rRwkuh3/3l8arqBJY4EE7JZOTUQ2cY&#10;08XbdMUqMFUmsnQVU1YuJgqEjRsxmXBNXddD17V1dCOaX32MXAeg2UaN6Am/nifoGZUaeDEeRRFn&#10;rph/WBBZWAh6lsKSQgsEPbJqnLW4H2qocwseB+Yn+noE/cHFz7z/seBeVk5erySO5dIZoUb7zm/B&#10;OWRiy6FtsEiY485cypL1Qdyk0vDp4CHATwYFFDI+LCK+Qfami7OFQuGPl/ObdT5sE/NnzKyZ0xgp&#10;i+cffb6G15rEHaCAYkUMYDqZ/LknTO3qQSCgqqr4GZcsn8kXiV+g1o6e51+dEYtgkUJr+R18MpU7&#10;/4RPTA6tlOoJfWiEqNOOWfG8LAKIcWPqiSr/eU8VbMTqq2YHDCpwzaIuwE+TAOVyVxQso9hXQQS1&#10;TkCrFaFk5OIPzLxbAVmybsLSI4vDAzmeayLxQdaAWt5O8xN9PSIEgeDG1nymiQ/WiE2V90gHtonK&#10;53V9jgV8G94kwhSgEBSG8ZZvr2DywQBxOiuYC34MHlLEwEMga8II0tvBkFG47NzyoV22za45Lh1J&#10;lG99QNW8eXXHnDlo9NbDHDvc3mHtum07DKNc1tMJJme1ksBGNnLqkVMKLn+qXm6UsCLh0Nsfzp0z&#10;bzlu0oTQpdCfr3u2rDLBSY46fSuZs/fZbkGsvMsUBKzaFDQCFYMJEA/FTzhnFM78LRnuBWgi4Lr9&#10;+fpEIedd8fskVY0Wc8pytstGCugPNAWVBd8CyjooEop2hUU4KyRF3UrpP/WIxVTX1kzVr/fxu5Nf&#10;816jn4gE/dpW8qMpgk5BJMZIQcnR43Bg6IuPQOig08+UohgRVbU4M5JFYLAULReKYZj6ji9lEqQ6&#10;oGLaTOGBa3uy3dn3P60bttXAux7rX14ZaW7JX3TagqvPmWdc247TdhIPlI9D4Iizi0DqqH1n8seC&#10;+N0Cmu1WVJSff91yXNCEuKXQNbe/VR7n/aMgnLu77HNO+Jj30ijm0HoSpiACfO7swn8MvPqmFaMr&#10;rXjB34aaSJkVy5uId8afa1wrPnZUeqvNcrxgL1OFzgzL027obgZK4bpHxdNOqGQqTtsmqkQp2gzW&#10;GxyYWUyENnmbSHboKcemYxHLLQTDwY8g9BN9kaBBaCcEV0dxT23L6opU9S3BQoeHYIWW5TFcFJLR&#10;ZwJtEL1/SpJhQgAjJYPLfE4VCKNFJAtHChNDZgUZpKKcM2pE7pTDkx3tbizqdHdkttuoJfnhzDOO&#10;nQNxcxdVn3/lYCsGmdIwSgGpBAfLxbm//qynu0Brj2qMHY+H/nXvu8LztUgbvRg9+tzHebnYCInA&#10;Vr5gjxvVuvJKjXz+lbVrV7UpMqdN6OmXYsZOxeOJC68fGl1pyIXXDL3zoUGX3lzuZbxb/wxjD+cb&#10;4qiXwIkkmnGA4EEyLEBHAF0QToSpVgmwc/CAxPBQoUyU+cMFlNaFCPdGv3xbqrGVj7BAzzoAP0F/&#10;2cTBDYWyk6fBk5brB6JtGR1afcG0biupZD7CJprHDhVABIzFbyHkOGF0sOTA8NEdEmkBPGS2BMV5&#10;s2qxCsfkzGVndV13fstph7Z1fbTwgevmJCr8Ox4YtOZOY4dttsqfLhnd0lTOuxUoubjO6/YjH6rv&#10;37bZek25HBog3bFNOBS+8+F3NPqVBIlL0iX/fLGyHGsMwQOpPanwH476jBhih6XWAFIsS5vtmpfv&#10;nT7pmekrj+rIpHPReOLi6wcceWa/eMLZbMOeDdbJ0tgTm+g5WymbFe0GolhYic7it1QAsKgMaeTl&#10;KuEB89QaolgYqEHZHmDfRZOCAGdRIVs+cuXR7z+a7Ow0yRSYmPMTLZugbMcO5WbBuPJGA7mSJhjl&#10;QANevLzDPS7BClUjXV12B+qmJUImvVOml0aWoIdpgxiOEFPwL09dyGhwwcaQYZSRzIp4lSJnHXNg&#10;x3mndM1dGDro5BHOisMOO2vEzAXVVVWmrM65/Nb+2NnJWCrqlCCBU+isYyd1dUXpCojQ8rLIX/7x&#10;UsDyVYTqF6NkKvPq27MiYfYEWIU6coXkgfvM4XdVZBZoohZBJOyEFffnLai97f66FYZmXn9g5sRH&#10;5646vCPZlct6Tqor89wtSd5VSn7Z7KIw102qTzsvBoM3nwUtQX+wzrIW5mIWyyP3IbJwB4wsvZ9H&#10;sM4ZojfiIyviesnyseNWaZyYX2fV7IJFVjbLEQz+hPQDZz36hjVaosWjjPX5/zrHFzm/mFI6grz/&#10;LEGtfsguzJ3Lx9mA6+ACJQYCu1XkU6UCJ0mUy8fQMz/l8jGxyBkg0CePWPTAZqkcjBnGV7KIFjDI&#10;qAWDDslhGH/JjayzS9UqOw56+IXaRCKez7gNdR3H/KLT2Pl/3lPPmynAQhigLM5cbRjNRLbdYn48&#10;0eG73P6BIxxyPp6yaGFjh3bwywkiF6Orbn4lVlGmhhQIS2fsQ3ZtNKZH3CytG/1EJvuDnX1bc/XQ&#10;Dcce9seVIyutvPn+I9ZYJfn6g/Pb3l9ww9nzej7siMQy/HEYFtDewkSj3VABpEMCLDdSRSxVLIoj&#10;4qlU9DBwZji5WZ2slbySIOqTNtD5IQ9K4d93s+FQZJVHnhzy6hP5MaOzixpNZ49fyGH2wLiAkb3i&#10;7JODk7rPwcWkePSJyhUDVMLy+Oeuonj+kkO5vzyldEA8Pn4A6Nu229yCT+qT+04FsfiTki1jodAX&#10;W82Bs30uAgHKReuCQg4ry8DkF9dzxDFwksiUYMTBgd5KIpPkbA7YwzcFO5VO7rx558ePzpr2/Px3&#10;PnGjjtO6MDxvTkSudyt7qQgagHP+hP1m92RYGaOWX16WuPLWV9j4ryKofTF9r7DFRR1JNwysMss0&#10;tkQ+fOix1Vdq5o/OUjuqFMVu2MTdw363+n1PDSgUfCfkZXPOyQe1LmjKrz7OnHRgIZIQD4feEcSJ&#10;OeEXIgyLv8R7QmAP+MU4UtAKgJgBUSvXB3ktgr5TgPOhWCS4n0dGiAHwy1UIKkSeKzchm7dy16Rb&#10;prfccmfX+EfzUz7jY02oCp3CSSnQ+VeQPHjh1MQqHHZfSpWK0XnTwVBSu8MocIx2cGMikWIWIkwg&#10;9SkLtmTEylN8Mfc/Q56X7u5evbHT+EB/AVGfT/rBprvyiCBaiI0ZnyGUpwQLDFh8R5odPEDIR0l4&#10;Z7qfxypQTOH6LtJQEN0s8KlFGnakS4rJex5S+MAun2zE2XF7ktbVd4TP+HXOmE5seK+7vf+vzx8Y&#10;CjvH7z/n8j/O8NLAAWqHWDCgOraEDQvnF7WUD9xkj/4NEEjDwd/ZsrxFb50jFX0ZLYb7+Y3tQza6&#10;qH9DlUix8p4dC3XPe/0Rk4J3EeLv/mG6Asf6mB8mcSwWGbdWwYv8+69zPpkav+r2ulDYy2bD2aw1&#10;dEDHzJe7TVbQGeCVm9fi41QY4EjgLwLiBLEI5K5IJpX6RXx/i2yAOKX55gKCnhJQXN5ZyYJy1RmI&#10;kXto+c2KnDEtLb6qqwxiXS/V/d4HhVQaklEygFcoZMfjdiwuMUlZGqHmqB3Z7PZDk24OrRc0K5CD&#10;/AC8QYrYHgkHM4wnfkeHkJZlYkBIZBZUc8VTTcM787zR8D9Jvp9qaV2jvcc3HfKooWc8PjBuA8rE&#10;MUAGcolgNh1o45sA9fksPluILKLcA45ZxBZkA5RkFkzzTYMw7nk+kM7eZhBDET7CzJcH4gxtZGEj&#10;LIsg5sPWoUIqGS9bY1BdTTQS7l7w5jSTS8vDzgUxbFIp2qatgoR4dvWddpnfVBsOAxPU+qKmjsnP&#10;nDZ29ABp/DJpMdyffcUTl930Znl5mGuG8Xt6oicd8tEFp77JXyPk1S5iUUAJPNkm5j/wxKC9f7Pa&#10;aiu2ffTkZGPKYyuPiUXC5eWd86eV3XF9x692T5osnEXgPgwtApfy7bfAWow0VCV3QYEBqx+yAHHI&#10;Fx4+egqUoUZ1gYh+Ty77iKOJGaLMskQQQJwqEMgdMJ0fzAfWIq+7kFcjsc2LkWsKzbfc1vXI/flJ&#10;n5qQXBRS1AVrpgQRMHbBuD1+NszlCAQmmpaAWYhJxZRiGDxoA6UwGDAzs29ZfGIMsepVZzzOZZqD&#10;/yD5frq5afWOtDHdatdpfX1MRVpohgMrC4CK+acJdxX6xQcCxcB7KJPnE4BM4baKjiKtMlcPAl0f&#10;MOaKIfIxEzyXb21gG7LCLKIA66i1xs8b5iys6mjLff7irFEjWviALhb+vC4p2hKBPidP3iQy196y&#10;6mmXblBVmeVY+X53On/U3mteftae2sVl0WK4H7bpeeks7SDCSG5sDs9/6eFB/TtNHkMeATRhUOmT&#10;0KkImbi18d5rv/FBzc0XzzjkF83/fnDAL08fstaKPe8/3rNwkd9Q49GvoH8S4RdMgDgWKyJSjb38&#10;9Joae+yTaOeK7goCRDb9Ipp2zhAab94hSFcFYchEG3DAUGCKagpfRiKPJiJBW8g1CrVgXhUdUxZB&#10;TZn29tnHH55++OFYWdyJJfwQS/VqAUwy2qUA2sR6GeaQIlGSiWfEiiVFj8Wo+OtsC9OYolpevCw+&#10;ghq46geZ/0ki7ptX78j6ptui+VQ8ufKWbowcwvIeEb4NQWAXpAC5fL47eJycWPfpusjrFbhKcMII&#10;lPnuWHIC95AiDAgA3/zKBSfeTEmZWE8weVwTzV1zc/UJF9fBzT71wKaLzpgjBj40eUp03JhuP4c2&#10;YNpALKcfAygYymdzidgae/Tvh0UDLeR17Hyh0P7+eezgsonDqbSwsX3uvE6AXkbIL7j28KGdg4a0&#10;yT1xClY5mG0DyV1tlW+8VxEKJQ/B1tuE/nprNbawpx/dAxdtYL+MY2PRxLASMyjAYeV+SCVwO8vR&#10;Zpj7HAG92HUS+AUFNPwgJIKDmw2W1to5NxAnjgVess9ENmtDFmuhzyO5AnrwYGGhgPm33zRlSL31&#10;0ktlAwc6lTV+lNsmdcFKh64rODTdc8QbxXgDCxLAss0osaBRpvSNMsydAY8g94tlJcAomx/07T9M&#10;fohKhq7EuKgySTQTyMAQEEtIgKr5SeWzrRwgMU9ahCZNdA4CVHTOU4ieuUSzd7Q+YEPY5lBxCGU0&#10;RUjIzJ0X/815VTWVZvjA7ovOaDKm4vb7B62x09iVNlx98rRK7t20DWBGKW1MwY6Wt6+3WltOJh2y&#10;Hcfq6Ex/Nm0hmZdNrF7p1vHvJcrLUFYFpLPOIbthwmE1ER7pGJFFOFom7F92a4MVCh26V5YGtDXx&#10;/vuJUKhnv13zXBz4za7iT+WrmmTwIUPvYaKR11xK7j2wIEjHiL+i4uivB/xycyw1LCnULyqiQ0+0&#10;ciSYrikIy4ohbWa9Zs7Vf+046vD4wAYroW/zZHlODX72OYpR4WBImNmLIPCVxxc5v6SsVCnd/88S&#10;PI6E/LAuVx+qkQ1hACu+XnWRHRcbRpWKWpBLk4AzWi5FBM1yGUdScKiVJI8MGSI8KywlXeRwTRR+&#10;SgCL42Fr55tUxrvijMLxZw9wVhxyxFmjZi2sMnXhMy7vx3aBTYeGbUNxRaNz6F7TU/yJHfYEMsvL&#10;orc+9J5El0m9fs7aO18+a1FPFI4DyV7UGJn14vjhg+DkwEeX+1RRDb0UCcRiteusbdsxx2T33KEj&#10;n4/e9lD1Ufu2X3NuMzxh0YvuVjFJ1T+BgiSFmoIjzv7zaXzyiEz6M6iafjydIhQUKGOb68s9amJ+&#10;YYT4SjopJTcSSnH2H7tYVMq2IVE8HAwCbTz1IouA6Zo+ec5qK0WHDGbOD4KzHxUB626+UFWz8gef&#10;+QZ7R3rwwYUayfPhlIt3jrVfXokD/z7H6QDXxeR9m796Evj0KEVHxRMvX50luCIoi1zsbiETrg7S&#10;aZMtXpMhD3wnX1+NTwl5fpMbcTfco3bqnEQm48mbmuzuHnfwgJ7f/KrziF+01lV1moLIDPwrWGSp&#10;OpRLZxOJ1fboP4DfLgD5OdfUljnTJvwh6OnSCEBU8j/4dEEEji6nkeW6pr6+c/hw1ESABiycmoIV&#10;xyxYEHYLudY2P5WL3vHwwPuerohGvTDmTKHMigCFahtQUL0mECVLAIlM40pH1OKQLD2jdgSZSUso&#10;zGoVJAOpvIaDiDKrNAwF2WhckMXFAfNE/RVND2psPP20cH2tFKQIKf6/S1zJCm5kxDCJiAmnhjHc&#10;ohmudeJeQofUJBKhSQyrxDgAqnlJx6GDgqMkBJ+B/pkIKaySqUjUCpgrNkuq4BD5Jx2abu/E7tXu&#10;6U7tumXbpMc/n/fa57877vO6+i5WJ+MoteAswhF2rXhF10ordMMzZy7MqmOmz25PY6u6bFJW88hz&#10;Hzsw9ZBC8jPZ8D7bwUPKFe/4BRu1wAA65lmDBnmdH06e9MSkPbZuz+e7Uxk7HDb/urfKqq/IZhzY&#10;cbaJH9pPdEyEsPv6vaAeJU3hQFfIg8VBF0EmQlMEOhZRZRYhNOGyqMmTALAAXBaETarACoay4C56&#10;OBTOlNTLL9jRKDJ1TP63iS64X8iHVlkdEfrnHCxZcvXyGjQZPBgOVlE7E9WBQVS+tOJ1DkR1EHVw&#10;uVZLCoQIVIKCHEpZZXWUNV3E0jHRMYXdt+EnjxjS/q9zm/wZzXdc2VhWZv52U/0BJ63xq5PGdSfL&#10;+JYGktSI7ZFWwbL+vjvPTgN4zOQIR+LRB576SJiXTirIPPT0J4kYPAfOJxRLZsw+O86R6/RYqpBQ&#10;rE/NbjRSvvK4DfZYYeTg/G2XT898tuDWCxeOGtTd3ZrfapdwNI7tvrRAFjzpsBRnn7FKoTxqpSjV&#10;vkAWQfCQDZXxRF4EkKJRnCFTijBdSLaz4BEOUQGzOGyB9QokUJjr+XYmyxnELv5EotRcLrHO+ghy&#10;y0S30oLDzycJRWk88wErGQLFJfUPxQpSoVwJ0IrRVPHyD6YCcM9BJ6eMJEWpB4th4ggSAOAnGHSF&#10;BoOOqQ3cm3xu5oTOA/dO//qsirq1Bw/fYvTplw97eELN+GcGrLXXCobvEBFOCkcpfErYDe+z/ZxU&#10;mhWTLBOPOg8+/anGlkooRnp0wpRYRKcvHH60Irflhs3cobJLSARx4eM5ZBbOjyWT1R98Wh4rN/xx&#10;5nzml3s2v/tIy4xX2678Qwcmokw5dBIaoRkQFCIAOVSfLpHEJa/wQF8SlQ6ofxJw0k2nDyPTRra2&#10;ZEYRnQCogksQ/SWuv4wC9Bg5S295VSHadoQAeP5W/U+oVyJqc9ls5eZbalQOhabgmEBnIlKICk4M&#10;DpCMS2mAwB8McYlfvkpngAwqOYjiwAlnyNPRwYHB5WRjmAWRyVIb7Fl74321rl8Zjtr5dNrykqFw&#10;4fPpVdM/r9SVno0MDimbNyuv1FVRlsR+QQbYj0ZCT782TTiXTihpWtu7W5qTtsMvYyEll7fWW7XN&#10;OGnOP7YT/yC0TOoI+eOfrYUPteMW3Qb7G2xQsLvIxEzGGzmsZ7WxGfluDgTJlCb2FRMBiWiT6gJn&#10;1turEeTKdlZUDCVKskaZp2dJ5w4VAbEZ1Jp2XvTo6U2FCHFI5NocpYDUxofXWdfK5YLe/ESuaw0a&#10;GqurR5AeiCBb10maGGpVDuQp4um6gOQiAZRI3bIYs0g480qtpMsA8RxAAIcOJY2UFuEIIl2jOINK&#10;Rio8ZUYoVmaNGNxx32Vz85/N7fro8/1/3mKi1g331fOHvilcBYKkOL3x1JYbtGWxhWYKtoFWMpmf&#10;MadZeJZCrPLplz+LJCJctoSyOefnWzTSSYEIwIsslIX6dHV6+MVqbPAP3jNN5Ea5AtB6IIfrlGJa&#10;WsMzm4AwQ+IsSpgSA5kBm6gGXYEiRKGsl2NAexCw4SRYD8rKxVBZWIopXDV7hcuUKBLKGlN3ym8L&#10;7R1gku2RHv+rBHOVzZTvumsQBQVqp+KoICpfUriNxapLjqLCZMjIH0wAXlcQcOswwe7Q92aouFXg&#10;IoxKpaBaIZp8fCK5OHzBGdHCsMFWV5t5+O89u+3YbIeTMK8nHNhi8t4DT9dhVogN5T/58SlRHLtu&#10;OQ/70uKw+rF45JlXpkp4KcRan33t81gkxN22VJ/OWDtsOpfPhgfQKUKZWAJD/NV3YvU17nFn1+51&#10;3Jjb76/p7K4w0aglTxiyCCc95zrmTVCQBO1o+6QWXnUBG9PlUDYBK1VJhUpxMGmKNqAoTbaz1GMp&#10;hWOAMNqHQHDhcglq+Plu3lrrmGQKRdBWHEUd/Y+R7Gndru7aI44NUkiidvnGDmoUtxtRDkowrNS2&#10;alWyispXn16UKb5+gBLhl7Icd5pGibIgNI8wowwEqNUUHURr83VziD73OqZNZP6Cmrlzo6uulI0n&#10;sp/Pivd0ldPiSXECg8KlUfnwdpssymY9vaoBikac516bruEvEsqb59+YHgnrd/Xi3Fvpddfqklsq&#10;IDyQopzwnz/4MJHOJzzPSucSz71Rc+SfhlevNWjoJv0OObUhk5V1DESlqNFAcZ02iCGARkmLEYBk&#10;AJSWBAhHACxUk26GoSaWFUYWR7pOJ+TBxYd8NSEcDxTkCPHCDqdl6ViSwDj2pTeTsaidhIfGxUtG&#10;63+P0Ol8wR29QuXYlQLrpERl8LtFuViseILCoXx+c+JhQANcgotDKcMRDASvwgUXKFSO7m45Xhym&#10;Yio/hFvNVhFhxIpkyvgaa5cts8b3nnipDOgdMrLhouuGwBpvsk4W8+e51xLi4gfCedIvQwv20GE9&#10;FYmU7BZAViTsvPDGMl18lDNzZ7XpPTmgQt5Zc1yXvAlQcSZtUlnos2MeebEuEjKrjUltvEZ7T7I7&#10;n7fKqiKdyfI7HkvEyoOfYEA7pEWQoI1AKwlNHGKPwaKaVR46juDXV1DIV2OU4PESpjKQWfSHKIdB&#10;xEqYh4Be7ygQa0FJSyPAHDWt9vnCzNhV8osWWXmXK7pmLIOKGfhUzt5gb1ijS9ASiX2Zlzg0ty99&#10;MSpj8IWMb0YU4rV3NJx9vsR0gJSgZCqTY0Tzo+oVVVO3etlDdYsU8ECUGixNlJESFCIkiThkTHHQ&#10;FOIMZGjZ4ujLCgNPqSic1+O338Qzoewzr4DNHrO599hLURj+7TbrwnL+yvs1Uq8IF2CIEASQkt1s&#10;nfZ8HtKkTY7d3pZJpzPStiXJfv6NyaFEXNUBtKYL9hYbtPPLMHZJ2q9n/Mv50Reqcnnnd0fNffKW&#10;We7Uha/cNfM3+3fUVXZvsyEqyEm3hZkkXS2FSQizIgkWZztbrNrTXGon0AKzcIi+qCZtDHsrukWg&#10;KEErYq4ElkacjHRFzaovvFZ/1/hUTVV20cJoV7I649Wk3eqlHbVptyZdqE571Wm/Ku1WZd2qjJw1&#10;XDoQXeLIFhaPSkrfIqVDc5dgXiKaLdSkvYoM2x905hsS13NTyGX71/ffYx8mLK4qahUK90S9xKIo&#10;n/OBiuagQOe8/gYSxLO4o8hQTh46RkGiMguLDg2ztBdBluCLYyNFHF4XCRfWX83tSUabFjnH/iI1&#10;b0askC2799HyeNz9ZFpMgCFFyS8EEVL2Z+s35fL6JQNTsWt96uUpEl6SrAuuefqif7xSCVPNkn5r&#10;e/yBvz2zy7ZzTCrGGxv1Hkm9PcG2Cl5leMw6xnb9zyfLjaC24Q84o2AlwwVPrjPCqsrzH37I5gtH&#10;4UGhhyFMYQTkN6r0aybIRFkcrMIDsyPbIN5/Ly/oCl78J3cyQ9e8JxmlIJ9vmKIcOvGy8lphuVNf&#10;9vVy02XQuWVQMF6gjp47br/ops8eioWgzaUQ2Aq2lQrZ2LGHuFmToqUxKlEwDH2IvMpfiuLcJ6VE&#10;Kqpv8tKiaEZtunDVky2eOHRB1telkjg6d/lFCwc88WLdZpsHaUsSBpG3Unq8z74gP8wPX4j3S/LX&#10;puS2BblNAGw5ZiFqkOXKz1rp7QNyYwJvTyhgSHhPJW+iBGde7t3nzfTF++nhz2A2ub6XkztAKYrF&#10;o7mrby0/5aL6FUcmB9T7L7xd9uxN8044t+azGRX77bjo39d8CnckuFUhKIIjb2Lptz8YsOH+O/ev&#10;gwmmirqT2V//av2//G4X7VhfsnY56oaX354Xjyl8zaJFTvs7D1VXJn1XfriY0ASSCFzj2HPm1ex+&#10;8godzbkZr802GdgDMKD9fH+QXNZxFPd8lJhfESFFEMk7RLFUObIW6H07whxAn9/gWn6YP7pN5wpl&#10;eQOPXAkuwR1VIIDiMn94nYeVYhoENznzVhxp5NJ2tEsQYQttW9aUroXjbvi5SVQptnqJyJbVPhoy&#10;3bkDJnbu+Vl3TQaDJwuGmD+iukiILkH0y9ieIEOYUYZlNaVEKqpv8hejOKGPsbzbkCwEm6blIMgK&#10;CnC1SPZ4G2867v5H4dmLPVoa8RETzzdyzwxvGBWg844dCRPEebLxJhz+qg/hLk+TyFNUgkXYMb7G&#10;S+7j5w05KIW65QEUAh0GEttHNCtL1PL+ff4qVhH3rnFQJGyNrK6sjRd8L5UK7bVN8zqrpiZ9Hrv9&#10;0lnGhRMPZkhW3Mvc83O8RygUslbce0ADlEYkZXKFNcf1f/HOvtv3gKz+6/9JbC0agUlqJdPZno8e&#10;5HzSdyZyVcL4A6x8jxyhGUZKhcliEsMC2jbZxAxzcRDDzNvOFPdi+2Wt0JeFyI1oSIQEWGt5bIpo&#10;5qsp5NEQydLnqshcmhhgkyddiBvi3kY68U3T7psIzD+fUGHV2uCvIEVaMp8tv3QDU1ZOUUwIcoP8&#10;mBVL+pc/tWCfT5Ou7ecc2K7lg9t3TmgUjGqfdn5NIu7ZJfgtXjadzK62qOMrdETziVWFJh+Atnkf&#10;mJh8P0/AieUupgCgkJ3F6u7JKsH319kCX0Gz4B5RuU2NUwJnsskPY2HAwAboQwIfRwzuUSOzayK5&#10;Z14pO+m82ArDzZYbpn6+RdeKKyS57cR8KbgeVxJWETAT95iceRPPDdtkn3Q+gRUahg1zMZPKdn18&#10;QdCvPmQ3t2aAUFVmvmCtORaQR1OgGU3DmQeUTtfQc/jW5lxK0ClZOBM0wk8cKz90DRQqUhFBigrU&#10;IpKFNgtz4EQGTUCYW5ziZR9hlmsFEmUuZQYB8ktxSBM5bMZXE4TiXP63bUyZ/CJ+kKBEoSbubP9p&#10;98wrpu4+ubs9YXVF7XTYLji8Se9rH9YXUr7twacQe9v59QllOEKwxLlFrSNefeurdaQ6oZ4Z4QpD&#10;IcWR4jxilGrXTxggOl9ShBcVBBLkx0EJwXhx3BFFGuT3SWcW+SVRioMpF95us+5Jz7Y9cuP8k49o&#10;WnFU0mSMl9VHTPUAp5KGtcHeuqt1YGsrMuhVd2dymcxSblCT+2/YPPz7hYKz5irY1BavbrGw1sH2&#10;Q3fygTkMHyPI7iXKwIe2mzpgIOiPZvBMYvuK4VIWPyVRijJEASImkIkTAsKKmAwlsnh9WAZGOL4u&#10;DbpuN2PDPUVHKCtIRQBiY6G932+97975qYjdDT+HLkvQ8+U5lpf/6xzfkKgh3w+3dA594KGqFcbq&#10;5Y6vIFU16hQEaxLiDCGFI8jh4YLMHGFQLpJGkapJFFXkRwoOfGhiL4GZFzeLB5lyMLIFAztLUwt+&#10;PtxczIUo7QUZeZJ/0NqrtOXheUkmmgCn48PPFkjOYmRHI7oR5OBmC/ZaY5vF32AnS7IQEBssSfTP&#10;KBUY6UUkqGgVNMKW4dC2kTSrxIBPBKQIa9ZEhqUTpdrFqAfXJRmFyaFk1sWy0pRiXbRSX4vWuuWQ&#10;han5fJsna0EFOAuhJSEzqCl304ONjeUOFnh2FILZwoDlv4ioe/zTSnv9e9wT9xm+Qvu9SFP0fgWJ&#10;/vWCpowCi/CyBH+FF+EgJRh0SZELlDKaHJRgyOgjiO6KAdEkXQVJ1BQ2tK8TKTJZQNgwZ63it5ys&#10;TtZ1GigpWyIyoFRozXGtfIkac0mRiPPex/M03JfsEJ8007HHQuitvVInt9ogtgak0ilGWil961sf&#10;CYnSVhJzCRd2pDclEKeqYbImslQgtphS0oX0D0H8C78qWnN5cKGSG340Sxv2ZaQGYucHTp/YNNHi&#10;z4kxTUQVCfIizmXPLOiIsxnSEk0PPv+LiB2Ti5aO79WnCgfsOfjhDQe2zJ+03u2HBgxfbfV5XYGT&#10;RNVLQlhS9JAx7QW0BATxwgz1qXkiV3F8WUpGStZ8aQF3lkEWJbDhDJQmQlF+ERh9oyBNIbElMNzj&#10;OgrYOwTkhxxn4pSlPHNoI0MC0AMGu7DiyKS4UII5qUByWQ1qkDB4pWMEe1BlKUeL9DaR+UUo85Be&#10;qV4YDuRITM7CIirFSVJ4llSJiunVdJSFTsFXYvsKAuMxT/318WlPmHiVjFYgs5fAkfU2n53ir+yj&#10;nqD9/32kHYNqynJepOBuccjIR9asMqmCiZa/u2jiruN/B55AbcukUt8VnQzwBK0HqkOIKdQSA7Se&#10;1JlUTsQzJkVIDoOcaZLS10XhWY6AuRhFceWS7QVSJFaCJagohAXJTyS41uDB2Ugo50kmThHHmjGn&#10;TTgXI9h7nIlUNKY8ni+rSvNqlcoKKgBwyRMciOCzt7eS1Ye/yKyn4hzgIZqSHOFiSK5FYzOkk0QZ&#10;uLCRRaMspenB7ZYsQYYgV9biPuZhcZLGBPSHl66//v0brbJ6KRg0YDGyTG1PPp7nlTmqeekif+wk&#10;exR4aH6/ZP7TfrERp4z9cGjcZAqqVStW8ejUJw554oKv7p7oXxxxuSlfdA5zTleHZXXoHdG82ipB&#10;Xq9YBlCcVpTh3vHl2BUHV74VhgAyiXzlDPAAMIuN1VycdVSkOhbRAyTzASk47Gx9XVreysI0O2RP&#10;m9UiPIuRza97hFzPDB7AnxHn9RO+zkglgkorYilFUcGqVLgkalh5NMBDXT1Vn2SBUcM8grpZtm/x&#10;InNwzQeZfc7aScljKZTTwNKIq7nPTfqV79138StXmooBUkDr+gL5JhOmrpeW999BdG18K5Hzy7Lu&#10;b7dr2P7o4a7Dp2GhOm5W+GebsrpbJ/77dy/9Xfi13LKIBUEyTDgFAxDY+GBQ4A6pOiVRjz7XRXgK&#10;SPhQSloi2YHnIFk6gZQCT4JDUeSk0KKjIVUjLFGGxX4GYXfUkLTrsrVIsPnrFklmLU6APQuQ3bVH&#10;Dk4LnlihpDFLzti1aKKcqURtonyw9hI/NSlTQo+AhE9SUJJXF1CGUa5H5MI/pXC6M0U4gzYUlxQy&#10;YPoEBWn+6WtqVM9LIZFh3/Hp0yc/8UdT1UDhbLo08Ivkm1RFaFFZCCvLfw0phBTSvh91LXjzrw6P&#10;jz1xzL82rjcZl5e5qVLklnrtm4r6S17921/eukuHdBmEPLnCQcEAouhNoRYQwoGlDw7RG1cDXmPg&#10;EiHALQ4ZjmC4KUQiKk2EBzwl0rBUz7AsBSU2glZnj1p6qYK5pDHDuwvoNTO4PGVTOe8Lv4UT+AcQ&#10;4LrW6KHywySkQATlimAa7CCtL2gkpFAPDuVHATrfAQPOVJlSsSNBSm9zEWbfIGExgWKSiG9pQy+x&#10;FP8D6hMU4mCJqu6fMuHA8b8xVQPIoyKX5C0SavLNTWtXV+RcOgpS84+aAjB7aG20YOrShZk1ztYH&#10;D9vvoOHdMcek5RVGIJyErw9ZprL/758995r3xiNCAEnfv0AcOFAwLgQh5GgAmUgsHcJMCgDAE2eL&#10;hCgZw4qgSKAQhMhBTuUPzlr8i+ESIcpSfVJRi8jhCfPNGzE45RafdAVZ4fDU2Us+gEI84QNS8q41&#10;fGgXv4OgSPxrBTgYl55regl8pRTtmIbBClXJ13mM4V8k6DTQFFFkkKNcwahADstKqnxIoib0aYCS&#10;thxRCgzS+hCWJCQ/9fnb+9x7hKnq36fgsgnNyvqXbV7fGbPD6uOjBjay+P8DkVYtjcCpGBPQY9WL&#10;5eyGnsK02tCu+w/b8thRHwxNmBTf6hGYERwosVjvi0lV/X/z5Bk3f/QUurr0FU6HmuqVSovDRJ9J&#10;oRaQ8vEc8OqHMIsSGWAig0wNGhDIDYgD1jceEDlLRrdYnBUUk/qUoX6cUUO63aIjAQqF7IWNnRou&#10;UQnEfBvKsP49vdJICAcMkoqTwpmx4CZhHDhh2WDtTC8mahg8mHkMy3XJYjpPyNJDyzqiIIS1uDD1&#10;9o5qltQiA9MQluIqoEgIq6l/Yfb7O951oKkaLOu1ZHw5UTI66G9z0IiKbCHKF8VJmv4XB/A/T+w8&#10;OkTnHUH0lo2JuIXaNHfhT64Y3/DIkdses8Jro8pM2qU3z5aizWy/lA8++5AkoV9VAw57+IR/f/pc&#10;r+OwGIkQdl9yGFA+HDJ2msL84mAhRYdYUnvTJSoWEZ8oq2eVo+OH/vVyCmlryCy9Rrr2CyRsupr1&#10;pgjAPHtI/2ShANTBt2GWQxc/JTy9JLWKXBiI/vVZ7miZorKUfNsDmzYC6Qj05ZEzp0OJodieoBtE&#10;EjMQ7E1hQmBlAr0gjz20ZATYMM5dBJhWDGgVIC0p/RRmzQ6I8LCem/3+1rftT/dGWUrCvoTIxjuv&#10;ZjdE1j52ZMYxVVnX5ntMv07h74ukz4J0Y8KuW5ZzazIu4D5xQOLXOw0ectqYo/cdOqV/zKQLvB8W&#10;7fz6rYX2wFvV/5fjj//3pGcRX+wxFJIoTowLAcoLexSu2ywZTSX1YaRenDFwyOLdJULBMysMyQ4A&#10;o6YOmNYlKSS4xqxOWBGABJ1XQbzIJllCfTJxcGpIDfaAfhmXFzOUn1vYRc1LsfeoiHVhaRjSL8Ob&#10;hQK52laSxw6rdFCJQVi0tyRWgy03K1KxTNZSPNgSZSylcBOgDRCZ7IeMRMAA0nRNkXCQrmsIM75I&#10;AP1Lcz7Y9rb9TCVAL2PAVMn7SlK2rDe3Njbu5DHXr1NTnvWAs2je48uoOKJ9DzRhiZRvdVAjxYN3&#10;Zrvw2j00oCLr1aUKlRm3sSx07ypVv9xr8KiTRu9++PB716rily7JgnFVFdr6r9lVIWAYe1BA//7f&#10;3DPp+eDKzWJEaXI9Hp9QuzKI3UEO7Y4QVaFxMMBOojtBslj44lFcn3VjKocwBlsIUrEkp1AxESl9&#10;PB0lxQVTUVbEKrtnBvfLiUIQJ9m21dm15C061oANz5OSprHJ6Xx7fGVFmk/Won36Dm65OV5e0ye3&#10;W7ICefUfwa2/AyP3Fdul+y6hoFDw/m4yR+UCLd97jNG0mK5CKBmDy9vokemRX95zFuI9m2i+HeEM&#10;VDmQz5cqO3zpHyoiAxoACXJnf5CIXrKbAP2zs97d7vYDTFU/qYjq43k5CPwQy5ujTdR20t4vPunc&#10;ZUr36o3Z6rTH9w9SvfhQVsQ0qMMQ1LRElZq1VAJbiRkBfQmLa1vpkNWacBaUh2bWRD7rF504IPpp&#10;QzxXhl4b2nXejCgXTgB8grBvbctJWj3629V0+x5/O2CV7QRARYGohTck8w5Ny5Jfc+DzTLyl3uLt&#10;k7wVmSJK9+Jb+eKN+8z1bdfywJ+TLV1OGCTgupDj8RZl3kxjYV+FM+/K5DsAOcn44mXepk85vIWT&#10;LxOXezBRXG/hLN4cyrv55XXNvOMfxfMmHLLH7d1QF2glk84fsNvq15y7l/QnoCLu+dZvy/9svPFh&#10;8mNsCZBH3Cjuw8Ht9cUU3h9P3AORxB9nAZ8XAcrRJOAeZZGOapECFYaDt5fx5mGBssiRJwmBe74E&#10;k3OG0sJcAQhl4B4loopsn8+aYN6GZe5xYngmzLuRIQoNECsF9dqW9fDUV3e/+whT0yBtY2uC3i8f&#10;SSktioOTkferW3zYyg95fGMJH6ng8ArwFPlaD0qBeqeDEAd7GQS2ErM8uJF3rDwUBj1xOyfNgPWC&#10;ZgFBhLVV+sFTEP9WBBkg4Lij8fpd/nrUmn3es0C/l7e2e54nD53wPeBoI3/rQTAn0C/hnqjli2U4&#10;c4WZz9miaE4uhBdfEY4Ab1oG6LAXKT6AwjPE8i5lSSGzb+Xpf8sEE5X3wb3+RIUoTJrBmamzxcSd&#10;yNjdamoirNQ32Xxh641G3HfNIUGPhMQiUpYVcnLYK8lT24gRSUKqY11w8M+D4C4RRGNs4K6RAbSY&#10;qw1JIMmTZI3zXOQCexAVOcHSpLlyyRbEtZz2pw+QpFTQRuWBJOuBKRN2vweg78eZEzSzt8zykJRi&#10;lTh8K+eZNPRXwNTriFstCbuxwmots9sTdnfM9ESs7qjhEZEjCBcTS9FlHX2ZI34qAtz7/BIx45tU&#10;Xo6cyeVNHs6MWL5g7Ist/IYdXJwCGbapGnT0o6de894DjGEsOB+1Lh4cm4BTU0qEEZbZW0rX6Yow&#10;z0sQEnul4FRkKZYtjityAlQFFWtuiRDVopqlvMqTS8Rk+Rd7Ahcgic3P4kTPHdxgisBG06pogjZO&#10;pWg7tI6+hFwkSm4wT1iVlIEcFldZcgjxU6PFFATIhQM1Cs5ZRnLF8ktAk6jaxQqSpCDOlvnnh4/s&#10;fe9RvGQZgL6ovm9DlC3X7AgCTO9CwkRCrnHyOHwHTn/B/04PEwRcOAhcVRCQM69XIhByrTI7KtZB&#10;NPMdkvSUUKsa9JunzjzvtVugb3kNspBsQyWsCTBFUG8fkOgQ4eBoIotzhoHAR8dRajCGRn0BJXam&#10;yFBK7ENUPj8komOKMKPFAdYsnMEHyODsJeJY/pmG0sBN6gu4t/pveB5yXc/K5zLtHzxg0uKpqyMu&#10;jgdkeX6YL5KnaKbTr/SxiIjnzXRxdeTgc1X6o1SBN8LHdunMqDT6OXSBaJ3Vz7HhuKNhYbg6Hp97&#10;0scL4eewXmHGGSMegTcRtIrNiEhZeayRPpX5y5t3/P7ZC/mNLIR9H6SDkum+ZaeLDl5l+yDxh6Dn&#10;Zr+37T2Hm3h1EP/uSaZ5d+NJGxx3xTYnMO4VLPo54qsET1rl4XT5/KGekn9f/M0Sk5OrN/DF4XUU&#10;jC23iLkFmw9hgVm8EbjgfEIKI4+VFNKwk1M/p+DxZ1f0OSx5OlGFwHG34e6IzJJjwzfl8OErmUhI&#10;gST4SPCO8iaRG73lHl09lSHgEayuN2po7VsPHC+9C6g4Z3wT4w9AydwCdNhYBHCWAIkZxShKaRSE&#10;c9+AhoUCY9AnkUbii6QyRWCAWpUvRCuj0VKi8sCSgJ8CT3/xH79/4XxT3e/7Aj0IglF5JP6b5y8P&#10;Un4gOvq5v5iI/FjD90Yct8oBV757/UGP8Qk9fp2koxPkKQG2xcSAZHSCIYBllM8SR1AQQyafzAUo&#10;EVG+Xv5iCkhY1W5LaPEiksrLjwQ3iTkBZyKulzlIaFEKvuLiFLjjmHqRMCaN8mpaSQrlybmYjgCn&#10;RIlK6SWS3MWSJRIoBXJ78/SOuyAB5bQqhrWIVqTnxbTDi2tWaP9Hz730jb+ZigHLmFTfHaE5dqg7&#10;OffNBV/2ot3vlWZ3Lpyx6FPjYN37/gj9hJ59U9bv9k/v3vruk4vXM5Au63RpLIJDqW8AQOydFEEG&#10;C2mWBnDCOcgMiLBASl/5wlaaSwFplrAxrZjeG/ai4RLskcQHzINIkYpY8Q1fC8tiffiDtqosUClr&#10;qdQ3t1SkSMhk60s8qLcUFmbNDMpJluYvJkl8Rdlq0ckxkS3v/s3dk+63KrCR7TuVvjeCMmOVf3j1&#10;eg3+J0lrO/PVG00cxv7776oOVqL+hbkvrnbzwVA1FI4FtthrHT7h6W2MglZT+gCY1BvqQ4txKPWJ&#10;F8V+YeUQYpjpdLr6pgcUgitNEhbL5PLwjhYjncfMd8gqM3WZtJQKioRSSzZrSVoM9334CWMJaz7P&#10;+C/mLklYv7DwwsuPj7tx/wlzXzOJOs6GZbF/t4QuONEXpzyrwf8kaW13Tryfj0f+hwh1+iZa/Unb&#10;J/3/vrMxMcuOis3pS4hqijAHSsF5qSOyRFnQUpj6kAqXS/9LISQjo2i4FyebXzIEwgGX7DLtvbRa&#10;qwniPwj1dnGZzbAcbESssqu2ndL5uRUrZ5P/w5SI/+mVfwXhJasvRREoHUp9w6AloqAlOJdkuP6D&#10;h4KL+qDFcpZBX4fny4mrqG+FK5qyLdZfN0nmemzrO5l1375lfUmlLS7zq2oIcA+UufxqF87Dl5T4&#10;kiydMyWSsHx9HFCQuWwJweakBPcgHpDYGRa2yptSrdYlW6S8buwy+9bwHyKYtFDZhe/cFkSXnJ+l&#10;KAKlQ6lvGLREFLQE55IMf3rzXyZSQTVAEchZti5JX4fnK4kSxKyGYphy5ZdtO61tlrEqdc8ol5eh&#10;/z6N9MR4Skg/FqfSYJUCX94+yALnUnmYyO80WRE8IXD2aQbAzK9LwcNEtDbClycsRtaADfl+0IJr&#10;J6I9s18Zb1IhY8XkmqO+2AwzIcz3OtGfRmHUJK+FotmR+xR4bRFZZAODXMe05aInomCOoAHyS/wQ&#10;y21oEKAEfkEr3+xKlL8tziLyuij9DX79dpa5ECsvVKt5e8HHG9x8lCmvlDsjpGOL9ffbEQQC1r5n&#10;3BzD2D7y0qpUsFgtvkl3XbPNn9bpPybHK3d9BiZQ9dJo8SwN9inJlL7RvhSynNldTb989CSTqOXV&#10;OjcvbYMGll0d8pQzJK/cWibb16OgZQXT1f7Y/lf8fPTPjNciFxb16qTUZefk1om8/nRh6TqmZMpX&#10;rQgzC0iV+x2IS744DcVtfjvrGbsATkiQ723kYqVetYRFtinWZiIIcvSqpb6BEGw4INaVN71lTSKz&#10;3q67z1hQGwkjanmeX1kem/b8b6VsQMF9Cq5rOXZ64Zv3mxTAFxWMKnCBPKd4/R5RmQYCdEGz4h7p&#10;OAsnUavX78nDl5kp7olsYFSg3DudgHudXTj3xb285pJfP1GOOGpRy+l/48TxRz5ynqmWi/SUFvTh&#10;uyEFvZs1mey2Y7bsl6h+euZbrd3z+BZB5vatTuCW6ZbpIfZmSaJ7UMTK8tISZYtRJ2zFK/x8pi7W&#10;sPPojR+c9kpXrtWEE9qWJQl9KWSrIzW7rLDp7Z8+xvssqPmlsn59QjNQ3DcdTRds+5szNzrc9xby&#10;Yjlf4iYotPOKRcE9MCpvFLRzaIvv5m0biiJzAGXeS4P2KLNH3Mt8kOv3KKvMAmgIwXTClOi9P0cu&#10;7XNt6Yt7vU8BpXImkVttx10XNleHwmyx63n968o+fuLUoB9CAe49D75/puOD8Sat5lbttwJaXtqq&#10;AAUo+RpASAsHvz4b4F75YZgxV/W+NEwD/d4KUEYYzEWTzyglB7hHotyX5kmW4L4kVlcDtGfA0U9f&#10;8s937zeV9aL9bzeCyyI3V+1Ut//miSBqzJ/fvPOMFy825ahUZkUvwYj5/eLV2Vw+5WY5gr0AZGTx&#10;9pVSNKDUl1mpxFAsC6vimXA4XBGNL0y3AlWrVI/+5JDbNXOVmw+Y1DmDX9v1rQpEoOVHxAbNPPp+&#10;TbAu24SDg/9vD31tZFfHHitvNX4PeApNvpflFRd+tQQsApc5vrlWbTNNuH5vBdwjq4hj3t8G3AvQ&#10;mYjx/uL3VkXc866k/OLfW6m9BwzBADadJJTGZQThRH7UFrt3J3u/txo9pO7N8b/WPij14r4rmU1/&#10;8jAfXPCj8i1sgE6cAz+H94fB34h4RIDel4aRATQBeuVU3MPeoyzSFfdi72m85RA25S/i3pL70jCd&#10;ULb0NbDgHjOQu9jKtW45ZWLjpzS9S+LvuyNI7mlrO/n1GphVcWDlqw1rpwdOfXL2aybMzbQyBuS5&#10;A2O1Hx90W11cFoTvjQquu/KtB03rmmVSbXN//fKQqn68VGFZC7raBl+zqaloCPh6yTfti9J/+DgW&#10;iqi2/j3p2V8+drp8xQscfGvtAc0Y0kz38Mqhs47+u+H7+3AAmoJ73o9JW96Le9Tp5+QmNqQAl2gT&#10;TDjxjZQ+9h4BmGaUVXsvRp34pkxmcS6RR+5Lo/4lXXi+gPuBG+7tenG5RMnfuFhtTMOLdy32dljg&#10;jwTt5HMCX1ULJynLFAlhQBzMzA7KMIygcNIGo+KiToFySRdOOUFTgTzwiLQS8Ss3kQMhXNMpBxy8&#10;wcJJtGdSkSv2ntg2zQBe3x/oQV5+pUFrAPQIAlU2K2Jdf970GJNLLtZgJdtZmGmtv3SD8964JUj5&#10;Huj6iY+EL1ppWhfsumWidQA9EuULVDOosjYcbxCPdnHKdB+/yXEAPYKqrf1X3tYUYGj7DNC3IR3K&#10;WMXsVKN1yR6zOpuNXS6jL8SxlRFnXcA3FIkkHEqwaDiDWVM47oI5RBHW5pWYlbCYIB0HSmktyoYI&#10;OLHY9OVXd9ROpR3RErOQH49TG32ptzLXc/ws2iBSOBdB2j6RDvI9+eF2jWq6NIVwBF7J0ecoEReq&#10;YkoplwfvmUZZXhfAobkgCJe3vDo1z836sPbyg/KIhGJM/v5AD/IKmwxYLQj3odX7j6GtCdrWh9Bp&#10;rIE1/c9+8ZKd7l9sz/Rd0SGPX3TM46ebqoFc9Dx/bP3wIKNIo2sHy6gX28YgoBa+eusTg5QSRcuW&#10;0oVvTDr+aFUsMvKaI+6eNMGEMCFldHhCnuIH+KJFlAw2TpJAkkAmZZN0oqivnhEAm5TqRYiSRotV&#10;EJCSiwSGQeFUBrDXMAT75XG4GIsRJxw+ZG6Eurrgimi6VtkbIXZpj5kiGA+yigHO4iKJ2RaxSiVW&#10;EpODXKzWxaDG5FoKyqKAEz/5+Zu2vf1MuXSD2Sic3yv5fjy8pFUIiD5eEOxL2gdT0e/Jmc+udeth&#10;mljqzzcjKczT9vedfOsnd5nK/jo2OKL0/RajMFOK1RE3xqQ6btzhjxIrpcuZU/c7JRlUvrSronb/&#10;By858LHLjB0vmj/JUWLDNaQpJYa+VEoqltIU5e2VCQKDRkqcIMWGdJBKwJ4eziH8UqSSzcVOrA4r&#10;0mLUi1fLthvbsYOE/4SatAI9qPjgflLlZIhVkZiPf1VrMXFxkobrQQMgn/yHFE4nikVxVkmCNCf8&#10;zOcTr3zp36a8hpVrbUH290jSvqXRUmtnq2SG4xyrntj8/tq3Hl7M+IZUrMfa4b5Tn5n5vJWoKw4E&#10;k/uO/xcIWfCKc9XlQw5fgz/vob4QyTIzOhYaN1V0P7470rsWUE9ZzR1vPXbnx68YJ6TjSyQGgGFA&#10;hha8AkqWoWUOUoRJSIpoQJgCloCUszR7mUHcKTGEsRDHwvY7O/UiYVDe8/yGpeE+qNh2rAXNMfqR&#10;gZPT2yBfbkHXcPHc99CKWUp9Nf5eANLZDQmQYMiDdggxIBWUesICmu4X8tuNXjV91t0N0XKTSRbh&#10;pVw/JmIHZFqiidGqDxrf3en+0yTjG7U16L054omLn57xtBWrYVSrIBWzl0JgkFHraX1mryuCtIBY&#10;5JK37zRRsX/LEvBNCNKk79k0QNP0+zt+tdomGDhtJ3GPLATlGqeEpAjTBZ0a5qG5MiUQBNKC/jJd&#10;5g8SFSR6ViK/YLJYXAozxzbzmyKWAxwzGwTcV1Us+TtOgZ8DcmxvUVOCV85IRSmSKSftB0izJKpb&#10;HBx83kr4QdgAo8H4CFKUWcrxjFKarnE0D1OCAW2oxDzfzcZC4cbjbjx45S1NdxtztNCPlDAElolX&#10;PzntybNeuVGiqquvTbJ5gwqu//CRf31wq0nUw+2jH7gYfakKCpkNR2y13sBxQTQgFrn+/TtMqCyA&#10;6XdF6B9Me0/bTqPWSZ90R7+yOJYUjGBgslkTVSK2TyvWDMVbKQoqhYMAPnqJEeUHWvoWRFV9u4NQ&#10;Mct2G5tj+h5aSQTuvQH9luHngMVxzJzGBINsKwq4UhD/eihMlZgiQ6utUTatCSmauMS5KCqYu6AS&#10;sxTkEiGJbCqmMlLyxmu95een/nuP000Xr16zBI4fJ2nDyuovmHDpq/M+XG6IwVgYM6113jGPnk6f&#10;HrQcPZUhS3U/udelQUIf+tVj55qwfEmynC1aJgWj4Ju2liu3PebxPc81Xhu/GBaICweGUsPBwQsY&#10;epAHCWr7EO7bphK/FlcKwgoLIaRoWb3EovySS7GcjXMaKx1euVc2+vf963iZri/1+jkh2589D9ko&#10;UKTexsmZjQ5kgQT3iGKINQUFgxZwxdKlIOAJijAfQe18kFUMCvGiV1CLNAOK8lr3W/lnU479p0ml&#10;+PAyKJghP0IStFc1bHZH8I753o59PVrxlv1MRf1yFgJZJpc8ap1DqmO9Vk1lzO5svOv9f3+Xz6no&#10;4PgF0935xuFXnrju7sZrIRI4kjhj9CSsQ8xlX0kCgYXWpukg8hq2DDMz1AEKmEm9UQGbEqLiEZGQ&#10;2JdZsow7a145nBepgrl51x3Y8AXcawsBatj76fPKioK0jFbGcG/fgkSQhkvuWi9JgkxHSschonR6&#10;4MyYpiMIHvFzyIyKJF05SVj8fc/rXrFuSPa0+23P4X0ExTXqx0WqLQ6tZSKhze5a7NvBr0P7PnqW&#10;8bH7DAUeH7X9NYiV8uWv1+9wOmNFzWnpDe48ylTW9sHfN6XSgEASnPhsvvmkuzYcPM54Hewzv+0B&#10;yZnjKGGMJq+RSFjPqiL8A5RskqaDEOAhrUSgCAMemgJCogZRlhKkmhJDHx7jz5iXCAUPkwjlCmNG&#10;LPntHgSwDP4dx5s9L45PgV3fg/n8CMBaSgSVQKzErGJtCDNPotCB8pCh2D6QJJIRvSBzcLCMdF4m&#10;ADcwbjoSdtxTxteEqkwhHTTwx0ZoNjtim3D81ZnPPz/rHUn6WvRp88x7J95nsI/XEl+3nOgq1fGP&#10;7f7ECAZCCqpurn1/fCO/8IpIqyTpmxHKQqxKKGQdP5Q/7b76shrfTRUzVL5CUUdND1ZcbBEOTZA1&#10;QfDLlCAd/4SyMJcqA4EVYUYlS0AvbkiJo0gADNIx00LT55Q7DgJkA7yjibAT/LhJL9nw+vEBM2Xb&#10;3oJG4J53cVBoIJi10v4EXaCsUjoPtkOjQaIYq+LBla03S4r3lcAYP1hhMFl50m+LKRln3hVBLjo5&#10;mbbf3DsgXucXYBeLYn5chLaKosrrd3iQBvhr0lb3nSiGefmXMreQKBtw9Fp8441VvHip5+OfOs8k&#10;aoL2aNI3JlV1IZ2wooVTHgjZtvHSwRdDulyTQ5GAk6SzXowaV2xGceYoc0zlmo2Ee4+Ais3UFNpk&#10;aTqj/A+yIUoDpaKaog1wZs7TOxSY5MG5r11yUwuyC4VglbIt05OJdLXHsTzJRkSTWSv++dar3kSc&#10;tTV9A4sVkU6CkKhHkQfp+OTulocoRWa+OmTMQusRBjsqRD6SqCxOXQ+bp+6Fx44fFOtv8mmRj9wf&#10;G8lI2U4h13bZO3cHaV9Kd3/2QpMa5uUmyyRbn9/zKoRUETxLaLv7TjZRWHoo8NuBHtJQHPp3M3FT&#10;ljzpYTjMPnaxpTEl7nW4xZAT1oo/JQ3raxSkZRxbLaskQqR8KVw8UKLPpNJPFaKo4FFqBrKkikKs&#10;uSPm0ICwJOC9wog6FlmcbJcvEwXxopllwlNmJnibmSSIRCV9N2qJsB1hlH0KuFitZgVNCXSB+hHV&#10;LJByKzMOVi1NLhIRX3QXkYvSwQxBRWSUd3F1zD/unqpwNUzO4o38UZFl4lWnvfDXILYM0tE+6Knz&#10;TRzGvi9cvhYl3exqIzbZcPDKCPcWtcz7C6c+O+VxbmdV09+e3Lzlh1MnP4gl1wPoqfWi2gNgsKbe&#10;N8BKtGjkQCgg7VgMxwoMYoBRjHqwNGiu8PMsaUAS0zB/mMJTwKM1oKwYTfrqsUJeXDsh1/VHD18a&#10;7rNYiQIeE464H0yqNk5BhKJBpTMMR2+4dJYVQBKZoAxCaA+7gXQklo6iYVCF9KaXDkoLlhpWB2YV&#10;qGFe0Q6sPlza34znezzh/IgOfoxEQ1II3j22DALL+Kkv5bPNwb0Yy0kd3W1P73VlEBFS5Gxy77HB&#10;fZrLL3NxEs17BZPNZk4cz1sd+T7APu6AL3fF6WhidDDCOPO1fjTwtNbKRn6QsPEgPnCW+y41S1uO&#10;0QeV2JiCsyBa4RTkYkmRFw8KlhgAQdueCfkfTK4KhYNuI7vgFtYYO1Bii5GdzxYUOSgdCZkPJhdf&#10;p1lskOSUSIArn2LqlQcpbJ9AMChVYpIgY9JqFJZP9kHThUdlCsnmAocKlLDug4RZ5EG/8PVzmRMe&#10;NGmYfLloIBw/MrKwTz3llWuC2DLo+BeuMLFveCfzWRseMbCsVhRKUs2e/eq/MtlWueX7WxLkUd+m&#10;u2Phr++POBHj8yESgRnQVhx6xBlWH1UTBcMcVsUfIsIgg8fh4xgjkYKKQw8zqWVBmqIMIiBIAanf&#10;UcoqhXHS3nsfflYVCUmKcOSy7tqrDdFoX+IORepGE/1QCPa+lpOVhAQVqlIoWBw4BNHE3nQeTBQV&#10;ME3/JV1Y1AhpCvshmhM2TUGf0WstrolFHVCniEp7WBJ7XDYDPL7JRcPRz46603S3siw8Ipb7kZEd&#10;yqebX5/3SRD9As1sX7iwdSpva1l+wlictN4+CIgBQu+hSSuVz5434XJOpG9p6alMsaAdjS8d8s8B&#10;5QP5wmBUaYlJ5jCBFAY6WryZRdJxVhuMo7h/41kOTgwGZBClpDZTTJsw9zlwkv+iHFBg+AQemgJC&#10;mvCT3Pc+7R8OK4Ap1fXNmisN0mhfshvqEi77gmJWOOR/PLnMmATaV2xZcGZ93LJoCuFYbKVkaIel&#10;UYwHWQplzqggygO9QKIilSkoJOumZIrlkPfRwbnHhJQ5ybrQE2SL1sDDdOzU0+Pqxt6+x8Wmp1lE&#10;/QjJM5GyKz5Y5u72qg/uMbEy1cryEvXSt6BENv33r01Z+XcAeg4BLH3bX7b/3eZDNvL9bqkArouM&#10;aQBljpfYab7U2+fTtDJw0jRpj1uEBBIxyBg1lmFBkjKXDsEYCWE5I5d18ZC5DbFIB5okrDwMqFgB&#10;hgm9+2l5mGZEkvjTtFZc3gS4BNnrrTksn8+rSNv2U9l4cyO2tqxMBEljRKcSlgDTNAsZ6FtxPqjN&#10;1tYggCivY0mKlGNAWS1XREICmalOdDKw2VQGsxiWIChoAAhzNKiN7F7HAavsdsha+5vMkj9o8eMg&#10;G3um+6dNCGJ9SDt0y2dPG0ceLVh+4g2EfQpaln33pOc/mPcKn1X41kTB+Z7txmx9+gaH8jYEqBvD&#10;glHV0eQZA6R3jshocKx5D5pkcc7o8DOso490Dilz5QyS9URATBmsUphJysBUAiwIlwKaq4RiiggA&#10;wvWyZQsbEyF+q0XKF9x1Vh8qwSXJ3mCNoXluTgJZkah59d1aE5HHc5iGf0KzGOgb5tVm7Ym0SbDO&#10;UugKeyPlAVOmSA9VIg8yIEY9oUhRDlJ4NZM/rYOsgBlhntXeM0q/CFsrTecTax0373TWgLJh4vSD&#10;50dG8LPTbTM6FgTRIgGy3bl0Z8dsPrBJbX0nhO7Drf/W0mCG3ELUrnx6n6uM346xECMEtUPnGBac&#10;QRLgUqwDQQZlk2YAyljoi5ySIjZQOTmaxYfEQUUhPIoDXcwiMDTMyREcsqlFkRIq5Bwyb06sssJR&#10;KFdU4Ofy7gZLc+5B9sZrDc/msrKOUAD2BC++i/2va3HN0mqoCASk0cJF0iw9igRkg4EQZ0SzWCoY&#10;WDkF6dp/kHRYVCk9ZPlAgyzIsLAhXFKNZKE41wmIRueTM4++w6R6mCn/PybyTST+yPRXNdiXnpz+&#10;OlYDJqpivh15vr/fytuM7b9G8BKUb0woi+HqaZuNvZNJibmF5mUUVGwgHEOgpoljQYuNweB4yFkY&#10;BFRYE5CC8YRRQy7TNZsSQGBhYQrqVQRZUKDIiACFIIHc+ChlMIsWUrDhFCa80y8e0R/JQNzK5wsb&#10;rrXkQ2pK9pYbjXV73xZrRSPehLfqGWQdIo6VsB1Y44Ivr5YkaQZ7q5catec8aOJFC/y1FgZEIA6e&#10;tF9gliwYFX5zLEdgYHgbhjDDfZQvPiiInYQaPS6jam9QSS7mVNy/1+WmZym/yP5Dk2Wc8Atz3w1i&#10;fei5ee8ZR75a+kakyiuRmEDz4r7XArKa8k0IMtCeVMvfdjqnf9lA42VkIJCOoXdlcDk65MNgabQ4&#10;puwGozL6mst0GTUmClzJVCrSe8aHWLpSFhEi3xExyvnDuqQ4hr24/ginCg+wOuGtQZEwclm3Zexc&#10;Orv9ZmOFZ0mCi2GGDq8pFPi2NIhzHDNpGra2lXwdCiSyA6hRK9DOSH1MCSoW/CGGMFFYTOchZiAo&#10;KFmIw37gU3jYGW2x7IsoHI2QsqJfTjMy44x2gk1LsduWV7yKzF+DwW6hc6+x22w1asvi97g/GkLb&#10;ndCL8z9kkKropRfnf/DNruQoQVhHpieIkIiTgeW1B671K5Prm/71SQYrn12l/5q/WXtf43cKWJGu&#10;mofacdatqqYgj0PPx4y4x9MoiwAS4mMzhTEKwZkjLhFogvZLw/QStLjODUpGMiUTWqxXivOD/DSG&#10;LM6wpsMtE9jEXvugErgnOzI8t6o6kUgsfbdD3G+9yQrZvOw/EYdUK/r625V8PRSIM4nNlWqU2JRi&#10;ALnaeo0Wc2AbcFYEF3MF9/hXaZKr6Gcyi3GSQJjmBt3Eh6yzMg2K0iUK+4YzO8w+iNKTz+93jcli&#10;lZf91o+HbKenfR4+2aM+NL1pqryv5ZvT3g+dJZ/F3koFt/38LL6WhsqRxOUiqDHV9fEhN8DDCbxn&#10;qp32S2Sr/kEBviWADzFqwsk2cAB5hUdC6kFrQabI6Moax4IoR/woNoRNhl9kIirMIIale5oFUpuu&#10;JG0L+59/XpHKJGTnzbRMLr/1xiswvDQi7rfbeHQ2x1/7VYrGzNOvDZZvbVEZDoAYDeDBZkorpHkI&#10;ghATBfEQfnaYWdIZ8U/YYIRLb7zQSzdIUu2AWd8iBPsuqwFSiq4O/lFX0H+vVFHpK0NxHxnw+Moh&#10;4z+09xUm2Vas8UdAMsJw2Ga2L9QEpXQ+S6v87Z55/bBjyu2TntY6lKhUY67b7hyTxn5U074+WSbZ&#10;fu1OZ1tWnD+QFmgYHiXwR5Os4yIpYl8JAOR5NnI5zYSBTRCPSMsG9k7fYhKkiAND2ySXp0HKLAGM&#10;O0dbmdEBDeAIitPY8fZmypEiAglUF8o/8+qgGIy79BoNyOa8bb4c99v/bOVcOldSUyziPjYBW1uJ&#10;a6UgdhjTVOaW1ijt0Md45BlKBJRbC6ADmJToBVPkm7vgrh4pL7OIJbQgSCRTm+BRcwLlSj8DRUiu&#10;rAhk4BZazZD23OOTBH73bmO2XGPQeqaQlsZqdT80oRWRyMTGaUFU6MOm6bx29u2oX1ndQY+erWFF&#10;vFrXY9berTzR37hqub4eobSbH1g78ri1f8Gr9dxrIYnDQaeliHIxzbpDZQEZc7m8QGY1cAxx6Pmp&#10;lk5HjE0Tv4VIKjYMJdWWgSBcPvGBKjh12Ab2RxOZrhwqXETgn6sCot4jLw6MRYRNeDLp3HabL925&#10;BxH3tdXlDfXlnosWUGI45E2cVGVyFYHJZ80ypaQd8o2dSGd6qWVEHqtHhM0BA1HLiLSpaJ6Zov1h&#10;IfAE2hQezhFaF1Er02WeaI0wK2Jj+EulWjVfysWLOeQMoC9i06/sd4Vc26HuihX90GSF+eqrPvRx&#10;8wx+V/7tWhfiHS5d579+axAHyWCAXtr77ybVFFxq/lrkm2Tra7+4ypgszbB6KTjgh+g4UsmQD4VL&#10;gGrHsPFMDCmP2qni6k02kaBZRX6uD0wXRHFaMYBDAaNRFgQzesMhZI3aGB1lYWO9gIpI5gqQeOXd&#10;ulAkcNexDCXKQqOH8TVbS6Vgnd1hizGZnIrjxU/Ljj7zWh2v4kM0KmO65hJsUIROMUlEyzQXVOpk&#10;L3/xQpiwi8rAFCCVheT7pyAFGpFULQchsuNR1aAWFuRJymou48UWov/Y4/qFimjNiRscwZecMf1H&#10;AH00wXamtc8NokKfts+UdyF+S7JMrOpPEy5hiJO8RP7aA1fcbPT2XPdY/VeSD849Vt1rZM0I388q&#10;pnnQ+RYzhxQqHJyCTmUQOyUX6SVFECe4F4HgRAkkkl+k6aCTCAOUEmaRXzyYQmbm9skSmZInWZKi&#10;Mpngm3Bh4kc1cO5DqEsmSibvbrdsJwcU4H7P7VfLZOAfC/l+Iu7e+9RI6QlEywF50kO1yipf+o9D&#10;2iGHNKT3UIPmB4smZBDZTAAzpQkbhIssOYoSBNZF4eBAwGUmR5czRIaTGw9eCOBMUE5oCq5kz5Xb&#10;nMw3JSGB/5T+A5PlTF4c99M75skLQ9nEb0eWiSZ+9dg5QSwgdvmpPS8zqW4Zu6+qBTyp5PjdICQV&#10;rMyB8vVaOIr32hopwFyOlDovHEFJl7roobAIKxVpMhCyA5AUnFUm2ClTfDPBA4dXpSG395CpxdqK&#10;mJGTNkZqNI53z1PDEwkJU5qVzeR2334Vci6DAtzvts1q+RzvtlO5saj7wNNw8cNSkx5M7+2/go9t&#10;RRYIRRFFs8nMNlIWme3gFg5EtZVYQ3CWAy1kOUUtiFmW5XKeoAqpWi78y2poA9PgRFSXWp05LqYW&#10;latsDLAUZP19uzNNpkPE/gjItj/vmB+EhaZ0zOWdBlTBtyMICCfu+uCepuSSd2okwpHTNz3eZLqE&#10;CQpfKgmesj1/2OIECPL8LG+zwQjyCxOXFyipXvVbwCcvTSDgdFDEYwkGmsMBXxRjAUPEoURZ5WQU&#10;pBIwiBJQnmJiEFAoSxhyA2gyqlpiep8VQFqOAK/4Wfc+MRigVU5kZDP5fbZfQ0otnYrCjbX2qgNz&#10;BUpCWcf2O7ri06ZVG97aBtHCwjYxJB3TpmNbCwb1IiWxmC194KcWpnfORDQbytLGQZoceklHVMxS&#10;/Ie7EoiCEPXyRTbWCTJIQSFOAGTJTJOvGjhCGDm/59i19o5E5VcSfgxk2V3pxb5OmtfZyHfSS6++&#10;LUGr5VU7j9dXVi1Gf9niOGNFZJO6VMJiCZUBms6Fmx5tTA+GghYXB4rIKPM9xjoWqmF+AvRIYq4c&#10;MnBAAsdMbDMHUYdd+TkoMtwMyZRgFTLEpQO1CH+pLlamzdaClBAggbYP6XxPE2OO19lWMWNWtb71&#10;G1RwvZHDqhJlX3afUgn3Zt+d1shmsK6xUZBeVm5ufnCMCcn1LJ2FVAEbgWxuH4J2g7RliEufeY+0&#10;wJHpMr+l28ylbBGlUSlVFC4C/QJmBuc0QYxo8ZtaK7A9MkgUSNuDKJuktwGixuLFTU5F5Ho3bnsq&#10;f53hOyHtqJKGgzOqXjx3qQRo5jN92TLZzmDwvj2hDaHoO3NefXPBZ0FKH3pgt0tMqkUqWkormZTp&#10;vnjzXzMo7+BmwHcBS/iychmnaOwZIF4FdgCtjgKiHB0cRW8ThAAoGBThEWxwZHWAEGU6BlrwJ2sC&#10;JSNXxp254hIHMlGaQsgr0nigAQAJ4BHJ3zJ+ZLwCKZJv/EzW/cWOX2bsQb24P3ivdVM9XbD1aA0k&#10;xGPurQ8O4Gvs0StWhOrhiUlneFsYkqRBPBBAXtAZHJz0ZAARxxIAAwtKfsAmGsSntJi9DdSqomgP&#10;uD7gjMkDkgsLbACrk3OxARwD/BdVzzQkdh+4ys4hmnysp9+O8mlTSHGjrEdBznk5870mxAEr/XKy&#10;vIWpwOQXXJcF2TtN+Hakc6esdsfxJ0toMdpzxZ+N7reatPML0A+Mffj3Gx5iDAyE2BSmu3oNjSlS&#10;hCPLCzsI0VqLniEOqhaFI52uqFzjpwRaTykoY8ExpVj0Vn5enFli7mVPjJFCCnlKB9caBvDXCyRu&#10;5DS3eJaDDbBvenBkPKrpICvZkzloz3UkvEzqxX3/ftXDhtTmC/B1MCCWY3sLmupnzqiRL261ehVN&#10;6WixtKuUDtIsHiCmF3slwwvFCD4QtgpaqyxkKrPo04vWECDeya8M9PJlClAOmckGZgE0eThVgqmI&#10;LKTQ/CA3fx3c1m9t8g9Y+8CjV933mNX2PXp1HsdI+JjV9jtujf33WGFrk87ybWHEBBqwLIJG7fmd&#10;TRpZkFQDHJy+NUEK7FWoo3v+bZ88FaQJaYOe2/sqk+yQ5n2hvlzqnM2OpM7V2HMI8jJ4gnu18VQ1&#10;Fl5EATLygAAAKpyq5ihjsCQFNdC0ccQ5EFI28FgwpjpqqBX8mgt+JEo60c7yTGTtFE5rhgT1Y3kI&#10;px4siIXO726v/OizmgicHJl2rutVVUZWHrOUZ036Ui/uQYfuvXYmI1XyMOXl+b/fDVcHgyrTurc+&#10;kMw/qgNnpKtdlx4yvdgsTg/Z61BZUJpAmbKJVAohPzvMqS8pUhENPLBe1A5KYYWh0oW/rx+FABuD&#10;EZIqgHVtqkjze45Ycw9jRWV+CuM3ott3+dM/tjvtuu1O+8e2PBCQ49Rrtzll/C4X+r97u9wpk1Xl&#10;C6jqS5Y1Nxngfl53s+xqvpR/eQnyymoOfiL4Gkv7iwpgb0ZUD9h5pV1MISMZfck32fzZGx8JRSle&#10;qT0OlPziCJSs0FQHEuZZUmRVlzCZg+HmPMHJwmqg+kdBYAFn5RcJAT9Seei1PkmUM+YVkmGwWBcm&#10;ibSdDYB8lpKr/sWRZSIQ5MPJ+ed9o2IJBzEkgj2dLRy859oi+ctoMdwfuf8myWQ3KocEyIlFvdse&#10;HKK/2CPd0ypB6Ikk4AN18xNZOozkYWvZMoTZesliupYQbco8gb4CmcLM7gkX5GOuA99iA2hGmKiT&#10;pzijdFTAAMkUKAODaiCEiTqR0M7COZsebrJJbdz3RJMOvJN3QUq3l0m2M7MjuFVhXnfTt7wzZynE&#10;RRpH/vcvXYcYOq8kP9xibtz+9ybNZ6Y0Ucg3+dSR6+2HEH+ZB1Hq2fMsV9x62hphAy5LqxlVzRFA&#10;VHWOMz0cGB0ZaoKe8JGhx4ggEVhmpYJjBDh8srYjTSRw0LHaSC6HjAMeCEcKK+W/MMunnsGDuniH&#10;mnX9vSPL4iV32u7pyRyz/0YS/jJaDPeD+1evMLx/voA+s6Uh22/qKH/rvYEmWvouQ884MIOlk0wH&#10;MV3q5lQONppUnyaKQ4J0xaJ0priGIkVkUhdF+0HJCAP7nP20jCxLm2FjKoCTHRZm7nqxhdW6ClgW&#10;xQFDImoUnZruszc+wOTzbNdXE0djeQnDPrS6oaZm1FdcO7KteUV7P7NzAaaBhr8zEqWaWMVfXrvW&#10;9aCoIJnk+/3Laisqh/a2UJkz6T9vfpgxnbau516BviWVpofw8Z1FGEMwcLyofA6EDBDVDiVjjIsp&#10;AZoREDmB6VEPQq9DyEAH5h+JukjKDecYavKxlPATQpxO5C/5INoqmVFAUbgwa1b9tJnVIQfp5C14&#10;bv/6xEpjlvIChSVoMdyDDt93rVRaZj8Oy1SW21fcMpY/2YUoalLIBrlBnMDkJ3oIQogNDfh1H0NV&#10;wgBDQ5jMgmzksPNSgGqSPiNZZrzoQvpPsFKzUkTkSJhCimIlgKqhOwQw77n9RT2id3yiAfHdVt7W&#10;eJi6InvphDzL5Z1ty01iT816DSvoOiNpXyAk26HZXYs0tqCnebnvSAP4oIRlEZuPD4FHLL7Xw2dq&#10;ckDSxDXYQhkjMkPr+Q1GbFAbGyCGA6DnXhbqxTCJSRKVqm1iikRlZKUOGQh4KlxeMY5IQb5es0dA&#10;ckGBsWcS4SGJHBq5espEhsEsemPvEGdYclEjwiQR0ufACVloYSh3xa1jy8v0J7SQbKXT+UO+aker&#10;tKT2Tzh480xPWlrI5sajuXsex+yp4O34bF/fQ3wJ3+NPLGpvmQhilqpWAhqlvgh9RKkdpMAdEqec&#10;2YQ+XEaajV6Tk5epUrxKg35yVkCOuIBcBYSZiRJgx6EUgT6rRmJe7FDnxZsexlVe1LkMsoxtT4UZ&#10;/iZEuWksKdJrTVqSmGzP7m7U2Ofdi5Yb95aV431mi1E2uEojJ60cEA8nHv74gblwpRancOnNIixh&#10;mWz3RZseYkwHdatqhP755SCwDpWieZIOubp42gS5bF5F4bToyJIUChVfiMwyuMEQy0gFrgGIYaQU&#10;Zw54kIIzJIEB4f9r7zoApKqu9nvTZ3dne6EsHRSsFBEQxYgNW4wxtsRYEjWJGrsxiSWxxERNrLH8&#10;dhNLYkk0aizR2FFUOgoqSmfZvjt95s1783/fOW+GBQFB0Vg4PN7ed++555bz3XPPva8M40WaFoEI&#10;2VlSNhWuSQhzZJbe9vd+4XDBWuXziXj69ON2cy83SGv3fkk4tOu4fllLipFuDIRDt947yAgVlrAs&#10;G0k8ZLZCA8gpFeJiBe2F9Sg0XlLZBdQZ+dlfkouR0ssuTBHJqlMyc+GSyuDtEHQWhWhPuc6MA9Ol&#10;OwyMRFkiQWXm4aE6DgcMJIIhO6J226qK/rL0ZNS6yRt4/qOpbnjjiHUtyHtlyet8eWoD8k3PSu6j&#10;k5ZjAGwS7iHV43mvnU86SIluKe+3LV7tLwlehDBNV+/70FnuFUjY53ctW10oes9fMXnARP5cpuwf&#10;KKZdm80MOb6vzB7GpXo4smPDJFUfJlUqzsUADtUROxxnlkEYcIdeI5lK392dH6QIV9GaFyGCQVKh&#10;TRCCZCjAjIVKjDCEco8+3deyI17xgxFp5fLbDa/r3VApeT+B1tH75520Z1c8SVST8pGS3O9vHe5W&#10;gnVSkhogUgw2L8nO6hbqjeryBXGu8bXe2hiMC9YeYbDh0HZCCFCuQ0X2BNzCGclXsagPiBIGdgQz&#10;iq9JHvYmZBLWxWrw+QW+h4WuZm/GLtz5CCO7wVexgAnTOu+lW9zLjSAUpU7O6c9fZ/hk5ebWe13k&#10;8TQV3gBcGW/fNP8eDef76Z2Lu1exRLTeMN5eucCwMImta/x4Q/ObZv1r4WsMs98MzBWrWt9d/XpX&#10;Ln3OmEMwSwEt6CdoRO7LSjeK7eDAgGBFGGVQ9YI/dCbtEYIw0szFAkSzrgTwEsQFWybS9ExlYHSB&#10;FTGSRTihSXFUEIlDmycHx5W0XS9ZlqZKKWb+sltGRMr0YwIUGk2mzztpD4rdCFpHrx2453YhnweQ&#10;obi84fPZi1dWTp+F1S3KKDZG68HhnufPT2vlECMeITsMATUGID2jy+RxHUUq5YOTPNIaSCbcxSTI&#10;ARmcy3K0Osil3jMWsmLmC3MfDvm2Ai57rnF5hmTMqrY4mfHTx37bSH98I68HobhQ+ZVTb/jhk5cs&#10;7m5O5NIxK/WxI9nzMp5Lr4y1HvfkZde/eRs/4e1aivWRB66FhlqT7Ztm76VfjLKKiQ/8RK5Y0B4P&#10;/9woWY9tA3Ok6uBHzogVNrK2u/too6T4JTw+hXbezt+DOWC/YgrVztfHb9ClAL1Oy66HA31Jh1M1&#10;5MRAgX5FudLV0JEaMr1rCwW5Hg56BAy0WcihmpUYXKs3pQfzCr9ubmokqOAUaa0YUFQ4hs9atrRu&#10;+twGeauQ8OGWZ9Y6+pCxkvGTidVxgz3ovCseu/He6WVlfkLINFLpwMSRy56865l8MmzyN8Rhq2A5&#10;oDkcKNkrv80vvzNOJ1JiqFhugOYdr7maH2f9TXOsRXw45HfM0U+yVcos/rzjM/mbXF7u9FGg5vI6&#10;moVC5HfP5cfT+ZlE/oQ65IMfYhFAFpaFjqA0fhbC48n7DG/1Tvf/bHrz+/Iqt9vMNYnKYZKVNDL6&#10;xdlPJPA7fD/NJ78Oq8Z/AxRtiZ3zVlmw1Lx8B/enGjeBpHpw6G3P6F4jZqycawTRDxtoC062kc6M&#10;7rvjjFWw9MBK4XkVO9entGbFiQ8ZTqtsQdKOyDSLMYAyLG4fo/8cjgfOtrylBURiJBDiEoNwToy9&#10;gl7sDqFs07vhLhxf3/PQ0snIQS4aO5SlTg6yCDOyu86n7ZjZAug1F0uBSaUQl1mndFTVMsLJH50z&#10;+eHnBpeEsYRDNjORtI48YJvbLj/CbeMnEWC0DvrVT/dKxPWzHJQaDOX+/WKfrvZq04fRjLpq/dxk&#10;t7qu14Ew28Z5gLWHcsW3kzHNBpBf7Dc7UYXAJ3GNB80zzblsbFEZIpl56X1KFkmCZPQgGWT2YKfo&#10;j8QjSRTAHU/kxWKA84nDH3RPnD3yIGJ6vWDTDRNMcCVGWTXs5UYcleQE6ClTFFokkVT84yZ5PEtj&#10;rV2pqNS/WA/FaIEHtEYYqXoh/L6gETBntL1rhILrBz0IbcHhw3JtRut8jhBvj4e0rPSZIw8wjLjj&#10;gh7dRb2g+R7E0MMhwgh6TgeoquNBJAGHJNYHxqxwF0kGA4ToFCFzMpQIJlGo5GL9UQqUrrakoFka&#10;bxUiLgNbKZzMhaCCXhiUGalUvUzsVvldj/ULB+kpCHM+3h2/4JQ99WpjaN24r6wo3Wu3YeksmshL&#10;jPDScu/512xnBFLEMztL6sEDtRRQIixtQ40LIMYZLUQQjZcaM5Wrb3eoaJexwehlSnOzMAnMEmA8&#10;LYo7lqAkcDEXO5oejg4w3d5R6CMSqcgo4wH6Y/c5qaO22VXKQZb1EeoqJl8Dn3ygEBktrBIOqSz+&#10;u5e4kFrLX569vg87VyyKrerh3INZSlR+ZCzmdcOCYARAFAJuzF3ywoqUvyEiv8fwcW5czQxR2cxP&#10;dtiLj9qzf+RgVVEcVMOelIdn0f/obXYvfXXtVVGWzAMYDMiioJe8dDJFWXrD1W02+SkHy2aCXhho&#10;vClW2ogzGsiC6OJTgoxAKlpeHGVYDqZCv6iNbQTTl9w0PBwM8RsIGKpYm1vGuJF9B/SV799sHK0b&#10;96Arzz2gu7vbQ3eCWikL5266b5CRh3kjCqU2OGmALLJalfbIIf2M4Y/uIJ/bSF6sZiignBIK0Md/&#10;YleazEhJoihwUv9QArSCOCkOmMaQgyjH4fxLaUilTUIloUUBJSwWuoxWLbTTwB35LM0nkpbJP26o&#10;QBpTiMRfVAOtdLJGNm1k4kY2yseB4MfDsUZMjl/NlrYLv9f7UXTFwrYVBK4riVqn92Kl+Jo5JCBv&#10;Guckn4Szs7xtBD7pTSGRxVxFxano4lkDBWIv63PfBXJyjfVDIsG6vAMPAX2oKNQeEyzyGXqqgBhD&#10;SexeXuKQolEfYXN1pzVC9zIRYWqc9cMFOlzBrW461eeqW7PI5ICDdwC4iy2dqViXcSJs4NFD4mnC&#10;IKHssluGRUr5HBF48K8zFr/sXMxgm0Dr9u+Vhk2+vCNmBeCds1JGdzx49rGzLz3nLSMVNuDlw8nm&#10;15SRSv87Ty/fa9LL90lHc2Klk43pmG43hhiU7brmnKOZSr/cQz9eDVJAFgZeOPG0alAYXXZIg3zm&#10;1ycmkAtGjEnIw1QKxORn8k075AIm5Gcr0dV8FgBsalyRJXL7rGdOfPZ6IxyRmPUQ2kq4oE9FU3pN&#10;HeAvoAI8yGfgc5Y8bhSuLK/dunLA0Kp+jaU1teHKsC9oO053NvZRrGnGqgVzmt4xzIwRrCDWs6mf&#10;jjyssaz+gleu5zoYcjLdRi4wvNfwsX22HVzWqyZUjmVS1sq0ZLpXJNsXdi57v2N5e3yVYae4psLK&#10;BELQKLftMh5oc6TChXrzUq7XQUi04peMP+bCiUfkc1HTk0OrhBVeIiw9GIB+jgT6KtSdmAyexeMn&#10;WMU8yUTKJPH+OW9wpqUc3YsUdOpLKra46VZhhodwuRHEvRAZTuxQS74MibrwGVWsDeBrcahALPll&#10;/HDwwGvNGSXJm+7Z7swrJlZXpLT9ds7hTy9Pu5jt2GjaEO4ff272wSf/raGmRNDjOI6nM5rLzn8U&#10;qyXDAawFxHx5AoSzLj39JjBHGwPM+YB7QBDrS8OBtlBLhambCrHMAqC7QwJ9E2R1TCAbYFXo6zjB&#10;GaI0EmcMcix/0esYJCoQpUM4QsKPM/CBKdojQwj1l/GQsY3Qld/hL0mtDxkgVoB4ILLIBQzkOEvA&#10;+mJCLa3euX7E7o2jJ/befkyfEY1l6/gtjbXoqQ9fP+WFaxa1vWOEyif3Hde/rP7uBY8b2WR9ZMBN&#10;k88+dPjuLt/6qTnR8faq96aunPfSshlvtLxrx1uMgJ++PvqNewbaOtZbDoBp/a2LdSw5+e7+lVXy&#10;IDQ6W6ZN4IkL2dWWnpFwIxH0uKAH4tVsi3yJJGpxKaBHpAnQq1GHQEx0NNJc4HLjH6NFmGVQCYjd&#10;5RlAz6mAdc9KKnoeo07X1kC8yEdermhlzITN6lHf8flDHn0Uzci3daVvv/SgY783Xpq3sbQh3INq&#10;xlzg8QbkVxHZoFh3yS9/8taFp083kqUCYgAOiEcqsFUw+RwMuATBPHNfhYPBRadAkPDFQEJG+UB/&#10;HghGvJhqxJg+ws2FvotpN6PES1kcMB5w4gQGKVehT3dRc4GN0wVkIomVRENNb0PDzUe3wBthiexs&#10;F+Vsgp7xF10PoOPA+ill2L5Bfbbep9/YvfrtPHnQ6OrQBueKNakgkXTrzMd/8sRZ9fXbNERq5n7w&#10;8qV7X3TBLse4aZtI0WzqhSXTn18y/enlb3ywYj4tawBTgcwG7KtimSBUAadCDMBqO/mzHjOcVoGv&#10;tJSQVWCJUXdtLbALXAKpONPxoFWmNDHVLkALDDIGwACB5CHoAVYELPm6oAwnVgQjjSOqaOxl50Mm&#10;EAjhHV8EwGDxHi3hLlXiGBP041wSv+3+HU+5dOfqSt3G4bogFo0l51+h7dt4+gTc3/3Q1BMveLym&#10;upQ9Rxfe6ew0su/9w8Ca1wnQlHKJJqAUmAL6JpYEHh/hKBhFXyKVnglRjjGgzHoGHGFJ0FdFbwcm&#10;nHMC5VCBQLCMLgRQEHwqECTIJiY6mWMMssXX0tEiYwClQIKA3uPnLgUqQ/lILz3rxfuumf6YEQgL&#10;JqXtUBnUwLNl5NDXZlWk166NO+zVb+SUAeO2qh1Cnh6kPcbMMiUgxIGzJrEubiT+cE2Hfy8unrXH&#10;fUch7b5Dr/v+iL0ljbpjr/SQ0CMviUFmByOVsAaqhT7qXPzc4reeWTbjleVzW7uXEysYAPSLZHbl&#10;oeJgRjNHbr3bAwecYdjdLJqYE0+aoOdKSbZiUJZjIoYGWzYMMBbcLUiJIQSBXQgAvpkKHEtGYt1D&#10;9CsDPJxc3uQNRBkhbrxs/AuIuRjoaew5eKAFOEUCepQlawmEORQtE0vnkFE18jv+QImXX7hhl3R0&#10;py87c/K5J27CTo7SJ+AeVDPmQo/X74O/INqJxQKnHD3vyl++YSTDYobRrWLyBa/ockE87C4giJr5&#10;gWBAkM4MwugiGlrBvbDpYADW4R0xichGQcU7ADgrJy/znDdQkGZUZEtZEI+MmCFYE8lCQkAGjBvQ&#10;cHh2x8KRN//MKKkQ08KBUVNSuVVV71H1g8Y0bDWxzzZbVww1DMxmSmJp2BAcKuQz0RmvXLMk2vLP&#10;A37vXn9Kgh5wABMaQK20yaD0h/EPXl+xYFrze7OaP5rftbI90eW+24VeSsaf/MGl+w8YZxgpPqHg&#10;ZhcoM6CNVahxxx1YRyepMRblF7GIrtMBINozgHuabRkY8vwfMopHjk6mr+966ipZSuH8AAk5jgpK&#10;k8+WIQvZdH4ADxhYkDhF8OwT194x+rw/wtjDsydhjMTj6eQ7l8vVptEn4x4m/4QLn6itwlqWdgnL&#10;ypbmfP6Df/DnBHMBQtB18dH1QLliUbx8FygBgT7aVfB26H6IKRJO8JCBLos65RhI6ANMFMSrC33M&#10;e4A1Fgk8IxfEYkngQY3yeT8W0ziw6Hjqhe5QSIGuSC2AlYaZuTyYWHy+15Z/UOILR/wldSUVtaUV&#10;EV8J0qFny7aztmPBusDCIQ9VjezQh9hb+Q89I4AEGl9cCBxoz9ck7jL0iKRNZbVgGO2klakIltpc&#10;7ZFBGNdmXvuS+CJJuQhqMgP6Vwwk+Nh3fq8HRwATqDcAGCVymdZkd1u8K2YlornULr0xql3bLCYW&#10;Z8ALRIDLYaezuT13iZRHPPJFBbH0xDfYAHoQssAngR8onYG1LJPErrugJ1jllyfFXyKIZWYglAX3&#10;MgDEcdJCaezp28Cb4p49M0oRGsBggLHPGiG/b/h3aioC7HLpos5o6ndn7XH2CXtJrTaNPhn3oOpR&#10;5/v8/C1cKtrIx5OB70xe+NdrXoDJFxsMEAP0LuIBYgRcL58xBC5rmsecgSS4KCBBszg2sgyAZDKb&#10;mJodOKloGYYKrTsy0kfK042hzy9+PPXuQl9WN5gu/P6nXojuf9Q7vsqi5VurXe4lrF4AbgBKhHPI&#10;A4aHYU0FUd7qs5sgOPusBFHcdaIxhL4/q8xijaWXQNITVFBPkr6WyRRF4zJjY4D3VHmRXXLLZS5q&#10;33Ht0B8dXu/ksiYwxzhAEOhEUeITerBaxQVKczdwKNp16ylAPBwulyUvRov46JwE1HFH+/m9Au7Q&#10;Y8wQ4uhoGnt3MSAyFfR09zGZlKTOu3yXP9+/XSSS1ooipRvW/t1N9uyVNgr3jzw147DT/15fE5Fx&#10;z1Nzi3f5y0/07dVuZEPqdQgQBf1AOcw5VKwuDTsLAMWCFY0D6sQp4lDReB0YjJTtIOgIYcSgZT5H&#10;hxNF64YPMkopiOAlmFzom77ghdc0XX1nU3kZsjCzlLKp9OlyfRmoZ83X3QqNxRm0rkauzpVI2kcc&#10;VHPbZf3yVlbmMwEi02nI5VLvNMFmK+ihAV19YgLRRxK4WqAD73o49Fs4yWC0eLjtg8HA2y0UWPBw&#10;RAJyFQYJzgJ9DBtvNpmOlI76dn0dUEWTgaztnakbLzrgpO9P1DpvKgFGn0yH7je6X30Zv5FP5HGg&#10;V1SZh58+hjiXdkr9tFcRAAOWL2gSekdHlUxtDMNqI6wzLFvrhtkRkA0OTqwUwk6RrS6GkFEmVjHQ&#10;2u/SlUgSG8My8q/PiAb8mCWkQFeFzLvRh9JakV+JQ6nnZTG8+qB5Zo/BQ1gjXg6Q9hjJ7/e8OStK&#10;y0XQ4+AUIZOK6FE0q4tgpCKbWGjRlEdmUCpXiqPSVfWMIazBQITAqCteoGuciQHEMwsPQojxHF0c&#10;MEYg94NzRkUiXnn2hBiCk1hWYnxq0IM2CvegB64/qr09KR3HNoX9uamzGp95YaDBB4NQabaqUF00&#10;lQO36OEpstGJ7CxlQyT8C/LzIRDJi2ZrbwL63Mli+wT6Ih+s0pva+zjYlZCABDh/6D7P9HdifrhI&#10;0p3yjwJEXXJQ3WseGllMZbaelz2OnpcI62Xx3DO1GL/WsU6eYt51pva8XN/hMq/ZUjfyYzESSdjr&#10;Zc9Utn01+Xzm/A+SDMGm0GVXc4dOFkvMMUDzrEgV24R4RhZWw1SlqEnWsmqquIsPiVAlFMrRwlTq&#10;lKm0hpSguSSS7ifk2EbImjW376P/GVwSAj/0CjH51o7EfVcdRRmfltAFPZu8Idrt8GvmLYyGgjJB&#10;GR7bNrNWumvmIwY8LtsnXzmV1SqJvgp3D3Vjh48QwM/kjVtA26Q/AwZZD3AblE4/L8Wr4XIWkyGl&#10;aRKdmMKmEAa8eD5oOwsqMPiMeKIksv3MXr1CrBo7J9/eEc/x7ZkNEjTO1kOgBjZM0u5PJBl3PQgX&#10;Rflrp33+tJEl5j1eT11tebF5q1oyH/53+OABmGjFVCuIgWBBp4IeY0DeQNcFKALi4Zi2eO3oedm4&#10;5ADQ0UI58IuAFfF/kN1d7Kq/QPvIkSDMHAZgyPEtv1B+4K4HxTIVAT4gA73n05bTr65kzlPnunX9&#10;VLQJuO/sSlRvd2FDYxWhy940o9HAqT+Yd+Wvp+ZTJdyi4Z1XPoDAsOCSd5cwBtA9vLGKfwp9hLit&#10;Kc49JhycEUafMxfwzaeLKaoHsrmzCQbkwoFlLuIQQF54+T7DZ/7nxdT+P22qrdKNo3xLa/Ld507b&#10;emBvfqFp/WR6IQSqBKGX3cjNRag18Y7u9aDSrJgNU+EmfkHk8XrRRzmsRDfYOnB1RePVIy/upS8r&#10;5Y3OmH3bJfU/PDRi5ASCRKSaZFh62myEeRdWlqSCb9uhg4pGy1qWPr2Yc3HcBejIzLBs14D0XQ4I&#10;s2UPB0VAqVzsCujlQKElyWvu2PG8q8ZVV8G4EnUAwKrlLYtev2Bg4yY8hfZx2lg/B1RVWXrKCeOj&#10;cazriS40pDxiXXXbNitXNph+ejsyHNBaJLIjcIjfAjMAeEtrOcT5CKt2gTus2YkY2YUsaBs7V/tR&#10;24/isAzCGf+5VQwh7Ep2FlK5o/zKzHTQTw0gu2yJpQF6XPq83g0c0ZeeX3zCD00r4/OsnfTZDz9B&#10;50EAkF90ygmdTz/u/xjP5300XXXZB8cd8YmtA6SqyiORMr8NP5R6MgJ+87WZKcGi9rBoStRK0Ouj&#10;4wQ3lcJI7soDAFSfO0gE9MhCO+6CXm9IgfRdbbDo/FDQI1gJIdEsho0/m4lVnfX7kVWVWQ4lyZlI&#10;ZI46dNRnBD1oE3AP+vNvD3fsDFrAhgBjplNV7Uz50UTutqNTpPEFpOKgn0dPEjHSeO0jhMRlFzZ6&#10;/IiAPyeTI/PSKMoKBlaYHcEplRnReGYR6CMezNJBUtwbM5N+wT0tUs7ewf1clpa4zoPUccet6Tvu&#10;bX3heV6wHpvrIM3dZaeFp/0Mgc4330jedEf7zTcinG5tXnrDtQgIU88sm/0wOv77XMcvLrTueXCF&#10;lsi4ngyrD+lhY/yoAZZF4EJlAZ936vQY9JDnvVj8Uzb9SimQCnYFPQN0b/jCA919V4n6WDLCtjzb&#10;Q+3S/HOmhxKZRHzLXifBJHrUs+iUinYMvz3lxAkVEb9YT/ldWceIJRL3X3uslPuZaNNwD/rbtd9v&#10;bYtxgcmqG8FAft6i2uvvGGWEE2K/CdzVVZdn3zGm6UgghlloDKT9ADUNCa0772VIXloU11qI1c/x&#10;cVlGsqe4l4wAi+Ver5uFAn2vz44F/GgLvaWsldtlzECpLK7cAx3X8xJp6a6O1r8+aH7v2w37yiOs&#10;nJ7XOhj7qQ6SNXu69dy/EagePzFwwrFd/3om1dWx4pILO087M5NMCFPPLJv9MJb84rTSc06tvO3/&#10;lp0n380kvNbicQ9Rh7HLaOAeCMOF6fPl533AT39iXtUHdfKmBSW6Fp3ujcCUCtK1LBSBGKqDexLc&#10;tNCdfkYWHtIEiX7VZtGzh1pFuSwCWcjMQYjLcPrBf4148a2+4RDvG3AaN422zvhtlx9CMZ+ZNhn3&#10;39l35IRRfTIZTHPsLvRBfaV1+u+2j3Y2GH70lAxfolz7hS0REwKTL31BwgIFrj3KRi+Thw6SpqLv&#10;2H1qG2gwkKBzqEiGDjAMkJ2mQh0eLmrjyXi3x6Pr7byRyTkTRveXglYTFItkSqN8UqiyeoyVHfHQ&#10;Y3oJKnr5LoegoUiFyE8gNl2o5oxzjRI+74CMW9129w7xWLiy2tO7N5YsuY5O5QFxbVGoEgiXYiPW&#10;IMZpYP21+HjS9m+/O/iqG/qccNLYpGYnVD9OxchdRg9KW7AsJAIt7/twUZovjQL7fFiAmuUwgLWi&#10;U0p9EfS0UNAL8qjlEj3yKPAwAPMHApO+wkstI6OHMQgjFwIuQvjCl88yrMojzx1dX4sxQ6UCQDBn&#10;wwfXnHDEp9+77EmbjHvQS/ef2tXWTaNNK8pd26oqzy7fn8gbrLyT5zZYWsiwLuFlr0p7B9nQfiQh&#10;AuNb+WWgI0wG5FXoQwEyXVCmxLOL0YkoXIYEoO/Jvz496Q1jZQzp7KRsKrvbToMZNoxk88p5E0bP&#10;G9x3zvZbxebM4o6QaS67/k9zhw96Z1jjgt13htx3jzh4Xv+6OZPG8NkKwQbKnb/v5Hcn7rTgoL0X&#10;HLjXgr13m7HNIESueujvc7cbMqd/bcvjj676232ztuo7Z1Cvlgfvb7rr9tnD+s0d0uujc8+CjEWX&#10;Xzynb1Vm8eKK4/kaeNcbU+duM+T9rRs/OOOng359cTJkhBobZ4/dfnav8o4XX0B9UKe535owp3fF&#10;4ssuxiUimu6+bfbAhjkD6j469SeLLrsQUdIaVMxse/bfrENj7Yrbbmr+xyNz+9fNbqzrePE5JH10&#10;3pnztu4/e3CvpjtvXXXvXQv3mbTggD0X7D954YF7za4Ktj8PHmPhqSfOG7PNewft894Be7233+S3&#10;e1XyUUu22MAkaWcsqpSUDwZ9U2fw04JiX9AtgCmUgoOoxWWed1K5qCMGqDWqTHQnOiWawciwSEQp&#10;7hP5zIozRgjOqnEWCCBJLpwDzreO2bk8HDY9Obo3kr9zVfzlB+g3bhb6NLj3B3x/vuzgjvY45x/p&#10;pqDffu+jXpdeN9oIcVNTGk+Muh3B3uGkRucEWNXmsbU917joW8Zw0GuPcOee+AbK6fDQsUFROjC4&#10;HQZrIXbQenVmNuhHEpNRhj9gDurn/qBX15NPeGbNDBo576KFyQ/fdyP/9WiwrTVg256Zsx0r58yd&#10;7U/E87GsJFJIYsWy3Msv+Be9750z2zt3rvnO7JJly7pmz2w6/WehaHc4k0m+8nLnXbeWJhLhdLbr&#10;ice6H3uoNBEPWVb34/9AdqdlVSiRtD98r88pp8cWf7h014nBztawN+Dcd9+8CaMa/3Rdur3ZM2te&#10;STC87LD90Tsg+/0FYcdJvcUP+DQ98Jf2n54UjMe93d25Rx7o/gOfu2K1hDruuMXf1hK2s5lZs5Iv&#10;PBXKZIymtvis6UjquubaYCZTms7Enno829RkvDXNO3dmbvas7PwFQSub/O+z4Infc0doZZNnzkxz&#10;3mxz1vSIlW264RoRbJSVhKqrww4tLMjE0vbVWYAy3BvqQt7vRuejy9USMZ4+PbUGBrisgmlRq7hG&#10;iMCZmzkcGIXsRAQXu7KbKdhgRg6ngkcQTt/xwHYvvTUoFM6AnV5F3uzoTv723D1rqiJSt81Anwb3&#10;oFOO+dbwQVVZ+YEUNtA0aqrSF129w8KFfY1Qhv4cGskeQV+gMQJxWdRznQ6oU41gYBeL5dYkmfLk&#10;qxXumGF3IBJMOmxoYBjDpRK9Hellc+r0TNDnxRzM/ss5I4Y0SB1xZfT50Um+A7+dT6V9O0/odcjh&#10;iMKx/XOvZPs3IrsdDvr9vmDvRnv4iB1nzmUGoeh/n/N7DedbeyIGSzPP3gfB4qZeeL7/A3/Pp1Lp&#10;VLrflVf3/eN1uVQqm473u+6W3hddlkunc9HE4MeeQPYh196MlLqzfonwsmOOCleXeb9zmN2nnydS&#10;asyeVXvcCaU1DZEzz3ByVjgQ+uDI74Ktz3U3p1vig8XpajnlJH9pKPLH6wYvXpX1eD05JxNb/Snz&#10;xj/f6mSsXCbb65fnA1SpVHJoW1v/M85DUv3Vf8qn0+lEfOCd9/c/99eZUNCOxge+/Nb2Hy73H/XD&#10;XHtr7L0FwVze3nUS7BD6zbPPfnDMs9PfUsmg0ds2wg5o2O8335ie4t4xv64DLahfLvZYH7+h4kW/&#10;1KMohRoXR4VI5wYlGGSuUtDT/ouZ42caCsAQkHAMoLNzRjDd0dpwwq/H1NWl6VVJZlSpV03wN6fv&#10;J/XaPPQpcQ96/R+ndbZFgQtWGFU387X1xrjDJhmekMdbuGchHSEHW4jugz2XRuISPc9RDtzDeNOi&#10;K/T51o/sA4jloCHhZIcekLUsM+pggEzLw0vPzPkZrMMoD1GWPWFUPwovkKd/33zW9lZxZ5ralshe&#10;195idbSGI+ULDtwz9eJr/e66T1OVnK7OjNc/+P5/5jo7rc6uAffcl8akE+su2WrbXDZj+3hnIdCn&#10;DwaOY3qDVVXePo0OBpxthWp76+AxS/xOJs02T3/LsjIDb76j7133Wu3t/orIqj//CQwl48cb2YxR&#10;Wmo/8VjntKnBYVuj2cFAqPnJJ0N5O1Na1ve4E7AeqL3imlTG8EdcOwfh4bpefNESHkA6Hbvz9vo/&#10;XV9aVaOFlowa5WQtx+cPCL+3vNLJ2sE+vZbc8KcBN9xSe86vs80rk2lj2EOPWemsE+vuc+kf8kO3&#10;zsWikps0cVRjlhv2COZ9XvO9JWgBe1622xELBdmGTU1RaxwJ0IicEa/+rSOP7NOWQU10/aky8ohR&#10;o754Y0tmCUQKNpCKMy/zhtc75pAJVTXoYWhDmpU32lu63nj45wxvPvr0uI+Uhu+++vBmQF9mItTP&#10;67PSTtlBP5poBPk4jcyP7AJpgDSbnSW+HeKJfmktcQ/zQTNAZrZX7L3w4+ATOxz72om6zC10mc+K&#10;dmXaO718nZCUz2TtXcYMYkiuQQFfmCWCfTXlayd9Kz9sW0j0vP1W8LsHRLYaUeQH1f7w2IFvzslH&#10;o5yZ8rYdiw186c3aM37hpJKoiNfjTyxfkpg+y+MP6iQjVZJA4c4UNRgIdE+bGggE7UAA4yQyfIRd&#10;Xm76AqnnuW1qlpazJ/Kmr1ftiiO/l5r/jryQbGSm/tfwBf0DuB8Fgb2OPm7o9LegJPQXc8mR8/l9&#10;lZXL9p3kD/lKJk9BAooDoT6oAd/rVAr4eVvPG4zeclNm5fLyocOqdt1jwNSXmWwDr6bVtHLQP//V&#10;9yrucipN3GkwlrYaNj35bBpL24zh1UUtNYKWuj49dEcoK2RFmzInIxIMDt0eLs/YKxw27BvwOLod&#10;xBhRHyPdJH5KJJw96dxxTV0NAT+XfxhwKKG1I/mnC/fv06taa7W56NPjHnTsoeP3GNc/mXK9HdS/&#10;PGw98fKgG+8ZjTZI1dVCo4ViKmAnBK+uI8SOQ1b2C+/b5nXDS+MF2eSRLLJxJn3Nfl8NfY/x5pys&#10;1+eT1RWn0WzOmjh6AOrCSyFfKEh5+L+amFQLPyEeh39f97Mz3KgCBSprKrYenotHZZo1jUyqYsdR&#10;IRhRGwPBCFZXLt5mSPOR3/ZWVkmy1JezuF4J4a/Hm1+1Ku/3mulcLsvFQ2CHUVCwtXQxGRCPlqTT&#10;phkIePJdZ5zsK+PmT3ZlM29eyAf9ICO1alVJv0aEe9aed7GRzeMzI5H2665kkVrsmlXw+P3emtoF&#10;w/t7Fn1kxPiNRKygayfshr6DbQaq4GiV9G4sGbqVLJNIY0cOxBQhF3RK/EHvGzN5q5FqWv1IvT5o&#10;gBi506TKxYzNVGSFMKqGtoyqhKKVmXaNMzmtnoKBVgxnsXc5M5z5x5PDb3tkRGVZRlpEvziVzY3c&#10;uvqsEz/NE/Ybps+Ee9B/7z81ZyUdvh6GK1r+htrsqReN/GBhH7M0C2PJVrk9ApIWCvoZr0tYptI8&#10;oKFIWg19d95EWDsLvYweh7OEeNuB5mhU7FdnOaGAAI+96PH7zCED6qUslxwOKRArIGzuuWTb7XM5&#10;Cz6FT4xrTxIjbpgZDjaGilCiMvOeXM4eNMQcNBhWEwUXUqjnHsSMaAPhb+RTixYiKjhsmIEJQR+d&#10;8PqcVMp7+FFWtBMW2lNeBkAhmgMYBruLX9Kcf9QhCwf2/nBA77mTxsKzYS4lLQl84ZLY3bdbyYTE&#10;ghiPIpUwncDr8A8dwjoGOJBYI/ynzS5eyVkHjJGvjISrygPQDf4hOsi7tpCHYOFNWapADHZP0EOD&#10;wLr4orwnw7fI2VVUK0FPJXLMiPpc0Gv3UNc5vtMYzHa21h566rj6eiJBKoORZMai8emPn62Xm5c+&#10;K+5BUx/8eWtLF/SF1qIpwHRtQ36Hg/cwsmWGD8ggTGVClM6UIS5LHwwV3b3ReKJcYIa+E8TjgpYD&#10;k6deinkg0KhPnDmrGvbrbzt+dzPHBCC3Hrj2T7N7XDVrS81E2yqdCghKJDgeg27ImiQ4sK0Mdzal&#10;TRqd5y9imMmOjh1mvzfklTet9k5UhcJhzuVpO6vb3ZinfvM5T0NvjA1vKBB/jRs1Zl091t2mzhLw&#10;+lPG0D9d791t93w6wyEvFOjdh7shS/npY8gP1JaH6hrszjV+iBddAm4rETUdJxgpXXIO5ysSrQ/t&#10;tHtpWfnu7sa/PWrstLOvvkHQJA3PwQWFBHoRjCrOjPJ31Pb9chaUhQvT78+/MVM63zU61J1c6mzM&#10;/sehW20EPbWMDsUVkgB6hKAlUTRnAFEfM8rIgepV7z7b8AaH7rdnTS3qguEvlYSHs6rzP3/58WaB&#10;6MdpMwgduW3/S87aq6U9QXdVYrxe2ODAtgftwXcMObhX9532FO9/M4azAfHnxrM3uegh9C1OixwS&#10;nB8ER2on0Jtgw4wJw49e9rz9bpZuDjuKi1p1cnqSooBrLcNItzQv3Mf9ZK6Z5ksVqHB+PY9t2ing&#10;Hpoy+ckxpRxW2Hy5kcH2DtEPo/01NXbO9oZK46+9hMssTGMsZ0SqImPGZ9NpTzDY+cgD5IvFgbnQ&#10;TuMYzvA9JrR5yMNPZqLRoqcRnLAr/CIU2Pzowzs8+2Kusj7d2rz1K9M0VcnM2U40Wn37X1OmiULT&#10;99xhZeSTt5a8rloQlU8j3cgsW9r/zntDNbXT+hVc5IzFnywAwvw6CaxBE0f1z1qoF8nnM+Z9yDB8&#10;fXl0TIGuno+qAwcfRIOyOFHzCTOUjkMtvTAwC2/bS3aorJARZ10QB3OTDp9kWWV+L2LYAPzr6E79&#10;/Phxk3cZoTXZ7LR5BtOFp+0/YVSvZBKOPsDAfgiG7EUr6g/72SQjnHHtOrsDQx9n7Q41ADro5SkO&#10;nNkdABq4EKt9JKmrO0vC8kKa4c0nY3ZHu899AZLOvTP+Y3dqc5m06Q+kFn2AcNMVlwX88sSoYSSX&#10;LPL4grBpdtMavyQOUhSmFy004eEGQ8nZ3B1nzMrlcKR8Fj+6kF662PRxNoBBC5ZX2GURb0mo/eKL&#10;mh74y0d7fSvvN8pGjYKD7R2xbR6ezrTXl912c+LRh3OpbM1JvPliNS3DYMq2NAN6NTf+n9PWoiaj&#10;7sCD047tL6toO+OUlmee8nR25EpLwpUuZFEt/vqDlcvbVrChT+1vL3G6o/7qyg9/zE+SWPEu0+P3&#10;WHYmxafnnUwm7/PnO9qxom19+onwyk4tIr1yKe/eBQLx2TMkYg2aOGpAJidLUoDDNKysb8kSdDW6&#10;HYql0eEWJO26qIPgRq1gvBCDXMiHvlPQg42dwx3P1WOGHSsKRZJkD6dPvXD863P7lYaRSkK+RNYZ&#10;PiBy/W8P15jPgzbbJPLqg6f7fDm+kyWX6I2KSPrh54Zdcv1YM5yWzw9xLSs2TiYBmgecGUAX0JlR&#10;TGsPSmeJr88epEtDLBbMDDktKOOVmbY/wNdzqSfTzKSsSWPXcNYzse7Y3Xd6AsFAe/v08oB1283B&#10;nXZCPIpZccRhnvJST6RsyZGHKnORgIp0rLvpe9/zlpd5KyqW7LcPygMtPeYIb6TMV1rS/PtLWi+5&#10;yFNWGg6EPjrxOCRVnnJGrqMNK+jo6T/3zJzhGb9zuBefjet7612ZlS3+iqrURb/wtjab+06pGDka&#10;LWk576xgQ8XSE4nXPkcf7+ywI0YtwmhI/bU3ZppXBeHkH324Ee2q+eVFiKcNlNRVv780GPB7Ssua&#10;Tvtp76N/zA0m0+c89FDbM0+1/f4yozQcLCtbdNjBHW9O83d1e0ojzcce9c64HVu+d1Bw55GQAHpv&#10;px0CVVXe0kjrKaelOtf4FXXQruOG5JKYPRT5vGv78gzZs8+nBc2uj+riHqoR0HO3zfU/sahTcyZq&#10;lZnZVSvhLrl4lmm8JHX7/TveeO821ZWc6ukvyAP/diYx52ne/fj8aHM6T+89+4v2lm6xlew1OCwN&#10;tanfXDPykSdHYFijtewIYhftd2gJdI2rTzIB2+gIvffBp0HYj+AUh0c+YsF+lKHCjoMEFJOeNtPj&#10;CwjoWRxO1uD+etPKpcTCD/JVVdnGvla//iXbbRtP2xXHnoh42NrA3vskOqOJrs6SPfkpm7UoFKnw&#10;TpwAVz7Z2R7cZ4p2U2iXSfH2jqSdL9v3QN8O2yfbu2OZTPmkyUgaeNEl3qNPSHR2pjIJa9TIES9M&#10;RXWcvFM5emztvfclYl2JeDK/30HbPPYU4lnhIcOjnd3Bke4vTg5+5Kms7NugHb2PO6H8d1fGuuOJ&#10;dMp3/In9zj5PGsvmkUpCiVQiHo0Zvbl8r738KquqOrf10EDfPkZ1faKzI5FOl3/7kNjUl5whQ/ID&#10;BppDhmL+zVXVln7XNZ+RAw+Kd0UTHR3enXYMVa29P1gaDpVEfPDJeZE3MDtOm4E5SfbvXcOkrrnY&#10;oyLoCVmCXtioOJoq1a9mAS+1TPXJzg9B//Ibw0789U4NDbaHwEA1oVdPe1Pn7Cd7/FjL50PiUGw+&#10;evrFefsdc2dDH76bwi7gP29zk+etR/+706iPjGSJY/g9GGymlz4jl4JAFLoVeJfP2PNZFb5okueD&#10;NAjw4wvcJ9Av3/O1LPDqZxq4Ht33uIo354RDQfQjV3ENdeF3NvgajmIOChE3lPBz/6yHeqZq+ONn&#10;JqnSJAbHOm1JkRkEUMGFcIUQNFx9IAywoNlFTpeBdtTNWixICc1ea0nesxSQZeeib79ZM24XvUQq&#10;1I0iEJZOcM9r0eQf3jLznVWhIN/vyebyjQ3W7Ce7sSpgTWB34MmjjrIjR1PFL+Qopi2WQNCLgcPM&#10;wC0gwTrLQS7u+TDVtOACLFrUd/DkverqoVoHrNJSs7mp8y9XH/bD727aR/8+Ba1TR5+epnxru9/9&#10;cp/mtjjC7GW6DHZ9L3vsobsvW9polKTl2SY1ALJsZZgzIPqIc6LYAxh1MRK6hyBdzBlAp1fkkCTK&#10;Md+cxT0HRsLUWPauo9S5l5J54MRNORwMyRkklokDHtfsbl72zOUeTFbSUCGCZ2aWv5LIM/QqyehQ&#10;iZQ4iUKS1KFwhVEroOeFW7SghahinPxTe6sMblAPLVhD/Kk1cMgZsVhFKeh5gQ5y7HlBf9P4iW3/&#10;4ZM5nELRl4VU1lOcE2YoCJewsRsfSEYns3e8fNcW8TBWMN45Wno+YgDEyzysrxpSF7L/CPMljyUj&#10;zGcHOTnLFK3rVyoXAcsMZWJdNVtN2b22DtZOl3ysWmtH/Mwf7/oFgB60mXEP+vXJU47Yb+uO7rQ0&#10;h31pepy6Gs+wvSd3tdcY4RSxXljm4sR/nA25kyPrX93XF1myfoIMHJhP5aMr6gux65OxfFfUJ/0O&#10;bjOby42XO7U9CGy8kavC0FTutvE/lc4Ai+ZsIpVZmzh3C4Pkd/lFGrOQ3DBwjHg+yyn8GikiSIjk&#10;lRjFYinkFDad8ZikbCApl0PDZWDF3YzkccvVEG23h2cQ31Z22USSx+Oxg4Y1sKFiIu29yCnkp0AV&#10;jotirUAMTxg9ICOLDajGi6WtE168OCfff2e3QynQEUcRhFGFYsgwmDAebK5iab9ooZBbZgYZZgxz&#10;MFtGIOtkKvvtvmd5JOSTXTad/GLxzJ4797/6ws3zeP0nkttTm5f+dsOPthtWGUvBHohCubNpl5b7&#10;G/fYO52oMUJpzHTENB9AENNOk4DD8tDAs+ME8eg1dJb4iLK/iRhx95GLL+O8NsP0+bmFqZTNWAfv&#10;vY0EEVU81nmp5093aN4irRXfM7Axh1Ix3DO+GAAV4osRq6knzxqEgbhTIj9q0Sp/SZkb5bKIqDUy&#10;9jyMKbuPyPHzUnKRNwJB41W4+OhoPokgr8Py8UxO0dy45BmsXO/y9jx8FihOZwC18ThD0WLszUDO&#10;8JT2mjTZ9EUCPguWHgc0nkznGhuCz/71ZKnPF0Gb2b/vSf13/W0sYQZDtIbyz5OxfHYu1jHtWa8f&#10;/mIIrj+deBg8voeOMS9+Pz87hQ6HDZBvwaLzaQr5yTQGoQjaII8ZMi65tvcVd1SWl2FWBb++k2hl&#10;ZQ/u82rSV4poarlcEA0TwhtHWMv69aV+ZkbOeNJ37MGdf75kVT4jq1W+IS1WnMZLZ2Zxb8ROCeih&#10;EaCc+uAAQIAev2MGM4Yv1Gf8lGS2IowBIMIhJpuzPY7VNuMyLf+Loc8R96CKkb/yecN++aQh0WsY&#10;mazfNOItrxH6+UxIvjEIuGNpi0RMPjgAcYwSL9DvwRjgTI4FLnigkiBhLyPEDJn7HtfvzTmRUBAd&#10;zTQUB+h/jo35xhB6U9wh4hIdm7U8A3qnZzz+kZOBDrlIkHkYoOdsDjLp+WB1Ljd0mUSgFwJcm3FK&#10;D6QNX8nA3aZ0JMpLAzJFUGd8GToWT0RnXxbgfvQXR58v7h3bLtn2V2WRMj8fnZV+zOfTlt+xEs2v&#10;/ydU2sEvbKrVR5J+FZDjA5c8BOMyCdAJLkwI+sHAoL9+7OC8GfDpLRVqCKSqWo1+jf1spDJdyZtC&#10;G5/xUxexYdo8YmFNonEr9c4iGC0RBlsuWzdckBHZNPMu0MWxoeGHnRNPFakw+bD0ZmmvXaakMhH5&#10;MTYwID9A77R3xLpnXRKJhN3Cvij6XPz7Inm83lVvXhSNxrNFU2waIb/lDZTVjd+3G8vckiQ6S3bE&#10;8E+7DEwySyKSO1wwGFzpcholD+ZT3rFKdPtaO7z8rWoVS5IQThzJGCI8uwdiJHJ1eJ0xGyRatmKW&#10;jTo2lnqU3DP7Rh5KxUAPWp3+sca6aes6lKEHm8djpDP+JYu8WFPpLVvqiKtY8OhirAh6jgGmwrER&#10;0HMxFsrYufKGcVMymYpwiBsYMFuQ69hGW0ds6Su/+uJBD/p87b1Sc2t3n3GXVtVW+NWao1uwAsp5&#10;Y3Fr4TMv9huw1EiWiNWHvUeN/BwcNO0Yk/Qy8xKW3X2x9LgM2U8+33DgMUPD1QVVyXBhuPC3QBLq&#10;GalhJW17MWbDXYGiQZvcXRvBz0a5wU0kVElzFgNKUlVtF3pcTuJZFCPlvJoQi0NilUH/FDo2FfXd&#10;ftWiHx+xwtA7uQA6ep378bxjRcS7lh7FiEOPMcHBkDPD2e6u6v6T9vL4yoIBuf8oxSCxpaXzgxd/&#10;MXRgLxb0hdMXgXvQqpau3uMvramtCHi8MOGIgQtvOZ72Vnv6P18ePXKxkQpxwaquDv2comND1x9J&#10;8PZN+RkfpvqNV6dVvPh2RTCIymMwgQ1TLTeW5eP67FrxT8ktReEC8ShXnagCcUktvDxQogQlQZEi&#10;jhZikAVCNalIBU45448Ux//sUjco0XJRCODckyTJZeHOIK+YXTn16JmrGFDiHFjAdCGJF7C13JwX&#10;megWdA64ikxMRQlsOhlwhQJpvEUaQgyIKy+JZj6byY/ZNjZlj848n+WDFZd1KhiYC3CXrUxuSiIr&#10;ZwGTv9Vjm+HMhx/1HT7lW+XlgYAfPCCpnJ1vbe58/7/nDhvCb3v9T+gLwj2oua27/y6Xl1aWBnXX&#10;mD3KX79qXeV58Maphx24IJ8K8POXxKUc3AQ2PXITl74+Db+Xq1zEQEJAta1zAg5IxIFLjcG5GKOp&#10;GqNnZSjygDSpyFNM0lRQMRJ5UW4xCefipcaAipcAEHJtPAFDReqpF8hRQiQOZUMkASphjdew2F1i&#10;EaQ8WhMcxUhwaoweeqlnZC+GQQprjpF8Fv8lnrYcuEfY9UjFzyHo4bTD0vNbL+HMi68N2ePo3Wrr&#10;PD79WR6wY0DY+Y726HvPnTNs0P/G0it9cbgHdUcTvcZeXIJlrh/IBXHjBl3V0uy7+IzZF50+3Uj5&#10;+Pslikt6NT3RRrsO9OMS0wItKq21pnJaEHuvhMjCxqimKjONqIwBxoO0FAiRupBTzx7OLcyCMC/F&#10;9rOywsGT2PNi0YhAmFplOsitBy41UgMasxYV4xEohDmeQXoGKQrRV1CVmOdiksyccoUArbgGWF91&#10;tSVEHj5FA0uMrhMGghWH8DMXUlSCgF7KgDnnszd8X1SF8N45MqIO8uqPi36e0fEQyK0bWeB6LCNs&#10;3/qXET/5zbi6esfjgU9P0KMBuZzZ2dG19NVf9+29md8b3FT6QnEPcuxc5ZgLvWYoGFLcSOl5s7k9&#10;cNheHz5486tyY8ovv/YjuKf5F04+nIMY9LdX5l+YfkwCcI2YXZLABh4wgBjGkgB6ZpidLjcEOGtT&#10;IGILowInkezqBjpkQJKQWXj4q4nQnTBTWhFMEsPSeU3tIkC2wtAimBCQxLVJY5C0GsYUQ5SBpBHu&#10;WePxRxDIa80FfAOECOO/xOBgRRntZuGiUwDNKASIXJMmGWJ02xHxYMSQICf9FmaFHPXXZfAwG/HN&#10;UUf5lCOgL8wMykkGy/TlMBX/5Pxxtz6wTa+6LGZ0qTJ4zEzOTiQS7W/9pkzeqPzf0heNe6X+u/6m&#10;M2aUlfArCNIrIE80GhjUr+mdx182/N3y09Ae9xE0F9NgxKEYhc/DMHHpGnKCmwiWW2AICkYEuEQ/&#10;4lEEY6BSGQDIgpMIZxFIFlHkV01hIqdYykKAZ6QiRYsD8VLO0L2GRYwyiwgpC/+odU1fF4FNi2RY&#10;mCXIUoi5AiFWOcXmShPBQPWxBHHLEaPapBDxsyHBBS7CQKfKB6ZFILNAlowNWm4pkwLlhhSCwiBh&#10;gl5+XRlhSNC7TpqqXhDic0bIMjzBCYfuNuOdflVV8n0/Pr7GtiXTdsCTW/HGRcX3H/639L/BPWin&#10;g6+a+0G0ppzbudS5aCad8VvpxKzHpg4btjSfDpq2jz8JSlQB+mJEeXZNOzte7t0iklBGJJsCcdzj&#10;p92FOuRS5PtFqWAWu0aLDyHMy0mDDDyJEBkViGcMRKNm8o6VXAoPeg0BTDiMYRInENWvgI0xwicV&#10;kpRCeEOkPAScECpGkKF8XIiaeLBNenApz4JYNLMiUuGLAIwxzipDkCrzgjxKgDzkhxcuj38jC5qH&#10;M6Jw1t0YEcjFKwGNgSFZuJClZGKducTMg0ViuHWTamnuNXy/3XNOZYn7ySdWFr3UHbP69w4s+M/5&#10;rNKXg/5nuAcdcepdDz4zv1dtRGyzzs5mLudra7FvvGTWycfOMTLefA54BaZp4117TKWBnzs/6u7j&#10;Uu77IlIuQTThvBMskhmDAJ8A4+1fCuElOBlG+ymZl2QuSsBZSpTBVugkRIpAKhVnMIEfcYyRCohY&#10;hkUCJTEk5/WTSqcpVbTINf+rpy6XFMA6SQK4cOaYJOYYs4YJJzdy8QYqLnnQ82a8lMBZApIFzZJN&#10;xMojNFIH4cd6ABly5OFQgXwEBOLMAui7oOdDmh7HCGX//uh2R545pqbW6/PxuSypOWW3dMb3ntDv&#10;6btPYSFfGvpf4h50+Q1Pn3/Vf+r7VMhD+exS6hbufpv/wN0XPX7HG0Y+yX0eglig7/HIb9yi4oSv&#10;+DxQDbxIdcEhRGYARQhASDeGU4EgBZzgAVo4SIhKsuHg274ugjmWkMZIXikD0S9nqlzDFCfyMWAA&#10;owK/cCBZWHChWT6RRAfM4AZBgmnUmlFSZ0QBbThLJK/FtPNSzoxFiFuWTBLFumFKgBxYblyrV8PR&#10;xThmV4Mto4IywSQxnBY1HofiXguVGJwxY2DNGsgY3sAxZ47767+GNtRCD+CkdP4zjOZVnWefOPGP&#10;5/ObcF8q+h/jHvTkC3MOPP6emrpynw+QFaWKWuKJUNDfMe3BqUOHrDLSXsMJ5A2fwBVgEjNMZYpJ&#10;FvSLloFC1/NxwUoQQu+cMUTRPFTh4uXzIzYM4gyBdH4QwT+QLCmKZsnoZgdpocgC4e4IcFOkGm6M&#10;G4n/uCwSGKR8lzQIJGkuEM5sCm84aEbmkLMmkU0OxoAUr1CjoJkM+CeolXgKJg+ywREX16gwfmDF&#10;xWAXRAmgRQ75OWZWg74wMNwhAX5MDlkjbLU0Nez03YmtsZqKsozIYXsh23Ls9lVd915/1A++szMz&#10;fsnof497UEtr14h9rsw6vrISPzqbEBD1WLa/oyV/2Vlzzz9tFr8jmA2yW917W4J7cUJkDKhRJ9bh&#10;gfD1fypW93OoWc3C38QlLCCEWgWzIBtDBWw6ThjPZJEv8SD8pRyyC7QYI0lkZhLyCrsmaSaRpmw9&#10;aR1RLrFGbjprgUDhcHUE5GFQA5rKJtB040FgEwZcSiPRgS7iZUggHicpWl0gdVokB+TQ3XfP8u0D&#10;8he8eakMhYvVR0aMAV/WCBg33r3dqb8dVVNr+vzqNeE/ewGrWMfKzn7yjMFrfsvoy0NfCtwrTTzs&#10;6jdmt9VVhwVkxK8oxNPW5d9mUPOr979RXrXK3ecx/IJ7QT9HCJwZMOMA+tHtXuiZcOSqF9FgQzz0&#10;J99dIA/5mU+gIXIAaEpjnCQUJwfWRcYAs1AaIjSJF3IACnoppFVigEkskQFey3mdvS2ROJEF0uRS&#10;ssslwgxICCyQqQwoBiG9/S2cOCjBHRiybCVGZbziWrcp4ccjiXkphKzq7nMBQDQwCRnRhQC9yMRR&#10;8HzEzDtGOGNnyif9YMIbsxvra/gYvbQNslBCvq07te2giln/5qdqv7T0JcI96LfXPXnx1c/XNlT5&#10;XOMr2DScdDbU1ZG59oK5p//4XSOXM7LwebBC5SMMPBgAKToF+jTA9NTFaUE80Chjg/rnlWBdV8a4&#10;FiHUrvATuO5ejSJY0SRVEedHLuWvywASaEmWniT1X4OKnf3xeBlWkkAgCyf+y4Fy9ASEqVHnx5gY&#10;xUz8r9xIAiNvjnIqQLzkkgDOxb0aaTT+yyXgzBcCWVdcyoE4Vg+RyI2z+DlwijA2YOb9xj0PDf/x&#10;r0aXlvvDfAgch7Aj5Bgtq6JnnDDumgu/JxFfXvpy4R40453Fux12izcQKgnxh42oHcILtfS0dQa2&#10;Hbzy6dum92lcaaRDXOAC3PxVdPQ7/RzpfzAXpgKiHyIAYqhVnBnloZbAhoDwY9HMM5gZh/8uiJWB&#10;2/8El2SRjHri5ia6T+YJJkm8EjMUMvXsXRZXoI91u0gTRDKn5KX/zT8Swb0dIp9pbpTojrCTeQsB&#10;FIAzhLDPpDm4zLljwCVad9E6bTzf2eStJZWjFh3MKgRnNfPIJe+4hdPRjtr9Thw7dU5jfbUlqyGU&#10;67YUvk0yHnv+3hMnjdtaS/oy05cO90p7fP/6F6etbKgrpS5VZ9Simc16Ozvz5544/8pfzTKMbD4l&#10;v98PB71o8gtwpypwyJwA3chgIANGiCQCGBJD2TIYOHJwQTlSHqGsQ85ldgHuYYQy4A+trvwl5vhP&#10;L+Uk0RRS5F6DJE1CbgovGMk/moA/lEepFMZCRF88uK0uV/LogcSxKK0wwIpzDsmUJsUQ7hSPBG7s&#10;iE1BKthwJfehkAKUk1kHAEYIGBDA+hUM/sv/vN3512xbWR4IhTh1iGiwY9w4re3JnUbUvPnY2cXG&#10;fMnpS4p70N0PTz3+7EeqaiPBgHzcXlAiWjJisWA40HXf1TOn7LHQyHkNy8+biVzFCuhxRuc7OEOt&#10;CBUiOU8LOuXOlMBUeMgsYXYFLnw8uYNByqRp1yTUQl0gEOTITKLxbqoESRqJa04jRJ2byyVeUKSK&#10;LWbTALHsBlwmolAC+IcAGCSd9UZQJSAJ8UWbTV5eIpEvPxDuqDFjOUkhHmwg3asRsRQD951yyOzY&#10;/FyULwfHZupb/Q77+ajWaG1VufwSKztKrIbJbzO2t3Rdf/EBPz9+83+1+POjLy/uQfF4avyh181f&#10;1F1XVSpb8IQxtWbmbdvb1uafOHrZ36+Z0bdfs5EN5nO6gwk+8ekJHUE8lKPod2OgXUzvQC85EctO&#10;wJWYcyHw46x5NZfGQAxAIcAQVkpACEFWSzJrgEySSwp2SYOrr5UoV6QJWCWLREsc7S0LY5ESr8WL&#10;DI1XTsE6ORXKiEcMxqoNN0QkyGJAHzRgKnIhIBCnFCZRjju6gHlIA+j53EFnW/1R5+z4zEv9amod&#10;P19tY4MhUbTgtHemGxtKpj3y8/raCin4K0Nfatwr3XjPf0+96PGKmvJQUH68jWqXGd4001lvd5fz&#10;w4MX/eWKOYa/w8iE+WsaBJ2ubuWuFicBhBWOEsODfgtxTG43RjyfAoIZAy1LEoOSJFl4LX1Geboy&#10;ZhZggsyS4jIIFaaHdRH7HqlFFZCzsMWuEQxLSSpRGKRgFKu2GWFlVkHAo+xR0TWXbHxth7iXOiFS&#10;oxX0gmMcXLziLy4llyDeMCKnXLj9TfcNqyz3BEO8hwVWgTxKQs/nulqil/9qn1+dPIV5v2r0FcA9&#10;KJvN7PH9m6fObKqrLfPKo2JQDyw0dAnTlEj547H0L09c+PtfzjPMmJEJ5G0+1eNuzrg2W4GLkzoe&#10;uNSxgR6QMy/ACcUWNnN44YEYfkDAJUTKmWIlQBTQgyJcmCj9KVdyVv71k3KS5I9kEXvqXojlFqmU&#10;hZBAXGIYEJIrQbBr1xFAm7hbjwTJxZjV0wLBDeFFG48/CBP6ppe/MGUY5ZffMOyC60eUhEpKS7Po&#10;DNYIotTfc/ItHYkdtqp+8YGTK8sLXyj5qtFXA/dK/3xmxvdP/7vp85eXhaAM6ELjqcO8Jxb3O7nE&#10;BT9beMHp7xpGwsj4DJuvLNLvJ4vgno854AqXAlmNpywa8kKMiJRIOQOIOh7U+AoDOZUkggmSvRhG&#10;iAGpIZfU6+tk8AiUXRKUgxgp7VPcF0kFIo04xhXzks8FNBM0i3hkIkRTGSVhXoJP7DpVLwHDYveE&#10;MoZRds3twy66driVj1RE5DvpHEIUzKCZTySsZDJ515WHHvPdCYz9ytJXCfdKP//NQ3++87XKuspQ&#10;wA+rhhjBI1phOo4nGvflncQvTvzgkjPfN8wuwwrQ73e8fOyefMVtH4EmtQ29C1IV5RrDbsGJvhBh&#10;4aZqQUx17T0KRTw5waBseibLatxTpiBUMvcgSqf8ImmQeRFCicjEC4lFFK2tBIlyqaFiVzBNv0/C&#10;ys+ayO1VjdEkXoJk05PvRqGyOX7jOwDEl19x87DLbtwq65RWRhx0Ge0DQY/pFed8Nut0tnQfd8So&#10;u/74QxHy1aavHu5BnZ3xA39y59S3l9VWl/u9Hoc70CS0BMqyHTOZCCaS8Z/9YPnlZ75TWd1u2F4j&#10;6xfDBaSp84OwXBLrQKqccUKMG8ZKQIiAkeceaPDUB8Ef8OBa5BSCEiqAnuT+ERFKhRjyaOTaPAS3&#10;BsgjvgpTcKXgdlMQZhLPvBJp6rdIgDEyUYhdcCMpA0L4OU0+X4m1fcAyvPl0ouKi64f/6c7BgUBZ&#10;pCzj5Vod/FIa28vftWprT4zZpv7RW3/U2Js/1vI1oK8k7pVem/7h90/767LWZE1luX5pEYCkskRh&#10;WM4lU9541Nl/jxWXnvbu6JHNvPmS8Ro2TD7RD24X9HoQ6BCi9ruIfgWhJiEM0fCI8BfZFaHKsXrk&#10;FOYEAI48QlI52mPm1CgOQrLhT0GyxjMgJxBbAg6J4ZUUyDDyQn6RUwJuDKiAdWpWw6uHBHf9+dhw&#10;zjD8CxbUXHj9iIefaQyXBsrDOUNfCBRWyjNN2853dCery333Xn3kPrttK6K+JvQVxr3Sg0/O+OkF&#10;j0TTTlWkBN47jLlARf9R1emsrztmDundce5J7//k6OWG0UW/Pwt3yEdgie2XZzNB0LuCFepHgJIk&#10;rJfERA8eEJOk/xAQEjQrPIV44V4x9+oEEVX4U/RnUJ1CnEscRiDE4EBQrHgRzZKHI8cVLGzqzcvB&#10;VCxYxVHhjaqAbXizhlHx14f7/P7WreZ/WFdeboSDgDumAK0nWLlbYOfz3dG035f7828OPu577mfE&#10;v070lce90h1/n3reH57oTpmV5WEfHz8jpAUy7jjI5XzxhD+TiR+xf/PZx38wdnSrYSTde14w3rpB&#10;SdXrAcJ6AGdBP6ngxyOWcntAH5FMkjAIqfircHWp2MMuiiVUjAS5sUSn/JWTMlCWHLJyxV+e4Zoj&#10;nnXjDSaXWeGOk3r/ECXDAx68zzH4GY/QnHerr7lzq7/+q5fHWwGXhvvxqKz2lnQTpNq20xXLhH3O&#10;786ecupxu1PC15G+JrhXuvPBqede8e/uqF1ZGfb5PNxaV3wJFgFPJ+/NpM3uhNlQFTvmkKU/O2zJ&#10;oKGdhpEycoG8RZPPr1OR4K0XZgAeOCnOiiTxBIyksgyJwYlhOvsSwP/CyCGjMCut1e1MEVgzjEAh&#10;FWHGIln9dY2VVNeuo4W21IK5uGBlpLwy4rcNn2UYgZXLK//v74Pv+kfjsuaqsjKjJMSflKPimQ25&#10;uIAG8HO20xlNlwSdP5y938nHfm0Rr/S1wr3So/+ZdfbvnvhoWbSisjQU4HtYYsyQAj1T2bjKOWYq&#10;7Usk7caG6DEHrzjuO0uGbdUFn4ggyOoaAFwCD4IDUz+zyyFiVl/iIPjcswww7VBlYkwhKNSztwvx&#10;wKhEMzcDUjKjAGIdbAjrwRZIPC4omlhn+zTS4S2nIKy4bRjhpYsr7nm0312PNi5aVl1a4g2FLZ88&#10;giY9wOkAhKzIlc0aHdFE34bQH8876Mhv8/e/vvb0NcS90ltzFv36qn8/9+qHpZGy0rCfnwIhbqhp&#10;dyAQZN6cbSQz3mQiX10ePWSftsOnLN57YpcZiHERbMML8hqOV9xnjgERLFtAzExhcigJQAlbAT7X&#10;ANqxRQZJWi8RysLgjgEJI6TxjJL/qAuqjuIRclO5TvU7hhem3Wc4pS9NrX7omX4PP9PQ3BYJl3lL&#10;g7bHl4Mst9moPdvOAKa/ZDob705O3Ln/FWcfMHHcUBb1zaCvLe6VOrpil9/03E33TcvkzIqyUMDP&#10;N1HE1BEFgiW1sdz9TGe8qSR83tSY4d0HfmvlPrs2jx8bNcwkH0gEpCwPhgFNsexZMiMJZ0hQUdy3&#10;0Vg3nod2bzGwPgIDQLwmD6Ett1HlgopiSN5h5S4k+HEgKjJjVtnTr/R54s24mTcAAAUhSURBVKWG&#10;t+eV2/nSkrATCtheL9rIIaItlZOYesO0srloHIMh/dOjxp1/8t4N9ZUs4ZtEX3PcF+nx/8z+w/+9&#10;MHX6snBZSUnIx3d5CSMXSxIEl04EnmzOzGT8qWzel4+PGBafPLZ70s5Nu47uquuV4mJAbTB8IWDS&#10;kRvArjeCzK4wXgjOEFDACcPHSDwcLicJcdZASaYMOaRavLWkh8tT1tUWenV62Ytv931pWtXs98ps&#10;JxIO5v0hO+Cz6ZMR22yJFl8Y4mYu56TSuWQsMWaHvuf9dNJh+38jXJp10jcF90rxRPqGe166/cG3&#10;PlrSWRIJh4NBv4+WUIAHEtjLAkDRQk8558lmzbTltTK5spLYtltlxmzbNXLrzlHbdG41MFVenZHZ&#10;ACMAh6BfRwIdaZpmkYr/uBQ80j8SNBbBrXMFikRuPlKEsxpypOLCD9THu0o+WBKcNb9y1oKq6e9W&#10;zV0QiiZCPn9pKJj1+/N+H6oMLeYxGSE/n8yhONRfHqcx8jZ8ubSVjCf79y4//rAxpx03qboywop9&#10;g+mbhfsiLWvquPX+aff8441lK5IlkWAo6Pfz1/4dAFCMpQLHPaOXBJtG3oHJNLO2J2d5LAvMVlnI&#10;6tuQGtCYHNKYGdA31q9Xsk9dqlddur7aqoxgiYl8dFQKj8GAKEYAjSQcMlQML8ZOd9TX3ultagut&#10;bA0tbY4sWV7y4fLwkuXh5c3heNKfN1BFA6MUKPf5bH74H3KKVeRZq0qhIIwwO5dLZuxkLFPfEDr+&#10;kJ1O/P74If2/pG95f/H0DcV9kVY2d9z9yLSHnpwza36zjy83+oKBgIevZLm7oIXdD0KfcKIDoZ4D&#10;bSyfdHEMGyPB4cxgy2MvNl9UsmFnA34r6M/5fE4o5AT9/AEFH7/yBn7TcZyM5U1njKzly1rwrEIY&#10;A6bH6/Hgf97rcbxeMns9Bt10zgAoXKoiMJfBw7POIHqJv7YNsXBmLCuTHjGs/oj9tz/mu2MH9atj&#10;9i3Ug77puC9SPu889uzsR55959mXF7S0pQPhAFbBgYDX5/E4fMEELo8gnwiTP+qhCPpxxWFQGBAS&#10;q3yCU5eHWYt9rcJwpgPEsEwyjKNoiSKv/hGhZGDYjVudaNt2JpvPZq10OlNdGd5n16EH77PNofuO&#10;9GOC2ELroS24Xwe1tnc/+9KCp6a+/8LUD1cu7/aVhAN+r9/vDWAQ8OF8AE6xJ/8JefyVSGC2CF+S&#10;C033ar1EHVCIINuVyJCb1ZUvYbBirrByTtayceSSyfreFZMnDN5712H77Taid8PX5Lmxz5u24P4T&#10;Kf/8q/Onzlw8bfbyt2Yvbe3MwEpjNYD1AOYCv9fLX6zT+1oCcUGswl0u6MHDS9kA9JGBqXKS7Lx7&#10;yq1SBPNO3nH4Wwk5O4cVRc7ir4FXV4TH7tB35x37TxjVb59dR3i8+nD1FtoE2oL7TSMgcd57K2bM&#10;b5o7f/nCj9oXLG5rau2OxizD9Hp8Xr8X3rl8fYoBfoCEswMttZx1ohBCt6PfeeY4Abq5KpD3vx2b&#10;KHewKoVhL4sEe9dFthpYM3RQ7Y7D+4wa0Xf74b29W4D+mWkL7jcPLWtqb26ON7V1r1jVGU3kWtpj&#10;bR3JeCqNJWYiBf87l87Y8YRFEw78G0ZZKVYQZjDgLy3xhoP+knCwrqqkvq4sUhLo26uqoTbSp768&#10;f98aV/oW2ty0Bfdb6JtIun+8hbbQN4u24H4LfRNpC+630DeRtuB+C30TaQvut9A3jwzj/wHKpaAg&#10;/nZwIwAAAABJRU5ErkJggg=="/>
  <p:tag name="ISPRING_PRESENTERDATA_0" val="VHLhuqduIFRo4buLIEjhu5NuZw==|QsOgaSAzNDogU2luaCB0csaw4bufbmcgdGjhu7FjIHbhuq10|aG9haG9uZ3llbjY4QGdtYWlsLmNvbQ==||e0VGOENGMEU2LThEMkUtNDU2Ri05RDdELUQ2M0M1QzM5NEE5RH0=|R1YgU2luaCBo4buNYyB0csaw4budbmcgVEhQVCBMw70gVGjGsOG7nW5nIEtp4buHdA==|SVNQUklOR19QUkVTRU5URVJfUEhPVE9fMA==|MQ==||SVNQUklOR19QUkVTRU5URVJfUEhPVE9fMQ==|MDg2OTk1MjUzNA=="/>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5194</TotalTime>
  <Words>3633</Words>
  <PresentationFormat>Widescreen</PresentationFormat>
  <Paragraphs>477</Paragraphs>
  <Slides>67</Slides>
  <Notes>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#9Slide02 Tieu de rat dai 01</vt: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2. Vì sao hầu hết cây thân gỗ (Hai lá mầm) sau mỗi năm thân cây sẽ to ra nhưng tre nứa cũng sống được nhiều năm nhưng thân cây sau khi lên khỏi mặt đất thì không to thêm nữa?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2021-03-12T03:09:36Z</dcterms:created>
  <dcterms:modified xsi:type="dcterms:W3CDTF">2024-08-16T14:27:02Z</dcterms:modified>
</cp:coreProperties>
</file>