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9116-1033-4841-A322-7201F9A3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97EA5-2CCD-4AFE-9E10-8C23F0E8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CF8D-C9FC-4C31-A6C6-423B2F2B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7EC9-DA4A-4870-AD80-E5753AFF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FB3C-36E7-43CB-8FB5-E58E742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A467-58C7-4993-8116-AE757CBA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DFDDF-0896-4706-B978-412760B0D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0C2B-E346-4F8B-B112-E66D2EF3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5411-681C-4C17-A799-1708B23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0168-2732-48C3-98B1-B3283EB6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F175-5A7E-466F-9C4F-A7C65D19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1C9B-4AA8-4066-83B1-1E60CB0D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FB708-C953-4E4F-9E37-BD17E9D5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CDD0C-8507-4A80-AFAA-90AC820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6085-7CB6-4ACF-A418-C765C6E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1A9E-7259-4F92-B18F-D7C9DA92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4DB6-6450-40A1-B9BE-52C2E7C1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DF02-13A5-4772-8447-9CD2F0B1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79E8-22A5-444E-A275-F34C27F6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DB9AD-C43F-4864-B699-441FD72C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14DD-7BFC-44B1-A186-EFC7D45D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35831-D731-47D7-A560-6B4E9057A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85C3-4BBC-4A3B-8156-DFAB12E2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342B-75BC-4211-9362-8BF80A53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6225E-12C9-49CB-80AA-8324E473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09F8-3692-4F36-953D-9E1D36F1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A357-4803-4DF5-B962-8081E4C66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095D6-0D76-4CD8-B3D0-B35D6BFF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DD4D4-A67A-4D7F-804D-5C9DE804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340C5-3DF1-48DB-B296-CC6229E8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7AAC8-06AF-4672-80E7-E9A645A5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5B95-D9D2-4E45-B499-1D7A3CAE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5F3E1-EDE9-4AAB-8117-7F3821029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D8CD6-7020-435D-9ADE-6DE7C312C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BB345-61C5-481C-9154-5423DCCA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74282-047A-43A2-BD20-73D0AAE8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D7557-A057-4B6D-B8B0-0E98DA0A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889F1-4D17-4C14-9845-E495405D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7AA0D8-D9D9-4A03-8422-21A897D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A2D5-64DA-474C-AF0C-30704F76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FB3D7-0BD4-41D3-A47A-7DE710A3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11830-48F4-4EAE-AE24-982D20B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9F73C-89DC-4B6C-85F5-A0CFBD51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B1ECD-353D-486F-A363-01B3FE95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EDEC-110C-4150-BA9E-DDB6F7EC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2B08B-102A-4E7A-97B0-ED8D554E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7C72-BC62-45FF-B981-916E69AB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2C8E6-61DB-4031-A640-47A1C04C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32EC5-2696-4104-922C-FEEBD3410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4EA79-5817-4884-B388-B63495BC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75B01-D1F2-44B2-9D06-DED0FE8E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BA72E-3C8B-440F-97B5-0CE49D09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F4F1-D865-4CA4-BB53-E8A064CB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B9F693-CA7A-49CE-9174-0143F97C9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31B5-ECEC-4B76-83B1-5BE8C6CC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1F104-CDDF-4CB7-960E-2F804D13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B58E9-7E9A-40DE-B8C9-4D1CB798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A1AB3-B4FB-4AA8-BF42-010149A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B6D60-E033-4286-B712-A34AB89E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BCB0B-07CD-4D63-9CE0-DE65F72B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661E-F69D-4636-AC75-6FA14AEB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F159-28FB-4411-8A3C-1709A28B7564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CC32D-2CFD-412A-B903-20D038D55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28D4D-7131-493D-938A-6A377817F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F2A9-B806-4B7D-B3A3-42141537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D2B79-8846-4ABF-9B2A-C60FD0A5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225287"/>
            <a:ext cx="11476382" cy="6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6D625-8C2D-4051-8FB8-5D99ABB1B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384313"/>
            <a:ext cx="9303026" cy="62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2AC0F-538C-4714-A587-1949ED4A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437322"/>
            <a:ext cx="9554817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057524-45FE-49E8-AD5F-203C76AC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795130"/>
            <a:ext cx="10058400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D6FA43-B113-4EB1-A763-5E1920E8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90" y="821635"/>
            <a:ext cx="9925879" cy="5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02E7DA-5E1B-47C9-B29C-A7F743E42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2" y="556592"/>
            <a:ext cx="10601740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31966-A014-4CC6-8FF2-74261BF13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291548"/>
            <a:ext cx="11701670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58AD2E-BBE0-4464-AA74-C95B1200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503583"/>
            <a:ext cx="11251096" cy="60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1153C-6540-42E1-95F1-934566151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463826"/>
            <a:ext cx="10972800" cy="443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F38C4-C4F6-4BA6-B796-25669ECE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251791"/>
            <a:ext cx="9528313" cy="62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2020-08-14T13:02:27Z</dcterms:created>
  <dcterms:modified xsi:type="dcterms:W3CDTF">2020-08-15T03:42:39Z</dcterms:modified>
</cp:coreProperties>
</file>