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.xml" ContentType="application/vnd.openxmlformats-officedocument.presentationml.tags+xml"/>
  <Override PartName="/ppt/notesSlides/notesSlide32.xml" ContentType="application/vnd.openxmlformats-officedocument.presentationml.notesSlide+xml"/>
  <Override PartName="/ppt/tags/tag2.xml" ContentType="application/vnd.openxmlformats-officedocument.presentationml.tags+xml"/>
  <Override PartName="/ppt/notesSlides/notesSlide33.xml" ContentType="application/vnd.openxmlformats-officedocument.presentationml.notesSlide+xml"/>
  <Override PartName="/ppt/tags/tag3.xml" ContentType="application/vnd.openxmlformats-officedocument.presentationml.tags+xml"/>
  <Override PartName="/ppt/notesSlides/notesSlide34.xml" ContentType="application/vnd.openxmlformats-officedocument.presentationml.notesSlide+xml"/>
  <Override PartName="/ppt/tags/tag4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  <p:sldMasterId id="2147483677" r:id="rId3"/>
  </p:sldMasterIdLst>
  <p:notesMasterIdLst>
    <p:notesMasterId r:id="rId41"/>
  </p:notesMasterIdLst>
  <p:sldIdLst>
    <p:sldId id="679" r:id="rId4"/>
    <p:sldId id="256" r:id="rId5"/>
    <p:sldId id="719" r:id="rId6"/>
    <p:sldId id="720" r:id="rId7"/>
    <p:sldId id="721" r:id="rId8"/>
    <p:sldId id="718" r:id="rId9"/>
    <p:sldId id="379" r:id="rId10"/>
    <p:sldId id="643" r:id="rId11"/>
    <p:sldId id="691" r:id="rId12"/>
    <p:sldId id="693" r:id="rId13"/>
    <p:sldId id="260" r:id="rId14"/>
    <p:sldId id="385" r:id="rId15"/>
    <p:sldId id="699" r:id="rId16"/>
    <p:sldId id="681" r:id="rId17"/>
    <p:sldId id="701" r:id="rId18"/>
    <p:sldId id="702" r:id="rId19"/>
    <p:sldId id="704" r:id="rId20"/>
    <p:sldId id="690" r:id="rId21"/>
    <p:sldId id="646" r:id="rId22"/>
    <p:sldId id="706" r:id="rId23"/>
    <p:sldId id="705" r:id="rId24"/>
    <p:sldId id="647" r:id="rId25"/>
    <p:sldId id="648" r:id="rId26"/>
    <p:sldId id="649" r:id="rId27"/>
    <p:sldId id="707" r:id="rId28"/>
    <p:sldId id="708" r:id="rId29"/>
    <p:sldId id="709" r:id="rId30"/>
    <p:sldId id="710" r:id="rId31"/>
    <p:sldId id="711" r:id="rId32"/>
    <p:sldId id="712" r:id="rId33"/>
    <p:sldId id="713" r:id="rId34"/>
    <p:sldId id="714" r:id="rId35"/>
    <p:sldId id="715" r:id="rId36"/>
    <p:sldId id="637" r:id="rId37"/>
    <p:sldId id="674" r:id="rId38"/>
    <p:sldId id="716" r:id="rId39"/>
    <p:sldId id="717" r:id="rId40"/>
  </p:sldIdLst>
  <p:sldSz cx="24384000" cy="13716000"/>
  <p:notesSz cx="6858000" cy="9144000"/>
  <p:embeddedFontLst>
    <p:embeddedFont>
      <p:font typeface="Abril Fatface" panose="020B0604020202020204" charset="0"/>
      <p:regular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Cambria Math" panose="02040503050406030204" pitchFamily="18" charset="0"/>
      <p:regular r:id="rId49"/>
    </p:embeddedFont>
    <p:embeddedFont>
      <p:font typeface="Chu Van An" panose="02020503050405090304" charset="0"/>
      <p:regular r:id="rId50"/>
      <p:bold r:id="rId51"/>
      <p:italic r:id="rId52"/>
      <p:boldItalic r:id="rId53"/>
    </p:embeddedFont>
    <p:embeddedFont>
      <p:font typeface="Tahoma" panose="020B0604030504040204" pitchFamily="34" charset="0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72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4436FA"/>
    <a:srgbClr val="881EB2"/>
    <a:srgbClr val="E8E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43" d="100"/>
          <a:sy n="43" d="100"/>
        </p:scale>
        <p:origin x="365" y="62"/>
      </p:cViewPr>
      <p:guideLst>
        <p:guide orient="horz" pos="427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5.fntdata"/><Relationship Id="rId59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8.fntdata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3233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559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2586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9640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788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56676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4820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4542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8754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3068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4888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12588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6300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0526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5310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7654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9657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95068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30816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63817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0897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6457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83313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17638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4823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7972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8930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0FE56B-9C1D-4357-A643-BC5835BA8B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04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2484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537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559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412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1620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7523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855C21-6581-4E82-AD84-1FE9EFDC7E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7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-5792420" y="6560607"/>
            <a:ext cx="12773145" cy="15376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8" name="Google Shape;128;p23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>
            <a:spLocks noGrp="1"/>
          </p:cNvSpPr>
          <p:nvPr>
            <p:ph type="dt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6"/>
          <p:cNvSpPr txBox="1">
            <a:spLocks noGrp="1"/>
          </p:cNvSpPr>
          <p:nvPr>
            <p:ph type="ft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sldNum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dt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ft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dt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ft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sldNum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9"/>
          <p:cNvSpPr txBox="1">
            <a:spLocks noGrp="1"/>
          </p:cNvSpPr>
          <p:nvPr>
            <p:ph type="dt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9"/>
          <p:cNvSpPr txBox="1">
            <a:spLocks noGrp="1"/>
          </p:cNvSpPr>
          <p:nvPr>
            <p:ph type="ft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sldNum" idx="12"/>
          </p:nvPr>
        </p:nvSpPr>
        <p:spPr>
          <a:xfrm>
            <a:off x="16662400" y="12712701"/>
            <a:ext cx="7391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Desig by Duong Hung word xinh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22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21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3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65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35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81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65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350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7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22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57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283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8594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0"/>
          <p:cNvSpPr>
            <a:spLocks noGrp="1"/>
          </p:cNvSpPr>
          <p:nvPr>
            <p:ph type="pic" idx="2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1"/>
          </p:nvPr>
        </p:nvSpPr>
        <p:spPr>
          <a:xfrm rot="5400000">
            <a:off x="7840662" y="-2513012"/>
            <a:ext cx="8702676" cy="210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 rot="5400000">
            <a:off x="14266862" y="3913188"/>
            <a:ext cx="11623676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 rot="5400000">
            <a:off x="3598862" y="-1192212"/>
            <a:ext cx="11623676" cy="15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82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dt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144203" y="1065704"/>
            <a:ext cx="24239797" cy="1265029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246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4.png"/><Relationship Id="rId10" Type="http://schemas.openxmlformats.org/officeDocument/2006/relationships/image" Target="../media/image37.png"/><Relationship Id="rId4" Type="http://schemas.openxmlformats.org/officeDocument/2006/relationships/image" Target="../media/image25.wmf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0.png"/><Relationship Id="rId4" Type="http://schemas.openxmlformats.org/officeDocument/2006/relationships/image" Target="../media/image44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43.pn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570.png"/><Relationship Id="rId10" Type="http://schemas.openxmlformats.org/officeDocument/2006/relationships/image" Target="../media/image61.png"/><Relationship Id="rId4" Type="http://schemas.openxmlformats.org/officeDocument/2006/relationships/image" Target="../media/image560.png"/><Relationship Id="rId9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64.png"/><Relationship Id="rId10" Type="http://schemas.openxmlformats.org/officeDocument/2006/relationships/image" Target="../media/image67.png"/><Relationship Id="rId4" Type="http://schemas.openxmlformats.org/officeDocument/2006/relationships/image" Target="../media/image63.png"/><Relationship Id="rId9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png"/><Relationship Id="rId5" Type="http://schemas.openxmlformats.org/officeDocument/2006/relationships/image" Target="../media/image43.png"/><Relationship Id="rId4" Type="http://schemas.openxmlformats.org/officeDocument/2006/relationships/image" Target="../media/image6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58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73.png"/><Relationship Id="rId10" Type="http://schemas.openxmlformats.org/officeDocument/2006/relationships/image" Target="../media/image76.png"/><Relationship Id="rId4" Type="http://schemas.openxmlformats.org/officeDocument/2006/relationships/image" Target="../media/image72.png"/><Relationship Id="rId9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4.jpe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43.png"/><Relationship Id="rId4" Type="http://schemas.openxmlformats.org/officeDocument/2006/relationships/image" Target="../media/image77.png"/><Relationship Id="rId9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92.png"/><Relationship Id="rId10" Type="http://schemas.openxmlformats.org/officeDocument/2006/relationships/image" Target="../media/image95.png"/><Relationship Id="rId4" Type="http://schemas.openxmlformats.org/officeDocument/2006/relationships/image" Target="../media/image91.png"/><Relationship Id="rId9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6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98.png"/><Relationship Id="rId10" Type="http://schemas.openxmlformats.org/officeDocument/2006/relationships/image" Target="../media/image101.png"/><Relationship Id="rId4" Type="http://schemas.openxmlformats.org/officeDocument/2006/relationships/image" Target="../media/image97.png"/><Relationship Id="rId9" Type="http://schemas.openxmlformats.org/officeDocument/2006/relationships/image" Target="../media/image10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2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104.png"/><Relationship Id="rId10" Type="http://schemas.openxmlformats.org/officeDocument/2006/relationships/image" Target="../media/image107.png"/><Relationship Id="rId4" Type="http://schemas.openxmlformats.org/officeDocument/2006/relationships/image" Target="../media/image103.png"/><Relationship Id="rId9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8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110.png"/><Relationship Id="rId10" Type="http://schemas.openxmlformats.org/officeDocument/2006/relationships/image" Target="../media/image113.png"/><Relationship Id="rId4" Type="http://schemas.openxmlformats.org/officeDocument/2006/relationships/image" Target="../media/image109.png"/><Relationship Id="rId9" Type="http://schemas.openxmlformats.org/officeDocument/2006/relationships/image" Target="../media/image1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8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114.png"/><Relationship Id="rId10" Type="http://schemas.openxmlformats.org/officeDocument/2006/relationships/image" Target="../media/image116.png"/><Relationship Id="rId4" Type="http://schemas.openxmlformats.org/officeDocument/2006/relationships/image" Target="../media/image109.png"/><Relationship Id="rId9" Type="http://schemas.openxmlformats.org/officeDocument/2006/relationships/image" Target="../media/image1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17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1.xml"/><Relationship Id="rId6" Type="http://schemas.openxmlformats.org/officeDocument/2006/relationships/image" Target="../media/image45.jpeg"/><Relationship Id="rId5" Type="http://schemas.openxmlformats.org/officeDocument/2006/relationships/image" Target="../media/image1150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19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2.xml"/><Relationship Id="rId6" Type="http://schemas.openxmlformats.org/officeDocument/2006/relationships/image" Target="../media/image45.jpeg"/><Relationship Id="rId5" Type="http://schemas.openxmlformats.org/officeDocument/2006/relationships/image" Target="../media/image118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21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.xml"/><Relationship Id="rId6" Type="http://schemas.openxmlformats.org/officeDocument/2006/relationships/image" Target="../media/image45.jpeg"/><Relationship Id="rId5" Type="http://schemas.openxmlformats.org/officeDocument/2006/relationships/image" Target="../media/image120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23.pn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.xml"/><Relationship Id="rId6" Type="http://schemas.openxmlformats.org/officeDocument/2006/relationships/image" Target="../media/image45.jpeg"/><Relationship Id="rId5" Type="http://schemas.openxmlformats.org/officeDocument/2006/relationships/image" Target="../media/image122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24.png"/><Relationship Id="rId7" Type="http://schemas.openxmlformats.org/officeDocument/2006/relationships/image" Target="../media/image170.png"/><Relationship Id="rId12" Type="http://schemas.openxmlformats.org/officeDocument/2006/relationships/image" Target="../media/image2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61.png"/><Relationship Id="rId11" Type="http://schemas.openxmlformats.org/officeDocument/2006/relationships/image" Target="../media/image210.png"/><Relationship Id="rId5" Type="http://schemas.openxmlformats.org/officeDocument/2006/relationships/image" Target="../media/image25.wmf"/><Relationship Id="rId10" Type="http://schemas.openxmlformats.org/officeDocument/2006/relationships/image" Target="../media/image20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A5495C-7827-99F3-7F97-C97E8140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1097240"/>
            <a:ext cx="8769927" cy="1240318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A58FA6-48A7-E250-99BC-376858C405D1}"/>
              </a:ext>
            </a:extLst>
          </p:cNvPr>
          <p:cNvGrpSpPr/>
          <p:nvPr/>
        </p:nvGrpSpPr>
        <p:grpSpPr>
          <a:xfrm>
            <a:off x="9815946" y="1267238"/>
            <a:ext cx="13944600" cy="12033126"/>
            <a:chOff x="9851187" y="2126503"/>
            <a:chExt cx="13944600" cy="1203312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0ED603B-0A7A-C285-9C4B-6FB1F9D51AD7}"/>
                </a:ext>
              </a:extLst>
            </p:cNvPr>
            <p:cNvGrpSpPr/>
            <p:nvPr/>
          </p:nvGrpSpPr>
          <p:grpSpPr>
            <a:xfrm>
              <a:off x="9851187" y="2126503"/>
              <a:ext cx="13944600" cy="12033126"/>
              <a:chOff x="1339699" y="3448230"/>
              <a:chExt cx="13944600" cy="12033126"/>
            </a:xfrm>
          </p:grpSpPr>
          <p:sp>
            <p:nvSpPr>
              <p:cNvPr id="11" name="Right Triangle 10">
                <a:extLst>
                  <a:ext uri="{FF2B5EF4-FFF2-40B4-BE49-F238E27FC236}">
                    <a16:creationId xmlns:a16="http://schemas.microsoft.com/office/drawing/2014/main" id="{C398C295-F2B1-0BB9-608A-45ADF7674C9D}"/>
                  </a:ext>
                </a:extLst>
              </p:cNvPr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rgbClr val="4472C4">
                  <a:lumMod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EB33C8F-C7CC-EA21-6E4A-D941D2FF1008}"/>
                  </a:ext>
                </a:extLst>
              </p:cNvPr>
              <p:cNvGrpSpPr/>
              <p:nvPr/>
            </p:nvGrpSpPr>
            <p:grpSpPr>
              <a:xfrm>
                <a:off x="1339699" y="3448230"/>
                <a:ext cx="13944600" cy="12033126"/>
                <a:chOff x="1339699" y="3448230"/>
                <a:chExt cx="13944600" cy="12033126"/>
              </a:xfrm>
            </p:grpSpPr>
            <p:sp>
              <p:nvSpPr>
                <p:cNvPr id="13" name="Rounded Rectangle 11">
                  <a:extLst>
                    <a:ext uri="{FF2B5EF4-FFF2-40B4-BE49-F238E27FC236}">
                      <a16:creationId xmlns:a16="http://schemas.microsoft.com/office/drawing/2014/main" id="{CFE2C5F5-AA30-584D-FC6E-51D03737E313}"/>
                    </a:ext>
                  </a:extLst>
                </p:cNvPr>
                <p:cNvSpPr/>
                <p:nvPr/>
              </p:nvSpPr>
              <p:spPr>
                <a:xfrm>
                  <a:off x="1339699" y="3696072"/>
                  <a:ext cx="13944600" cy="11785284"/>
                </a:xfrm>
                <a:prstGeom prst="roundRect">
                  <a:avLst>
                    <a:gd name="adj" fmla="val 2374"/>
                  </a:avLst>
                </a:prstGeom>
                <a:solidFill>
                  <a:srgbClr val="70AD47">
                    <a:lumMod val="20000"/>
                    <a:lumOff val="80000"/>
                  </a:srgbClr>
                </a:solidFill>
                <a:ln w="28575" cap="flat" cmpd="sng" algn="ctr">
                  <a:solidFill>
                    <a:srgbClr val="0999C8"/>
                  </a:solidFill>
                  <a:prstDash val="solid"/>
                  <a:miter lim="800000"/>
                </a:ln>
                <a:effectLst/>
              </p:spPr>
              <p:txBody>
                <a:bodyPr lIns="36000" tIns="18000" rIns="36000" bIns="18000" rtlCol="0" anchor="ctr"/>
                <a:lstStyle/>
                <a:p>
                  <a:pPr marL="0" marR="0" lvl="0" indent="0" algn="ctr" defTabSz="2177278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496DF8B-F7B1-9A8B-D896-EEDFE4DC13F1}"/>
                    </a:ext>
                  </a:extLst>
                </p:cNvPr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eaLnBrk="1" fontAlgn="auto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400" b="1" i="0" u="none" strike="noStrike" kern="1200" cap="all" spc="0" normalizeH="0" baseline="0" noProof="0" dirty="0">
                      <a:ln w="0"/>
                      <a:solidFill>
                        <a:prstClr val="white"/>
                      </a:solidFill>
                      <a:effectLst>
                        <a:reflection blurRad="12700" stA="50000" endPos="50000" dist="5000" dir="5400000" sy="-100000" rotWithShape="0"/>
                      </a:effectLst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FDB16050-EB06-A465-1747-9C60C9507C4D}"/>
                </a:ext>
              </a:extLst>
            </p:cNvPr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rgbClr val="4472C4">
                <a:lumMod val="5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ound Same Side Corner Rectangle 15">
              <a:extLst>
                <a:ext uri="{FF2B5EF4-FFF2-40B4-BE49-F238E27FC236}">
                  <a16:creationId xmlns:a16="http://schemas.microsoft.com/office/drawing/2014/main" id="{CB82B906-9450-7471-2273-6A19CAE3C51D}"/>
                </a:ext>
              </a:extLst>
            </p:cNvPr>
            <p:cNvSpPr/>
            <p:nvPr/>
          </p:nvSpPr>
          <p:spPr>
            <a:xfrm flipV="1">
              <a:off x="11222787" y="2164810"/>
              <a:ext cx="11998623" cy="2857292"/>
            </a:xfrm>
            <a:prstGeom prst="round2SameRect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3E385AD5-0B1A-4291-DA54-6A658D73F7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53884" y="5989257"/>
              <a:ext cx="13679478" cy="6843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 defTabSz="2177278">
                <a:lnSpc>
                  <a:spcPct val="150000"/>
                </a:lnSpc>
                <a:spcBef>
                  <a:spcPct val="20000"/>
                </a:spcBef>
                <a:buClrTx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50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</a:t>
              </a:r>
              <a:r>
                <a:rPr lang="en-US" sz="50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0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trị</a:t>
              </a:r>
              <a:r>
                <a:rPr lang="en-US" sz="50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0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50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0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lang="en-US" sz="50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0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0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0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góc</a:t>
              </a:r>
              <a:r>
                <a:rPr lang="en-US" sz="50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0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lang="en-US" sz="5000" b="1" kern="1200" dirty="0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000" b="1" kern="1200" dirty="0" err="1">
                  <a:solidFill>
                    <a:srgbClr val="0033CC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Công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thức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algn="just" defTabSz="2177278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§3.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Hàm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số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 defTabSz="2177278">
                <a:lnSpc>
                  <a:spcPct val="150000"/>
                </a:lnSpc>
                <a:spcBef>
                  <a:spcPct val="20000"/>
                </a:spcBef>
                <a:buClrTx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§4.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lượng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giác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cơ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bản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marL="0" marR="0" lvl="0" indent="0" defTabSz="2177278" eaLnBrk="1" fontAlgn="auto" latinLnBrk="0" hangingPunct="1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chương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 I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4C83BF-50C3-E172-28A4-55EBC5C96C10}"/>
                </a:ext>
              </a:extLst>
            </p:cNvPr>
            <p:cNvSpPr txBox="1"/>
            <p:nvPr/>
          </p:nvSpPr>
          <p:spPr>
            <a:xfrm>
              <a:off x="11617058" y="2601341"/>
              <a:ext cx="1130896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 I.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sz="48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LƯỢNG GIÁC</a:t>
              </a:r>
            </a:p>
            <a:p>
              <a:pPr algn="ctr"/>
              <a:r>
                <a:rPr lang="en-US" sz="4800" b="1" kern="12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 PHƯƠNG TRÌNH LƯỢNG GIÁC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0227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1"/>
          <p:cNvGrpSpPr/>
          <p:nvPr/>
        </p:nvGrpSpPr>
        <p:grpSpPr>
          <a:xfrm>
            <a:off x="332504" y="990802"/>
            <a:ext cx="15582173" cy="1241868"/>
            <a:chOff x="10444842" y="2590799"/>
            <a:chExt cx="6244329" cy="1268196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0444842" y="2590799"/>
              <a:ext cx="6244329" cy="1268196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</a:t>
              </a:r>
              <a:r>
                <a:rPr lang="en-US" sz="43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ÔNG THỨC BIẾN ĐỔI TỔNG THÀNH TÍCH</a:t>
              </a:r>
              <a:endPara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90799"/>
              <a:ext cx="613073" cy="126819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5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4</a:t>
              </a:r>
              <a:endParaRPr kumimoji="0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332505" y="2282040"/>
            <a:ext cx="23481635" cy="1087992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03A197-C110-1A9D-15EC-B265EBD97F03}"/>
              </a:ext>
            </a:extLst>
          </p:cNvPr>
          <p:cNvSpPr/>
          <p:nvPr/>
        </p:nvSpPr>
        <p:spPr>
          <a:xfrm>
            <a:off x="749962" y="2610683"/>
            <a:ext cx="15709238" cy="941779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Nhiệm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vụ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: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Xây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dựng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endParaRPr lang="en-US" sz="4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1">
                <a:extLst>
                  <a:ext uri="{FF2B5EF4-FFF2-40B4-BE49-F238E27FC236}">
                    <a16:creationId xmlns:a16="http://schemas.microsoft.com/office/drawing/2014/main" id="{749238FD-727E-AE86-97D2-9A6465A561EF}"/>
                  </a:ext>
                </a:extLst>
              </p:cNvPr>
              <p:cNvSpPr txBox="1"/>
              <p:nvPr/>
            </p:nvSpPr>
            <p:spPr>
              <a:xfrm>
                <a:off x="743983" y="3650333"/>
                <a:ext cx="22658678" cy="7968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𝒄𝒐𝒔𝒖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𝒄𝒐𝒔𝒗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𝒖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𝒗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dirty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𝒖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𝒗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5400" b="1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𝒄𝒐𝒔𝒖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𝒄𝒐𝒔𝒗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𝒖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𝒗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dirty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𝒖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𝒗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𝒔𝒊𝒏𝒖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𝒔𝒊𝒏𝒗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5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𝒖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𝒗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5400" b="1" dirty="0">
                          <a:solidFill>
                            <a:schemeClr val="tx1"/>
                          </a:solidFill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5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f>
                        <m:fPr>
                          <m:ctrlP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𝒖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𝒗</m:t>
                          </m:r>
                        </m:num>
                        <m:den>
                          <m:r>
                            <a:rPr lang="en-US" sz="5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7" name="TextBox 21">
                <a:extLst>
                  <a:ext uri="{FF2B5EF4-FFF2-40B4-BE49-F238E27FC236}">
                    <a16:creationId xmlns:a16="http://schemas.microsoft.com/office/drawing/2014/main" id="{749238FD-727E-AE86-97D2-9A6465A56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983" y="3650333"/>
                <a:ext cx="22658678" cy="7968720"/>
              </a:xfrm>
              <a:prstGeom prst="rect">
                <a:avLst/>
              </a:prstGeom>
              <a:blipFill>
                <a:blip r:embed="rId3"/>
                <a:stretch>
                  <a:fillRect l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9429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3B10AFF-157B-5B42-55E8-6290ED7B8631}"/>
              </a:ext>
            </a:extLst>
          </p:cNvPr>
          <p:cNvSpPr/>
          <p:nvPr/>
        </p:nvSpPr>
        <p:spPr>
          <a:xfrm>
            <a:off x="483022" y="9223516"/>
            <a:ext cx="23558078" cy="36774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8B8282-B231-C7EF-A2D2-A1695CDB8012}"/>
              </a:ext>
            </a:extLst>
          </p:cNvPr>
          <p:cNvSpPr/>
          <p:nvPr/>
        </p:nvSpPr>
        <p:spPr>
          <a:xfrm>
            <a:off x="389927" y="3718969"/>
            <a:ext cx="23651173" cy="3252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CBAB073-AA42-D868-A9E7-BDFA91474D75}"/>
              </a:ext>
            </a:extLst>
          </p:cNvPr>
          <p:cNvSpPr/>
          <p:nvPr/>
        </p:nvSpPr>
        <p:spPr>
          <a:xfrm rot="10800000">
            <a:off x="262336" y="1348348"/>
            <a:ext cx="5131486" cy="934428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186267" y="1193398"/>
            <a:ext cx="24011466" cy="12271956"/>
            <a:chOff x="9460835" y="1490074"/>
            <a:chExt cx="22518143" cy="12271956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137458-563A-4FB9-B2C2-BF24886BC4C3}"/>
                </a:ext>
              </a:extLst>
            </p:cNvPr>
            <p:cNvSpPr/>
            <p:nvPr/>
          </p:nvSpPr>
          <p:spPr>
            <a:xfrm rot="10800000">
              <a:off x="9651829" y="1490074"/>
              <a:ext cx="2763002" cy="74437"/>
            </a:xfrm>
            <a:custGeom>
              <a:avLst/>
              <a:gdLst>
                <a:gd name="connsiteX0" fmla="*/ 404333 w 2513262"/>
                <a:gd name="connsiteY0" fmla="*/ 0 h 426834"/>
                <a:gd name="connsiteX1" fmla="*/ 2108929 w 2513262"/>
                <a:gd name="connsiteY1" fmla="*/ 0 h 426834"/>
                <a:gd name="connsiteX2" fmla="*/ 2513262 w 2513262"/>
                <a:gd name="connsiteY2" fmla="*/ 405883 h 426834"/>
                <a:gd name="connsiteX3" fmla="*/ 2509048 w 2513262"/>
                <a:gd name="connsiteY3" fmla="*/ 426834 h 426834"/>
                <a:gd name="connsiteX4" fmla="*/ 4214 w 2513262"/>
                <a:gd name="connsiteY4" fmla="*/ 426834 h 426834"/>
                <a:gd name="connsiteX5" fmla="*/ 0 w 2513262"/>
                <a:gd name="connsiteY5" fmla="*/ 405883 h 426834"/>
                <a:gd name="connsiteX6" fmla="*/ 404333 w 2513262"/>
                <a:gd name="connsiteY6" fmla="*/ 0 h 42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13262" h="426834">
                  <a:moveTo>
                    <a:pt x="404333" y="0"/>
                  </a:moveTo>
                  <a:lnTo>
                    <a:pt x="2108929" y="0"/>
                  </a:lnTo>
                  <a:cubicBezTo>
                    <a:pt x="2332214" y="0"/>
                    <a:pt x="2513262" y="181708"/>
                    <a:pt x="2513262" y="405883"/>
                  </a:cubicBezTo>
                  <a:lnTo>
                    <a:pt x="2509048" y="426834"/>
                  </a:lnTo>
                  <a:lnTo>
                    <a:pt x="4214" y="426834"/>
                  </a:lnTo>
                  <a:lnTo>
                    <a:pt x="0" y="405883"/>
                  </a:lnTo>
                  <a:cubicBezTo>
                    <a:pt x="0" y="181708"/>
                    <a:pt x="181048" y="0"/>
                    <a:pt x="40433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70A1A89-EC09-E8AC-A29F-48F73FCB79A3}"/>
              </a:ext>
            </a:extLst>
          </p:cNvPr>
          <p:cNvSpPr/>
          <p:nvPr/>
        </p:nvSpPr>
        <p:spPr>
          <a:xfrm rot="10800000">
            <a:off x="430898" y="1335431"/>
            <a:ext cx="4910801" cy="811504"/>
          </a:xfrm>
          <a:custGeom>
            <a:avLst/>
            <a:gdLst>
              <a:gd name="connsiteX0" fmla="*/ 404333 w 2513262"/>
              <a:gd name="connsiteY0" fmla="*/ 0 h 426834"/>
              <a:gd name="connsiteX1" fmla="*/ 2108929 w 2513262"/>
              <a:gd name="connsiteY1" fmla="*/ 0 h 426834"/>
              <a:gd name="connsiteX2" fmla="*/ 2513262 w 2513262"/>
              <a:gd name="connsiteY2" fmla="*/ 405883 h 426834"/>
              <a:gd name="connsiteX3" fmla="*/ 2509048 w 2513262"/>
              <a:gd name="connsiteY3" fmla="*/ 426834 h 426834"/>
              <a:gd name="connsiteX4" fmla="*/ 4214 w 2513262"/>
              <a:gd name="connsiteY4" fmla="*/ 426834 h 426834"/>
              <a:gd name="connsiteX5" fmla="*/ 0 w 2513262"/>
              <a:gd name="connsiteY5" fmla="*/ 405883 h 426834"/>
              <a:gd name="connsiteX6" fmla="*/ 404333 w 2513262"/>
              <a:gd name="connsiteY6" fmla="*/ 0 h 426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3262" h="426834">
                <a:moveTo>
                  <a:pt x="404333" y="0"/>
                </a:moveTo>
                <a:lnTo>
                  <a:pt x="2108929" y="0"/>
                </a:lnTo>
                <a:cubicBezTo>
                  <a:pt x="2332214" y="0"/>
                  <a:pt x="2513262" y="181708"/>
                  <a:pt x="2513262" y="405883"/>
                </a:cubicBezTo>
                <a:lnTo>
                  <a:pt x="2509048" y="426834"/>
                </a:lnTo>
                <a:lnTo>
                  <a:pt x="4214" y="426834"/>
                </a:lnTo>
                <a:lnTo>
                  <a:pt x="0" y="405883"/>
                </a:lnTo>
                <a:cubicBezTo>
                  <a:pt x="0" y="181708"/>
                  <a:pt x="181048" y="0"/>
                  <a:pt x="404333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4DA01-9EFF-7E04-B80A-B03CF9F384DC}"/>
              </a:ext>
            </a:extLst>
          </p:cNvPr>
          <p:cNvSpPr txBox="1"/>
          <p:nvPr/>
        </p:nvSpPr>
        <p:spPr>
          <a:xfrm>
            <a:off x="522787" y="1267836"/>
            <a:ext cx="4727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US" sz="4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4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4800" b="1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</a:t>
            </a:r>
            <a:endParaRPr lang="en-US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28877C-8C56-13AC-3782-DC6BBCC2EA24}"/>
              </a:ext>
            </a:extLst>
          </p:cNvPr>
          <p:cNvSpPr txBox="1"/>
          <p:nvPr/>
        </p:nvSpPr>
        <p:spPr>
          <a:xfrm>
            <a:off x="10518239" y="3819575"/>
            <a:ext cx="26555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D2CDE4-04C0-BA12-0D50-2489AE765FA3}"/>
                  </a:ext>
                </a:extLst>
              </p:cNvPr>
              <p:cNvSpPr txBox="1"/>
              <p:nvPr/>
            </p:nvSpPr>
            <p:spPr>
              <a:xfrm>
                <a:off x="2073838" y="10204519"/>
                <a:ext cx="21406648" cy="1822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𝑩</m:t>
                      </m:r>
                      <m:r>
                        <a:rPr lang="en-US" sz="4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f>
                            <m:fPr>
                              <m:ctrlP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𝟏𝟏</m:t>
                              </m:r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𝟗</m:t>
                              </m:r>
                            </m:den>
                          </m:f>
                          <m:r>
                            <a:rPr lang="en-US" sz="4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f>
                            <m:fPr>
                              <m:ctrlP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𝟗</m:t>
                              </m:r>
                            </m:den>
                          </m:f>
                        </m:e>
                      </m:d>
                      <m:r>
                        <a:rPr lang="en-US" sz="4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f>
                        <m:fPr>
                          <m:ctrlP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4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f>
                        <m:fPr>
                          <m:ctrlP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f>
                        <m:fPr>
                          <m:ctrlP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4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f>
                        <m:fPr>
                          <m:ctrlPr>
                            <a:rPr lang="en-US" sz="4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44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f>
                        <m:fPr>
                          <m:ctrlPr>
                            <a:rPr lang="en-US" sz="4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4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f>
                        <m:fPr>
                          <m:ctrlP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40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41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D2CDE4-04C0-BA12-0D50-2489AE765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838" y="10204519"/>
                <a:ext cx="21406648" cy="18228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6A8DC53-7DD4-088B-8813-5B9BF0E7FB4E}"/>
              </a:ext>
            </a:extLst>
          </p:cNvPr>
          <p:cNvGrpSpPr/>
          <p:nvPr/>
        </p:nvGrpSpPr>
        <p:grpSpPr>
          <a:xfrm>
            <a:off x="483022" y="6858000"/>
            <a:ext cx="5029754" cy="1075832"/>
            <a:chOff x="13292770" y="-606130"/>
            <a:chExt cx="3760327" cy="10758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FD16374-5A88-CCE4-A5D4-53B0786617F0}"/>
                </a:ext>
              </a:extLst>
            </p:cNvPr>
            <p:cNvGrpSpPr/>
            <p:nvPr/>
          </p:nvGrpSpPr>
          <p:grpSpPr>
            <a:xfrm>
              <a:off x="13292770" y="-493081"/>
              <a:ext cx="3760327" cy="962783"/>
              <a:chOff x="2593210" y="3928605"/>
              <a:chExt cx="2161820" cy="59134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8A2E51B4-5271-6142-28EB-8B6612C2F31C}"/>
                  </a:ext>
                </a:extLst>
              </p:cNvPr>
              <p:cNvGrpSpPr/>
              <p:nvPr/>
            </p:nvGrpSpPr>
            <p:grpSpPr>
              <a:xfrm>
                <a:off x="2593210" y="3928605"/>
                <a:ext cx="2161820" cy="567860"/>
                <a:chOff x="2860440" y="5214512"/>
                <a:chExt cx="2161820" cy="451693"/>
              </a:xfrm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5F407A97-CB67-63F0-1C57-0A0A02CEDDFA}"/>
                    </a:ext>
                  </a:extLst>
                </p:cNvPr>
                <p:cNvSpPr/>
                <p:nvPr/>
              </p:nvSpPr>
              <p:spPr>
                <a:xfrm rot="10800000">
                  <a:off x="2860440" y="5238356"/>
                  <a:ext cx="2161820" cy="42784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8994909-DB66-820F-ADE3-DC403F3F6F19}"/>
                    </a:ext>
                  </a:extLst>
                </p:cNvPr>
                <p:cNvSpPr/>
                <p:nvPr/>
              </p:nvSpPr>
              <p:spPr>
                <a:xfrm rot="10800000">
                  <a:off x="2930961" y="5214512"/>
                  <a:ext cx="2034411" cy="396461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D7C6993-B96B-7308-0795-EEF20A9015E5}"/>
                  </a:ext>
                </a:extLst>
              </p:cNvPr>
              <p:cNvSpPr/>
              <p:nvPr/>
            </p:nvSpPr>
            <p:spPr>
              <a:xfrm rot="10800000">
                <a:off x="2817325" y="4479361"/>
                <a:ext cx="1652079" cy="40585"/>
              </a:xfrm>
              <a:custGeom>
                <a:avLst/>
                <a:gdLst>
                  <a:gd name="connsiteX0" fmla="*/ 404333 w 2513262"/>
                  <a:gd name="connsiteY0" fmla="*/ 0 h 426834"/>
                  <a:gd name="connsiteX1" fmla="*/ 2108929 w 2513262"/>
                  <a:gd name="connsiteY1" fmla="*/ 0 h 426834"/>
                  <a:gd name="connsiteX2" fmla="*/ 2513262 w 2513262"/>
                  <a:gd name="connsiteY2" fmla="*/ 405883 h 426834"/>
                  <a:gd name="connsiteX3" fmla="*/ 2509048 w 2513262"/>
                  <a:gd name="connsiteY3" fmla="*/ 426834 h 426834"/>
                  <a:gd name="connsiteX4" fmla="*/ 4214 w 2513262"/>
                  <a:gd name="connsiteY4" fmla="*/ 426834 h 426834"/>
                  <a:gd name="connsiteX5" fmla="*/ 0 w 2513262"/>
                  <a:gd name="connsiteY5" fmla="*/ 405883 h 426834"/>
                  <a:gd name="connsiteX6" fmla="*/ 404333 w 2513262"/>
                  <a:gd name="connsiteY6" fmla="*/ 0 h 42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13262" h="426834">
                    <a:moveTo>
                      <a:pt x="404333" y="0"/>
                    </a:moveTo>
                    <a:lnTo>
                      <a:pt x="2108929" y="0"/>
                    </a:lnTo>
                    <a:cubicBezTo>
                      <a:pt x="2332214" y="0"/>
                      <a:pt x="2513262" y="181708"/>
                      <a:pt x="2513262" y="405883"/>
                    </a:cubicBezTo>
                    <a:lnTo>
                      <a:pt x="2509048" y="426834"/>
                    </a:lnTo>
                    <a:lnTo>
                      <a:pt x="4214" y="426834"/>
                    </a:lnTo>
                    <a:lnTo>
                      <a:pt x="0" y="405883"/>
                    </a:lnTo>
                    <a:cubicBezTo>
                      <a:pt x="0" y="181708"/>
                      <a:pt x="181048" y="0"/>
                      <a:pt x="404333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DACC3C0-E354-4443-AF4A-25C0C6F15920}"/>
                </a:ext>
              </a:extLst>
            </p:cNvPr>
            <p:cNvSpPr txBox="1"/>
            <p:nvPr/>
          </p:nvSpPr>
          <p:spPr>
            <a:xfrm>
              <a:off x="13646605" y="-606130"/>
              <a:ext cx="3317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Blip>
                  <a:blip r:embed="rId3"/>
                </a:buBlip>
              </a:pPr>
              <a:r>
                <a:rPr lang="en-US" sz="48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sz="48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i="1" dirty="0" err="1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800" b="1" i="1" dirty="0">
                  <a:solidFill>
                    <a:srgbClr val="00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lang="en-US" sz="48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3A24F6-6EB9-509D-E514-58519968ADFA}"/>
                  </a:ext>
                </a:extLst>
              </p:cNvPr>
              <p:cNvSpPr txBox="1"/>
              <p:nvPr/>
            </p:nvSpPr>
            <p:spPr>
              <a:xfrm>
                <a:off x="-1141529" y="2548777"/>
                <a:ext cx="24011466" cy="117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fr-FR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fr-FR" sz="4400" b="1" kern="1200" noProof="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kern="1200" noProof="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noProof="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fr-FR" sz="4400" b="1" kern="1200" noProof="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noProof="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fr-FR" sz="4400" b="1" kern="1200" noProof="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noProof="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kern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kern="12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kern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kern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kern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kern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4400" b="1" kern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kern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f>
                      <m:fPr>
                        <m:ctrlP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f>
                      <m:fPr>
                        <m:ctrlP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f>
                      <m:fPr>
                        <m:ctrlP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  <m: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900" b="1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13A24F6-6EB9-509D-E514-58519968A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1529" y="2548777"/>
                <a:ext cx="24011466" cy="1170192"/>
              </a:xfrm>
              <a:prstGeom prst="rect">
                <a:avLst/>
              </a:prstGeom>
              <a:blipFill>
                <a:blip r:embed="rId5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19">
                <a:extLst>
                  <a:ext uri="{FF2B5EF4-FFF2-40B4-BE49-F238E27FC236}">
                    <a16:creationId xmlns:a16="http://schemas.microsoft.com/office/drawing/2014/main" id="{402E4DBD-1C8F-6688-3C78-768EB615C5CD}"/>
                  </a:ext>
                </a:extLst>
              </p:cNvPr>
              <p:cNvSpPr txBox="1"/>
              <p:nvPr/>
            </p:nvSpPr>
            <p:spPr>
              <a:xfrm>
                <a:off x="-1141529" y="8044555"/>
                <a:ext cx="24011466" cy="1170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fr-FR" sz="41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fr-FR" sz="4400" b="1" kern="1200" noProof="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fr-FR" sz="4400" b="1" kern="1200" noProof="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noProof="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fr-FR" sz="4400" b="1" kern="1200" noProof="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noProof="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fr-FR" sz="4400" b="1" kern="1200" noProof="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noProof="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kern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fr-FR" sz="4400" b="1" kern="12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fr-FR" sz="4400" b="1" kern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kern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kern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kern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fr-FR" sz="4400" b="1" kern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kern="1200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fr-FR" sz="4400" b="1" kern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</m:t>
                    </m:r>
                    <m:r>
                      <a:rPr lang="en-US" sz="4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f>
                      <m:fPr>
                        <m:ctrlP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f>
                      <m:fPr>
                        <m:ctrlP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  <m: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  <m:r>
                      <a:rPr lang="en-US" sz="4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 kern="1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f>
                      <m:fPr>
                        <m:ctrlP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𝟏𝟏</m:t>
                        </m:r>
                        <m: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 kern="1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3900" b="1" i="1" dirty="0"/>
              </a:p>
            </p:txBody>
          </p:sp>
        </mc:Choice>
        <mc:Fallback xmlns="">
          <p:sp>
            <p:nvSpPr>
              <p:cNvPr id="4" name="TextBox 19">
                <a:extLst>
                  <a:ext uri="{FF2B5EF4-FFF2-40B4-BE49-F238E27FC236}">
                    <a16:creationId xmlns:a16="http://schemas.microsoft.com/office/drawing/2014/main" id="{402E4DBD-1C8F-6688-3C78-768EB615C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41529" y="8044555"/>
                <a:ext cx="24011466" cy="1170192"/>
              </a:xfrm>
              <a:prstGeom prst="rect">
                <a:avLst/>
              </a:prstGeom>
              <a:blipFill>
                <a:blip r:embed="rId6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18">
            <a:extLst>
              <a:ext uri="{FF2B5EF4-FFF2-40B4-BE49-F238E27FC236}">
                <a16:creationId xmlns:a16="http://schemas.microsoft.com/office/drawing/2014/main" id="{B6A1347E-5AFF-D761-E088-260B805A9838}"/>
              </a:ext>
            </a:extLst>
          </p:cNvPr>
          <p:cNvSpPr txBox="1"/>
          <p:nvPr/>
        </p:nvSpPr>
        <p:spPr>
          <a:xfrm>
            <a:off x="10518239" y="9259350"/>
            <a:ext cx="265559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fr-FR" sz="42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kumimoji="0" lang="fr-FR" sz="42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">
                <a:extLst>
                  <a:ext uri="{FF2B5EF4-FFF2-40B4-BE49-F238E27FC236}">
                    <a16:creationId xmlns:a16="http://schemas.microsoft.com/office/drawing/2014/main" id="{3768838E-34A4-3D52-7030-195F29C1A652}"/>
                  </a:ext>
                </a:extLst>
              </p:cNvPr>
              <p:cNvSpPr txBox="1"/>
              <p:nvPr/>
            </p:nvSpPr>
            <p:spPr>
              <a:xfrm>
                <a:off x="2073838" y="5030043"/>
                <a:ext cx="19849194" cy="1822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𝑨</m:t>
                      </m:r>
                      <m:r>
                        <a:rPr lang="en-US" sz="4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  <m:f>
                            <m:fPr>
                              <m:ctrlP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𝟕</m:t>
                              </m:r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𝟗</m:t>
                              </m:r>
                            </m:den>
                          </m:f>
                          <m:r>
                            <a:rPr lang="en-US" sz="4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  <m:f>
                            <m:fPr>
                              <m:ctrlP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𝟗</m:t>
                              </m:r>
                            </m:den>
                          </m:f>
                        </m:e>
                      </m:d>
                      <m:r>
                        <a:rPr lang="en-US" sz="40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0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f>
                        <m:fPr>
                          <m:ctrlP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4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f>
                        <m:fPr>
                          <m:ctrlP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4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f>
                        <m:fPr>
                          <m:ctrlP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4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f>
                        <m:fPr>
                          <m:ctrlPr>
                            <a:rPr lang="en-US" sz="4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44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f>
                        <m:fPr>
                          <m:ctrlPr>
                            <a:rPr lang="en-US" sz="4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36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36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f>
                        <m:fPr>
                          <m:ctrlP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0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den>
                      </m:f>
                      <m:r>
                        <a:rPr lang="en-US" sz="40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0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US" sz="41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">
                <a:extLst>
                  <a:ext uri="{FF2B5EF4-FFF2-40B4-BE49-F238E27FC236}">
                    <a16:creationId xmlns:a16="http://schemas.microsoft.com/office/drawing/2014/main" id="{3768838E-34A4-3D52-7030-195F29C1A6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838" y="5030043"/>
                <a:ext cx="19849194" cy="18228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204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3" grpId="0" animBg="1"/>
      <p:bldP spid="6" grpId="0" animBg="1"/>
      <p:bldP spid="7" grpId="0"/>
      <p:bldP spid="2" grpId="0"/>
      <p:bldP spid="20" grpId="0"/>
      <p:bldP spid="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248D407C-158A-4094-801B-C152E7CB5B46}"/>
              </a:ext>
            </a:extLst>
          </p:cNvPr>
          <p:cNvGrpSpPr/>
          <p:nvPr/>
        </p:nvGrpSpPr>
        <p:grpSpPr>
          <a:xfrm>
            <a:off x="152400" y="1259654"/>
            <a:ext cx="23960246" cy="6595743"/>
            <a:chOff x="907537" y="4240624"/>
            <a:chExt cx="25024916" cy="4785984"/>
          </a:xfrm>
        </p:grpSpPr>
        <p:sp>
          <p:nvSpPr>
            <p:cNvPr id="32" name="Rounded Rectangle 36">
              <a:extLst>
                <a:ext uri="{FF2B5EF4-FFF2-40B4-BE49-F238E27FC236}">
                  <a16:creationId xmlns:a16="http://schemas.microsoft.com/office/drawing/2014/main" id="{8DAE7818-FB12-462D-8980-1E516ABB17EF}"/>
                </a:ext>
              </a:extLst>
            </p:cNvPr>
            <p:cNvSpPr/>
            <p:nvPr/>
          </p:nvSpPr>
          <p:spPr>
            <a:xfrm>
              <a:off x="964240" y="4247391"/>
              <a:ext cx="24968213" cy="4779217"/>
            </a:xfrm>
            <a:prstGeom prst="roundRect">
              <a:avLst>
                <a:gd name="adj" fmla="val 4336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EADDF1F-15D0-4CCD-BE1C-A94E1D49734D}"/>
                </a:ext>
              </a:extLst>
            </p:cNvPr>
            <p:cNvGrpSpPr/>
            <p:nvPr/>
          </p:nvGrpSpPr>
          <p:grpSpPr>
            <a:xfrm>
              <a:off x="907537" y="4240624"/>
              <a:ext cx="4107739" cy="690616"/>
              <a:chOff x="1574287" y="4602574"/>
              <a:chExt cx="4107738" cy="690616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63A1102-4D2E-4FAA-9438-560F298E007E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282848" y="2894013"/>
                <a:ext cx="690616" cy="4107738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65B47D8-6188-40CC-9F7D-2C1CD33E9853}"/>
                  </a:ext>
                </a:extLst>
              </p:cNvPr>
              <p:cNvSpPr txBox="1"/>
              <p:nvPr/>
            </p:nvSpPr>
            <p:spPr>
              <a:xfrm>
                <a:off x="1653873" y="4611895"/>
                <a:ext cx="4017479" cy="602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Vận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dụng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</p:grpSp>
      </p:grpSp>
      <p:sp>
        <p:nvSpPr>
          <p:cNvPr id="7" name="Rectangle 7">
            <a:extLst>
              <a:ext uri="{FF2B5EF4-FFF2-40B4-BE49-F238E27FC236}">
                <a16:creationId xmlns:a16="http://schemas.microsoft.com/office/drawing/2014/main" id="{A4BBFD56-BA2F-4B07-9447-3EC2F2938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549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AD95FE2-B716-4398-8FAF-1345220AF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46513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7002" imgH="393529" progId="Equation.DSMT4">
                  <p:embed/>
                </p:oleObj>
              </mc:Choice>
              <mc:Fallback>
                <p:oleObj name="Equation" r:id="rId3" imgW="457002" imgH="393529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AD95FE2-B716-4398-8FAF-1345220AF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65138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317226" y="1527512"/>
            <a:ext cx="1644677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	           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Khi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nhấn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phím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điện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thoại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cảm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ứng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bàn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phím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sẽ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tạo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thuần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kết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hợp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để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tạo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thanh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nhận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duy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nhất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phím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cho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thấy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tần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thấp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tần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cao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quan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đến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mỗi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phím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Nhấn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phím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sẽ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tạo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sóng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, ở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đó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biến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thời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gian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tính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bằng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giây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mô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hoá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âm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thanh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tạo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khi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nhấn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phím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4.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b)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Biến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đổi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công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vừa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được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ở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câu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tích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sin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hàm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4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côsin</a:t>
            </a:r>
            <a:r>
              <a:rPr kumimoji="0" lang="en-US" sz="4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24" name="Picture 23"/>
          <p:cNvPicPr/>
          <p:nvPr/>
        </p:nvPicPr>
        <p:blipFill>
          <a:blip r:embed="rId5"/>
          <a:stretch>
            <a:fillRect/>
          </a:stretch>
        </p:blipFill>
        <p:spPr>
          <a:xfrm>
            <a:off x="16447490" y="1318091"/>
            <a:ext cx="7467600" cy="6537307"/>
          </a:xfrm>
          <a:prstGeom prst="rect">
            <a:avLst/>
          </a:prstGeom>
        </p:spPr>
      </p:pic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2E867634-7CB9-4F5C-4DD4-4FA2221B9159}"/>
              </a:ext>
            </a:extLst>
          </p:cNvPr>
          <p:cNvSpPr/>
          <p:nvPr/>
        </p:nvSpPr>
        <p:spPr>
          <a:xfrm>
            <a:off x="317226" y="8019070"/>
            <a:ext cx="23795419" cy="5521551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A6969B-A7E2-5A2F-941D-E77C573FC74B}"/>
              </a:ext>
            </a:extLst>
          </p:cNvPr>
          <p:cNvGrpSpPr/>
          <p:nvPr/>
        </p:nvGrpSpPr>
        <p:grpSpPr>
          <a:xfrm>
            <a:off x="183654" y="7969837"/>
            <a:ext cx="3725766" cy="828000"/>
            <a:chOff x="1275608" y="6322796"/>
            <a:chExt cx="3572909" cy="828631"/>
          </a:xfrm>
        </p:grpSpPr>
        <p:sp>
          <p:nvSpPr>
            <p:cNvPr id="5" name="Freeform 20">
              <a:extLst>
                <a:ext uri="{FF2B5EF4-FFF2-40B4-BE49-F238E27FC236}">
                  <a16:creationId xmlns:a16="http://schemas.microsoft.com/office/drawing/2014/main" id="{1E61A65D-7715-EF42-66AE-1C1AFF921E4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9BB287A-3045-AB19-70D7-4D86CEBE8D52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</a:t>
              </a: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ound Diagonal Corner Rectangle 8">
              <a:extLst>
                <a:ext uri="{FF2B5EF4-FFF2-40B4-BE49-F238E27FC236}">
                  <a16:creationId xmlns:a16="http://schemas.microsoft.com/office/drawing/2014/main" id="{96399442-60C0-CC87-F26C-1D3F9F2D0434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4E5E3B-D0D2-2CF1-BE83-AC344672E0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BFD3404-E2C3-622A-49BB-653E9826BA1D}"/>
                  </a:ext>
                </a:extLst>
              </p:cNvPr>
              <p:cNvSpPr/>
              <p:nvPr/>
            </p:nvSpPr>
            <p:spPr>
              <a:xfrm>
                <a:off x="3947991" y="8019068"/>
                <a:ext cx="20574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a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hi nhấn phím 4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tạo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sóng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𝒚</m:t>
                    </m:r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𝟐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𝝅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.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𝟕𝟕𝟎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𝒕</m:t>
                            </m:r>
                          </m:e>
                        </m:d>
                      </m:e>
                    </m:func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𝟐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𝝅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.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𝟏𝟐𝟎𝟗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𝒕</m:t>
                            </m:r>
                          </m:e>
                        </m:d>
                      </m:e>
                    </m:func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BFD3404-E2C3-622A-49BB-653E9826BA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991" y="8019068"/>
                <a:ext cx="20574000" cy="769441"/>
              </a:xfrm>
              <a:prstGeom prst="rect">
                <a:avLst/>
              </a:prstGeom>
              <a:blipFill>
                <a:blip r:embed="rId6"/>
                <a:stretch>
                  <a:fillRect l="-1215" t="-16535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1FFA34E-FEB0-387C-6604-7E5CBD9C4207}"/>
                  </a:ext>
                </a:extLst>
              </p:cNvPr>
              <p:cNvSpPr/>
              <p:nvPr/>
            </p:nvSpPr>
            <p:spPr>
              <a:xfrm>
                <a:off x="4651591" y="8932625"/>
                <a:ext cx="18775337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</a:t>
                </a: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hàm số mô hình hoá âm thanh được tạo ra khi nhấn phím 4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𝒚</m:t>
                    </m:r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𝟐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𝝅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.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𝟕𝟕𝟎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𝒕</m:t>
                            </m:r>
                          </m:e>
                        </m:d>
                      </m:e>
                    </m:func>
                    <m:r>
                      <a:rPr kumimoji="0" lang="vi-VN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+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𝟐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𝝅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.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𝟏𝟐𝟎𝟗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𝒕</m:t>
                            </m:r>
                          </m:e>
                        </m:d>
                      </m:e>
                    </m:fun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1FFA34E-FEB0-387C-6604-7E5CBD9C42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591" y="8932625"/>
                <a:ext cx="18775337" cy="1446550"/>
              </a:xfrm>
              <a:prstGeom prst="rect">
                <a:avLst/>
              </a:prstGeom>
              <a:blipFill>
                <a:blip r:embed="rId7"/>
                <a:stretch>
                  <a:fillRect l="-1299" t="-8403" r="-455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2F4EACE-6BAA-4CBD-9749-7BD2DA9E4289}"/>
                  </a:ext>
                </a:extLst>
              </p:cNvPr>
              <p:cNvSpPr/>
              <p:nvPr/>
            </p:nvSpPr>
            <p:spPr>
              <a:xfrm>
                <a:off x="2317996" y="10523291"/>
                <a:ext cx="1370251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kumimoji="0" lang="vi-VN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Ta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ó </m:t>
                      </m:r>
                      <m:r>
                        <a:rPr kumimoji="0" lang="vi-VN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𝒚</m:t>
                      </m:r>
                      <m:r>
                        <a:rPr kumimoji="0" lang="vi-VN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vi-VN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𝝅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𝟕𝟕𝟎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  <m:r>
                        <a:rPr kumimoji="0" lang="vi-VN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+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vi-VN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𝝅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𝟏𝟐𝟎𝟗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2F4EACE-6BAA-4CBD-9749-7BD2DA9E42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7996" y="10523291"/>
                <a:ext cx="1370251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44117E-D6E8-2441-150A-50A12D0874E3}"/>
                  </a:ext>
                </a:extLst>
              </p:cNvPr>
              <p:cNvSpPr/>
              <p:nvPr/>
            </p:nvSpPr>
            <p:spPr>
              <a:xfrm>
                <a:off x="5074349" y="12753039"/>
                <a:ext cx="1168965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𝟐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𝝅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.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𝟏𝟗𝟕𝟗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𝒕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vi-VN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𝝅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.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𝟒𝟑𝟗</m:t>
                            </m:r>
                            <m:r>
                              <a:rPr kumimoji="0" lang="vi-VN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𝒕</m:t>
                            </m:r>
                          </m:e>
                        </m:d>
                      </m:e>
                    </m:func>
                  </m:oMath>
                </a14:m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44117E-D6E8-2441-150A-50A12D087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4349" y="12753039"/>
                <a:ext cx="11689652" cy="769441"/>
              </a:xfrm>
              <a:prstGeom prst="rect">
                <a:avLst/>
              </a:prstGeom>
              <a:blipFill>
                <a:blip r:embed="rId10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F07D932-BADE-3DE5-F2F8-E83B74713BF8}"/>
                  </a:ext>
                </a:extLst>
              </p:cNvPr>
              <p:cNvSpPr/>
              <p:nvPr/>
            </p:nvSpPr>
            <p:spPr>
              <a:xfrm>
                <a:off x="2620405" y="11351962"/>
                <a:ext cx="18562876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vi-VN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𝟐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vi-VN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𝝅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𝟕𝟕𝟎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𝒕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𝝅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𝟏𝟐𝟎𝟗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num>
                            <m:den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vi-VN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𝒄𝒐𝒔</m:t>
                          </m:r>
                        </m:fName>
                        <m:e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𝝅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𝟕𝟕𝟎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𝒕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𝝅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.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𝟏𝟐𝟎𝟗</m:t>
                              </m:r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𝒕</m:t>
                              </m:r>
                            </m:num>
                            <m:den>
                              <m:r>
                                <a:rPr kumimoji="0" lang="vi-VN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F07D932-BADE-3DE5-F2F8-E83B74713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0405" y="11351962"/>
                <a:ext cx="18562876" cy="13599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676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1">
            <a:extLst>
              <a:ext uri="{FF2B5EF4-FFF2-40B4-BE49-F238E27FC236}">
                <a16:creationId xmlns:a16="http://schemas.microsoft.com/office/drawing/2014/main" id="{145C94D3-BEAB-E775-8B95-FE171526E141}"/>
              </a:ext>
            </a:extLst>
          </p:cNvPr>
          <p:cNvSpPr/>
          <p:nvPr/>
        </p:nvSpPr>
        <p:spPr>
          <a:xfrm>
            <a:off x="245396" y="1281149"/>
            <a:ext cx="23684993" cy="2919166"/>
          </a:xfrm>
          <a:prstGeom prst="roundRect">
            <a:avLst>
              <a:gd name="adj" fmla="val 534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186267" y="1163917"/>
            <a:ext cx="24011466" cy="12326562"/>
            <a:chOff x="9460835" y="1435468"/>
            <a:chExt cx="22518143" cy="12326562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ACBA74-AC27-45C5-846C-F29AAA3777FB}"/>
                </a:ext>
              </a:extLst>
            </p:cNvPr>
            <p:cNvGrpSpPr/>
            <p:nvPr/>
          </p:nvGrpSpPr>
          <p:grpSpPr>
            <a:xfrm>
              <a:off x="9576010" y="1435468"/>
              <a:ext cx="2838821" cy="1037561"/>
              <a:chOff x="9324529" y="1435467"/>
              <a:chExt cx="2838821" cy="103756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004B154-0B47-4F60-B107-7DE0FF204308}"/>
                  </a:ext>
                </a:extLst>
              </p:cNvPr>
              <p:cNvGrpSpPr/>
              <p:nvPr/>
            </p:nvGrpSpPr>
            <p:grpSpPr>
              <a:xfrm>
                <a:off x="9324529" y="1462271"/>
                <a:ext cx="2838821" cy="1010757"/>
                <a:chOff x="311859" y="5129576"/>
                <a:chExt cx="1632044" cy="620806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D1F3D67-458F-44D9-A762-F73BC1FE0399}"/>
                    </a:ext>
                  </a:extLst>
                </p:cNvPr>
                <p:cNvGrpSpPr/>
                <p:nvPr/>
              </p:nvGrpSpPr>
              <p:grpSpPr>
                <a:xfrm>
                  <a:off x="311859" y="5129576"/>
                  <a:ext cx="1588455" cy="620806"/>
                  <a:chOff x="579089" y="6169777"/>
                  <a:chExt cx="1588455" cy="493806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68F29292-89D7-4425-9F51-0C451C023B6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089" y="6190961"/>
                    <a:ext cx="1588455" cy="472622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522AD1D4-CE90-48B9-B22D-D30EBEACC1D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1430521" cy="396461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9137458-563A-4FB9-B2C2-BF24886BC4C3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EA57FA-C05C-4ABA-A45F-B6FB2E4FCC46}"/>
                  </a:ext>
                </a:extLst>
              </p:cNvPr>
              <p:cNvSpPr txBox="1"/>
              <p:nvPr/>
            </p:nvSpPr>
            <p:spPr>
              <a:xfrm>
                <a:off x="9478164" y="1435467"/>
                <a:ext cx="249043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Blip>
                    <a:blip r:embed="rId3"/>
                  </a:buBlip>
                </a:pPr>
                <a:r>
                  <a:rPr lang="en-US" sz="58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1.11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54ACD6-1D85-750D-E5E3-F12DEDA23C0C}"/>
                  </a:ext>
                </a:extLst>
              </p:cNvPr>
              <p:cNvSpPr txBox="1"/>
              <p:nvPr/>
            </p:nvSpPr>
            <p:spPr>
              <a:xfrm>
                <a:off x="1028565" y="1641367"/>
                <a:ext cx="22882532" cy="2053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d>
                        <m:dPr>
                          <m:ctrlP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d>
                        <m:dPr>
                          <m:ctrlP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54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</m:oMath>
                  </m:oMathPara>
                </a14:m>
                <a:endPara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54ACD6-1D85-750D-E5E3-F12DEDA23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65" y="1641367"/>
                <a:ext cx="22882532" cy="2053063"/>
              </a:xfrm>
              <a:prstGeom prst="rect">
                <a:avLst/>
              </a:prstGeom>
              <a:blipFill>
                <a:blip r:embed="rId4"/>
                <a:stretch>
                  <a:fillRect l="-1226" t="-7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995103DB-FE60-930A-8043-9297D8A38617}"/>
              </a:ext>
            </a:extLst>
          </p:cNvPr>
          <p:cNvSpPr/>
          <p:nvPr/>
        </p:nvSpPr>
        <p:spPr>
          <a:xfrm>
            <a:off x="456662" y="4237531"/>
            <a:ext cx="23498926" cy="9021391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rgbClr val="0999C8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60">
            <a:extLst>
              <a:ext uri="{FF2B5EF4-FFF2-40B4-BE49-F238E27FC236}">
                <a16:creationId xmlns:a16="http://schemas.microsoft.com/office/drawing/2014/main" id="{564CA2A6-84CA-B66E-57CB-4BBA717834F1}"/>
              </a:ext>
            </a:extLst>
          </p:cNvPr>
          <p:cNvGrpSpPr/>
          <p:nvPr/>
        </p:nvGrpSpPr>
        <p:grpSpPr>
          <a:xfrm>
            <a:off x="389928" y="4359817"/>
            <a:ext cx="3568119" cy="800220"/>
            <a:chOff x="1224541" y="6305967"/>
            <a:chExt cx="3568119" cy="885308"/>
          </a:xfrm>
        </p:grpSpPr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03CBB82D-4D68-5FA0-F2C1-136316EE3F5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84DD20-6B99-7D42-EF80-815AAD9CCCA8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Diagonal Corner Rectangle 58">
              <a:extLst>
                <a:ext uri="{FF2B5EF4-FFF2-40B4-BE49-F238E27FC236}">
                  <a16:creationId xmlns:a16="http://schemas.microsoft.com/office/drawing/2014/main" id="{728509CA-5E0A-5DF9-392A-950E85C1D64D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F6D994C0-FC65-E68C-14B0-42C34F14D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E93BB2-376F-460F-58F0-45A6E612CA56}"/>
                  </a:ext>
                </a:extLst>
              </p:cNvPr>
              <p:cNvSpPr txBox="1"/>
              <p:nvPr/>
            </p:nvSpPr>
            <p:spPr>
              <a:xfrm>
                <a:off x="64736" y="5505183"/>
                <a:ext cx="23357623" cy="47449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𝒄𝒐𝒔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𝒄𝒐𝒔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			 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e>
                        </m:d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𝒄𝒐𝒔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𝒄𝒐𝒔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</m:d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8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</m:t>
                        </m:r>
                      </m:e>
                      <m:sup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E93BB2-376F-460F-58F0-45A6E612C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36" y="5505183"/>
                <a:ext cx="23357623" cy="4744953"/>
              </a:xfrm>
              <a:prstGeom prst="rect">
                <a:avLst/>
              </a:prstGeom>
              <a:blipFill>
                <a:blip r:embed="rId5"/>
                <a:stretch>
                  <a:fillRect l="-1201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1619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1">
            <a:extLst>
              <a:ext uri="{FF2B5EF4-FFF2-40B4-BE49-F238E27FC236}">
                <a16:creationId xmlns:a16="http://schemas.microsoft.com/office/drawing/2014/main" id="{145C94D3-BEAB-E775-8B95-FE171526E141}"/>
              </a:ext>
            </a:extLst>
          </p:cNvPr>
          <p:cNvSpPr/>
          <p:nvPr/>
        </p:nvSpPr>
        <p:spPr>
          <a:xfrm>
            <a:off x="389928" y="1457722"/>
            <a:ext cx="23684993" cy="4255676"/>
          </a:xfrm>
          <a:prstGeom prst="roundRect">
            <a:avLst>
              <a:gd name="adj" fmla="val 534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186267" y="1163917"/>
            <a:ext cx="24011466" cy="12326562"/>
            <a:chOff x="9460835" y="1435468"/>
            <a:chExt cx="22518143" cy="12326562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ACBA74-AC27-45C5-846C-F29AAA3777FB}"/>
                </a:ext>
              </a:extLst>
            </p:cNvPr>
            <p:cNvGrpSpPr/>
            <p:nvPr/>
          </p:nvGrpSpPr>
          <p:grpSpPr>
            <a:xfrm>
              <a:off x="9576010" y="1435468"/>
              <a:ext cx="2838821" cy="1037561"/>
              <a:chOff x="9324529" y="1435467"/>
              <a:chExt cx="2838821" cy="103756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004B154-0B47-4F60-B107-7DE0FF204308}"/>
                  </a:ext>
                </a:extLst>
              </p:cNvPr>
              <p:cNvGrpSpPr/>
              <p:nvPr/>
            </p:nvGrpSpPr>
            <p:grpSpPr>
              <a:xfrm>
                <a:off x="9324529" y="1462271"/>
                <a:ext cx="2838821" cy="1010757"/>
                <a:chOff x="311859" y="5129576"/>
                <a:chExt cx="1632044" cy="620806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D1F3D67-458F-44D9-A762-F73BC1FE0399}"/>
                    </a:ext>
                  </a:extLst>
                </p:cNvPr>
                <p:cNvGrpSpPr/>
                <p:nvPr/>
              </p:nvGrpSpPr>
              <p:grpSpPr>
                <a:xfrm>
                  <a:off x="311859" y="5129576"/>
                  <a:ext cx="1588455" cy="620806"/>
                  <a:chOff x="579089" y="6169777"/>
                  <a:chExt cx="1588455" cy="493806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68F29292-89D7-4425-9F51-0C451C023B6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089" y="6190961"/>
                    <a:ext cx="1588455" cy="472622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522AD1D4-CE90-48B9-B22D-D30EBEACC1D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1430521" cy="396461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9137458-563A-4FB9-B2C2-BF24886BC4C3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EA57FA-C05C-4ABA-A45F-B6FB2E4FCC46}"/>
                  </a:ext>
                </a:extLst>
              </p:cNvPr>
              <p:cNvSpPr txBox="1"/>
              <p:nvPr/>
            </p:nvSpPr>
            <p:spPr>
              <a:xfrm>
                <a:off x="9478164" y="1435467"/>
                <a:ext cx="249043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Blip>
                    <a:blip r:embed="rId3"/>
                  </a:buBlip>
                </a:pPr>
                <a:r>
                  <a:rPr lang="en-US" sz="58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54ACD6-1D85-750D-E5E3-F12DEDA23C0C}"/>
                  </a:ext>
                </a:extLst>
              </p:cNvPr>
              <p:cNvSpPr txBox="1"/>
              <p:nvPr/>
            </p:nvSpPr>
            <p:spPr>
              <a:xfrm>
                <a:off x="481892" y="1432931"/>
                <a:ext cx="22882532" cy="3983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</m:acc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𝟕𝟓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𝒂𝒃𝒔𝒊𝒏𝑪</m:t>
                    </m:r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60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60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60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60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𝒔𝒊𝒏𝑩𝒔𝒊𝒏𝑪</m:t>
                        </m:r>
                      </m:num>
                      <m:den>
                        <m:r>
                          <a:rPr lang="en-US" sz="60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60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𝒔𝒊𝒏𝑨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54ACD6-1D85-750D-E5E3-F12DEDA23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92" y="1432931"/>
                <a:ext cx="22882532" cy="3983270"/>
              </a:xfrm>
              <a:prstGeom prst="rect">
                <a:avLst/>
              </a:prstGeom>
              <a:blipFill>
                <a:blip r:embed="rId4"/>
                <a:stretch>
                  <a:fillRect l="-1199" t="-1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995103DB-FE60-930A-8043-9297D8A38617}"/>
              </a:ext>
            </a:extLst>
          </p:cNvPr>
          <p:cNvSpPr/>
          <p:nvPr/>
        </p:nvSpPr>
        <p:spPr>
          <a:xfrm>
            <a:off x="481892" y="5869654"/>
            <a:ext cx="23498926" cy="7389268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rgbClr val="0999C8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60">
            <a:extLst>
              <a:ext uri="{FF2B5EF4-FFF2-40B4-BE49-F238E27FC236}">
                <a16:creationId xmlns:a16="http://schemas.microsoft.com/office/drawing/2014/main" id="{564CA2A6-84CA-B66E-57CB-4BBA717834F1}"/>
              </a:ext>
            </a:extLst>
          </p:cNvPr>
          <p:cNvGrpSpPr/>
          <p:nvPr/>
        </p:nvGrpSpPr>
        <p:grpSpPr>
          <a:xfrm>
            <a:off x="413886" y="5838159"/>
            <a:ext cx="3568119" cy="800220"/>
            <a:chOff x="1224541" y="6305967"/>
            <a:chExt cx="3568119" cy="885308"/>
          </a:xfrm>
        </p:grpSpPr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03CBB82D-4D68-5FA0-F2C1-136316EE3F5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84DD20-6B99-7D42-EF80-815AAD9CCCA8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Diagonal Corner Rectangle 58">
              <a:extLst>
                <a:ext uri="{FF2B5EF4-FFF2-40B4-BE49-F238E27FC236}">
                  <a16:creationId xmlns:a16="http://schemas.microsoft.com/office/drawing/2014/main" id="{728509CA-5E0A-5DF9-392A-950E85C1D64D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F6D994C0-FC65-E68C-14B0-42C34F14D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E93BB2-376F-460F-58F0-45A6E612CA56}"/>
                  </a:ext>
                </a:extLst>
              </p:cNvPr>
              <p:cNvSpPr txBox="1"/>
              <p:nvPr/>
            </p:nvSpPr>
            <p:spPr>
              <a:xfrm>
                <a:off x="731652" y="6794635"/>
                <a:ext cx="23357623" cy="5459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914400" indent="-914400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𝒔𝒊𝒏𝑨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𝒔𝒊𝒏𝑩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𝒔𝒊𝒏𝑪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𝒔𝒊𝒏𝑨</m:t>
                    </m:r>
                    <m:r>
                      <a:rPr 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𝒂𝒔𝒊𝒏𝑩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𝒃</m:t>
                        </m:r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𝒔𝒊𝒏𝑩𝒔𝒊𝒏𝑪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𝒔𝒊𝒏𝑨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𝒔𝒊𝒏𝑩𝒔𝒊𝒏𝑪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𝒂𝒔𝒊𝒏𝑩</m:t>
                              </m:r>
                            </m:num>
                            <m:den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den>
                          </m:f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𝒔𝒊𝒏𝑩𝒔𝒊𝒏𝑪</m:t>
                          </m:r>
                        </m:num>
                        <m:den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𝒂𝒔𝒊𝒏𝑩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𝒂𝒃𝒔𝒊𝒏𝑪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𝑺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E93BB2-376F-460F-58F0-45A6E612C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52" y="6794635"/>
                <a:ext cx="23357623" cy="5459764"/>
              </a:xfrm>
              <a:prstGeom prst="rect">
                <a:avLst/>
              </a:prstGeom>
              <a:blipFill>
                <a:blip r:embed="rId5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018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1">
            <a:extLst>
              <a:ext uri="{FF2B5EF4-FFF2-40B4-BE49-F238E27FC236}">
                <a16:creationId xmlns:a16="http://schemas.microsoft.com/office/drawing/2014/main" id="{145C94D3-BEAB-E775-8B95-FE171526E141}"/>
              </a:ext>
            </a:extLst>
          </p:cNvPr>
          <p:cNvSpPr/>
          <p:nvPr/>
        </p:nvSpPr>
        <p:spPr>
          <a:xfrm>
            <a:off x="389928" y="1457722"/>
            <a:ext cx="23684993" cy="6376251"/>
          </a:xfrm>
          <a:prstGeom prst="roundRect">
            <a:avLst>
              <a:gd name="adj" fmla="val 534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186267" y="1163917"/>
            <a:ext cx="24011466" cy="12326562"/>
            <a:chOff x="9460835" y="1435468"/>
            <a:chExt cx="22518143" cy="12326562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ACBA74-AC27-45C5-846C-F29AAA3777FB}"/>
                </a:ext>
              </a:extLst>
            </p:cNvPr>
            <p:cNvGrpSpPr/>
            <p:nvPr/>
          </p:nvGrpSpPr>
          <p:grpSpPr>
            <a:xfrm>
              <a:off x="9576010" y="1435468"/>
              <a:ext cx="2838821" cy="1037561"/>
              <a:chOff x="9324529" y="1435467"/>
              <a:chExt cx="2838821" cy="103756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004B154-0B47-4F60-B107-7DE0FF204308}"/>
                  </a:ext>
                </a:extLst>
              </p:cNvPr>
              <p:cNvGrpSpPr/>
              <p:nvPr/>
            </p:nvGrpSpPr>
            <p:grpSpPr>
              <a:xfrm>
                <a:off x="9324529" y="1462271"/>
                <a:ext cx="2838821" cy="1010757"/>
                <a:chOff x="311859" y="5129576"/>
                <a:chExt cx="1632044" cy="620806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D1F3D67-458F-44D9-A762-F73BC1FE0399}"/>
                    </a:ext>
                  </a:extLst>
                </p:cNvPr>
                <p:cNvGrpSpPr/>
                <p:nvPr/>
              </p:nvGrpSpPr>
              <p:grpSpPr>
                <a:xfrm>
                  <a:off x="311859" y="5129576"/>
                  <a:ext cx="1588455" cy="620806"/>
                  <a:chOff x="579089" y="6169777"/>
                  <a:chExt cx="1588455" cy="493806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68F29292-89D7-4425-9F51-0C451C023B6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089" y="6190961"/>
                    <a:ext cx="1588455" cy="472622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522AD1D4-CE90-48B9-B22D-D30EBEACC1D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1430521" cy="396461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9137458-563A-4FB9-B2C2-BF24886BC4C3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EA57FA-C05C-4ABA-A45F-B6FB2E4FCC46}"/>
                  </a:ext>
                </a:extLst>
              </p:cNvPr>
              <p:cNvSpPr txBox="1"/>
              <p:nvPr/>
            </p:nvSpPr>
            <p:spPr>
              <a:xfrm>
                <a:off x="9478164" y="1435467"/>
                <a:ext cx="249043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Blip>
                    <a:blip r:embed="rId3"/>
                  </a:buBlip>
                </a:pPr>
                <a:r>
                  <a:rPr lang="en-US" sz="58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1.12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54ACD6-1D85-750D-E5E3-F12DEDA23C0C}"/>
                  </a:ext>
                </a:extLst>
              </p:cNvPr>
              <p:cNvSpPr txBox="1"/>
              <p:nvPr/>
            </p:nvSpPr>
            <p:spPr>
              <a:xfrm>
                <a:off x="481892" y="1432931"/>
                <a:ext cx="22882532" cy="6136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𝑩</m:t>
                        </m:r>
                      </m:e>
                    </m:acc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𝟕𝟓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accPr>
                      <m:e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𝑪</m:t>
                        </m:r>
                      </m:e>
                    </m:acc>
                    <m:r>
                      <a:rPr lang="en-US" sz="5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p>
                      <m:sSup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𝟒𝟓</m:t>
                        </m:r>
                      </m:e>
                      <m:sup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𝑩𝑪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</m:t>
                    </m:r>
                    <m:r>
                      <a:rPr lang="en-US" sz="5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𝒄𝒎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914400" indent="-914400">
                  <a:lnSpc>
                    <a:spcPct val="107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𝒂𝒃𝒔𝒊𝒏𝑪</m:t>
                    </m:r>
                  </m:oMath>
                </a14:m>
                <a:r>
                  <a:rPr lang="en-US" sz="5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sin,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60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60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0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60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6000" b="1" i="1" smtClean="0">
                                <a:effectLst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60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𝒔𝒊𝒏𝑩𝒔𝒊𝒏𝑪</m:t>
                        </m:r>
                      </m:num>
                      <m:den>
                        <m:r>
                          <a:rPr lang="en-US" sz="60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60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𝒔𝒊𝒏𝑨</m:t>
                        </m:r>
                      </m:den>
                    </m:f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spcAft>
                    <a:spcPts val="800"/>
                  </a:spcAft>
                  <a:buAutoNum type="alphaLcParenR"/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ABC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54ACD6-1D85-750D-E5E3-F12DEDA23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92" y="1432931"/>
                <a:ext cx="22882532" cy="6136873"/>
              </a:xfrm>
              <a:prstGeom prst="rect">
                <a:avLst/>
              </a:prstGeom>
              <a:blipFill>
                <a:blip r:embed="rId4"/>
                <a:stretch>
                  <a:fillRect l="-1225" t="-993" b="-4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995103DB-FE60-930A-8043-9297D8A38617}"/>
              </a:ext>
            </a:extLst>
          </p:cNvPr>
          <p:cNvSpPr/>
          <p:nvPr/>
        </p:nvSpPr>
        <p:spPr>
          <a:xfrm>
            <a:off x="481892" y="7871189"/>
            <a:ext cx="23498926" cy="5387733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rgbClr val="0999C8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60">
            <a:extLst>
              <a:ext uri="{FF2B5EF4-FFF2-40B4-BE49-F238E27FC236}">
                <a16:creationId xmlns:a16="http://schemas.microsoft.com/office/drawing/2014/main" id="{564CA2A6-84CA-B66E-57CB-4BBA717834F1}"/>
              </a:ext>
            </a:extLst>
          </p:cNvPr>
          <p:cNvGrpSpPr/>
          <p:nvPr/>
        </p:nvGrpSpPr>
        <p:grpSpPr>
          <a:xfrm>
            <a:off x="389928" y="8030715"/>
            <a:ext cx="3568119" cy="800220"/>
            <a:chOff x="1224541" y="6305967"/>
            <a:chExt cx="3568119" cy="885308"/>
          </a:xfrm>
        </p:grpSpPr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03CBB82D-4D68-5FA0-F2C1-136316EE3F5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84DD20-6B99-7D42-EF80-815AAD9CCCA8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Diagonal Corner Rectangle 58">
              <a:extLst>
                <a:ext uri="{FF2B5EF4-FFF2-40B4-BE49-F238E27FC236}">
                  <a16:creationId xmlns:a16="http://schemas.microsoft.com/office/drawing/2014/main" id="{728509CA-5E0A-5DF9-392A-950E85C1D64D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F6D994C0-FC65-E68C-14B0-42C34F14D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E93BB2-376F-460F-58F0-45A6E612CA56}"/>
                  </a:ext>
                </a:extLst>
              </p:cNvPr>
              <p:cNvSpPr txBox="1"/>
              <p:nvPr/>
            </p:nvSpPr>
            <p:spPr>
              <a:xfrm>
                <a:off x="731652" y="8412817"/>
                <a:ext cx="23357623" cy="2840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6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𝑺</m:t>
                    </m:r>
                    <m:r>
                      <a:rPr lang="en-US" sz="6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6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6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66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66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𝒔𝒊𝒏𝑩𝒔𝒊𝒏𝑪</m:t>
                        </m:r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𝒔𝒊𝒏𝑨</m:t>
                        </m:r>
                      </m:den>
                    </m:f>
                    <m:r>
                      <a:rPr lang="en-US" sz="6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6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66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66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𝟏𝟐</m:t>
                            </m:r>
                          </m:e>
                          <m:sup>
                            <m:r>
                              <a:rPr lang="en-US" sz="66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×</m:t>
                        </m:r>
                        <m:f>
                          <m:fPr>
                            <m:ctrlPr>
                              <a:rPr lang="en-US" sz="6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6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6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ctrlPr>
                              <a:rPr lang="en-US" sz="6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6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𝒄𝒐𝒔</m:t>
                            </m:r>
                            <m:sSup>
                              <m:sSupPr>
                                <m:ctrlP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𝟑𝟎</m:t>
                                </m:r>
                              </m:e>
                              <m:sup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6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6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𝒄𝒐𝒔</m:t>
                            </m:r>
                            <m:sSup>
                              <m:sSupPr>
                                <m:ctrlP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𝟏𝟐𝟎</m:t>
                                </m:r>
                              </m:e>
                              <m:sup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𝒐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</m:t>
                        </m:r>
                        <m:d>
                          <m:dPr>
                            <m:ctrlPr>
                              <a:rPr lang="en-US" sz="66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66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𝟏𝟖𝟎</m:t>
                                </m:r>
                              </m:e>
                              <m:sup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66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66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𝟕𝟓</m:t>
                                </m:r>
                              </m:e>
                              <m:sup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𝒐</m:t>
                                </m:r>
                              </m:sup>
                            </m:sSup>
                            <m:r>
                              <a:rPr lang="en-US" sz="66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66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𝟒𝟓</m:t>
                                </m:r>
                              </m:e>
                              <m:sup>
                                <m:r>
                                  <a:rPr lang="en-US" sz="6600" b="1" i="1" smtClean="0"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𝒐</m:t>
                                </m:r>
                              </m:sup>
                            </m:sSup>
                          </m:e>
                        </m:d>
                      </m:den>
                    </m:f>
                    <m:r>
                      <a:rPr lang="en-US" sz="6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6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𝟑𝟔</m:t>
                    </m:r>
                    <m:r>
                      <a:rPr lang="en-US" sz="6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66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lang="en-US" sz="6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6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d>
                      <m:dPr>
                        <m:ctrlPr>
                          <a:rPr lang="en-US" sz="66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66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66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𝒄𝒎</m:t>
                            </m:r>
                          </m:e>
                          <m:sup>
                            <m:r>
                              <a:rPr lang="en-US" sz="66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AE93BB2-376F-460F-58F0-45A6E612C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52" y="8412817"/>
                <a:ext cx="23357623" cy="2840265"/>
              </a:xfrm>
              <a:prstGeom prst="rect">
                <a:avLst/>
              </a:prstGeom>
              <a:blipFill>
                <a:blip r:embed="rId5"/>
                <a:stretch>
                  <a:fillRect l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867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1">
            <a:extLst>
              <a:ext uri="{FF2B5EF4-FFF2-40B4-BE49-F238E27FC236}">
                <a16:creationId xmlns:a16="http://schemas.microsoft.com/office/drawing/2014/main" id="{145C94D3-BEAB-E775-8B95-FE171526E141}"/>
              </a:ext>
            </a:extLst>
          </p:cNvPr>
          <p:cNvSpPr/>
          <p:nvPr/>
        </p:nvSpPr>
        <p:spPr>
          <a:xfrm>
            <a:off x="389928" y="1457722"/>
            <a:ext cx="23684993" cy="8910070"/>
          </a:xfrm>
          <a:prstGeom prst="roundRect">
            <a:avLst>
              <a:gd name="adj" fmla="val 534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186267" y="1163917"/>
            <a:ext cx="24011466" cy="12326562"/>
            <a:chOff x="9460835" y="1435468"/>
            <a:chExt cx="22518143" cy="12326562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ACBA74-AC27-45C5-846C-F29AAA3777FB}"/>
                </a:ext>
              </a:extLst>
            </p:cNvPr>
            <p:cNvGrpSpPr/>
            <p:nvPr/>
          </p:nvGrpSpPr>
          <p:grpSpPr>
            <a:xfrm>
              <a:off x="9576010" y="1435468"/>
              <a:ext cx="2838821" cy="1037561"/>
              <a:chOff x="9324529" y="1435467"/>
              <a:chExt cx="2838821" cy="103756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004B154-0B47-4F60-B107-7DE0FF204308}"/>
                  </a:ext>
                </a:extLst>
              </p:cNvPr>
              <p:cNvGrpSpPr/>
              <p:nvPr/>
            </p:nvGrpSpPr>
            <p:grpSpPr>
              <a:xfrm>
                <a:off x="9324529" y="1462271"/>
                <a:ext cx="2838821" cy="1010757"/>
                <a:chOff x="311859" y="5129576"/>
                <a:chExt cx="1632044" cy="620806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D1F3D67-458F-44D9-A762-F73BC1FE0399}"/>
                    </a:ext>
                  </a:extLst>
                </p:cNvPr>
                <p:cNvGrpSpPr/>
                <p:nvPr/>
              </p:nvGrpSpPr>
              <p:grpSpPr>
                <a:xfrm>
                  <a:off x="311859" y="5129576"/>
                  <a:ext cx="1588455" cy="620806"/>
                  <a:chOff x="579089" y="6169777"/>
                  <a:chExt cx="1588455" cy="493806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68F29292-89D7-4425-9F51-0C451C023B6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089" y="6190961"/>
                    <a:ext cx="1588455" cy="472622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522AD1D4-CE90-48B9-B22D-D30EBEACC1D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1430521" cy="396461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9137458-563A-4FB9-B2C2-BF24886BC4C3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EA57FA-C05C-4ABA-A45F-B6FB2E4FCC46}"/>
                  </a:ext>
                </a:extLst>
              </p:cNvPr>
              <p:cNvSpPr txBox="1"/>
              <p:nvPr/>
            </p:nvSpPr>
            <p:spPr>
              <a:xfrm>
                <a:off x="9478164" y="1435467"/>
                <a:ext cx="249043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Blip>
                    <a:blip r:embed="rId3"/>
                  </a:buBlip>
                </a:pPr>
                <a:r>
                  <a:rPr lang="en-US" sz="58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54ACD6-1D85-750D-E5E3-F12DEDA23C0C}"/>
                  </a:ext>
                </a:extLst>
              </p:cNvPr>
              <p:cNvSpPr txBox="1"/>
              <p:nvPr/>
            </p:nvSpPr>
            <p:spPr>
              <a:xfrm>
                <a:off x="389928" y="1505911"/>
                <a:ext cx="23429205" cy="78663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dao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hòa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</m:d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𝑨𝒄𝒐𝒔</m:t>
                    </m:r>
                    <m:d>
                      <m:d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𝝎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𝒕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𝝋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</m:t>
                    </m:r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giây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li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vật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</m:oMath>
                </a14:m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biên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dao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(A&gt;0) </a:t>
                </a:r>
                <a:r>
                  <a:rPr lang="en-US" sz="48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𝝋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800" b="1" i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dđđh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e>
                      </m:d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(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𝒄𝒎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8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(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8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54ACD6-1D85-750D-E5E3-F12DEDA23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928" y="1505911"/>
                <a:ext cx="23429205" cy="7866384"/>
              </a:xfrm>
              <a:prstGeom prst="rect">
                <a:avLst/>
              </a:prstGeom>
              <a:blipFill>
                <a:blip r:embed="rId4"/>
                <a:stretch>
                  <a:fillRect l="-1197" t="-2016" b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995103DB-FE60-930A-8043-9297D8A38617}"/>
              </a:ext>
            </a:extLst>
          </p:cNvPr>
          <p:cNvSpPr/>
          <p:nvPr/>
        </p:nvSpPr>
        <p:spPr>
          <a:xfrm>
            <a:off x="481891" y="10566975"/>
            <a:ext cx="23498926" cy="2798759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rgbClr val="0999C8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60">
            <a:extLst>
              <a:ext uri="{FF2B5EF4-FFF2-40B4-BE49-F238E27FC236}">
                <a16:creationId xmlns:a16="http://schemas.microsoft.com/office/drawing/2014/main" id="{564CA2A6-84CA-B66E-57CB-4BBA717834F1}"/>
              </a:ext>
            </a:extLst>
          </p:cNvPr>
          <p:cNvGrpSpPr/>
          <p:nvPr/>
        </p:nvGrpSpPr>
        <p:grpSpPr>
          <a:xfrm>
            <a:off x="472903" y="10764714"/>
            <a:ext cx="3568119" cy="800220"/>
            <a:chOff x="1224541" y="6305967"/>
            <a:chExt cx="3568119" cy="885308"/>
          </a:xfrm>
        </p:grpSpPr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03CBB82D-4D68-5FA0-F2C1-136316EE3F5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84DD20-6B99-7D42-EF80-815AAD9CCCA8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Diagonal Corner Rectangle 58">
              <a:extLst>
                <a:ext uri="{FF2B5EF4-FFF2-40B4-BE49-F238E27FC236}">
                  <a16:creationId xmlns:a16="http://schemas.microsoft.com/office/drawing/2014/main" id="{728509CA-5E0A-5DF9-392A-950E85C1D64D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F6D994C0-FC65-E68C-14B0-42C34F14D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2862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61">
            <a:extLst>
              <a:ext uri="{FF2B5EF4-FFF2-40B4-BE49-F238E27FC236}">
                <a16:creationId xmlns:a16="http://schemas.microsoft.com/office/drawing/2014/main" id="{145C94D3-BEAB-E775-8B95-FE171526E141}"/>
              </a:ext>
            </a:extLst>
          </p:cNvPr>
          <p:cNvSpPr/>
          <p:nvPr/>
        </p:nvSpPr>
        <p:spPr>
          <a:xfrm>
            <a:off x="389928" y="1457722"/>
            <a:ext cx="23684993" cy="4776674"/>
          </a:xfrm>
          <a:prstGeom prst="roundRect">
            <a:avLst>
              <a:gd name="adj" fmla="val 5347"/>
            </a:avLst>
          </a:prstGeom>
          <a:solidFill>
            <a:schemeClr val="accent4">
              <a:lumMod val="20000"/>
              <a:lumOff val="80000"/>
            </a:schemeClr>
          </a:solidFill>
          <a:ln w="28575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4EC8FD-69FE-4989-8123-0802D5CE7583}"/>
              </a:ext>
            </a:extLst>
          </p:cNvPr>
          <p:cNvGrpSpPr/>
          <p:nvPr/>
        </p:nvGrpSpPr>
        <p:grpSpPr>
          <a:xfrm>
            <a:off x="186267" y="1163917"/>
            <a:ext cx="24011466" cy="12326562"/>
            <a:chOff x="9460835" y="1435468"/>
            <a:chExt cx="22518143" cy="12326562"/>
          </a:xfrm>
        </p:grpSpPr>
        <p:sp>
          <p:nvSpPr>
            <p:cNvPr id="14" name="Rectangle: Diagonal Corners Rounded 13">
              <a:extLst>
                <a:ext uri="{FF2B5EF4-FFF2-40B4-BE49-F238E27FC236}">
                  <a16:creationId xmlns:a16="http://schemas.microsoft.com/office/drawing/2014/main" id="{4F7D40A2-0860-4B66-B349-690B44B74626}"/>
                </a:ext>
              </a:extLst>
            </p:cNvPr>
            <p:cNvSpPr/>
            <p:nvPr/>
          </p:nvSpPr>
          <p:spPr>
            <a:xfrm>
              <a:off x="9460835" y="1527287"/>
              <a:ext cx="22518143" cy="12234743"/>
            </a:xfrm>
            <a:prstGeom prst="round2DiagRect">
              <a:avLst>
                <a:gd name="adj1" fmla="val 0"/>
                <a:gd name="adj2" fmla="val 1769"/>
              </a:avLst>
            </a:prstGeom>
            <a:noFill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  <a:p>
              <a:endParaRPr lang="en-US">
                <a:solidFill>
                  <a:srgbClr val="7030A0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8ACBA74-AC27-45C5-846C-F29AAA3777FB}"/>
                </a:ext>
              </a:extLst>
            </p:cNvPr>
            <p:cNvGrpSpPr/>
            <p:nvPr/>
          </p:nvGrpSpPr>
          <p:grpSpPr>
            <a:xfrm>
              <a:off x="9576010" y="1435468"/>
              <a:ext cx="2838821" cy="1037561"/>
              <a:chOff x="9324529" y="1435467"/>
              <a:chExt cx="2838821" cy="1037561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004B154-0B47-4F60-B107-7DE0FF204308}"/>
                  </a:ext>
                </a:extLst>
              </p:cNvPr>
              <p:cNvGrpSpPr/>
              <p:nvPr/>
            </p:nvGrpSpPr>
            <p:grpSpPr>
              <a:xfrm>
                <a:off x="9324529" y="1462271"/>
                <a:ext cx="2838821" cy="1010757"/>
                <a:chOff x="311859" y="5129576"/>
                <a:chExt cx="1632044" cy="620806"/>
              </a:xfrm>
            </p:grpSpPr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ED1F3D67-458F-44D9-A762-F73BC1FE0399}"/>
                    </a:ext>
                  </a:extLst>
                </p:cNvPr>
                <p:cNvGrpSpPr/>
                <p:nvPr/>
              </p:nvGrpSpPr>
              <p:grpSpPr>
                <a:xfrm>
                  <a:off x="311859" y="5129576"/>
                  <a:ext cx="1588455" cy="620806"/>
                  <a:chOff x="579089" y="6169777"/>
                  <a:chExt cx="1588455" cy="493806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68F29292-89D7-4425-9F51-0C451C023B6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79089" y="6190961"/>
                    <a:ext cx="1588455" cy="472622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522AD1D4-CE90-48B9-B22D-D30EBEACC1D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623912" y="6169777"/>
                    <a:ext cx="1430521" cy="396461"/>
                  </a:xfrm>
                  <a:custGeom>
                    <a:avLst/>
                    <a:gdLst>
                      <a:gd name="connsiteX0" fmla="*/ 404333 w 2513262"/>
                      <a:gd name="connsiteY0" fmla="*/ 0 h 426834"/>
                      <a:gd name="connsiteX1" fmla="*/ 2108929 w 2513262"/>
                      <a:gd name="connsiteY1" fmla="*/ 0 h 426834"/>
                      <a:gd name="connsiteX2" fmla="*/ 2513262 w 2513262"/>
                      <a:gd name="connsiteY2" fmla="*/ 405883 h 426834"/>
                      <a:gd name="connsiteX3" fmla="*/ 2509048 w 2513262"/>
                      <a:gd name="connsiteY3" fmla="*/ 426834 h 426834"/>
                      <a:gd name="connsiteX4" fmla="*/ 4214 w 2513262"/>
                      <a:gd name="connsiteY4" fmla="*/ 426834 h 426834"/>
                      <a:gd name="connsiteX5" fmla="*/ 0 w 2513262"/>
                      <a:gd name="connsiteY5" fmla="*/ 405883 h 426834"/>
                      <a:gd name="connsiteX6" fmla="*/ 404333 w 2513262"/>
                      <a:gd name="connsiteY6" fmla="*/ 0 h 426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513262" h="426834">
                        <a:moveTo>
                          <a:pt x="404333" y="0"/>
                        </a:moveTo>
                        <a:lnTo>
                          <a:pt x="2108929" y="0"/>
                        </a:lnTo>
                        <a:cubicBezTo>
                          <a:pt x="2332214" y="0"/>
                          <a:pt x="2513262" y="181708"/>
                          <a:pt x="2513262" y="405883"/>
                        </a:cubicBezTo>
                        <a:lnTo>
                          <a:pt x="2509048" y="426834"/>
                        </a:lnTo>
                        <a:lnTo>
                          <a:pt x="4214" y="426834"/>
                        </a:lnTo>
                        <a:lnTo>
                          <a:pt x="0" y="405883"/>
                        </a:lnTo>
                        <a:cubicBezTo>
                          <a:pt x="0" y="181708"/>
                          <a:pt x="181048" y="0"/>
                          <a:pt x="404333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9137458-563A-4FB9-B2C2-BF24886BC4C3}"/>
                    </a:ext>
                  </a:extLst>
                </p:cNvPr>
                <p:cNvSpPr/>
                <p:nvPr/>
              </p:nvSpPr>
              <p:spPr>
                <a:xfrm rot="10800000">
                  <a:off x="355448" y="5146650"/>
                  <a:ext cx="1588455" cy="45719"/>
                </a:xfrm>
                <a:custGeom>
                  <a:avLst/>
                  <a:gdLst>
                    <a:gd name="connsiteX0" fmla="*/ 404333 w 2513262"/>
                    <a:gd name="connsiteY0" fmla="*/ 0 h 426834"/>
                    <a:gd name="connsiteX1" fmla="*/ 2108929 w 2513262"/>
                    <a:gd name="connsiteY1" fmla="*/ 0 h 426834"/>
                    <a:gd name="connsiteX2" fmla="*/ 2513262 w 2513262"/>
                    <a:gd name="connsiteY2" fmla="*/ 405883 h 426834"/>
                    <a:gd name="connsiteX3" fmla="*/ 2509048 w 2513262"/>
                    <a:gd name="connsiteY3" fmla="*/ 426834 h 426834"/>
                    <a:gd name="connsiteX4" fmla="*/ 4214 w 2513262"/>
                    <a:gd name="connsiteY4" fmla="*/ 426834 h 426834"/>
                    <a:gd name="connsiteX5" fmla="*/ 0 w 2513262"/>
                    <a:gd name="connsiteY5" fmla="*/ 405883 h 426834"/>
                    <a:gd name="connsiteX6" fmla="*/ 404333 w 2513262"/>
                    <a:gd name="connsiteY6" fmla="*/ 0 h 4268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13262" h="426834">
                      <a:moveTo>
                        <a:pt x="404333" y="0"/>
                      </a:moveTo>
                      <a:lnTo>
                        <a:pt x="2108929" y="0"/>
                      </a:lnTo>
                      <a:cubicBezTo>
                        <a:pt x="2332214" y="0"/>
                        <a:pt x="2513262" y="181708"/>
                        <a:pt x="2513262" y="405883"/>
                      </a:cubicBezTo>
                      <a:lnTo>
                        <a:pt x="2509048" y="426834"/>
                      </a:lnTo>
                      <a:lnTo>
                        <a:pt x="4214" y="426834"/>
                      </a:lnTo>
                      <a:lnTo>
                        <a:pt x="0" y="405883"/>
                      </a:lnTo>
                      <a:cubicBezTo>
                        <a:pt x="0" y="181708"/>
                        <a:pt x="181048" y="0"/>
                        <a:pt x="404333" y="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2EA57FA-C05C-4ABA-A45F-B6FB2E4FCC46}"/>
                  </a:ext>
                </a:extLst>
              </p:cNvPr>
              <p:cNvSpPr txBox="1"/>
              <p:nvPr/>
            </p:nvSpPr>
            <p:spPr>
              <a:xfrm>
                <a:off x="9478164" y="1435467"/>
                <a:ext cx="249043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Blip>
                    <a:blip r:embed="rId3"/>
                  </a:buBlip>
                </a:pPr>
                <a:r>
                  <a:rPr lang="en-US" sz="5800" b="1" i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1.13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54ACD6-1D85-750D-E5E3-F12DEDA23C0C}"/>
                  </a:ext>
                </a:extLst>
              </p:cNvPr>
              <p:cNvSpPr txBox="1"/>
              <p:nvPr/>
            </p:nvSpPr>
            <p:spPr>
              <a:xfrm>
                <a:off x="645716" y="600532"/>
                <a:ext cx="23429205" cy="54953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e>
                      </m:d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  <m:r>
                            <a:rPr lang="en-US" sz="4800" b="1" i="1" smtClean="0">
                              <a:effectLst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 smtClean="0">
                                  <a:effectLst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(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𝒄𝒎</m:t>
                      </m:r>
                      <m:r>
                        <a:rPr lang="en-US" sz="4800" b="1" i="1" smtClean="0"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8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(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US" sz="4800" b="1" i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sub>
                    </m:sSub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sSub>
                      <m:sSub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sub>
                    </m:sSub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dao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54ACD6-1D85-750D-E5E3-F12DEDA23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16" y="600532"/>
                <a:ext cx="23429205" cy="5495351"/>
              </a:xfrm>
              <a:prstGeom prst="rect">
                <a:avLst/>
              </a:prstGeom>
              <a:blipFill>
                <a:blip r:embed="rId4"/>
                <a:stretch>
                  <a:fillRect l="-1197" b="-4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2">
            <a:extLst>
              <a:ext uri="{FF2B5EF4-FFF2-40B4-BE49-F238E27FC236}">
                <a16:creationId xmlns:a16="http://schemas.microsoft.com/office/drawing/2014/main" id="{995103DB-FE60-930A-8043-9297D8A38617}"/>
              </a:ext>
            </a:extLst>
          </p:cNvPr>
          <p:cNvSpPr/>
          <p:nvPr/>
        </p:nvSpPr>
        <p:spPr>
          <a:xfrm>
            <a:off x="389928" y="6256050"/>
            <a:ext cx="23498926" cy="7109684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 cap="flat" cmpd="sng" algn="ctr">
            <a:solidFill>
              <a:srgbClr val="0999C8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tlCol="0" anchor="ctr"/>
          <a:lstStyle/>
          <a:p>
            <a:pPr lvl="0" algn="ctr" defTabSz="2177278">
              <a:buClrTx/>
              <a:defRPr/>
            </a:pP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60">
            <a:extLst>
              <a:ext uri="{FF2B5EF4-FFF2-40B4-BE49-F238E27FC236}">
                <a16:creationId xmlns:a16="http://schemas.microsoft.com/office/drawing/2014/main" id="{564CA2A6-84CA-B66E-57CB-4BBA717834F1}"/>
              </a:ext>
            </a:extLst>
          </p:cNvPr>
          <p:cNvGrpSpPr/>
          <p:nvPr/>
        </p:nvGrpSpPr>
        <p:grpSpPr>
          <a:xfrm>
            <a:off x="389928" y="6436382"/>
            <a:ext cx="3568119" cy="800220"/>
            <a:chOff x="1224541" y="6305967"/>
            <a:chExt cx="3568119" cy="885308"/>
          </a:xfrm>
        </p:grpSpPr>
        <p:sp>
          <p:nvSpPr>
            <p:cNvPr id="6" name="Freeform 20">
              <a:extLst>
                <a:ext uri="{FF2B5EF4-FFF2-40B4-BE49-F238E27FC236}">
                  <a16:creationId xmlns:a16="http://schemas.microsoft.com/office/drawing/2014/main" id="{03CBB82D-4D68-5FA0-F2C1-136316EE3F5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84DD20-6B99-7D42-EF80-815AAD9CCCA8}"/>
                </a:ext>
              </a:extLst>
            </p:cNvPr>
            <p:cNvSpPr txBox="1"/>
            <p:nvPr/>
          </p:nvSpPr>
          <p:spPr>
            <a:xfrm>
              <a:off x="2296330" y="6305967"/>
              <a:ext cx="2372765" cy="885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kumimoji="0" 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 Diagonal Corner Rectangle 58">
              <a:extLst>
                <a:ext uri="{FF2B5EF4-FFF2-40B4-BE49-F238E27FC236}">
                  <a16:creationId xmlns:a16="http://schemas.microsoft.com/office/drawing/2014/main" id="{728509CA-5E0A-5DF9-392A-950E85C1D64D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 cap="flat" cmpd="sng" algn="ctr">
              <a:solidFill>
                <a:srgbClr val="0999C8"/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5">
              <a:extLst>
                <a:ext uri="{FF2B5EF4-FFF2-40B4-BE49-F238E27FC236}">
                  <a16:creationId xmlns:a16="http://schemas.microsoft.com/office/drawing/2014/main" id="{F6D994C0-FC65-E68C-14B0-42C34F14D6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50">
                <a:extLst>
                  <a:ext uri="{FF2B5EF4-FFF2-40B4-BE49-F238E27FC236}">
                    <a16:creationId xmlns:a16="http://schemas.microsoft.com/office/drawing/2014/main" id="{8D1C50DC-1189-2A76-8E65-D07A2F81B9D0}"/>
                  </a:ext>
                </a:extLst>
              </p:cNvPr>
              <p:cNvSpPr txBox="1"/>
              <p:nvPr/>
            </p:nvSpPr>
            <p:spPr>
              <a:xfrm>
                <a:off x="437844" y="6373169"/>
                <a:ext cx="23357623" cy="5910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en-US" sz="48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𝒕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𝟏𝟐</m:t>
                                  </m:r>
                                </m:den>
                              </m:f>
                            </m:e>
                          </m:d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f>
                            <m:f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e>
                      </m:rad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Biên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𝑨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𝝋</m:t>
                    </m:r>
                    <m:r>
                      <a:rPr lang="en-US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TextBox 50">
                <a:extLst>
                  <a:ext uri="{FF2B5EF4-FFF2-40B4-BE49-F238E27FC236}">
                    <a16:creationId xmlns:a16="http://schemas.microsoft.com/office/drawing/2014/main" id="{8D1C50DC-1189-2A76-8E65-D07A2F81B9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44" y="6373169"/>
                <a:ext cx="23357623" cy="5910016"/>
              </a:xfrm>
              <a:prstGeom prst="rect">
                <a:avLst/>
              </a:prstGeom>
              <a:blipFill>
                <a:blip r:embed="rId5"/>
                <a:stretch>
                  <a:fillRect l="-1201" b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8922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7">
            <a:extLst>
              <a:ext uri="{FF2B5EF4-FFF2-40B4-BE49-F238E27FC236}">
                <a16:creationId xmlns:a16="http://schemas.microsoft.com/office/drawing/2014/main" id="{CBC237F0-0C99-09F2-4C50-0CBF322C2AC9}"/>
              </a:ext>
            </a:extLst>
          </p:cNvPr>
          <p:cNvGrpSpPr/>
          <p:nvPr/>
        </p:nvGrpSpPr>
        <p:grpSpPr>
          <a:xfrm>
            <a:off x="2103418" y="4802471"/>
            <a:ext cx="20177164" cy="2194224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4" name="Freeform 71">
              <a:extLst>
                <a:ext uri="{FF2B5EF4-FFF2-40B4-BE49-F238E27FC236}">
                  <a16:creationId xmlns:a16="http://schemas.microsoft.com/office/drawing/2014/main" id="{CD800D72-EAE5-F151-1A9B-3D8EE6A3593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B96B8263-A4F2-D991-0BDE-6A1353935DA8}"/>
                </a:ext>
              </a:extLst>
            </p:cNvPr>
            <p:cNvGrpSpPr/>
            <p:nvPr/>
          </p:nvGrpSpPr>
          <p:grpSpPr>
            <a:xfrm>
              <a:off x="739068" y="1515168"/>
              <a:ext cx="8676408" cy="960327"/>
              <a:chOff x="739068" y="1515168"/>
              <a:chExt cx="8676408" cy="960327"/>
            </a:xfrm>
            <a:grpFill/>
          </p:grpSpPr>
          <p:sp>
            <p:nvSpPr>
              <p:cNvPr id="6" name="Freeform 71">
                <a:extLst>
                  <a:ext uri="{FF2B5EF4-FFF2-40B4-BE49-F238E27FC236}">
                    <a16:creationId xmlns:a16="http://schemas.microsoft.com/office/drawing/2014/main" id="{1A14F0CC-395B-E5F9-1C2D-DE4D071F9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Oval 72">
                <a:extLst>
                  <a:ext uri="{FF2B5EF4-FFF2-40B4-BE49-F238E27FC236}">
                    <a16:creationId xmlns:a16="http://schemas.microsoft.com/office/drawing/2014/main" id="{EC4499E6-A933-E078-3E93-EDB8352645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Freeform 73">
                <a:extLst>
                  <a:ext uri="{FF2B5EF4-FFF2-40B4-BE49-F238E27FC236}">
                    <a16:creationId xmlns:a16="http://schemas.microsoft.com/office/drawing/2014/main" id="{1735674C-2F9E-A374-37EF-43F70C870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Freeform 74">
                <a:extLst>
                  <a:ext uri="{FF2B5EF4-FFF2-40B4-BE49-F238E27FC236}">
                    <a16:creationId xmlns:a16="http://schemas.microsoft.com/office/drawing/2014/main" id="{619404BB-1F7B-8DC4-75B7-158976D62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Freeform 75">
                <a:extLst>
                  <a:ext uri="{FF2B5EF4-FFF2-40B4-BE49-F238E27FC236}">
                    <a16:creationId xmlns:a16="http://schemas.microsoft.com/office/drawing/2014/main" id="{3A244CA9-CDC8-B093-0540-90842CE35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76">
                <a:extLst>
                  <a:ext uri="{FF2B5EF4-FFF2-40B4-BE49-F238E27FC236}">
                    <a16:creationId xmlns:a16="http://schemas.microsoft.com/office/drawing/2014/main" id="{49095C98-C027-A1DA-FE3D-BD19F33C8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Freeform 77">
                <a:extLst>
                  <a:ext uri="{FF2B5EF4-FFF2-40B4-BE49-F238E27FC236}">
                    <a16:creationId xmlns:a16="http://schemas.microsoft.com/office/drawing/2014/main" id="{7C8BC06B-B9BC-DD7A-3357-9A2509F019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reeform 78">
                <a:extLst>
                  <a:ext uri="{FF2B5EF4-FFF2-40B4-BE49-F238E27FC236}">
                    <a16:creationId xmlns:a16="http://schemas.microsoft.com/office/drawing/2014/main" id="{616EE777-BF61-1504-6D1C-6E9BB5ABD6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Freeform 79">
                <a:extLst>
                  <a:ext uri="{FF2B5EF4-FFF2-40B4-BE49-F238E27FC236}">
                    <a16:creationId xmlns:a16="http://schemas.microsoft.com/office/drawing/2014/main" id="{249F4790-19C0-583E-8CA4-6A9E3FC7E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Freeform 80">
                <a:extLst>
                  <a:ext uri="{FF2B5EF4-FFF2-40B4-BE49-F238E27FC236}">
                    <a16:creationId xmlns:a16="http://schemas.microsoft.com/office/drawing/2014/main" id="{AC9DAA57-6868-93C8-3448-A276BA434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Freeform 81">
                <a:extLst>
                  <a:ext uri="{FF2B5EF4-FFF2-40B4-BE49-F238E27FC236}">
                    <a16:creationId xmlns:a16="http://schemas.microsoft.com/office/drawing/2014/main" id="{BC912C02-1C1E-8E86-E914-DDFB912C4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Freeform 82">
                <a:extLst>
                  <a:ext uri="{FF2B5EF4-FFF2-40B4-BE49-F238E27FC236}">
                    <a16:creationId xmlns:a16="http://schemas.microsoft.com/office/drawing/2014/main" id="{2638A755-78F0-5A6D-9A0E-F27B54C16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43">
                <a:extLst>
                  <a:ext uri="{FF2B5EF4-FFF2-40B4-BE49-F238E27FC236}">
                    <a16:creationId xmlns:a16="http://schemas.microsoft.com/office/drawing/2014/main" id="{C0C6EBD7-68A0-A0C3-D339-406C56B8D88D}"/>
                  </a:ext>
                </a:extLst>
              </p:cNvPr>
              <p:cNvSpPr txBox="1"/>
              <p:nvPr/>
            </p:nvSpPr>
            <p:spPr>
              <a:xfrm>
                <a:off x="2035904" y="1706054"/>
                <a:ext cx="7379572" cy="706370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8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 panose="020F0502020204030204"/>
                    <a:ea typeface="Tahoma" panose="020B0604030504040204" pitchFamily="34" charset="0"/>
                    <a:cs typeface="Arial" panose="020B0604020202020204" pitchFamily="34" charset="0"/>
                  </a:rPr>
                  <a:t>   BÀI TẬP TRẮC NGHIỆM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9562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2122338"/>
            <a:ext cx="23309364" cy="1155797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5692093" y="4043312"/>
            <a:ext cx="12999814" cy="7917642"/>
            <a:chOff x="-4330729" y="4199433"/>
            <a:chExt cx="12999814" cy="7917642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199433"/>
              <a:ext cx="12599764" cy="7917642"/>
              <a:chOff x="-2136959" y="2031260"/>
              <a:chExt cx="6299882" cy="3958821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-1846197" y="3076524"/>
                <a:ext cx="600912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6198" y="2031260"/>
                <a:ext cx="6009121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-2136959" y="320018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-1846197" y="4139869"/>
                <a:ext cx="600912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-2127520" y="426773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-1846198" y="5234081"/>
                <a:ext cx="600912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-2136959" y="5331081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622247" y="4425790"/>
                  <a:ext cx="12291332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𝒄𝒐𝒔</m:t>
                        </m:r>
                        <m:d>
                          <m:d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𝒄𝒐𝒔𝒂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𝒄𝒐𝒔𝒃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𝒔𝒊𝒏𝒂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𝒔𝒊𝒏𝒃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22247" y="4425790"/>
                  <a:ext cx="12291332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64AC40-9B4C-9EC2-5C70-524A8E691D9F}"/>
                </a:ext>
              </a:extLst>
            </p:cNvPr>
            <p:cNvSpPr/>
            <p:nvPr/>
          </p:nvSpPr>
          <p:spPr>
            <a:xfrm>
              <a:off x="-3508703" y="6532653"/>
              <a:ext cx="38215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2177278">
                <a:buClrTx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5729350" y="4246076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FB2F11-95C4-2F14-8423-2E196BEFECB0}"/>
              </a:ext>
            </a:extLst>
          </p:cNvPr>
          <p:cNvSpPr txBox="1"/>
          <p:nvPr/>
        </p:nvSpPr>
        <p:spPr>
          <a:xfrm>
            <a:off x="3896803" y="2236123"/>
            <a:ext cx="1956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427"/>
              <a:chOff x="739068" y="1515168"/>
              <a:chExt cx="7220702" cy="9604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5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2177278">
                  <a:buClrTx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  BÀI TẬP </a:t>
                </a:r>
                <a:r>
                  <a:rPr lang="en-US" sz="4400" b="1" kern="120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TRẮC NGHIỆM</a:t>
                </a:r>
                <a:endParaRPr kumimoji="0" lang="en-US" sz="4400" b="1" i="0" u="none" strike="noStrike" kern="1200" cap="none" spc="0" normalizeH="0" baseline="0" noProof="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CFFF5DDA-AFF7-E0EC-482F-6313844EC962}"/>
                  </a:ext>
                </a:extLst>
              </p:cNvPr>
              <p:cNvSpPr/>
              <p:nvPr/>
            </p:nvSpPr>
            <p:spPr>
              <a:xfrm>
                <a:off x="6390574" y="6474341"/>
                <a:ext cx="1229133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𝒄𝒐𝒔𝒂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𝒄𝒐𝒔𝒃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𝒔𝒊𝒏𝒂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𝒔𝒊𝒏𝒃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CFFF5DDA-AFF7-E0EC-482F-6313844EC9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574" y="6474341"/>
                <a:ext cx="1229133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5A4CF341-2885-62E5-2EDD-CCADDAA7A23F}"/>
                  </a:ext>
                </a:extLst>
              </p:cNvPr>
              <p:cNvSpPr/>
              <p:nvPr/>
            </p:nvSpPr>
            <p:spPr>
              <a:xfrm>
                <a:off x="6390574" y="8617839"/>
                <a:ext cx="1229133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𝒔𝒊𝒏𝒂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𝒄𝒐𝒔𝒃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𝒄𝒐𝒔𝒂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𝒔𝒊𝒏𝒃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5A4CF341-2885-62E5-2EDD-CCADDAA7A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574" y="8617839"/>
                <a:ext cx="1229133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79D26AEA-E7C2-AAFE-B1B2-6399DC60C08A}"/>
                  </a:ext>
                </a:extLst>
              </p:cNvPr>
              <p:cNvSpPr/>
              <p:nvPr/>
            </p:nvSpPr>
            <p:spPr>
              <a:xfrm>
                <a:off x="6398874" y="10726682"/>
                <a:ext cx="12291332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𝒔𝒊𝒏𝒂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𝒄𝒐𝒔𝒃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𝒄𝒐𝒔𝒂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𝒔𝒊𝒏𝒃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79D26AEA-E7C2-AAFE-B1B2-6399DC60C0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8874" y="10726682"/>
                <a:ext cx="1229133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851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30"/>
          <p:cNvGrpSpPr/>
          <p:nvPr/>
        </p:nvGrpSpPr>
        <p:grpSpPr>
          <a:xfrm>
            <a:off x="5512542" y="1131873"/>
            <a:ext cx="12934142" cy="1766409"/>
            <a:chOff x="1423993" y="457612"/>
            <a:chExt cx="9120238" cy="1099091"/>
          </a:xfrm>
        </p:grpSpPr>
        <p:grpSp>
          <p:nvGrpSpPr>
            <p:cNvPr id="166" name="Google Shape;166;p30"/>
            <p:cNvGrpSpPr/>
            <p:nvPr/>
          </p:nvGrpSpPr>
          <p:grpSpPr>
            <a:xfrm>
              <a:off x="1423993" y="457612"/>
              <a:ext cx="9120238" cy="1099091"/>
              <a:chOff x="-6641" y="148683"/>
              <a:chExt cx="6395438" cy="1287478"/>
            </a:xfrm>
          </p:grpSpPr>
          <p:pic>
            <p:nvPicPr>
              <p:cNvPr id="167" name="Google Shape;167;p30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6641" y="148683"/>
                <a:ext cx="6395438" cy="128747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8" name="Google Shape;168;p30"/>
              <p:cNvSpPr txBox="1"/>
              <p:nvPr/>
            </p:nvSpPr>
            <p:spPr>
              <a:xfrm>
                <a:off x="314642" y="279581"/>
                <a:ext cx="652658" cy="8724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6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5800" b="1" dirty="0">
                    <a:solidFill>
                      <a:schemeClr val="lt1"/>
                    </a:solidFill>
                    <a:latin typeface="Abril Fatface"/>
                    <a:sym typeface="Abril Fatface"/>
                  </a:rPr>
                  <a:t>2</a:t>
                </a:r>
                <a:endParaRPr sz="5800" dirty="0"/>
              </a:p>
            </p:txBody>
          </p:sp>
        </p:grpSp>
        <p:sp>
          <p:nvSpPr>
            <p:cNvPr id="169" name="Google Shape;169;p30"/>
            <p:cNvSpPr txBox="1"/>
            <p:nvPr/>
          </p:nvSpPr>
          <p:spPr>
            <a:xfrm>
              <a:off x="2914338" y="527646"/>
              <a:ext cx="6241952" cy="9766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i="0" u="none" strike="noStrike" cap="none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CÔNG THỨC LƯỢNG GIÁC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(</a:t>
              </a:r>
              <a:r>
                <a:rPr lang="en-US" sz="4800" b="1" dirty="0" err="1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Tiết</a:t>
              </a:r>
              <a:r>
                <a:rPr lang="en-US" sz="4800" b="1" dirty="0">
                  <a:solidFill>
                    <a:schemeClr val="l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 2)</a:t>
              </a:r>
              <a:endParaRPr sz="4800" b="1" i="0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170" name="Google Shape;170;p30"/>
          <p:cNvGrpSpPr/>
          <p:nvPr/>
        </p:nvGrpSpPr>
        <p:grpSpPr>
          <a:xfrm>
            <a:off x="290697" y="1830014"/>
            <a:ext cx="23784194" cy="11391678"/>
            <a:chOff x="1017732" y="2020907"/>
            <a:chExt cx="22617039" cy="11391678"/>
          </a:xfrm>
        </p:grpSpPr>
        <p:cxnSp>
          <p:nvCxnSpPr>
            <p:cNvPr id="171" name="Google Shape;171;p30"/>
            <p:cNvCxnSpPr>
              <a:cxnSpLocks/>
            </p:cNvCxnSpPr>
            <p:nvPr/>
          </p:nvCxnSpPr>
          <p:spPr>
            <a:xfrm>
              <a:off x="1023373" y="2020907"/>
              <a:ext cx="4959954" cy="36494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2" name="Google Shape;172;p30"/>
            <p:cNvCxnSpPr>
              <a:cxnSpLocks/>
            </p:cNvCxnSpPr>
            <p:nvPr/>
          </p:nvCxnSpPr>
          <p:spPr>
            <a:xfrm>
              <a:off x="17867219" y="2020907"/>
              <a:ext cx="5754781" cy="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3" name="Google Shape;173;p30"/>
            <p:cNvCxnSpPr>
              <a:cxnSpLocks/>
            </p:cNvCxnSpPr>
            <p:nvPr/>
          </p:nvCxnSpPr>
          <p:spPr>
            <a:xfrm flipV="1">
              <a:off x="23622000" y="2057401"/>
              <a:ext cx="0" cy="11355184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4" name="Google Shape;174;p30"/>
            <p:cNvCxnSpPr>
              <a:cxnSpLocks/>
            </p:cNvCxnSpPr>
            <p:nvPr/>
          </p:nvCxnSpPr>
          <p:spPr>
            <a:xfrm flipV="1">
              <a:off x="1017732" y="2066406"/>
              <a:ext cx="5641" cy="11346179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75" name="Google Shape;175;p30"/>
            <p:cNvCxnSpPr/>
            <p:nvPr/>
          </p:nvCxnSpPr>
          <p:spPr>
            <a:xfrm>
              <a:off x="1036144" y="13412585"/>
              <a:ext cx="22598627" cy="0"/>
            </a:xfrm>
            <a:prstGeom prst="straightConnector1">
              <a:avLst/>
            </a:prstGeom>
            <a:noFill/>
            <a:ln w="76200" cap="flat" cmpd="sng">
              <a:solidFill>
                <a:srgbClr val="FF000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</p:grpSp>
      <p:grpSp>
        <p:nvGrpSpPr>
          <p:cNvPr id="176" name="Google Shape;176;p30"/>
          <p:cNvGrpSpPr/>
          <p:nvPr/>
        </p:nvGrpSpPr>
        <p:grpSpPr>
          <a:xfrm>
            <a:off x="940941" y="6044307"/>
            <a:ext cx="5348233" cy="2526045"/>
            <a:chOff x="-191020" y="5755317"/>
            <a:chExt cx="8061391" cy="3167763"/>
          </a:xfrm>
        </p:grpSpPr>
        <p:sp>
          <p:nvSpPr>
            <p:cNvPr id="177" name="Google Shape;177;p30"/>
            <p:cNvSpPr/>
            <p:nvPr/>
          </p:nvSpPr>
          <p:spPr>
            <a:xfrm flipH="1">
              <a:off x="979598" y="5755317"/>
              <a:ext cx="6890773" cy="3144491"/>
            </a:xfrm>
            <a:prstGeom prst="flowChartDisplay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30"/>
            <p:cNvSpPr/>
            <p:nvPr/>
          </p:nvSpPr>
          <p:spPr>
            <a:xfrm flipH="1">
              <a:off x="394289" y="5762807"/>
              <a:ext cx="6890773" cy="3144492"/>
            </a:xfrm>
            <a:prstGeom prst="flowChartDisplay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30"/>
            <p:cNvSpPr/>
            <p:nvPr/>
          </p:nvSpPr>
          <p:spPr>
            <a:xfrm flipH="1">
              <a:off x="-191020" y="5778588"/>
              <a:ext cx="6890773" cy="3144492"/>
            </a:xfrm>
            <a:prstGeom prst="flowChartDisplay">
              <a:avLst/>
            </a:prstGeom>
            <a:solidFill>
              <a:srgbClr val="4436F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30"/>
          <p:cNvSpPr txBox="1"/>
          <p:nvPr/>
        </p:nvSpPr>
        <p:spPr>
          <a:xfrm>
            <a:off x="1592689" y="6398513"/>
            <a:ext cx="371903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NỘI DUNG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en-US" sz="6000" b="1" dirty="0" err="1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Tiết</a:t>
            </a:r>
            <a:r>
              <a:rPr lang="en-US" sz="6000" b="1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2</a:t>
            </a:r>
            <a:r>
              <a:rPr lang="en-US" sz="6000" b="1" i="0" u="none" strike="noStrike" cap="none" dirty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0" b="1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0" name="Google Shape;190;p30"/>
          <p:cNvGrpSpPr/>
          <p:nvPr/>
        </p:nvGrpSpPr>
        <p:grpSpPr>
          <a:xfrm>
            <a:off x="8390314" y="5202544"/>
            <a:ext cx="15509883" cy="1368625"/>
            <a:chOff x="10433140" y="2574494"/>
            <a:chExt cx="11611653" cy="1320845"/>
          </a:xfrm>
        </p:grpSpPr>
        <p:sp>
          <p:nvSpPr>
            <p:cNvPr id="191" name="Google Shape;191;p30"/>
            <p:cNvSpPr/>
            <p:nvPr/>
          </p:nvSpPr>
          <p:spPr>
            <a:xfrm flipH="1">
              <a:off x="11125200" y="2590800"/>
              <a:ext cx="10919593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CÔNG THỨC BIẾN ĐỔI TỔNG THÀNH TÍCH</a:t>
              </a:r>
              <a:endParaRPr sz="4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92" name="Google Shape;192;p30"/>
            <p:cNvSpPr/>
            <p:nvPr/>
          </p:nvSpPr>
          <p:spPr>
            <a:xfrm>
              <a:off x="10433140" y="2574494"/>
              <a:ext cx="1131730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5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30"/>
          <p:cNvGrpSpPr/>
          <p:nvPr/>
        </p:nvGrpSpPr>
        <p:grpSpPr>
          <a:xfrm>
            <a:off x="8725448" y="10922241"/>
            <a:ext cx="15052623" cy="1351729"/>
            <a:chOff x="10864496" y="3869957"/>
            <a:chExt cx="13847593" cy="1304539"/>
          </a:xfrm>
        </p:grpSpPr>
        <p:sp>
          <p:nvSpPr>
            <p:cNvPr id="194" name="Google Shape;194;p30"/>
            <p:cNvSpPr/>
            <p:nvPr/>
          </p:nvSpPr>
          <p:spPr>
            <a:xfrm flipH="1">
              <a:off x="11112845" y="3869957"/>
              <a:ext cx="13599244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BÀI TẬP BỔ SUNG</a:t>
              </a:r>
              <a:endParaRPr sz="4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95" name="Google Shape;195;p30"/>
            <p:cNvSpPr/>
            <p:nvPr/>
          </p:nvSpPr>
          <p:spPr>
            <a:xfrm>
              <a:off x="10864496" y="3869966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5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9" name="Google Shape;199;p30"/>
          <p:cNvCxnSpPr>
            <a:cxnSpLocks/>
            <a:stCxn id="177" idx="1"/>
            <a:endCxn id="192" idx="2"/>
          </p:cNvCxnSpPr>
          <p:nvPr/>
        </p:nvCxnSpPr>
        <p:spPr>
          <a:xfrm flipV="1">
            <a:off x="6289174" y="5878404"/>
            <a:ext cx="2101140" cy="1419647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00" name="Google Shape;200;p30"/>
          <p:cNvCxnSpPr>
            <a:cxnSpLocks/>
            <a:stCxn id="177" idx="1"/>
            <a:endCxn id="195" idx="2"/>
          </p:cNvCxnSpPr>
          <p:nvPr/>
        </p:nvCxnSpPr>
        <p:spPr>
          <a:xfrm>
            <a:off x="6289174" y="7298051"/>
            <a:ext cx="2436274" cy="4300059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201" name="Google Shape;201;p30"/>
          <p:cNvGrpSpPr/>
          <p:nvPr/>
        </p:nvGrpSpPr>
        <p:grpSpPr>
          <a:xfrm>
            <a:off x="309109" y="4668197"/>
            <a:ext cx="984868" cy="5086102"/>
            <a:chOff x="-2222967" y="4431471"/>
            <a:chExt cx="1424079" cy="5086102"/>
          </a:xfrm>
        </p:grpSpPr>
        <p:sp>
          <p:nvSpPr>
            <p:cNvPr id="202" name="Google Shape;202;p30"/>
            <p:cNvSpPr/>
            <p:nvPr/>
          </p:nvSpPr>
          <p:spPr>
            <a:xfrm>
              <a:off x="-1637087" y="4806788"/>
              <a:ext cx="838199" cy="4247627"/>
            </a:xfrm>
            <a:prstGeom prst="flowChartDelay">
              <a:avLst/>
            </a:pr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-1928223" y="4585819"/>
              <a:ext cx="838199" cy="4823899"/>
            </a:xfrm>
            <a:prstGeom prst="flowChartDelay">
              <a:avLst/>
            </a:prstGeom>
            <a:solidFill>
              <a:srgbClr val="ACB8C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-2222967" y="4431471"/>
              <a:ext cx="838199" cy="5086102"/>
            </a:xfrm>
            <a:prstGeom prst="flowChartDelay">
              <a:avLst/>
            </a:prstGeom>
            <a:solidFill>
              <a:srgbClr val="7B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oogle Shape;193;p30">
            <a:extLst>
              <a:ext uri="{FF2B5EF4-FFF2-40B4-BE49-F238E27FC236}">
                <a16:creationId xmlns:a16="http://schemas.microsoft.com/office/drawing/2014/main" id="{D2B04750-36D6-307C-5EA9-0BEDE240C60B}"/>
              </a:ext>
            </a:extLst>
          </p:cNvPr>
          <p:cNvGrpSpPr/>
          <p:nvPr/>
        </p:nvGrpSpPr>
        <p:grpSpPr>
          <a:xfrm>
            <a:off x="8552665" y="7119174"/>
            <a:ext cx="15522226" cy="1389379"/>
            <a:chOff x="10444842" y="2554465"/>
            <a:chExt cx="14279602" cy="1340874"/>
          </a:xfrm>
        </p:grpSpPr>
        <p:sp>
          <p:nvSpPr>
            <p:cNvPr id="6" name="Google Shape;194;p30">
              <a:extLst>
                <a:ext uri="{FF2B5EF4-FFF2-40B4-BE49-F238E27FC236}">
                  <a16:creationId xmlns:a16="http://schemas.microsoft.com/office/drawing/2014/main" id="{E40A9203-E2CA-7590-9B16-D4A8CAD1FCC5}"/>
                </a:ext>
              </a:extLst>
            </p:cNvPr>
            <p:cNvSpPr/>
            <p:nvPr/>
          </p:nvSpPr>
          <p:spPr>
            <a:xfrm flipH="1">
              <a:off x="11125200" y="2590800"/>
              <a:ext cx="13599244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BÀI TẬP TỰ LUẬN SÁCH GIÁO KHOA</a:t>
              </a:r>
            </a:p>
          </p:txBody>
        </p:sp>
        <p:sp>
          <p:nvSpPr>
            <p:cNvPr id="7" name="Google Shape;195;p30">
              <a:extLst>
                <a:ext uri="{FF2B5EF4-FFF2-40B4-BE49-F238E27FC236}">
                  <a16:creationId xmlns:a16="http://schemas.microsoft.com/office/drawing/2014/main" id="{03A51D98-A4AA-2E6B-406B-C16B8C4600D1}"/>
                </a:ext>
              </a:extLst>
            </p:cNvPr>
            <p:cNvSpPr/>
            <p:nvPr/>
          </p:nvSpPr>
          <p:spPr>
            <a:xfrm>
              <a:off x="10444842" y="2554465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5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" name="Google Shape;199;p30">
            <a:extLst>
              <a:ext uri="{FF2B5EF4-FFF2-40B4-BE49-F238E27FC236}">
                <a16:creationId xmlns:a16="http://schemas.microsoft.com/office/drawing/2014/main" id="{2E41A486-98D7-1A49-57D7-2BE2890BAFCA}"/>
              </a:ext>
            </a:extLst>
          </p:cNvPr>
          <p:cNvCxnSpPr>
            <a:cxnSpLocks/>
            <a:stCxn id="177" idx="1"/>
            <a:endCxn id="7" idx="2"/>
          </p:cNvCxnSpPr>
          <p:nvPr/>
        </p:nvCxnSpPr>
        <p:spPr>
          <a:xfrm>
            <a:off x="6289174" y="7298051"/>
            <a:ext cx="2263491" cy="496983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2" name="Google Shape;193;p30">
            <a:extLst>
              <a:ext uri="{FF2B5EF4-FFF2-40B4-BE49-F238E27FC236}">
                <a16:creationId xmlns:a16="http://schemas.microsoft.com/office/drawing/2014/main" id="{3ADCAE43-E3F9-D2AD-7EAA-3D9E9C9F709C}"/>
              </a:ext>
            </a:extLst>
          </p:cNvPr>
          <p:cNvGrpSpPr/>
          <p:nvPr/>
        </p:nvGrpSpPr>
        <p:grpSpPr>
          <a:xfrm>
            <a:off x="8622635" y="9064189"/>
            <a:ext cx="15247029" cy="1380219"/>
            <a:chOff x="10698008" y="2590800"/>
            <a:chExt cx="14026436" cy="1332034"/>
          </a:xfrm>
        </p:grpSpPr>
        <p:sp>
          <p:nvSpPr>
            <p:cNvPr id="13" name="Google Shape;194;p30">
              <a:extLst>
                <a:ext uri="{FF2B5EF4-FFF2-40B4-BE49-F238E27FC236}">
                  <a16:creationId xmlns:a16="http://schemas.microsoft.com/office/drawing/2014/main" id="{A9FA5BBB-EFCA-CA7F-9E1C-2E4433B4B8FC}"/>
                </a:ext>
              </a:extLst>
            </p:cNvPr>
            <p:cNvSpPr/>
            <p:nvPr/>
          </p:nvSpPr>
          <p:spPr>
            <a:xfrm flipH="1">
              <a:off x="11125200" y="2590800"/>
              <a:ext cx="13599244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BÀI TẬP TRẮC NGHIỆM</a:t>
              </a:r>
              <a:endParaRPr sz="43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4" name="Google Shape;195;p30">
              <a:extLst>
                <a:ext uri="{FF2B5EF4-FFF2-40B4-BE49-F238E27FC236}">
                  <a16:creationId xmlns:a16="http://schemas.microsoft.com/office/drawing/2014/main" id="{5CF8A9C2-7EEA-4D7A-A437-88BD3D829581}"/>
                </a:ext>
              </a:extLst>
            </p:cNvPr>
            <p:cNvSpPr/>
            <p:nvPr/>
          </p:nvSpPr>
          <p:spPr>
            <a:xfrm>
              <a:off x="10698008" y="2618304"/>
              <a:ext cx="1295399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5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" name="Google Shape;200;p30">
            <a:extLst>
              <a:ext uri="{FF2B5EF4-FFF2-40B4-BE49-F238E27FC236}">
                <a16:creationId xmlns:a16="http://schemas.microsoft.com/office/drawing/2014/main" id="{C7E23BFC-C3D0-55CD-2417-024C0331393F}"/>
              </a:ext>
            </a:extLst>
          </p:cNvPr>
          <p:cNvCxnSpPr>
            <a:cxnSpLocks/>
            <a:stCxn id="177" idx="1"/>
            <a:endCxn id="14" idx="2"/>
          </p:cNvCxnSpPr>
          <p:nvPr/>
        </p:nvCxnSpPr>
        <p:spPr>
          <a:xfrm>
            <a:off x="6289174" y="7298051"/>
            <a:ext cx="2333461" cy="2470497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" name="Google Shape;199;p30">
            <a:extLst>
              <a:ext uri="{FF2B5EF4-FFF2-40B4-BE49-F238E27FC236}">
                <a16:creationId xmlns:a16="http://schemas.microsoft.com/office/drawing/2014/main" id="{A8558C17-C92B-899E-EEB8-DFAF108EBFA9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6275745" y="3959349"/>
            <a:ext cx="2191248" cy="3303829"/>
          </a:xfrm>
          <a:prstGeom prst="straightConnector1">
            <a:avLst/>
          </a:prstGeom>
          <a:noFill/>
          <a:ln w="76200" cap="flat" cmpd="sng">
            <a:solidFill>
              <a:srgbClr val="4436FA"/>
            </a:solidFill>
            <a:prstDash val="solid"/>
            <a:miter lim="800000"/>
            <a:headEnd type="none" w="sm" len="sm"/>
            <a:tailEnd type="triangle" w="med" len="med"/>
          </a:ln>
        </p:spPr>
      </p:cxnSp>
      <p:grpSp>
        <p:nvGrpSpPr>
          <p:cNvPr id="18" name="Google Shape;190;p30">
            <a:extLst>
              <a:ext uri="{FF2B5EF4-FFF2-40B4-BE49-F238E27FC236}">
                <a16:creationId xmlns:a16="http://schemas.microsoft.com/office/drawing/2014/main" id="{AFECBE5A-A0F1-4929-7B35-9330B337F032}"/>
              </a:ext>
            </a:extLst>
          </p:cNvPr>
          <p:cNvGrpSpPr/>
          <p:nvPr/>
        </p:nvGrpSpPr>
        <p:grpSpPr>
          <a:xfrm>
            <a:off x="8466993" y="3283489"/>
            <a:ext cx="15509883" cy="1368625"/>
            <a:chOff x="10433140" y="2574494"/>
            <a:chExt cx="11611653" cy="1320845"/>
          </a:xfrm>
        </p:grpSpPr>
        <p:sp>
          <p:nvSpPr>
            <p:cNvPr id="19" name="Google Shape;191;p30">
              <a:extLst>
                <a:ext uri="{FF2B5EF4-FFF2-40B4-BE49-F238E27FC236}">
                  <a16:creationId xmlns:a16="http://schemas.microsoft.com/office/drawing/2014/main" id="{9F160820-EB10-EE0D-DB28-773218DA93AC}"/>
                </a:ext>
              </a:extLst>
            </p:cNvPr>
            <p:cNvSpPr/>
            <p:nvPr/>
          </p:nvSpPr>
          <p:spPr>
            <a:xfrm flipH="1">
              <a:off x="11125200" y="2590800"/>
              <a:ext cx="10919593" cy="1304539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5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CÔNG THỨC BIẾN ĐỔI TÍCH THÀNH TỔNG</a:t>
              </a:r>
              <a:endParaRPr sz="45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0" name="Google Shape;192;p30">
              <a:extLst>
                <a:ext uri="{FF2B5EF4-FFF2-40B4-BE49-F238E27FC236}">
                  <a16:creationId xmlns:a16="http://schemas.microsoft.com/office/drawing/2014/main" id="{389E76F6-B14F-D1C7-53AE-BBB400CB1D09}"/>
                </a:ext>
              </a:extLst>
            </p:cNvPr>
            <p:cNvSpPr/>
            <p:nvPr/>
          </p:nvSpPr>
          <p:spPr>
            <a:xfrm>
              <a:off x="10433140" y="2574494"/>
              <a:ext cx="1131730" cy="130453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>
                  <a:solidFill>
                    <a:srgbClr val="0000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5400" b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2122338"/>
            <a:ext cx="23309364" cy="1155797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6264931" y="4030492"/>
            <a:ext cx="13008442" cy="7978276"/>
            <a:chOff x="-4330729" y="4138799"/>
            <a:chExt cx="13008442" cy="7978276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199433"/>
              <a:ext cx="12599764" cy="7917642"/>
              <a:chOff x="-2136959" y="2031260"/>
              <a:chExt cx="6299882" cy="3958821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-1846197" y="3076524"/>
                <a:ext cx="600912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6198" y="2031260"/>
                <a:ext cx="6009121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-2136959" y="320018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-1846197" y="4139869"/>
                <a:ext cx="600912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-2127520" y="426773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-1846198" y="5234081"/>
                <a:ext cx="600912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-2136959" y="5331081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613619" y="4138799"/>
                  <a:ext cx="12291332" cy="1475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𝒔𝒊𝒏𝒂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𝒄𝒐𝒔𝒃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𝒔𝒊𝒏</m:t>
                            </m:r>
                            <m:d>
                              <m:dPr>
                                <m:ctrlPr>
                                  <a:rPr kumimoji="0" lang="en-US" sz="4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4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  <m:r>
                                  <a:rPr kumimoji="0" lang="en-US" sz="4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r>
                                  <a:rPr kumimoji="0" lang="en-US" sz="4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d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𝒔𝒊𝒏</m:t>
                            </m:r>
                            <m:d>
                              <m:dPr>
                                <m:ctrlPr>
                                  <a:rPr kumimoji="0" lang="en-US" sz="4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4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  <m:r>
                                  <a:rPr kumimoji="0" lang="en-US" sz="4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+</m:t>
                                </m:r>
                                <m:r>
                                  <a:rPr kumimoji="0" lang="en-US" sz="4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13619" y="4138799"/>
                  <a:ext cx="12291332" cy="14752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64AC40-9B4C-9EC2-5C70-524A8E691D9F}"/>
                </a:ext>
              </a:extLst>
            </p:cNvPr>
            <p:cNvSpPr/>
            <p:nvPr/>
          </p:nvSpPr>
          <p:spPr>
            <a:xfrm>
              <a:off x="-3508703" y="6532653"/>
              <a:ext cx="38215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2177278">
                <a:buClrTx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6256589" y="10690768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FB2F11-95C4-2F14-8423-2E196BEFECB0}"/>
              </a:ext>
            </a:extLst>
          </p:cNvPr>
          <p:cNvSpPr txBox="1"/>
          <p:nvPr/>
        </p:nvSpPr>
        <p:spPr>
          <a:xfrm>
            <a:off x="3896803" y="2236123"/>
            <a:ext cx="1956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427"/>
              <a:chOff x="739068" y="1515168"/>
              <a:chExt cx="7220702" cy="9604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5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2177278">
                  <a:buClrTx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BÀI TẬP </a:t>
                </a:r>
                <a:r>
                  <a:rPr lang="en-US" sz="4400" b="1" kern="120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TRẮC NGHIỆM</a:t>
                </a:r>
                <a:endParaRPr kumimoji="0" lang="en-US" sz="4400" b="1" i="0" u="none" strike="noStrike" kern="1200" cap="none" spc="0" normalizeH="0" baseline="0" noProof="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84832346-BB27-9B22-D529-50078CA86A71}"/>
                  </a:ext>
                </a:extLst>
              </p:cNvPr>
              <p:cNvSpPr/>
              <p:nvPr/>
            </p:nvSpPr>
            <p:spPr>
              <a:xfrm>
                <a:off x="6982041" y="6120394"/>
                <a:ext cx="12291332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𝒔𝒊𝒏𝒂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𝒔𝒊𝒏𝒃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84832346-BB27-9B22-D529-50078CA86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2041" y="6120394"/>
                <a:ext cx="12291332" cy="14752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FC5BE654-5FC9-6B7F-8B30-957762E1CFB2}"/>
                  </a:ext>
                </a:extLst>
              </p:cNvPr>
              <p:cNvSpPr/>
              <p:nvPr/>
            </p:nvSpPr>
            <p:spPr>
              <a:xfrm>
                <a:off x="6906285" y="8326738"/>
                <a:ext cx="12291332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𝒄𝒐𝒔𝒂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𝒄𝒐𝒔𝒃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FC5BE654-5FC9-6B7F-8B30-957762E1CF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285" y="8326738"/>
                <a:ext cx="12291332" cy="14752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4">
                <a:extLst>
                  <a:ext uri="{FF2B5EF4-FFF2-40B4-BE49-F238E27FC236}">
                    <a16:creationId xmlns:a16="http://schemas.microsoft.com/office/drawing/2014/main" id="{EDA24B93-ABD5-826C-0E66-6132E676281A}"/>
                  </a:ext>
                </a:extLst>
              </p:cNvPr>
              <p:cNvSpPr/>
              <p:nvPr/>
            </p:nvSpPr>
            <p:spPr>
              <a:xfrm>
                <a:off x="6937652" y="10463734"/>
                <a:ext cx="12291332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𝒔𝒊𝒏𝒂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𝒄𝒐𝒔𝒃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4">
                <a:extLst>
                  <a:ext uri="{FF2B5EF4-FFF2-40B4-BE49-F238E27FC236}">
                    <a16:creationId xmlns:a16="http://schemas.microsoft.com/office/drawing/2014/main" id="{EDA24B93-ABD5-826C-0E66-6132E6762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652" y="10463734"/>
                <a:ext cx="12291332" cy="1475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1761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2122338"/>
            <a:ext cx="23309364" cy="1155797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1431040" y="3868430"/>
            <a:ext cx="21272092" cy="6707814"/>
            <a:chOff x="-201843" y="4534963"/>
            <a:chExt cx="21272092" cy="6707814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201843" y="4534963"/>
              <a:ext cx="21272092" cy="6707814"/>
              <a:chOff x="-72516" y="2199025"/>
              <a:chExt cx="10636046" cy="3353907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958160" y="2199025"/>
                <a:ext cx="4605370" cy="1340198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365572" y="2243981"/>
                <a:ext cx="4606200" cy="1297429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5549730" y="2568534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72516" y="260288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68030" y="4255503"/>
                <a:ext cx="4606200" cy="1297429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-72516" y="4633504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986553" y="4234922"/>
                <a:ext cx="4574372" cy="1297429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605837" y="461810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1010276" y="5118921"/>
                  <a:ext cx="8438813" cy="149540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𝒕𝒂𝒏</m:t>
                        </m:r>
                        <m:d>
                          <m:d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f>
                          <m:f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𝒕𝒂𝒏𝒂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𝒕𝒂𝒏𝒃</m:t>
                            </m:r>
                          </m:num>
                          <m:den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𝒕𝒂𝒏𝒂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𝒕𝒂𝒏𝒃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0276" y="5118921"/>
                  <a:ext cx="8438813" cy="149540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2402848" y="5427456"/>
                  <a:ext cx="8511527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  <m:d>
                          <m:dPr>
                            <m:ctrlP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𝒕𝒂𝒏𝒂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𝒕𝒂𝒏𝒃</m:t>
                        </m:r>
                        <m:r>
                          <a:rPr lang="en-US" sz="4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402848" y="5427456"/>
                  <a:ext cx="8511527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410020" y="8778549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FB2F11-95C4-2F14-8423-2E196BEFECB0}"/>
              </a:ext>
            </a:extLst>
          </p:cNvPr>
          <p:cNvSpPr txBox="1"/>
          <p:nvPr/>
        </p:nvSpPr>
        <p:spPr>
          <a:xfrm>
            <a:off x="3953741" y="2236123"/>
            <a:ext cx="19343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BÀI TẬP </a:t>
                </a:r>
                <a:r>
                  <a:rPr lang="en-US" sz="4400" b="1" kern="120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TRẮC NGHIỆM</a:t>
                </a:r>
                <a:endParaRPr kumimoji="0" lang="en-US" sz="4400" b="1" i="0" u="none" strike="noStrike" kern="1200" cap="none" spc="0" normalizeH="0" baseline="0" noProof="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EA9C542E-6D13-14E9-CB1E-700F2E89B970}"/>
                  </a:ext>
                </a:extLst>
              </p:cNvPr>
              <p:cNvSpPr/>
              <p:nvPr/>
            </p:nvSpPr>
            <p:spPr>
              <a:xfrm>
                <a:off x="14147987" y="8791351"/>
                <a:ext cx="8511527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𝒕𝒂𝒏</m:t>
                      </m:r>
                      <m:d>
                        <m:dPr>
                          <m:ctrlP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𝒕𝒂𝒏𝒂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𝒕𝒂𝒏𝒃</m:t>
                      </m:r>
                      <m:r>
                        <a:rPr lang="en-US" sz="4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5">
                <a:extLst>
                  <a:ext uri="{FF2B5EF4-FFF2-40B4-BE49-F238E27FC236}">
                    <a16:creationId xmlns:a16="http://schemas.microsoft.com/office/drawing/2014/main" id="{EA9C542E-6D13-14E9-CB1E-700F2E89B9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7987" y="8791351"/>
                <a:ext cx="851152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C74865EC-3F17-5AE2-1B5C-44F8FF45BE9C}"/>
                  </a:ext>
                </a:extLst>
              </p:cNvPr>
              <p:cNvSpPr/>
              <p:nvPr/>
            </p:nvSpPr>
            <p:spPr>
              <a:xfrm>
                <a:off x="3080803" y="8459144"/>
                <a:ext cx="8438813" cy="14954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𝒕𝒂𝒏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𝒕𝒂𝒏𝒂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𝒕𝒂𝒏𝒃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𝒕𝒂𝒏𝒂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𝒕𝒂𝒏𝒃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C74865EC-3F17-5AE2-1B5C-44F8FF45B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803" y="8459144"/>
                <a:ext cx="8438813" cy="14954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84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634393" y="2238917"/>
            <a:ext cx="23309364" cy="1683453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2868892" y="4441536"/>
            <a:ext cx="19288558" cy="2144810"/>
            <a:chOff x="-4330729" y="4142055"/>
            <a:chExt cx="19288558" cy="2144810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142055"/>
              <a:ext cx="19288558" cy="2144810"/>
              <a:chOff x="-2136959" y="2002571"/>
              <a:chExt cx="9644279" cy="1072405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02571"/>
                <a:ext cx="1980000" cy="1054117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04067"/>
                <a:ext cx="1980000" cy="1070909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10565"/>
                <a:ext cx="1980000" cy="1046123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02571"/>
                <a:ext cx="1980000" cy="1054117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𝒔𝒊𝒏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𝒂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𝒄𝒐𝒔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𝒂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2529285" y="4721543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3261312" y="2899666"/>
                <a:ext cx="1956732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 </a:t>
                </a:r>
                <a:r>
                  <a:rPr lang="en-US" sz="4300" b="1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gọn</a:t>
                </a:r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3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d>
                      <m:dPr>
                        <m:ctrlPr>
                          <a:rPr lang="en-US" sz="43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3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3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300" b="1" i="1" kern="120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300" b="1" i="1" kern="120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𝟏𝟕</m:t>
                            </m:r>
                          </m:e>
                          <m:sup>
                            <m:r>
                              <a:rPr lang="en-US" sz="4300" b="1" i="1" kern="120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𝒐</m:t>
                            </m:r>
                          </m:sup>
                        </m:sSup>
                      </m:e>
                    </m:d>
                    <m:r>
                      <a:rPr lang="en-US" sz="43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3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d>
                      <m:dPr>
                        <m:ctrlPr>
                          <a:rPr lang="en-US" sz="43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3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3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300" b="1" i="1" kern="120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300" b="1" i="1" kern="120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𝟏𝟑</m:t>
                            </m:r>
                          </m:e>
                          <m:sup>
                            <m:r>
                              <a:rPr lang="en-US" sz="4300" b="1" i="1" kern="120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𝒐</m:t>
                            </m:r>
                          </m:sup>
                        </m:sSup>
                      </m:e>
                    </m:d>
                    <m:r>
                      <a:rPr lang="en-US" sz="43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3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d>
                      <m:dPr>
                        <m:ctrlPr>
                          <a:rPr lang="en-US" sz="43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3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3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300" b="1" i="1" kern="120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300" b="1" i="1" kern="120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𝟏𝟑</m:t>
                            </m:r>
                          </m:e>
                          <m:sup>
                            <m:r>
                              <a:rPr lang="en-US" sz="4300" b="1" i="1" kern="120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𝒐</m:t>
                            </m:r>
                          </m:sup>
                        </m:sSup>
                      </m:e>
                    </m:d>
                    <m:r>
                      <a:rPr lang="en-US" sz="43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3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d>
                      <m:dPr>
                        <m:ctrlPr>
                          <a:rPr lang="en-US" sz="43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3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3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300" b="1" i="1" kern="120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300" b="1" i="1" kern="120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𝟏𝟕</m:t>
                            </m:r>
                          </m:e>
                          <m:sup>
                            <m:r>
                              <a:rPr lang="en-US" sz="4300" b="1" i="1" kern="120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𝒐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312" y="2899666"/>
                <a:ext cx="19567326" cy="754053"/>
              </a:xfrm>
              <a:prstGeom prst="rect">
                <a:avLst/>
              </a:prstGeom>
              <a:blipFill>
                <a:blip r:embed="rId5"/>
                <a:stretch>
                  <a:fillRect l="-1246" t="-17073" b="-37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428460" y="1996328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427"/>
              <a:chOff x="739068" y="1515168"/>
              <a:chExt cx="7220702" cy="9604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5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2177278">
                  <a:buClrTx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en-US" sz="4400" b="1" kern="120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TRẮC NGHIỆM</a:t>
                </a:r>
                <a:endParaRPr kumimoji="0" lang="en-US" sz="4400" b="1" i="0" u="none" strike="noStrike" kern="1200" cap="none" spc="0" normalizeH="0" baseline="0" noProof="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202755" y="6668605"/>
            <a:ext cx="23862374" cy="6791001"/>
            <a:chOff x="48567" y="4381499"/>
            <a:chExt cx="23018772" cy="6791000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6230943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968642" y="7898662"/>
                <a:ext cx="21520008" cy="6038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</a:t>
                </a:r>
                <a:r>
                  <a:rPr lang="en-US" sz="4800" b="1" kern="1200" dirty="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d>
                      <m:dPr>
                        <m:ctrlP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 kern="12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kern="12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𝟏𝟕</m:t>
                            </m:r>
                          </m:e>
                          <m:sup>
                            <m:r>
                              <a:rPr lang="en-US" sz="4800" b="1" i="1" kern="12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𝒐</m:t>
                            </m:r>
                          </m:sup>
                        </m:sSup>
                      </m:e>
                    </m:d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d>
                      <m:dPr>
                        <m:ctrlP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 kern="12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kern="12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𝟏𝟑</m:t>
                            </m:r>
                          </m:e>
                          <m:sup>
                            <m:r>
                              <a:rPr lang="en-US" sz="4800" b="1" i="1" kern="12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𝒐</m:t>
                            </m:r>
                          </m:sup>
                        </m:sSup>
                      </m:e>
                    </m:d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d>
                      <m:dPr>
                        <m:ctrlP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b="1" i="1" kern="12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kern="12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𝟏𝟑</m:t>
                            </m:r>
                          </m:e>
                          <m:sup>
                            <m:r>
                              <a:rPr lang="en-US" sz="4800" b="1" i="1" kern="12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𝒐</m:t>
                            </m:r>
                          </m:sup>
                        </m:sSup>
                      </m:e>
                    </m:d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d>
                      <m:dPr>
                        <m:ctrlP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800" b="1" i="1" kern="12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kern="12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𝟏𝟕</m:t>
                            </m:r>
                          </m:e>
                          <m:sup>
                            <m:r>
                              <a:rPr lang="en-US" sz="4800" b="1" i="1" kern="120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𝒐</m:t>
                            </m:r>
                          </m:sup>
                        </m:sSup>
                      </m:e>
                    </m:d>
                  </m:oMath>
                </a14:m>
                <a:endParaRPr lang="en-US" sz="4800" b="1" kern="1200" dirty="0"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=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𝒔𝒊𝒏</m:t>
                    </m:r>
                    <m:d>
                      <m:d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𝒂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𝟏𝟕</m:t>
                            </m:r>
                          </m:e>
                          <m:sup>
                            <m:r>
                              <a:rPr kumimoji="0" lang="en-US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𝒐</m:t>
                            </m:r>
                          </m:sup>
                        </m:sSup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−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𝒂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𝟏𝟑</m:t>
                            </m:r>
                          </m:e>
                          <m:sup>
                            <m:r>
                              <a:rPr kumimoji="0" lang="en-US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𝒐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=</m:t>
                    </m:r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𝒔𝒊𝒏</m:t>
                    </m:r>
                    <m:d>
                      <m:d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𝟑𝟎</m:t>
                            </m:r>
                          </m:e>
                          <m:sup>
                            <m:r>
                              <a:rPr kumimoji="0" lang="en-US" sz="48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𝒐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=−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𝟏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642" y="7898662"/>
                <a:ext cx="21520008" cy="60385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3176384" y="4676398"/>
                <a:ext cx="3821526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6384" y="4676398"/>
                <a:ext cx="3821526" cy="14752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D13FDD36-A879-F623-EB4C-3261EA2BF4C8}"/>
                  </a:ext>
                </a:extLst>
              </p:cNvPr>
              <p:cNvSpPr/>
              <p:nvPr/>
            </p:nvSpPr>
            <p:spPr>
              <a:xfrm>
                <a:off x="18393772" y="4662262"/>
                <a:ext cx="3821526" cy="1475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Arial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D13FDD36-A879-F623-EB4C-3261EA2BF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772" y="4662262"/>
                <a:ext cx="3821526" cy="14752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74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2122338"/>
            <a:ext cx="23309364" cy="1155797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2366233" y="3637252"/>
            <a:ext cx="19288558" cy="1527988"/>
            <a:chOff x="-4330729" y="4142055"/>
            <a:chExt cx="19288558" cy="1527988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142055"/>
              <a:ext cx="19288558" cy="1527988"/>
              <a:chOff x="-2136959" y="2002571"/>
              <a:chExt cx="9644279" cy="763994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02571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04067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10565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02571"/>
                <a:ext cx="198000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𝟎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22247" y="4425790"/>
                  <a:ext cx="4312161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𝒄𝒐𝒔𝒙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0070" y="4437796"/>
                  <a:ext cx="3821526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2438400" y="3876268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  <a:sym typeface="Arial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3896803" y="2236123"/>
                <a:ext cx="19567326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Rút </a:t>
                </a:r>
                <a:r>
                  <a:rPr lang="en-US" sz="4300" b="1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gọn</a:t>
                </a:r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3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d>
                      <m:dPr>
                        <m:ctrlPr>
                          <a:rPr lang="en-US" sz="43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300" b="1" i="1" kern="120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300" b="1" i="1" kern="120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𝟏𝟐𝟎</m:t>
                            </m:r>
                          </m:e>
                          <m:sup>
                            <m:r>
                              <a:rPr lang="en-US" sz="4300" b="1" i="1" kern="120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3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3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3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3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d>
                      <m:dPr>
                        <m:ctrlPr>
                          <a:rPr lang="en-US" sz="43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300" b="1" i="1" kern="120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300" b="1" i="1" kern="120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𝟏𝟐𝟎</m:t>
                            </m:r>
                          </m:e>
                          <m:sup>
                            <m:r>
                              <a:rPr lang="en-US" sz="4300" b="1" i="1" kern="120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𝒐</m:t>
                            </m:r>
                          </m:sup>
                        </m:sSup>
                        <m:r>
                          <a:rPr lang="en-US" sz="43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3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3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3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𝒄𝒐𝒔𝒙</m:t>
                    </m:r>
                  </m:oMath>
                </a14:m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kumimoji="0" lang="en-US" sz="43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803" y="2236123"/>
                <a:ext cx="19567326" cy="754053"/>
              </a:xfrm>
              <a:prstGeom prst="rect">
                <a:avLst/>
              </a:prstGeom>
              <a:blipFill>
                <a:blip r:embed="rId5"/>
                <a:stretch>
                  <a:fillRect l="-1215" t="-16935" b="-36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427"/>
              <a:chOff x="739068" y="1515168"/>
              <a:chExt cx="7220702" cy="9604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5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2177278">
                  <a:buClrTx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en-US" sz="4400" b="1" kern="120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TRẮC NGHIỆM</a:t>
                </a:r>
                <a:endParaRPr kumimoji="0" lang="en-US" sz="4400" b="1" i="0" u="none" strike="noStrike" kern="1200" cap="none" spc="0" normalizeH="0" baseline="0" noProof="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69024" y="5134392"/>
            <a:ext cx="23862374" cy="8184043"/>
            <a:chOff x="48567" y="4381499"/>
            <a:chExt cx="23018772" cy="8184042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7623985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101272" y="6216618"/>
                <a:ext cx="22764618" cy="72685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𝒄𝒐𝒔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𝟏𝟐𝟎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𝒙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+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𝒄𝒐𝒔</m:t>
                    </m:r>
                    <m:d>
                      <m:d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𝟏𝟐𝟎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𝒙</m:t>
                        </m:r>
                      </m:e>
                    </m:d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−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𝒄𝒐𝒔𝒙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lvl="0" defTabSz="2177278">
                  <a:lnSpc>
                    <a:spcPct val="170000"/>
                  </a:lnSpc>
                  <a:buClrTx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kumimoji="0" lang="en-US" sz="4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sSup>
                      <m:sSup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𝟏𝟐𝟎</m:t>
                        </m:r>
                      </m:e>
                      <m: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𝒄𝒐𝒔𝒙</m:t>
                    </m:r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sSup>
                      <m:sSupPr>
                        <m:ctrlP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𝟏𝟐𝟎</m:t>
                        </m:r>
                      </m:e>
                      <m:sup>
                        <m: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𝟏𝟐𝟎</m:t>
                        </m:r>
                      </m:e>
                      <m:sup>
                        <m: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𝒄𝒐𝒔𝒙</m:t>
                    </m:r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sSup>
                      <m:sSupPr>
                        <m:ctrlP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𝟏𝟐𝟎</m:t>
                        </m:r>
                      </m:e>
                      <m:sup>
                        <m: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𝒔𝒊𝒏𝒙</m:t>
                    </m:r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𝒄𝒐𝒔𝒙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2177278">
                  <a:lnSpc>
                    <a:spcPct val="170000"/>
                  </a:lnSpc>
                  <a:buClrTx/>
                  <a:defRPr/>
                </a:pPr>
                <a:r>
                  <a:rPr lang="en-US" sz="48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sSup>
                      <m:sSupPr>
                        <m:ctrlP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𝟏𝟐𝟎</m:t>
                        </m:r>
                      </m:e>
                      <m:sup>
                        <m:r>
                          <a:rPr lang="en-US" sz="48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𝒐</m:t>
                        </m:r>
                      </m:sup>
                    </m:sSup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𝒄𝒐𝒔𝒙</m:t>
                    </m:r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𝒄𝒐𝒔𝒙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2177278">
                  <a:lnSpc>
                    <a:spcPct val="170000"/>
                  </a:lnSpc>
                  <a:buClrTx/>
                  <a:defRPr/>
                </a:pPr>
                <a:r>
                  <a:rPr lang="en-US" sz="48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𝒄𝒐𝒔𝒙</m:t>
                    </m:r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𝒄𝒐𝒔𝒙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2177278">
                  <a:lnSpc>
                    <a:spcPct val="170000"/>
                  </a:lnSpc>
                  <a:buClrTx/>
                  <a:defRPr/>
                </a:pPr>
                <a:r>
                  <a:rPr lang="en-US" sz="48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kern="120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𝒄𝒐𝒔𝒙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272" y="6216618"/>
                <a:ext cx="22764618" cy="726852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2895210" y="3937916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𝒄𝒐𝒔𝒙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5210" y="3937916"/>
                <a:ext cx="3821526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/>
              <p:nvPr/>
            </p:nvSpPr>
            <p:spPr>
              <a:xfrm>
                <a:off x="18101391" y="3904704"/>
                <a:ext cx="3821526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𝒔𝒊𝒏𝒙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𝒄𝒐𝒔𝒙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7A57DAE-B81F-DC30-7DF0-DE963664A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1391" y="3904704"/>
                <a:ext cx="3821526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541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1855731"/>
            <a:ext cx="23309364" cy="1704861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2316385" y="4369888"/>
            <a:ext cx="20475896" cy="4068406"/>
            <a:chOff x="-4372227" y="4145047"/>
            <a:chExt cx="20475896" cy="4068406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72227" y="4145047"/>
              <a:ext cx="20475896" cy="4068406"/>
              <a:chOff x="-2157708" y="2004067"/>
              <a:chExt cx="10237948" cy="2034203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3932777" y="2007734"/>
                <a:ext cx="4126634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8" y="2004067"/>
                <a:ext cx="4126634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3646607" y="211743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-1864827" y="3282270"/>
                <a:ext cx="4147463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-2157708" y="3405195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3932777" y="3247109"/>
                <a:ext cx="4147463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3660645" y="3350065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266690" y="4396631"/>
                  <a:ext cx="7537398" cy="8477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𝒄𝒐𝒔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𝒂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𝒄𝒐𝒔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𝒂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𝒔𝒊𝒏</m:t>
                            </m:r>
                          </m:e>
                          <m:sup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𝒂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266690" y="4396631"/>
                  <a:ext cx="7537398" cy="8477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8195115" y="4354603"/>
                  <a:ext cx="7099887" cy="84773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𝒄𝒐𝒔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𝒂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𝟏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FF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𝟐</m:t>
                        </m:r>
                        <m:sSup>
                          <m:sSupPr>
                            <m:ctrlPr>
                              <a:rPr lang="en-US" sz="4800" b="1" i="1" kern="120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800" b="1" i="1" kern="120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800" b="1" i="1" kern="120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800" b="1" i="1" kern="12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5115" y="4354603"/>
                  <a:ext cx="7099887" cy="8477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3925015" y="4605144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kumimoji="0" lang="en-US" sz="6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FB2F11-95C4-2F14-8423-2E196BEFECB0}"/>
              </a:ext>
            </a:extLst>
          </p:cNvPr>
          <p:cNvSpPr txBox="1"/>
          <p:nvPr/>
        </p:nvSpPr>
        <p:spPr>
          <a:xfrm>
            <a:off x="623956" y="2197827"/>
            <a:ext cx="1956732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300" b="1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3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3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3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3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3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3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</a:t>
            </a:r>
            <a:r>
              <a:rPr lang="en-US" sz="43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3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300" b="1" kern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300" b="1" kern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kumimoji="0" lang="en-US" sz="43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524000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6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427"/>
              <a:chOff x="739068" y="1515168"/>
              <a:chExt cx="7220702" cy="9604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5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2177278">
                  <a:buClrTx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 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BÀI TẬP BỔ SUNG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3387870" y="7172144"/>
                <a:ext cx="6542615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𝒄𝒐𝒔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𝒂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𝟏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𝟐</m:t>
                      </m:r>
                      <m:sSup>
                        <m:sSupPr>
                          <m:ctrlPr>
                            <a:rPr lang="en-US" sz="4800" b="1" i="1" kern="12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800" b="1" i="1" kern="12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kern="120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870" y="7172144"/>
                <a:ext cx="6542615" cy="8477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A38881B-3B1A-786F-3B43-513671F32975}"/>
                  </a:ext>
                </a:extLst>
              </p:cNvPr>
              <p:cNvSpPr/>
              <p:nvPr/>
            </p:nvSpPr>
            <p:spPr>
              <a:xfrm>
                <a:off x="14307036" y="7138283"/>
                <a:ext cx="8253268" cy="8477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𝒄𝒐𝒔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𝒂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𝟐</m:t>
                      </m:r>
                      <m:sSup>
                        <m:sSupPr>
                          <m:ctrlPr>
                            <a:rPr lang="en-US" sz="4800" b="1" i="1" kern="12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lang="en-US" sz="4800" b="1" i="1" kern="12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4800" b="1" i="1" kern="12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kern="120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4800" b="1" i="1" kern="120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kern="120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A38881B-3B1A-786F-3B43-513671F329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7036" y="7138283"/>
                <a:ext cx="8253268" cy="8477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981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570896" y="2120915"/>
            <a:ext cx="23309364" cy="1683453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2868892" y="4441536"/>
            <a:ext cx="19288558" cy="2144810"/>
            <a:chOff x="-4330729" y="4142055"/>
            <a:chExt cx="19288558" cy="2144810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142055"/>
              <a:ext cx="19288558" cy="2144810"/>
              <a:chOff x="-2136959" y="2002571"/>
              <a:chExt cx="9644279" cy="1072405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02571"/>
                <a:ext cx="1980000" cy="1054117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04067"/>
                <a:ext cx="1980000" cy="1070909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10565"/>
                <a:ext cx="1980000" cy="1046123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02571"/>
                <a:ext cx="1980000" cy="1054117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708232" y="4263438"/>
                  <a:ext cx="4312161" cy="1784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𝟏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kumimoji="0" lang="en-US" sz="4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  <a:sym typeface="Arial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𝟏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kumimoji="0" lang="en-US" sz="4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  <a:sym typeface="Arial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708232" y="4263438"/>
                  <a:ext cx="4312161" cy="178452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397084" y="4267975"/>
                  <a:ext cx="3821526" cy="178427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 kern="120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 kern="120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 kern="120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 kern="120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 kern="120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7084" y="4267975"/>
                  <a:ext cx="3821526" cy="178427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7473166" y="4665695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4816674" y="2385042"/>
                <a:ext cx="19567326" cy="1197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𝒕𝒂𝒏</m:t>
                    </m:r>
                    <m:r>
                      <a:rPr lang="en-US" sz="4800" b="1" i="1" kern="1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4800" b="1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𝟑</m:t>
                    </m:r>
                  </m:oMath>
                </a14:m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300" b="1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𝒕𝒂𝒏</m:t>
                    </m:r>
                    <m:d>
                      <m:dPr>
                        <m:ctrlPr>
                          <a:rPr lang="en-US" sz="48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𝜶</m:t>
                        </m:r>
                        <m:r>
                          <a:rPr lang="en-US" sz="4800" b="1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800" b="1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674" y="2385042"/>
                <a:ext cx="19567326" cy="1197764"/>
              </a:xfrm>
              <a:prstGeom prst="rect">
                <a:avLst/>
              </a:prstGeom>
              <a:blipFill>
                <a:blip r:embed="rId5"/>
                <a:stretch>
                  <a:fillRect l="-1215" b="-5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428460" y="1996328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7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427"/>
              <a:chOff x="739068" y="1515168"/>
              <a:chExt cx="7220702" cy="9604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5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2177278">
                  <a:buClrTx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en-US" sz="4400" b="1" kern="120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TRẮC NGHIỆM</a:t>
                </a:r>
                <a:endParaRPr kumimoji="0" lang="en-US" sz="4400" b="1" i="0" u="none" strike="noStrike" kern="1200" cap="none" spc="0" normalizeH="0" baseline="0" noProof="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202755" y="6668605"/>
            <a:ext cx="23862374" cy="6791001"/>
            <a:chOff x="48567" y="4381499"/>
            <a:chExt cx="23018772" cy="6791000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6230943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968642" y="7898662"/>
                <a:ext cx="21520008" cy="4399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𝒕𝒂𝒏</m:t>
                      </m:r>
                      <m:d>
                        <m:d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𝜶</m:t>
                          </m:r>
                          <m: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  <a:sym typeface="Arial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𝝅</m:t>
                              </m:r>
                            </m:num>
                            <m:den>
                              <m: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𝒕𝒂𝒏</m:t>
                          </m:r>
                          <m: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  <a:sym typeface="Arial"/>
                            </a:rPr>
                            <m:t>𝜶</m:t>
                          </m:r>
                          <m: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  <a:sym typeface="Arial"/>
                            </a:rPr>
                            <m:t>𝒕𝒂𝒏</m:t>
                          </m:r>
                          <m:f>
                            <m:fPr>
                              <m:ctrlP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𝝅</m:t>
                              </m:r>
                            </m:num>
                            <m:den>
                              <m: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𝟑</m:t>
                              </m:r>
                            </m:den>
                          </m:f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𝒕𝒂𝒏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𝜶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𝒕𝒂𝒏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den>
                          </m:f>
                        </m:den>
                      </m:f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48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en-US" sz="48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8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8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642" y="7898662"/>
                <a:ext cx="21520008" cy="43990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3353313" y="4499520"/>
                <a:ext cx="3821526" cy="1784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 kern="12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800" b="1" i="1" kern="12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 kern="120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kern="120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 kern="12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800" b="1" i="1" kern="12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 kern="120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kern="120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313" y="4499520"/>
                <a:ext cx="3821526" cy="178427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D13FDD36-A879-F623-EB4C-3261EA2BF4C8}"/>
                  </a:ext>
                </a:extLst>
              </p:cNvPr>
              <p:cNvSpPr/>
              <p:nvPr/>
            </p:nvSpPr>
            <p:spPr>
              <a:xfrm>
                <a:off x="18453317" y="4522680"/>
                <a:ext cx="3821526" cy="17842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𝟑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𝟏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𝟑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D13FDD36-A879-F623-EB4C-3261EA2BF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3317" y="4522680"/>
                <a:ext cx="3821526" cy="17842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25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1">
            <a:extLst>
              <a:ext uri="{FF2B5EF4-FFF2-40B4-BE49-F238E27FC236}">
                <a16:creationId xmlns:a16="http://schemas.microsoft.com/office/drawing/2014/main" id="{0D66A218-BE09-F14A-8497-40123E9ED173}"/>
              </a:ext>
            </a:extLst>
          </p:cNvPr>
          <p:cNvGrpSpPr/>
          <p:nvPr/>
        </p:nvGrpSpPr>
        <p:grpSpPr>
          <a:xfrm>
            <a:off x="202755" y="9212296"/>
            <a:ext cx="23862374" cy="4391437"/>
            <a:chOff x="48567" y="4381499"/>
            <a:chExt cx="23018772" cy="6791000"/>
          </a:xfrm>
          <a:solidFill>
            <a:srgbClr val="DAE3F3"/>
          </a:solidFill>
        </p:grpSpPr>
        <p:sp>
          <p:nvSpPr>
            <p:cNvPr id="8" name="Rounded Rectangle 52">
              <a:extLst>
                <a:ext uri="{FF2B5EF4-FFF2-40B4-BE49-F238E27FC236}">
                  <a16:creationId xmlns:a16="http://schemas.microsoft.com/office/drawing/2014/main" id="{67CC1C45-433A-2DC2-DF26-58CE21B083DE}"/>
                </a:ext>
              </a:extLst>
            </p:cNvPr>
            <p:cNvSpPr/>
            <p:nvPr/>
          </p:nvSpPr>
          <p:spPr>
            <a:xfrm>
              <a:off x="385312" y="4941556"/>
              <a:ext cx="22682027" cy="6230943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16" name="Group 63">
              <a:extLst>
                <a:ext uri="{FF2B5EF4-FFF2-40B4-BE49-F238E27FC236}">
                  <a16:creationId xmlns:a16="http://schemas.microsoft.com/office/drawing/2014/main" id="{87050091-5A9A-DF66-E0F3-4C7D23A8B08D}"/>
                </a:ext>
              </a:extLst>
            </p:cNvPr>
            <p:cNvGrpSpPr/>
            <p:nvPr/>
          </p:nvGrpSpPr>
          <p:grpSpPr>
            <a:xfrm>
              <a:off x="48567" y="4381499"/>
              <a:ext cx="3868376" cy="1547241"/>
              <a:chOff x="410517" y="4648199"/>
              <a:chExt cx="3868376" cy="1547241"/>
            </a:xfrm>
            <a:grpFill/>
          </p:grpSpPr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8B2124D4-4E09-9F3C-A769-E49A7BD53F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068852" y="3985399"/>
                <a:ext cx="1547241" cy="2872841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TextBox 65">
                <a:extLst>
                  <a:ext uri="{FF2B5EF4-FFF2-40B4-BE49-F238E27FC236}">
                    <a16:creationId xmlns:a16="http://schemas.microsoft.com/office/drawing/2014/main" id="{4848427D-524F-5618-89DE-4095CB00C2B0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19" name="Picture 66">
                <a:extLst>
                  <a:ext uri="{FF2B5EF4-FFF2-40B4-BE49-F238E27FC236}">
                    <a16:creationId xmlns:a16="http://schemas.microsoft.com/office/drawing/2014/main" id="{9185FC59-0796-3E9A-2739-B11DA0C548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0F059B4F-00CF-D494-3932-7118DF356F94}"/>
                  </a:ext>
                </a:extLst>
              </p:cNvPr>
              <p:cNvSpPr txBox="1"/>
              <p:nvPr/>
            </p:nvSpPr>
            <p:spPr>
              <a:xfrm>
                <a:off x="751633" y="9891416"/>
                <a:ext cx="21520008" cy="3455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𝒔𝒊𝒏</m:t>
                      </m:r>
                      <m:d>
                        <m:d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𝒙</m:t>
                          </m:r>
                          <m: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𝝅</m:t>
                              </m:r>
                            </m:num>
                            <m:den>
                              <m: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=</m:t>
                      </m:r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𝒔𝒊𝒏𝒙</m:t>
                      </m:r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.</m:t>
                      </m:r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𝒄𝒐𝒔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  <a:sym typeface="Arial"/>
                            </a:rPr>
                            <m:t>𝝅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𝟔</m:t>
                          </m:r>
                        </m:den>
                      </m:f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−</m:t>
                      </m:r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𝒔𝒊𝒏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  <a:sym typeface="Arial"/>
                            </a:rPr>
                            <m:t>𝝅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𝟔</m:t>
                          </m:r>
                        </m:den>
                      </m:f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.</m:t>
                      </m:r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𝒄𝒐𝒔𝒙</m:t>
                      </m:r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8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𝟐</m:t>
                          </m:r>
                        </m:den>
                      </m:f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𝒔𝒊𝒏𝒙</m:t>
                      </m:r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𝟐</m:t>
                          </m:r>
                        </m:den>
                      </m:f>
                      <m:r>
                        <a:rPr kumimoji="0" lang="en-US" sz="48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𝒄𝒐𝒔𝒙</m:t>
                      </m:r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TextBox 67">
                <a:extLst>
                  <a:ext uri="{FF2B5EF4-FFF2-40B4-BE49-F238E27FC236}">
                    <a16:creationId xmlns:a16="http://schemas.microsoft.com/office/drawing/2014/main" id="{0F059B4F-00CF-D494-3932-7118DF356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633" y="9891416"/>
                <a:ext cx="21520008" cy="34553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2122338"/>
            <a:ext cx="23309364" cy="1155797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4E7AE0-29F0-67EE-2BDE-1C6DA81AC7A4}"/>
              </a:ext>
            </a:extLst>
          </p:cNvPr>
          <p:cNvGrpSpPr/>
          <p:nvPr/>
        </p:nvGrpSpPr>
        <p:grpSpPr>
          <a:xfrm>
            <a:off x="892902" y="3891854"/>
            <a:ext cx="22867142" cy="5525974"/>
            <a:chOff x="-1255821" y="2201212"/>
            <a:chExt cx="11433571" cy="2762987"/>
          </a:xfrm>
          <a:solidFill>
            <a:srgbClr val="5F8D2E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050644-61B5-E533-3DC7-306A035A688F}"/>
                </a:ext>
              </a:extLst>
            </p:cNvPr>
            <p:cNvSpPr/>
            <p:nvPr/>
          </p:nvSpPr>
          <p:spPr>
            <a:xfrm>
              <a:off x="-934508" y="3643248"/>
              <a:ext cx="5234553" cy="1297429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CEEA44-5419-3143-0113-7D2C87D5BA5C}"/>
                </a:ext>
              </a:extLst>
            </p:cNvPr>
            <p:cNvSpPr/>
            <p:nvPr/>
          </p:nvSpPr>
          <p:spPr>
            <a:xfrm>
              <a:off x="5079496" y="2201212"/>
              <a:ext cx="5098254" cy="1340198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3740E9-E1B9-CFE6-3707-E799F2A4A9B4}"/>
                </a:ext>
              </a:extLst>
            </p:cNvPr>
            <p:cNvSpPr/>
            <p:nvPr/>
          </p:nvSpPr>
          <p:spPr>
            <a:xfrm>
              <a:off x="-934508" y="2214808"/>
              <a:ext cx="5234553" cy="1297429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B02E8A-98A3-3349-0AB3-0EE3BB8DE742}"/>
                </a:ext>
              </a:extLst>
            </p:cNvPr>
            <p:cNvSpPr/>
            <p:nvPr/>
          </p:nvSpPr>
          <p:spPr>
            <a:xfrm>
              <a:off x="4771204" y="2329079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B5B15B-4A82-EBE8-A3F1-2012E9B75319}"/>
                </a:ext>
              </a:extLst>
            </p:cNvPr>
            <p:cNvSpPr/>
            <p:nvPr/>
          </p:nvSpPr>
          <p:spPr>
            <a:xfrm>
              <a:off x="-1242337" y="2362545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F1215-B085-6D89-EF3B-1C8F9621E550}"/>
                </a:ext>
              </a:extLst>
            </p:cNvPr>
            <p:cNvSpPr/>
            <p:nvPr/>
          </p:nvSpPr>
          <p:spPr>
            <a:xfrm>
              <a:off x="-1255821" y="3782490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0EA91-AFE1-46D0-9154-AA9686709442}"/>
                </a:ext>
              </a:extLst>
            </p:cNvPr>
            <p:cNvSpPr/>
            <p:nvPr/>
          </p:nvSpPr>
          <p:spPr>
            <a:xfrm>
              <a:off x="5064018" y="3666770"/>
              <a:ext cx="5113732" cy="1297429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090F5F-EB69-D7E6-2B5E-803A942B4FC0}"/>
                </a:ext>
              </a:extLst>
            </p:cNvPr>
            <p:cNvSpPr/>
            <p:nvPr/>
          </p:nvSpPr>
          <p:spPr>
            <a:xfrm>
              <a:off x="4780187" y="3806077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892902" y="7071221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FB2F11-95C4-2F14-8423-2E196BEFECB0}"/>
              </a:ext>
            </a:extLst>
          </p:cNvPr>
          <p:cNvSpPr txBox="1"/>
          <p:nvPr/>
        </p:nvSpPr>
        <p:spPr>
          <a:xfrm>
            <a:off x="3953741" y="2236123"/>
            <a:ext cx="19343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8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BÀI TẬP </a:t>
                </a:r>
                <a:r>
                  <a:rPr lang="en-US" sz="4400" b="1" kern="120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TRẮC NGHIỆM</a:t>
                </a:r>
                <a:endParaRPr kumimoji="0" lang="en-US" sz="4400" b="1" i="0" u="none" strike="noStrike" kern="1200" cap="none" spc="0" normalizeH="0" baseline="0" noProof="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C74865EC-3F17-5AE2-1B5C-44F8FF45BE9C}"/>
                  </a:ext>
                </a:extLst>
              </p:cNvPr>
              <p:cNvSpPr/>
              <p:nvPr/>
            </p:nvSpPr>
            <p:spPr>
              <a:xfrm>
                <a:off x="2659180" y="7100793"/>
                <a:ext cx="9188949" cy="1661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𝒔𝒊𝒏𝒙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𝒄𝒐𝒔𝒙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C74865EC-3F17-5AE2-1B5C-44F8FF45BE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180" y="7100793"/>
                <a:ext cx="9188949" cy="16618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4">
                <a:extLst>
                  <a:ext uri="{FF2B5EF4-FFF2-40B4-BE49-F238E27FC236}">
                    <a16:creationId xmlns:a16="http://schemas.microsoft.com/office/drawing/2014/main" id="{D88BA431-4CBD-F1F7-BB23-5F897E33535F}"/>
                  </a:ext>
                </a:extLst>
              </p:cNvPr>
              <p:cNvSpPr/>
              <p:nvPr/>
            </p:nvSpPr>
            <p:spPr>
              <a:xfrm>
                <a:off x="2616361" y="4196129"/>
                <a:ext cx="9188949" cy="1661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𝒔𝒊𝒏𝒙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𝒄𝒐𝒔𝒙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4">
                <a:extLst>
                  <a:ext uri="{FF2B5EF4-FFF2-40B4-BE49-F238E27FC236}">
                    <a16:creationId xmlns:a16="http://schemas.microsoft.com/office/drawing/2014/main" id="{D88BA431-4CBD-F1F7-BB23-5F897E335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361" y="4196129"/>
                <a:ext cx="9188949" cy="16618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4">
                <a:extLst>
                  <a:ext uri="{FF2B5EF4-FFF2-40B4-BE49-F238E27FC236}">
                    <a16:creationId xmlns:a16="http://schemas.microsoft.com/office/drawing/2014/main" id="{7062E5C3-F7B7-FD61-BE65-F0B5B0C06A5F}"/>
                  </a:ext>
                </a:extLst>
              </p:cNvPr>
              <p:cNvSpPr/>
              <p:nvPr/>
            </p:nvSpPr>
            <p:spPr>
              <a:xfrm>
                <a:off x="14303288" y="4317219"/>
                <a:ext cx="9188949" cy="1661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kern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 kern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kern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𝒔𝒊𝒏𝒙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kern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 kern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kern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 kern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𝒄𝒐𝒔𝒙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2" name="Rectangle 4">
                <a:extLst>
                  <a:ext uri="{FF2B5EF4-FFF2-40B4-BE49-F238E27FC236}">
                    <a16:creationId xmlns:a16="http://schemas.microsoft.com/office/drawing/2014/main" id="{7062E5C3-F7B7-FD61-BE65-F0B5B0C06A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3288" y="4317219"/>
                <a:ext cx="9188949" cy="166180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4">
                <a:extLst>
                  <a:ext uri="{FF2B5EF4-FFF2-40B4-BE49-F238E27FC236}">
                    <a16:creationId xmlns:a16="http://schemas.microsoft.com/office/drawing/2014/main" id="{27D54F26-9996-B3EB-059E-147C23543999}"/>
                  </a:ext>
                </a:extLst>
              </p:cNvPr>
              <p:cNvSpPr/>
              <p:nvPr/>
            </p:nvSpPr>
            <p:spPr>
              <a:xfrm>
                <a:off x="14302149" y="7145959"/>
                <a:ext cx="9188949" cy="16618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d>
                        <m:d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kern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 kern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kern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 kern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𝒔𝒊𝒏𝒙</m:t>
                      </m:r>
                      <m:r>
                        <a:rPr lang="en-US" sz="4800" b="1" i="1" kern="12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 kern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800" b="1" i="1" kern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kern="120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 kern="120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4800" b="1" i="1" kern="120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𝒄𝒐𝒔𝒙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3" name="Rectangle 4">
                <a:extLst>
                  <a:ext uri="{FF2B5EF4-FFF2-40B4-BE49-F238E27FC236}">
                    <a16:creationId xmlns:a16="http://schemas.microsoft.com/office/drawing/2014/main" id="{27D54F26-9996-B3EB-059E-147C235439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2149" y="7145959"/>
                <a:ext cx="9188949" cy="16618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61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2122338"/>
            <a:ext cx="23309364" cy="1155797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64E7AE0-29F0-67EE-2BDE-1C6DA81AC7A4}"/>
              </a:ext>
            </a:extLst>
          </p:cNvPr>
          <p:cNvGrpSpPr/>
          <p:nvPr/>
        </p:nvGrpSpPr>
        <p:grpSpPr>
          <a:xfrm>
            <a:off x="671791" y="3490846"/>
            <a:ext cx="22867142" cy="5525974"/>
            <a:chOff x="-1255821" y="2201212"/>
            <a:chExt cx="11433571" cy="2762987"/>
          </a:xfrm>
          <a:solidFill>
            <a:srgbClr val="5F8D2E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050644-61B5-E533-3DC7-306A035A688F}"/>
                </a:ext>
              </a:extLst>
            </p:cNvPr>
            <p:cNvSpPr/>
            <p:nvPr/>
          </p:nvSpPr>
          <p:spPr>
            <a:xfrm>
              <a:off x="-934508" y="3643248"/>
              <a:ext cx="5234553" cy="1297429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DCEEA44-5419-3143-0113-7D2C87D5BA5C}"/>
                </a:ext>
              </a:extLst>
            </p:cNvPr>
            <p:cNvSpPr/>
            <p:nvPr/>
          </p:nvSpPr>
          <p:spPr>
            <a:xfrm>
              <a:off x="5079496" y="2201212"/>
              <a:ext cx="5098254" cy="1340198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3740E9-E1B9-CFE6-3707-E799F2A4A9B4}"/>
                </a:ext>
              </a:extLst>
            </p:cNvPr>
            <p:cNvSpPr/>
            <p:nvPr/>
          </p:nvSpPr>
          <p:spPr>
            <a:xfrm>
              <a:off x="-934508" y="2214808"/>
              <a:ext cx="5234553" cy="1297429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B02E8A-98A3-3349-0AB3-0EE3BB8DE742}"/>
                </a:ext>
              </a:extLst>
            </p:cNvPr>
            <p:cNvSpPr/>
            <p:nvPr/>
          </p:nvSpPr>
          <p:spPr>
            <a:xfrm>
              <a:off x="4771204" y="2329079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8B5B15B-4A82-EBE8-A3F1-2012E9B75319}"/>
                </a:ext>
              </a:extLst>
            </p:cNvPr>
            <p:cNvSpPr/>
            <p:nvPr/>
          </p:nvSpPr>
          <p:spPr>
            <a:xfrm>
              <a:off x="-1242337" y="2362545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6CF1215-B085-6D89-EF3B-1C8F9621E550}"/>
                </a:ext>
              </a:extLst>
            </p:cNvPr>
            <p:cNvSpPr/>
            <p:nvPr/>
          </p:nvSpPr>
          <p:spPr>
            <a:xfrm>
              <a:off x="-1255821" y="3782490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E60EA91-AFE1-46D0-9154-AA9686709442}"/>
                </a:ext>
              </a:extLst>
            </p:cNvPr>
            <p:cNvSpPr/>
            <p:nvPr/>
          </p:nvSpPr>
          <p:spPr>
            <a:xfrm>
              <a:off x="5064018" y="3666770"/>
              <a:ext cx="5113732" cy="1297429"/>
            </a:xfrm>
            <a:prstGeom prst="rect">
              <a:avLst/>
            </a:prstGeom>
            <a:solidFill>
              <a:srgbClr val="006600"/>
            </a:solidFill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C090F5F-EB69-D7E6-2B5E-803A942B4FC0}"/>
                </a:ext>
              </a:extLst>
            </p:cNvPr>
            <p:cNvSpPr/>
            <p:nvPr/>
          </p:nvSpPr>
          <p:spPr>
            <a:xfrm>
              <a:off x="4780187" y="3806077"/>
              <a:ext cx="544265" cy="500266"/>
            </a:xfrm>
            <a:prstGeom prst="ellipse">
              <a:avLst/>
            </a:prstGeom>
            <a:solidFill>
              <a:srgbClr val="006600"/>
            </a:solidFill>
            <a:ln w="571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kumimoji="0" 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644823" y="6643790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FB2F11-95C4-2F14-8423-2E196BEFECB0}"/>
              </a:ext>
            </a:extLst>
          </p:cNvPr>
          <p:cNvSpPr txBox="1"/>
          <p:nvPr/>
        </p:nvSpPr>
        <p:spPr>
          <a:xfrm>
            <a:off x="3953741" y="2236123"/>
            <a:ext cx="193435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9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en-US" sz="4400" b="1" kern="120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TRẮC NGHIỆM</a:t>
                </a:r>
                <a:endParaRPr kumimoji="0" lang="en-US" sz="4400" b="1" i="0" u="none" strike="noStrike" kern="1200" cap="none" spc="0" normalizeH="0" baseline="0" noProof="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4">
                <a:extLst>
                  <a:ext uri="{FF2B5EF4-FFF2-40B4-BE49-F238E27FC236}">
                    <a16:creationId xmlns:a16="http://schemas.microsoft.com/office/drawing/2014/main" id="{D88BA431-4CBD-F1F7-BB23-5F897E33535F}"/>
                  </a:ext>
                </a:extLst>
              </p:cNvPr>
              <p:cNvSpPr/>
              <p:nvPr/>
            </p:nvSpPr>
            <p:spPr>
              <a:xfrm>
                <a:off x="1787289" y="3909003"/>
                <a:ext cx="9188949" cy="1648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</m:e>
                        <m: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𝜶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𝜶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4">
                <a:extLst>
                  <a:ext uri="{FF2B5EF4-FFF2-40B4-BE49-F238E27FC236}">
                    <a16:creationId xmlns:a16="http://schemas.microsoft.com/office/drawing/2014/main" id="{D88BA431-4CBD-F1F7-BB23-5F897E3353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289" y="3909003"/>
                <a:ext cx="9188949" cy="1648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">
                <a:extLst>
                  <a:ext uri="{FF2B5EF4-FFF2-40B4-BE49-F238E27FC236}">
                    <a16:creationId xmlns:a16="http://schemas.microsoft.com/office/drawing/2014/main" id="{9B38B261-87D6-B7E9-40B9-66504094C553}"/>
                  </a:ext>
                </a:extLst>
              </p:cNvPr>
              <p:cNvSpPr/>
              <p:nvPr/>
            </p:nvSpPr>
            <p:spPr>
              <a:xfrm>
                <a:off x="13625531" y="3917898"/>
                <a:ext cx="9188949" cy="1648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</m:e>
                        <m: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𝜶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𝜶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4">
                <a:extLst>
                  <a:ext uri="{FF2B5EF4-FFF2-40B4-BE49-F238E27FC236}">
                    <a16:creationId xmlns:a16="http://schemas.microsoft.com/office/drawing/2014/main" id="{9B38B261-87D6-B7E9-40B9-66504094C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5531" y="3917898"/>
                <a:ext cx="9188949" cy="16481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2B5FB3-70F0-3598-89CA-66497ABCB942}"/>
                  </a:ext>
                </a:extLst>
              </p:cNvPr>
              <p:cNvSpPr/>
              <p:nvPr/>
            </p:nvSpPr>
            <p:spPr>
              <a:xfrm>
                <a:off x="1787289" y="6710979"/>
                <a:ext cx="9188949" cy="1648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</m:e>
                        <m: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𝜶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𝜶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C2B5FB3-70F0-3598-89CA-66497ABCB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289" y="6710979"/>
                <a:ext cx="9188949" cy="16481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id="{07BF0C20-05A4-97DA-E9FE-A490ADFF6D6F}"/>
                  </a:ext>
                </a:extLst>
              </p:cNvPr>
              <p:cNvSpPr/>
              <p:nvPr/>
            </p:nvSpPr>
            <p:spPr>
              <a:xfrm>
                <a:off x="13625530" y="6799904"/>
                <a:ext cx="9188949" cy="16481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</m:e>
                        <m:sup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𝜶</m:t>
                      </m:r>
                      <m:r>
                        <a:rPr kumimoji="0" lang="en-US" sz="5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𝜶</m:t>
                          </m:r>
                        </m:num>
                        <m:den>
                          <m:r>
                            <a:rPr kumimoji="0" lang="en-US" sz="5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4">
                <a:extLst>
                  <a:ext uri="{FF2B5EF4-FFF2-40B4-BE49-F238E27FC236}">
                    <a16:creationId xmlns:a16="http://schemas.microsoft.com/office/drawing/2014/main" id="{07BF0C20-05A4-97DA-E9FE-A490ADFF6D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5530" y="6799904"/>
                <a:ext cx="9188949" cy="16481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930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450680" y="2122338"/>
            <a:ext cx="23309364" cy="1155797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4636185" y="3888439"/>
            <a:ext cx="15111629" cy="7917642"/>
            <a:chOff x="-4330729" y="4199433"/>
            <a:chExt cx="15111629" cy="7917642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199433"/>
              <a:ext cx="14076982" cy="7917642"/>
              <a:chOff x="-2136959" y="2031260"/>
              <a:chExt cx="7038491" cy="3958821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-1864827" y="3102836"/>
                <a:ext cx="6766359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6199" y="2031260"/>
                <a:ext cx="6747731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-2136959" y="320018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-1846197" y="4139869"/>
                <a:ext cx="6747729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-2127520" y="4267736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-1846198" y="5234081"/>
                <a:ext cx="6747730" cy="756000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-2136959" y="5331081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4330729" y="4397852"/>
                  <a:ext cx="15111629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𝒄𝒐𝒔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𝒄𝒐𝒔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=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𝒄𝒐𝒔</m:t>
                        </m:r>
                        <m:d>
                          <m:d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d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.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𝒄𝒐𝒔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)</m:t>
                        </m:r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330729" y="4397852"/>
                  <a:ext cx="15111629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64AC40-9B4C-9EC2-5C70-524A8E691D9F}"/>
                </a:ext>
              </a:extLst>
            </p:cNvPr>
            <p:cNvSpPr/>
            <p:nvPr/>
          </p:nvSpPr>
          <p:spPr>
            <a:xfrm>
              <a:off x="-3508703" y="6532653"/>
              <a:ext cx="382152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 defTabSz="2177278">
                <a:buClrTx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4673440" y="10549815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FB2F11-95C4-2F14-8423-2E196BEFECB0}"/>
              </a:ext>
            </a:extLst>
          </p:cNvPr>
          <p:cNvSpPr txBox="1"/>
          <p:nvPr/>
        </p:nvSpPr>
        <p:spPr>
          <a:xfrm>
            <a:off x="3896803" y="2236123"/>
            <a:ext cx="19567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sai</a:t>
            </a:r>
            <a:r>
              <a:rPr lang="en-US" sz="4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11769" y="1790607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10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427"/>
              <a:chOff x="739068" y="1515168"/>
              <a:chExt cx="7220702" cy="9604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21772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5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2177278">
                  <a:buClrTx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 BÀI TẬP </a:t>
                </a:r>
                <a:r>
                  <a:rPr lang="en-US" sz="4400" b="1" kern="120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TRẮC NGHIỆM</a:t>
                </a:r>
                <a:endParaRPr kumimoji="0" lang="en-US" sz="4400" b="1" i="0" u="none" strike="noStrike" kern="1200" cap="none" spc="0" normalizeH="0" baseline="0" noProof="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84832346-BB27-9B22-D529-50078CA86A71}"/>
                  </a:ext>
                </a:extLst>
              </p:cNvPr>
              <p:cNvSpPr/>
              <p:nvPr/>
            </p:nvSpPr>
            <p:spPr>
              <a:xfrm>
                <a:off x="3202413" y="6076722"/>
                <a:ext cx="16569009" cy="1538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𝒔𝒊𝒏𝒂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𝒔𝒊𝒏𝒃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4">
                <a:extLst>
                  <a:ext uri="{FF2B5EF4-FFF2-40B4-BE49-F238E27FC236}">
                    <a16:creationId xmlns:a16="http://schemas.microsoft.com/office/drawing/2014/main" id="{84832346-BB27-9B22-D529-50078CA86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413" y="6076722"/>
                <a:ext cx="16569009" cy="153894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B085B73A-BE24-8AD7-CC86-0455BC0FEFEA}"/>
                  </a:ext>
                </a:extLst>
              </p:cNvPr>
              <p:cNvSpPr/>
              <p:nvPr/>
            </p:nvSpPr>
            <p:spPr>
              <a:xfrm>
                <a:off x="3299233" y="8125190"/>
                <a:ext cx="16569009" cy="1538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𝒔𝒊𝒏𝒂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𝒔𝒊𝒏𝒃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Rectangle 4">
                <a:extLst>
                  <a:ext uri="{FF2B5EF4-FFF2-40B4-BE49-F238E27FC236}">
                    <a16:creationId xmlns:a16="http://schemas.microsoft.com/office/drawing/2014/main" id="{B085B73A-BE24-8AD7-CC86-0455BC0FEF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233" y="8125190"/>
                <a:ext cx="16569009" cy="15389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4CABD481-5209-B0BB-1D0A-A5EE2734DB2A}"/>
                  </a:ext>
                </a:extLst>
              </p:cNvPr>
              <p:cNvSpPr/>
              <p:nvPr/>
            </p:nvSpPr>
            <p:spPr>
              <a:xfrm>
                <a:off x="3299233" y="10260609"/>
                <a:ext cx="16569009" cy="14906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𝒄𝒐𝒔𝒂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𝒄𝒐𝒔𝒃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4CABD481-5209-B0BB-1D0A-A5EE2734D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9233" y="10260609"/>
                <a:ext cx="16569009" cy="14906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19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570896" y="2120915"/>
            <a:ext cx="23309364" cy="1683453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2868892" y="4441536"/>
            <a:ext cx="19288558" cy="2144810"/>
            <a:chOff x="-4330729" y="4142055"/>
            <a:chExt cx="19288558" cy="2144810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142055"/>
              <a:ext cx="19288558" cy="2144810"/>
              <a:chOff x="-2136959" y="2002571"/>
              <a:chExt cx="9644279" cy="1072405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02571"/>
                <a:ext cx="1980000" cy="1054117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04067"/>
                <a:ext cx="1980000" cy="1070909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10565"/>
                <a:ext cx="1980000" cy="1046123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02571"/>
                <a:ext cx="1980000" cy="1054117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708232" y="4263438"/>
                  <a:ext cx="4312161" cy="165846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−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𝟒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+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kumimoji="0" lang="en-US" sz="4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  <a:sym typeface="Arial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800" b="1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FFFF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  <a:sym typeface="Arial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708232" y="4263438"/>
                  <a:ext cx="4312161" cy="165846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397084" y="4267975"/>
                  <a:ext cx="3821526" cy="16461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 kern="120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 kern="120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 kern="120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  <m: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7084" y="4267975"/>
                  <a:ext cx="3821526" cy="164615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7473166" y="4665695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4816674" y="2385042"/>
                <a:ext cx="19567326" cy="1197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𝒔𝒊𝒏</m:t>
                    </m:r>
                    <m:r>
                      <a:rPr lang="en-US" sz="4800" b="1" i="1" kern="1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4800" b="1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  <m:r>
                      <a:rPr lang="en-US" sz="4400" b="1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  </m:t>
                    </m:r>
                    <m:d>
                      <m:dPr>
                        <m:ctrlPr>
                          <a:rPr lang="en-US" sz="4400" b="1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en-US" sz="4400" b="1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𝜶</m:t>
                        </m:r>
                        <m:r>
                          <a:rPr lang="en-US" sz="4400" b="1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&lt;</m:t>
                        </m:r>
                        <m:f>
                          <m:fPr>
                            <m:ctrlPr>
                              <a:rPr lang="en-US" sz="4400" b="1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300" b="1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d>
                      <m:dPr>
                        <m:ctrlPr>
                          <a:rPr lang="en-US" sz="48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800" b="1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𝜶</m:t>
                        </m:r>
                        <m:r>
                          <a:rPr lang="en-US" sz="4800" b="1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4800" b="1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674" y="2385042"/>
                <a:ext cx="19567326" cy="1197764"/>
              </a:xfrm>
              <a:prstGeom prst="rect">
                <a:avLst/>
              </a:prstGeom>
              <a:blipFill>
                <a:blip r:embed="rId5"/>
                <a:stretch>
                  <a:fillRect l="-1215" b="-5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428460" y="1996328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11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427"/>
              <a:chOff x="739068" y="1515168"/>
              <a:chExt cx="7220702" cy="9604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5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2177278">
                  <a:buClrTx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en-US" sz="4400" b="1" kern="120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TRẮC NGHIỆM</a:t>
                </a:r>
                <a:endParaRPr kumimoji="0" lang="en-US" sz="4400" b="1" i="0" u="none" strike="noStrike" kern="1200" cap="none" spc="0" normalizeH="0" baseline="0" noProof="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202755" y="6668605"/>
            <a:ext cx="23862374" cy="6791001"/>
            <a:chOff x="48567" y="4381499"/>
            <a:chExt cx="23018772" cy="6791000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6230943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811760" y="7130276"/>
                <a:ext cx="21520008" cy="6234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          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Vì</a:t>
                </a:r>
                <a:r>
                  <a:rPr kumimoji="0" lang="en-US" sz="4800" b="1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kern="1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5400" b="1" i="1" kern="1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5400" b="1" i="1" kern="1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5400" b="1" i="1" kern="1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f>
                      <m:fPr>
                        <m:ctrlPr>
                          <a:rPr lang="en-US" sz="5400" b="1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400" b="1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5400" b="1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nên</a:t>
                </a:r>
                <a:r>
                  <a:rPr kumimoji="0" lang="en-US" sz="4800" b="1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𝒄𝒐𝒔</m:t>
                    </m:r>
                    <m:r>
                      <a:rPr kumimoji="0" lang="en-US" sz="54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𝜶</m:t>
                    </m:r>
                    <m:r>
                      <a:rPr kumimoji="0" lang="en-US" sz="54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  <m:t>𝟏</m:t>
                        </m:r>
                        <m: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5400" b="1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5400" b="1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Arial"/>
                              </a:rPr>
                              <m:t>𝒔𝒊𝒏</m:t>
                            </m:r>
                          </m:e>
                          <m:sup>
                            <m:r>
                              <a:rPr kumimoji="0" lang="en-US" sz="5400" b="1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Arial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  <m:t>𝜶</m:t>
                        </m:r>
                      </m:e>
                    </m:rad>
                    <m:r>
                      <a:rPr kumimoji="0" lang="en-US" sz="54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  <m:t>𝟏</m:t>
                        </m:r>
                        <m: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5400" b="1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Aria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𝟓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5400" b="1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Arial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kumimoji="0" lang="en-US" sz="54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  <m:t>𝟒</m:t>
                        </m:r>
                      </m:num>
                      <m:den>
                        <m: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  <a:sym typeface="Arial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𝒄𝒐𝒔</m:t>
                      </m:r>
                      <m:d>
                        <m:dPr>
                          <m:ctrlP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  <a:sym typeface="Arial"/>
                            </a:rPr>
                            <m:t>𝜶</m:t>
                          </m:r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  <a:sym typeface="Arial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𝝅</m:t>
                              </m:r>
                            </m:num>
                            <m:den>
                              <m: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  <a:sym typeface="Arial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=</m:t>
                      </m:r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𝒄𝒐𝒔</m:t>
                      </m:r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  <a:sym typeface="Arial"/>
                        </a:rPr>
                        <m:t>𝜶</m:t>
                      </m:r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  <a:sym typeface="Arial"/>
                        </a:rPr>
                        <m:t>.</m:t>
                      </m:r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  <a:sym typeface="Arial"/>
                        </a:rPr>
                        <m:t>𝒄𝒐𝒔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𝒔𝒊𝒏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𝜶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𝒔𝒊𝒏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𝟓</m:t>
                          </m:r>
                        </m:den>
                      </m:f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760" y="7130276"/>
                <a:ext cx="21520008" cy="6234720"/>
              </a:xfrm>
              <a:prstGeom prst="rect">
                <a:avLst/>
              </a:prstGeom>
              <a:blipFill>
                <a:blip r:embed="rId8"/>
                <a:stretch>
                  <a:fillRect l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3353313" y="4499520"/>
                <a:ext cx="3821526" cy="1658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 kern="120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kern="120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 kern="120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313" y="4499520"/>
                <a:ext cx="3821526" cy="16584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D13FDD36-A879-F623-EB4C-3261EA2BF4C8}"/>
                  </a:ext>
                </a:extLst>
              </p:cNvPr>
              <p:cNvSpPr/>
              <p:nvPr/>
            </p:nvSpPr>
            <p:spPr>
              <a:xfrm>
                <a:off x="18453317" y="4522680"/>
                <a:ext cx="3821526" cy="16584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𝟒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−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48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FFFF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D13FDD36-A879-F623-EB4C-3261EA2BF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3317" y="4522680"/>
                <a:ext cx="3821526" cy="165846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69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1"/>
          <p:cNvGrpSpPr/>
          <p:nvPr/>
        </p:nvGrpSpPr>
        <p:grpSpPr>
          <a:xfrm>
            <a:off x="332504" y="990802"/>
            <a:ext cx="15582173" cy="1241868"/>
            <a:chOff x="10444842" y="2590799"/>
            <a:chExt cx="6244329" cy="1268196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0444842" y="2590799"/>
              <a:ext cx="6244329" cy="1268196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</a:t>
              </a:r>
              <a:r>
                <a:rPr lang="en-US" sz="43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ÔNG THỨC BIẾN ĐỔI TÍCH THÀNH TỔNG</a:t>
              </a:r>
              <a:endPara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90799"/>
              <a:ext cx="613073" cy="126819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3</a:t>
              </a:r>
              <a:endParaRPr kumimoji="0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6B3210-31D4-4D00-B0D3-BD88798A8200}"/>
              </a:ext>
            </a:extLst>
          </p:cNvPr>
          <p:cNvGrpSpPr/>
          <p:nvPr/>
        </p:nvGrpSpPr>
        <p:grpSpPr>
          <a:xfrm>
            <a:off x="332505" y="2209803"/>
            <a:ext cx="23481635" cy="10952158"/>
            <a:chOff x="2455868" y="986445"/>
            <a:chExt cx="17615862" cy="10952158"/>
          </a:xfrm>
        </p:grpSpPr>
        <p:sp>
          <p:nvSpPr>
            <p:cNvPr id="11" name="Rectangle: Diagonal Corners Rounded 10">
              <a:extLst>
                <a:ext uri="{FF2B5EF4-FFF2-40B4-BE49-F238E27FC236}">
                  <a16:creationId xmlns:a16="http://schemas.microsoft.com/office/drawing/2014/main" id="{52ED8BCF-949A-4979-AAB1-7B76AF5FFB1E}"/>
                </a:ext>
              </a:extLst>
            </p:cNvPr>
            <p:cNvSpPr/>
            <p:nvPr/>
          </p:nvSpPr>
          <p:spPr>
            <a:xfrm>
              <a:off x="2455868" y="1058682"/>
              <a:ext cx="17615862" cy="10879921"/>
            </a:xfrm>
            <a:prstGeom prst="round2DiagRect">
              <a:avLst>
                <a:gd name="adj1" fmla="val 0"/>
                <a:gd name="adj2" fmla="val 720"/>
              </a:avLst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2119B546-D4A8-4409-A521-EDB914B2D52B}"/>
                </a:ext>
              </a:extLst>
            </p:cNvPr>
            <p:cNvSpPr txBox="1"/>
            <p:nvPr/>
          </p:nvSpPr>
          <p:spPr>
            <a:xfrm>
              <a:off x="3603571" y="986445"/>
              <a:ext cx="2284484" cy="643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HĐ3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C83AF5-6BC2-4527-B430-53CD9F5A1869}"/>
                </a:ext>
              </a:extLst>
            </p:cNvPr>
            <p:cNvGrpSpPr/>
            <p:nvPr/>
          </p:nvGrpSpPr>
          <p:grpSpPr>
            <a:xfrm>
              <a:off x="2947588" y="1151351"/>
              <a:ext cx="655983" cy="286310"/>
              <a:chOff x="5377069" y="5508269"/>
              <a:chExt cx="655983" cy="300637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FE9F0378-AD7D-486B-923C-9F34E09FCEA8}"/>
                  </a:ext>
                </a:extLst>
              </p:cNvPr>
              <p:cNvSpPr/>
              <p:nvPr/>
            </p:nvSpPr>
            <p:spPr>
              <a:xfrm>
                <a:off x="5377069" y="5508269"/>
                <a:ext cx="655983" cy="300637"/>
              </a:xfrm>
              <a:prstGeom prst="homePlate">
                <a:avLst/>
              </a:prstGeom>
              <a:solidFill>
                <a:srgbClr val="8BE1FF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59FC9E-D82F-4ABF-9BCD-4A9A147D24B1}"/>
                  </a:ext>
                </a:extLst>
              </p:cNvPr>
              <p:cNvSpPr/>
              <p:nvPr/>
            </p:nvSpPr>
            <p:spPr>
              <a:xfrm>
                <a:off x="5705060" y="5562267"/>
                <a:ext cx="172276" cy="20740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</p:grpSp>
      <p:sp>
        <p:nvSpPr>
          <p:cNvPr id="2" name="TextBox 321">
            <a:extLst>
              <a:ext uri="{FF2B5EF4-FFF2-40B4-BE49-F238E27FC236}">
                <a16:creationId xmlns:a16="http://schemas.microsoft.com/office/drawing/2014/main" id="{289E0FC4-8EFC-919C-659B-4224A87C1B44}"/>
              </a:ext>
            </a:extLst>
          </p:cNvPr>
          <p:cNvSpPr txBox="1"/>
          <p:nvPr/>
        </p:nvSpPr>
        <p:spPr>
          <a:xfrm>
            <a:off x="7884010" y="3444955"/>
            <a:ext cx="1469953" cy="12759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b="1" kern="1200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6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481624-C246-64C7-6173-D6A7DCC93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530" y="7822917"/>
            <a:ext cx="4925740" cy="453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Callout 30">
                <a:extLst>
                  <a:ext uri="{FF2B5EF4-FFF2-40B4-BE49-F238E27FC236}">
                    <a16:creationId xmlns:a16="http://schemas.microsoft.com/office/drawing/2014/main" id="{C1BDD651-C3F9-A43D-3F36-58CDFC1B774D}"/>
                  </a:ext>
                </a:extLst>
              </p:cNvPr>
              <p:cNvSpPr/>
              <p:nvPr/>
            </p:nvSpPr>
            <p:spPr>
              <a:xfrm>
                <a:off x="775898" y="3444955"/>
                <a:ext cx="11416102" cy="4089253"/>
              </a:xfrm>
              <a:prstGeom prst="wedgeEllipseCallout">
                <a:avLst>
                  <a:gd name="adj1" fmla="val 15451"/>
                  <a:gd name="adj2" fmla="val 72132"/>
                </a:avLst>
              </a:prstGeom>
              <a:ln w="57150">
                <a:solidFill>
                  <a:srgbClr val="0000CC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5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8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5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8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5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5800" b="1" i="1"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8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5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8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5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5800" b="1" i="1"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8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5800" b="1" i="1">
                            <a:latin typeface="Cambria Math"/>
                          </a:rPr>
                          <m:t>𝒂</m:t>
                        </m:r>
                      </m:e>
                    </m:func>
                    <m:func>
                      <m:funcPr>
                        <m:ctrlPr>
                          <a:rPr lang="en-US" sz="5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8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5800" b="1" i="1">
                            <a:latin typeface="Cambria Math"/>
                          </a:rPr>
                          <m:t>𝒃</m:t>
                        </m:r>
                      </m:e>
                    </m:func>
                    <m:r>
                      <a:rPr lang="en-US" sz="5800" b="1" i="1">
                        <a:latin typeface="Cambria Math"/>
                      </a:rPr>
                      <m:t>;</m:t>
                    </m:r>
                    <m:func>
                      <m:funcPr>
                        <m:ctrlPr>
                          <a:rPr lang="en-US" sz="5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8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5800" b="1" i="1">
                            <a:latin typeface="Cambria Math"/>
                          </a:rPr>
                          <m:t>𝒂</m:t>
                        </m:r>
                      </m:e>
                    </m:func>
                    <m:func>
                      <m:funcPr>
                        <m:ctrlPr>
                          <a:rPr lang="en-US" sz="5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8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5800" b="1" i="1">
                            <a:latin typeface="Cambria Math"/>
                          </a:rPr>
                          <m:t>𝒃</m:t>
                        </m:r>
                      </m:e>
                    </m:func>
                  </m:oMath>
                </a14:m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sz="5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Oval Callout 30">
                <a:extLst>
                  <a:ext uri="{FF2B5EF4-FFF2-40B4-BE49-F238E27FC236}">
                    <a16:creationId xmlns:a16="http://schemas.microsoft.com/office/drawing/2014/main" id="{C1BDD651-C3F9-A43D-3F36-58CDFC1B77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98" y="3444955"/>
                <a:ext cx="11416102" cy="4089253"/>
              </a:xfrm>
              <a:prstGeom prst="wedgeEllipseCallout">
                <a:avLst>
                  <a:gd name="adj1" fmla="val 15451"/>
                  <a:gd name="adj2" fmla="val 72132"/>
                </a:avLst>
              </a:prstGeom>
              <a:blipFill>
                <a:blip r:embed="rId4"/>
                <a:stretch>
                  <a:fillRect/>
                </a:stretch>
              </a:blipFill>
              <a:ln w="57150"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Callout 30">
                <a:extLst>
                  <a:ext uri="{FF2B5EF4-FFF2-40B4-BE49-F238E27FC236}">
                    <a16:creationId xmlns:a16="http://schemas.microsoft.com/office/drawing/2014/main" id="{245C7634-D48C-4270-D030-1B3D4CBEE3ED}"/>
                  </a:ext>
                </a:extLst>
              </p:cNvPr>
              <p:cNvSpPr/>
              <p:nvPr/>
            </p:nvSpPr>
            <p:spPr>
              <a:xfrm>
                <a:off x="13145364" y="3537412"/>
                <a:ext cx="10726248" cy="4775053"/>
              </a:xfrm>
              <a:prstGeom prst="wedgeEllipseCallout">
                <a:avLst>
                  <a:gd name="adj1" fmla="val -93609"/>
                  <a:gd name="adj2" fmla="val 60475"/>
                </a:avLst>
              </a:prstGeom>
              <a:ln w="76200"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5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5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cộng</a:t>
                </a:r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8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5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8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5800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5800" b="1" i="1"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8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5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5800" b="1" i="1">
                                <a:latin typeface="Cambria Math"/>
                              </a:rPr>
                              <m:t>𝒂</m:t>
                            </m:r>
                            <m:r>
                              <a:rPr lang="en-US" sz="58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5800" b="1" i="1">
                                <a:latin typeface="Cambria Math"/>
                              </a:rPr>
                              <m:t>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5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5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5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8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5800" b="1" i="1">
                            <a:latin typeface="Cambria Math"/>
                          </a:rPr>
                          <m:t>𝒂</m:t>
                        </m:r>
                      </m:e>
                    </m:func>
                    <m:func>
                      <m:funcPr>
                        <m:ctrlPr>
                          <a:rPr lang="en-US" sz="5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58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5800" b="1" i="1">
                            <a:latin typeface="Cambria Math"/>
                          </a:rPr>
                          <m:t>𝒃</m:t>
                        </m:r>
                      </m:e>
                    </m:func>
                  </m:oMath>
                </a14:m>
                <a:r>
                  <a:rPr lang="en-US" sz="5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endParaRPr lang="en-US" sz="5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Oval Callout 30">
                <a:extLst>
                  <a:ext uri="{FF2B5EF4-FFF2-40B4-BE49-F238E27FC236}">
                    <a16:creationId xmlns:a16="http://schemas.microsoft.com/office/drawing/2014/main" id="{245C7634-D48C-4270-D030-1B3D4CBEE3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5364" y="3537412"/>
                <a:ext cx="10726248" cy="4775053"/>
              </a:xfrm>
              <a:prstGeom prst="wedgeEllipseCallout">
                <a:avLst>
                  <a:gd name="adj1" fmla="val -93609"/>
                  <a:gd name="adj2" fmla="val 60475"/>
                </a:avLst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5409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570896" y="2120915"/>
            <a:ext cx="23309364" cy="1683453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2868892" y="4441536"/>
            <a:ext cx="19288558" cy="2144810"/>
            <a:chOff x="-4330729" y="4142055"/>
            <a:chExt cx="19288558" cy="2144810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142055"/>
              <a:ext cx="19288558" cy="2144810"/>
              <a:chOff x="-2136959" y="2002571"/>
              <a:chExt cx="9644279" cy="1072405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02571"/>
                <a:ext cx="1980000" cy="1054117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04067"/>
                <a:ext cx="1980000" cy="1070909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10565"/>
                <a:ext cx="1980000" cy="1046123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02571"/>
                <a:ext cx="1980000" cy="1054117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708232" y="4263438"/>
                  <a:ext cx="4312161" cy="147521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𝟕</m:t>
                            </m:r>
                          </m:num>
                          <m:den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708232" y="4263438"/>
                  <a:ext cx="4312161" cy="14752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397084" y="4267975"/>
                  <a:ext cx="3821526" cy="168046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  <m:rad>
                              <m:radPr>
                                <m:degHide m:val="on"/>
                                <m:ctrlPr>
                                  <a:rPr lang="en-US" sz="4800" b="1" i="1" kern="120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800" b="1" i="1" kern="1200" smtClean="0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Tahoma" panose="020B0604030504040204" pitchFamily="34" charset="0"/>
                                    <a:cs typeface="Tahoma" panose="020B0604030504040204" pitchFamily="34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𝟗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7084" y="4267975"/>
                  <a:ext cx="3821526" cy="168046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2556705" y="4662494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4129592" y="2355021"/>
                <a:ext cx="20757951" cy="1136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góc </a:t>
                </a:r>
                <a:r>
                  <a:rPr lang="en-US" sz="4300" b="1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</m:oMath>
                </a14:m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300" b="1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𝒔𝒊𝒏</m:t>
                    </m:r>
                    <m:r>
                      <a:rPr lang="en-US" sz="4800" b="1" i="1" kern="1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4800" b="1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=−</m:t>
                    </m:r>
                    <m:f>
                      <m:fPr>
                        <m:ctrlPr>
                          <a:rPr lang="en-US" sz="4400" b="1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  </m:t>
                    </m:r>
                    <m:d>
                      <m:dPr>
                        <m:ctrlPr>
                          <a:rPr lang="en-US" sz="4400" b="1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  <m:r>
                          <a:rPr lang="en-US" sz="4400" b="1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&lt;</m:t>
                        </m:r>
                        <m:r>
                          <a:rPr lang="en-US" sz="4400" b="1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𝜶</m:t>
                        </m:r>
                        <m:r>
                          <a:rPr lang="en-US" sz="4400" b="1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&lt;</m:t>
                        </m:r>
                        <m:f>
                          <m:fPr>
                            <m:ctrlPr>
                              <a:rPr lang="en-US" sz="4400" b="1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  <m:r>
                              <a:rPr lang="en-US" sz="4400" b="1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 kern="12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300" b="1" kern="1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3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r>
                      <a:rPr lang="en-US" sz="4800" b="1" i="1" kern="120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kern="1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</m:oMath>
                </a14:m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592" y="2355021"/>
                <a:ext cx="20757951" cy="1136401"/>
              </a:xfrm>
              <a:prstGeom prst="rect">
                <a:avLst/>
              </a:prstGeom>
              <a:blipFill>
                <a:blip r:embed="rId5"/>
                <a:stretch>
                  <a:fillRect l="-1145" b="-6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428460" y="1996328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12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427"/>
              <a:chOff x="739068" y="1515168"/>
              <a:chExt cx="7220702" cy="9604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5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2177278">
                  <a:buClrTx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en-US" sz="4400" b="1" kern="120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TRẮC NGHIỆM</a:t>
                </a:r>
                <a:endParaRPr kumimoji="0" lang="en-US" sz="4400" b="1" i="0" u="none" strike="noStrike" kern="1200" cap="none" spc="0" normalizeH="0" baseline="0" noProof="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202755" y="6668605"/>
            <a:ext cx="23862374" cy="6791001"/>
            <a:chOff x="48567" y="4381499"/>
            <a:chExt cx="23018772" cy="6791000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6230943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811760" y="7130276"/>
                <a:ext cx="21520008" cy="6212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   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Vì</a:t>
                </a:r>
                <a14:m>
                  <m:oMath xmlns:m="http://schemas.openxmlformats.org/officeDocument/2006/math">
                    <m:r>
                      <a:rPr lang="en-US" sz="4800" b="1" i="0" kern="12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800" b="1" i="1" kern="1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𝝅</m:t>
                    </m:r>
                    <m:r>
                      <a:rPr lang="en-US" sz="5400" b="1" i="1" kern="1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en-US" sz="5400" b="1" i="1" kern="1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5400" b="1" i="1" kern="1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&lt;</m:t>
                    </m:r>
                    <m:f>
                      <m:fPr>
                        <m:ctrlPr>
                          <a:rPr lang="en-US" sz="5400" b="1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400" b="1" i="1" kern="12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  <m:r>
                          <a:rPr lang="en-US" sz="5400" b="1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5400" b="1" i="1" kern="12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nên</a:t>
                </a:r>
                <a:r>
                  <a:rPr kumimoji="0" lang="en-US" sz="4800" b="1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𝒄𝒐𝒔</m:t>
                    </m:r>
                    <m:r>
                      <a:rPr kumimoji="0" lang="en-US" sz="54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𝜶</m:t>
                    </m:r>
                    <m:r>
                      <a:rPr kumimoji="0" lang="en-US" sz="54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=−</m:t>
                    </m:r>
                    <m:rad>
                      <m:radPr>
                        <m:degHide m:val="on"/>
                        <m:ctrlP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  <m:t>𝟏</m:t>
                        </m:r>
                        <m: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5400" b="1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kumimoji="0" lang="en-US" sz="5400" b="1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Arial"/>
                              </a:rPr>
                              <m:t>𝒔𝒊𝒏</m:t>
                            </m:r>
                          </m:e>
                          <m:sup>
                            <m:r>
                              <a:rPr kumimoji="0" lang="en-US" sz="5400" b="1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Arial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  <m:t>𝜶</m:t>
                        </m:r>
                      </m:e>
                    </m:rad>
                    <m:r>
                      <a:rPr kumimoji="0" lang="en-US" sz="54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=−</m:t>
                    </m:r>
                    <m:rad>
                      <m:radPr>
                        <m:degHide m:val="on"/>
                        <m:ctrlP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  <m:t>𝟏</m:t>
                        </m:r>
                        <m: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5400" b="1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Aria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en-US" sz="5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5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5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5400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sz="5400" b="1" i="1" u="none" strike="noStrike" kern="0" cap="none" spc="0" normalizeH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  <a:sym typeface="Arial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kumimoji="0" lang="en-US" sz="54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=−</m:t>
                    </m:r>
                    <m:f>
                      <m:fPr>
                        <m:ctrlP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5400" b="1" i="1" kern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400" b="1" i="1" kern="12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kumimoji="0" lang="en-US" sz="5400" b="1" i="1" u="none" strike="noStrike" kern="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  <a:sym typeface="Arial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800" b="1" i="0" u="none" strike="noStrike" kern="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Cambria Math" panose="02040503050406030204" pitchFamily="18" charset="0"/>
                  <a:cs typeface="Tahoma" panose="020B0604030504040204" pitchFamily="34" charset="0"/>
                  <a:sym typeface="Arial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𝒔𝒊𝒏</m:t>
                      </m:r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𝟐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𝜶</m:t>
                      </m:r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=</m:t>
                      </m:r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𝟐</m:t>
                      </m:r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𝒔𝒊𝒏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𝜶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𝒄𝒐𝒔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𝜶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 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760" y="7130276"/>
                <a:ext cx="21520008" cy="6212406"/>
              </a:xfrm>
              <a:prstGeom prst="rect">
                <a:avLst/>
              </a:prstGeom>
              <a:blipFill>
                <a:blip r:embed="rId8"/>
                <a:stretch>
                  <a:fillRect l="-1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3353313" y="4499520"/>
                <a:ext cx="3821526" cy="1680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120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  <m:rad>
                            <m:radPr>
                              <m:degHide m:val="on"/>
                              <m:ctrlPr>
                                <a:rPr lang="en-US" sz="4800" b="1" i="1" kern="120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800" b="1" i="1" kern="1200" smtClean="0">
                                  <a:solidFill>
                                    <a:srgbClr val="FFFFFF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e>
                          </m:rad>
                        </m:num>
                        <m:den>
                          <m: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313" y="4499520"/>
                <a:ext cx="3821526" cy="16804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D13FDD36-A879-F623-EB4C-3261EA2BF4C8}"/>
                  </a:ext>
                </a:extLst>
              </p:cNvPr>
              <p:cNvSpPr/>
              <p:nvPr/>
            </p:nvSpPr>
            <p:spPr>
              <a:xfrm>
                <a:off x="18453317" y="4522680"/>
                <a:ext cx="3821526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D13FDD36-A879-F623-EB4C-3261EA2BF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3317" y="4522680"/>
                <a:ext cx="3821526" cy="14800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227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570896" y="2120915"/>
            <a:ext cx="23309364" cy="1683453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2868892" y="4441536"/>
            <a:ext cx="19288558" cy="2144810"/>
            <a:chOff x="-4330729" y="4142055"/>
            <a:chExt cx="19288558" cy="2144810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142055"/>
              <a:ext cx="19288558" cy="2144810"/>
              <a:chOff x="-2136959" y="2002571"/>
              <a:chExt cx="9644279" cy="1072405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02571"/>
                <a:ext cx="1980000" cy="1054117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04067"/>
                <a:ext cx="1980000" cy="1070909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10565"/>
                <a:ext cx="1980000" cy="1046123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02571"/>
                <a:ext cx="1980000" cy="1054117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708232" y="4234863"/>
                  <a:ext cx="4312161" cy="14800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𝟐</m:t>
                            </m:r>
                          </m:num>
                          <m:den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𝒔𝒊𝒏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𝟐</m:t>
                            </m:r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708232" y="4234863"/>
                  <a:ext cx="4312161" cy="14800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397084" y="4267975"/>
                  <a:ext cx="3821526" cy="14800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𝒔𝒊𝒏</m:t>
                            </m:r>
                            <m: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𝟐</m:t>
                            </m:r>
                            <m: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7084" y="4267975"/>
                  <a:ext cx="3821526" cy="14800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2868892" y="4692523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noProof="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4129592" y="2355021"/>
                <a:ext cx="207579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en-US" sz="5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kumimoji="0" lang="en-US" sz="5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𝒕𝒂𝒏𝒙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𝒄𝒐𝒕𝒙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592" y="2355021"/>
                <a:ext cx="20757951" cy="923330"/>
              </a:xfrm>
              <a:prstGeom prst="rect">
                <a:avLst/>
              </a:prstGeom>
              <a:blipFill>
                <a:blip r:embed="rId5"/>
                <a:stretch>
                  <a:fillRect l="-1556" t="-1973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428460" y="1996328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13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427"/>
              <a:chOff x="739068" y="1515168"/>
              <a:chExt cx="7220702" cy="9604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5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2177278">
                  <a:buClrTx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en-US" sz="4400" b="1" kern="120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TRẮC NGHIỆM</a:t>
                </a:r>
                <a:endParaRPr kumimoji="0" lang="en-US" sz="4400" b="1" i="0" u="none" strike="noStrike" kern="1200" cap="none" spc="0" normalizeH="0" baseline="0" noProof="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202755" y="6668605"/>
            <a:ext cx="23862374" cy="6791001"/>
            <a:chOff x="48567" y="4381499"/>
            <a:chExt cx="23018772" cy="6791000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6230943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431996" y="7847012"/>
                <a:ext cx="21520008" cy="3582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𝒕𝒂𝒏𝒙</m:t>
                      </m:r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+</m:t>
                      </m:r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𝒄𝒐𝒕𝒙</m:t>
                      </m:r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𝒔𝒊𝒏𝒙</m:t>
                          </m:r>
                        </m:num>
                        <m:den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𝒄𝒐𝒔𝒙</m:t>
                          </m:r>
                        </m:den>
                      </m:f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den>
                      </m:f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5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num>
                        <m:den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𝒔𝒊𝒏𝒙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𝒄𝒐𝒔𝒙</m:t>
                          </m:r>
                        </m:den>
                      </m:f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5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  <m:r>
                            <a:rPr lang="en-US" sz="5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5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𝒔𝒊𝒏𝒙</m:t>
                          </m:r>
                          <m:r>
                            <a:rPr lang="en-US" sz="5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  <m:r>
                            <a:rPr lang="en-US" sz="5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𝒄𝒐𝒔𝒙</m:t>
                          </m:r>
                        </m:den>
                      </m:f>
                      <m:r>
                        <a:rPr lang="en-US" sz="5400" b="1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 kern="12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5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  <m:r>
                            <a:rPr lang="en-US" sz="5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5400" b="1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996" y="7847012"/>
                <a:ext cx="21520008" cy="35828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3353313" y="4499520"/>
                <a:ext cx="3821526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313" y="4499520"/>
                <a:ext cx="3821526" cy="1480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D13FDD36-A879-F623-EB4C-3261EA2BF4C8}"/>
                  </a:ext>
                </a:extLst>
              </p:cNvPr>
              <p:cNvSpPr/>
              <p:nvPr/>
            </p:nvSpPr>
            <p:spPr>
              <a:xfrm>
                <a:off x="18453317" y="4522680"/>
                <a:ext cx="3821526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𝒄𝒐𝒔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𝟐</m:t>
                          </m:r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D13FDD36-A879-F623-EB4C-3261EA2BF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3317" y="4522680"/>
                <a:ext cx="3821526" cy="14800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360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570896" y="2120915"/>
            <a:ext cx="23309364" cy="1683453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2868892" y="4441536"/>
            <a:ext cx="19288558" cy="2144810"/>
            <a:chOff x="-4330729" y="4142055"/>
            <a:chExt cx="19288558" cy="2144810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142055"/>
              <a:ext cx="19288558" cy="2144810"/>
              <a:chOff x="-2136959" y="2002571"/>
              <a:chExt cx="9644279" cy="1072405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02571"/>
                <a:ext cx="1980000" cy="1054117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04067"/>
                <a:ext cx="1980000" cy="1070909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10565"/>
                <a:ext cx="1980000" cy="1046123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02571"/>
                <a:ext cx="1980000" cy="1054117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708232" y="4234863"/>
                  <a:ext cx="4312161" cy="14800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708232" y="4234863"/>
                  <a:ext cx="4312161" cy="14800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397084" y="4267975"/>
                  <a:ext cx="3821526" cy="14800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7084" y="4267975"/>
                  <a:ext cx="3821526" cy="14800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7482180" y="4667642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4129592" y="2355021"/>
                <a:ext cx="20757951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5400" b="1" kern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kumimoji="0" lang="en-US" sz="5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d>
                      <m:dPr>
                        <m:ctrlPr>
                          <a:rPr kumimoji="0" lang="en-US" sz="5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kumimoji="0" lang="en-US" sz="5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kumimoji="0" lang="en-US" sz="5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kumimoji="0" lang="en-US" sz="5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d>
                      <m:dPr>
                        <m:ctrlPr>
                          <a:rPr kumimoji="0" lang="en-US" sz="5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kumimoji="0" lang="en-US" sz="5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>
                          <a:rPr kumimoji="0" lang="en-US" sz="5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kumimoji="0" lang="en-US" sz="5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𝒃</m:t>
                        </m:r>
                      </m:e>
                    </m:d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en-US" sz="5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54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kumimoji="0" lang="en-US" sz="5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𝒄𝒐𝒔𝒂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𝒄𝒐𝒔𝒃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592" y="2355021"/>
                <a:ext cx="20757951" cy="1288686"/>
              </a:xfrm>
              <a:prstGeom prst="rect">
                <a:avLst/>
              </a:prstGeom>
              <a:blipFill>
                <a:blip r:embed="rId5"/>
                <a:stretch>
                  <a:fillRect l="-1556" t="-943" b="-1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428460" y="1996328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14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427"/>
              <a:chOff x="739068" y="1515168"/>
              <a:chExt cx="7220702" cy="9604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5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2177278">
                  <a:buClrTx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en-US" sz="4400" b="1" kern="120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TRẮC NGHIỆM</a:t>
                </a:r>
                <a:endParaRPr kumimoji="0" lang="en-US" sz="4400" b="1" i="0" u="none" strike="noStrike" kern="1200" cap="none" spc="0" normalizeH="0" baseline="0" noProof="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202755" y="6668605"/>
            <a:ext cx="23862374" cy="6791001"/>
            <a:chOff x="48567" y="4381499"/>
            <a:chExt cx="23018772" cy="6791000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6230943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431996" y="7847012"/>
                <a:ext cx="21520008" cy="3850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𝒄𝒐𝒔𝒂</m:t>
                      </m:r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.</m:t>
                      </m:r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𝒄𝒐𝒔𝒃</m:t>
                      </m:r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𝒄𝒐𝒔</m:t>
                          </m:r>
                          <m:d>
                            <m:dPr>
                              <m:ctrlP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𝒂</m:t>
                              </m:r>
                              <m: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+</m:t>
                              </m:r>
                              <m: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𝒃</m:t>
                              </m:r>
                            </m:e>
                          </m:d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𝒄𝒐𝒔</m:t>
                          </m:r>
                          <m:d>
                            <m:dPr>
                              <m:ctrlP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𝒂</m:t>
                              </m:r>
                              <m: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−</m:t>
                              </m:r>
                              <m: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𝒃</m:t>
                              </m:r>
                            </m:e>
                          </m:d>
                        </m:e>
                      </m:d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𝟏</m:t>
                          </m:r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996" y="7847012"/>
                <a:ext cx="21520008" cy="38504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3353313" y="4499520"/>
                <a:ext cx="3821526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120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313" y="4499520"/>
                <a:ext cx="3821526" cy="1480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D13FDD36-A879-F623-EB4C-3261EA2BF4C8}"/>
                  </a:ext>
                </a:extLst>
              </p:cNvPr>
              <p:cNvSpPr/>
              <p:nvPr/>
            </p:nvSpPr>
            <p:spPr>
              <a:xfrm>
                <a:off x="18453317" y="4522680"/>
                <a:ext cx="3821526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D13FDD36-A879-F623-EB4C-3261EA2BF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3317" y="4522680"/>
                <a:ext cx="3821526" cy="14800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194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41">
            <a:extLst>
              <a:ext uri="{FF2B5EF4-FFF2-40B4-BE49-F238E27FC236}">
                <a16:creationId xmlns:a16="http://schemas.microsoft.com/office/drawing/2014/main" id="{55FE2A71-303D-D9D7-93EA-93DDADC542EF}"/>
              </a:ext>
            </a:extLst>
          </p:cNvPr>
          <p:cNvSpPr/>
          <p:nvPr/>
        </p:nvSpPr>
        <p:spPr>
          <a:xfrm>
            <a:off x="370871" y="2120915"/>
            <a:ext cx="23309364" cy="2254351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 cap="flat" cmpd="sng" algn="ctr">
            <a:solidFill>
              <a:srgbClr val="91720D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ACB9A7-31F6-413A-653F-3120206F375B}"/>
              </a:ext>
            </a:extLst>
          </p:cNvPr>
          <p:cNvGrpSpPr/>
          <p:nvPr/>
        </p:nvGrpSpPr>
        <p:grpSpPr>
          <a:xfrm>
            <a:off x="2871622" y="4938145"/>
            <a:ext cx="19288558" cy="2144810"/>
            <a:chOff x="-4330729" y="4142055"/>
            <a:chExt cx="19288558" cy="2144810"/>
          </a:xfrm>
          <a:solidFill>
            <a:srgbClr val="5F8D2E"/>
          </a:solidFill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64E7AE0-29F0-67EE-2BDE-1C6DA81AC7A4}"/>
                </a:ext>
              </a:extLst>
            </p:cNvPr>
            <p:cNvGrpSpPr/>
            <p:nvPr/>
          </p:nvGrpSpPr>
          <p:grpSpPr>
            <a:xfrm>
              <a:off x="-4330729" y="4142055"/>
              <a:ext cx="19288558" cy="2144810"/>
              <a:chOff x="-2136959" y="2002571"/>
              <a:chExt cx="9644279" cy="1072405"/>
            </a:xfrm>
            <a:grp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DCEEA44-5419-3143-0113-7D2C87D5BA5C}"/>
                  </a:ext>
                </a:extLst>
              </p:cNvPr>
              <p:cNvSpPr/>
              <p:nvPr/>
            </p:nvSpPr>
            <p:spPr>
              <a:xfrm>
                <a:off x="586395" y="2002571"/>
                <a:ext cx="1980000" cy="1054117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C3740E9-E1B9-CFE6-3707-E799F2A4A9B4}"/>
                  </a:ext>
                </a:extLst>
              </p:cNvPr>
              <p:cNvSpPr/>
              <p:nvPr/>
            </p:nvSpPr>
            <p:spPr>
              <a:xfrm>
                <a:off x="-1843997" y="2004067"/>
                <a:ext cx="1980000" cy="1070909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AB02E8A-98A3-3349-0AB3-0EE3BB8DE742}"/>
                  </a:ext>
                </a:extLst>
              </p:cNvPr>
              <p:cNvSpPr/>
              <p:nvPr/>
            </p:nvSpPr>
            <p:spPr>
              <a:xfrm>
                <a:off x="278103" y="2130438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5B15B-4A82-EBE8-A3F1-2012E9B75319}"/>
                  </a:ext>
                </a:extLst>
              </p:cNvPr>
              <p:cNvSpPr/>
              <p:nvPr/>
            </p:nvSpPr>
            <p:spPr>
              <a:xfrm>
                <a:off x="-2136959" y="2119613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A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E050644-61B5-E533-3DC7-306A035A688F}"/>
                  </a:ext>
                </a:extLst>
              </p:cNvPr>
              <p:cNvSpPr/>
              <p:nvPr/>
            </p:nvSpPr>
            <p:spPr>
              <a:xfrm>
                <a:off x="3003077" y="2010565"/>
                <a:ext cx="1980000" cy="1046123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6CF1215-B085-6D89-EF3B-1C8F9621E550}"/>
                  </a:ext>
                </a:extLst>
              </p:cNvPr>
              <p:cNvSpPr/>
              <p:nvPr/>
            </p:nvSpPr>
            <p:spPr>
              <a:xfrm>
                <a:off x="2714477" y="2138432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E60EA91-AFE1-46D0-9154-AA9686709442}"/>
                  </a:ext>
                </a:extLst>
              </p:cNvPr>
              <p:cNvSpPr/>
              <p:nvPr/>
            </p:nvSpPr>
            <p:spPr>
              <a:xfrm>
                <a:off x="5527320" y="2002571"/>
                <a:ext cx="1980000" cy="1054117"/>
              </a:xfrm>
              <a:prstGeom prst="rect">
                <a:avLst/>
              </a:prstGeom>
              <a:solidFill>
                <a:srgbClr val="006600"/>
              </a:solidFill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C090F5F-EB69-D7E6-2B5E-803A942B4FC0}"/>
                  </a:ext>
                </a:extLst>
              </p:cNvPr>
              <p:cNvSpPr/>
              <p:nvPr/>
            </p:nvSpPr>
            <p:spPr>
              <a:xfrm>
                <a:off x="5169685" y="2117149"/>
                <a:ext cx="544265" cy="500266"/>
              </a:xfrm>
              <a:prstGeom prst="ellipse">
                <a:avLst/>
              </a:prstGeom>
              <a:solidFill>
                <a:srgbClr val="006600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D</a:t>
                </a:r>
                <a:endParaRPr kumimoji="0" lang="en-US" sz="6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/>
                <p:nvPr/>
              </p:nvSpPr>
              <p:spPr>
                <a:xfrm>
                  <a:off x="-3708232" y="4234863"/>
                  <a:ext cx="4312161" cy="14800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𝟑</m:t>
                            </m:r>
                          </m:num>
                          <m:den>
                            <m:r>
                              <a:rPr kumimoji="0" lang="en-US" sz="4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FFFF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  <a:sym typeface="Arial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394C6D3-FF37-C5E7-C606-CF2640B619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708232" y="4234863"/>
                  <a:ext cx="4312161" cy="14800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/>
                <p:nvPr/>
              </p:nvSpPr>
              <p:spPr>
                <a:xfrm>
                  <a:off x="1397084" y="4267975"/>
                  <a:ext cx="3821526" cy="14800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lvl="0" algn="ctr" defTabSz="2177278">
                    <a:buClrTx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800" b="1" i="1" kern="1200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A064AC40-9B4C-9EC2-5C70-524A8E691D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7084" y="4267975"/>
                  <a:ext cx="3821526" cy="148002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8A26F18B-950F-1229-9597-118F0FA7B802}"/>
              </a:ext>
            </a:extLst>
          </p:cNvPr>
          <p:cNvSpPr/>
          <p:nvPr/>
        </p:nvSpPr>
        <p:spPr>
          <a:xfrm>
            <a:off x="17483972" y="5207857"/>
            <a:ext cx="1088530" cy="1000532"/>
          </a:xfrm>
          <a:prstGeom prst="ellipse">
            <a:avLst/>
          </a:prstGeom>
          <a:solidFill>
            <a:srgbClr val="FF0000"/>
          </a:solidFill>
          <a:ln w="57150" cap="flat" cmpd="sng" algn="ctr">
            <a:solidFill>
              <a:sysClr val="window" lastClr="FFFFFF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400" b="1" kern="1200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kumimoji="0" lang="en-US" sz="6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/>
              <p:nvPr/>
            </p:nvSpPr>
            <p:spPr>
              <a:xfrm>
                <a:off x="4212901" y="2128446"/>
                <a:ext cx="20757951" cy="2104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sz="4800" b="1" kern="1200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kern="1200" noProof="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800" b="1" kern="1200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noProof="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kern="1200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noProof="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nhọn</a:t>
                </a:r>
                <a:r>
                  <a:rPr lang="en-US" sz="4800" b="1" kern="1200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kern="1200" noProof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en-US" sz="4800" b="1" kern="1200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kern="1200" noProof="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kern="1200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kern="1200" noProof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</m:oMath>
                </a14:m>
                <a:r>
                  <a:rPr lang="en-US" sz="4800" b="1" kern="1200" noProof="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800" b="1" kern="1200" noProof="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𝒄𝒐𝒔𝒂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400" b="1" i="1" kern="120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kern="120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𝒄𝒐𝒔𝒃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kumimoji="0" lang="en-US" sz="54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den>
                    </m:f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lvl="0"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kumimoji="0" lang="en-US" sz="48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).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kumimoji="0" lang="en-US" sz="5400" b="1" i="1" u="none" strike="noStrike" kern="120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0FB2F11-95C4-2F14-8423-2E196BEFE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2901" y="2128446"/>
                <a:ext cx="20757951" cy="2104550"/>
              </a:xfrm>
              <a:prstGeom prst="rect">
                <a:avLst/>
              </a:prstGeom>
              <a:blipFill>
                <a:blip r:embed="rId5"/>
                <a:stretch>
                  <a:fillRect l="-132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9862314-8DFC-FCE6-3FE8-67C65CD08E36}"/>
              </a:ext>
            </a:extLst>
          </p:cNvPr>
          <p:cNvGrpSpPr/>
          <p:nvPr/>
        </p:nvGrpSpPr>
        <p:grpSpPr>
          <a:xfrm>
            <a:off x="428460" y="1996328"/>
            <a:ext cx="3701132" cy="1060654"/>
            <a:chOff x="1171059" y="3991939"/>
            <a:chExt cx="3701132" cy="913062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AA3CB5-2770-F36E-7612-4227C6A7C50A}"/>
                </a:ext>
              </a:extLst>
            </p:cNvPr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6E795B17-2213-BA0F-A0A5-676340326B19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ysClr val="window" lastClr="FFFFFF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545B05-8386-16B3-8F5D-8FECB24AA383}"/>
                  </a:ext>
                </a:extLst>
              </p:cNvPr>
              <p:cNvSpPr txBox="1"/>
              <p:nvPr/>
            </p:nvSpPr>
            <p:spPr>
              <a:xfrm>
                <a:off x="2745911" y="4456598"/>
                <a:ext cx="2793030" cy="609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15</a:t>
                </a:r>
              </a:p>
            </p:txBody>
          </p: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516F8211-2BD7-94EE-9406-B24DC54C3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6" name="Group 47">
            <a:extLst>
              <a:ext uri="{FF2B5EF4-FFF2-40B4-BE49-F238E27FC236}">
                <a16:creationId xmlns:a16="http://schemas.microsoft.com/office/drawing/2014/main" id="{B6C56E29-C6BF-7AA5-603C-7441AC93E516}"/>
              </a:ext>
            </a:extLst>
          </p:cNvPr>
          <p:cNvGrpSpPr/>
          <p:nvPr/>
        </p:nvGrpSpPr>
        <p:grpSpPr>
          <a:xfrm>
            <a:off x="7946319" y="77014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47" name="Freeform 71">
              <a:extLst>
                <a:ext uri="{FF2B5EF4-FFF2-40B4-BE49-F238E27FC236}">
                  <a16:creationId xmlns:a16="http://schemas.microsoft.com/office/drawing/2014/main" id="{45FE6FBD-BDD4-8607-D10F-0E8ADDB5A6E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8" name="Group 30">
              <a:extLst>
                <a:ext uri="{FF2B5EF4-FFF2-40B4-BE49-F238E27FC236}">
                  <a16:creationId xmlns:a16="http://schemas.microsoft.com/office/drawing/2014/main" id="{FE207EAB-FAA4-CF01-A4F1-4040E2DBECC9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427"/>
              <a:chOff x="739068" y="1515168"/>
              <a:chExt cx="7220702" cy="960427"/>
            </a:xfrm>
            <a:grpFill/>
          </p:grpSpPr>
          <p:sp>
            <p:nvSpPr>
              <p:cNvPr id="49" name="Freeform 71">
                <a:extLst>
                  <a:ext uri="{FF2B5EF4-FFF2-40B4-BE49-F238E27FC236}">
                    <a16:creationId xmlns:a16="http://schemas.microsoft.com/office/drawing/2014/main" id="{63CF8E9F-3328-5FF4-B412-BB6378D82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Oval 72">
                <a:extLst>
                  <a:ext uri="{FF2B5EF4-FFF2-40B4-BE49-F238E27FC236}">
                    <a16:creationId xmlns:a16="http://schemas.microsoft.com/office/drawing/2014/main" id="{35C1FAA8-18B8-FF72-3A33-3111737EE7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Freeform 73">
                <a:extLst>
                  <a:ext uri="{FF2B5EF4-FFF2-40B4-BE49-F238E27FC236}">
                    <a16:creationId xmlns:a16="http://schemas.microsoft.com/office/drawing/2014/main" id="{631ED41F-D83B-D0F4-7E33-AE7CAB12F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Freeform 74">
                <a:extLst>
                  <a:ext uri="{FF2B5EF4-FFF2-40B4-BE49-F238E27FC236}">
                    <a16:creationId xmlns:a16="http://schemas.microsoft.com/office/drawing/2014/main" id="{70B5B299-CC3C-688D-1114-BBCADF099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Freeform 75">
                <a:extLst>
                  <a:ext uri="{FF2B5EF4-FFF2-40B4-BE49-F238E27FC236}">
                    <a16:creationId xmlns:a16="http://schemas.microsoft.com/office/drawing/2014/main" id="{23137481-5A45-A6B3-1DDC-DB4FFDBD6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Freeform 76">
                <a:extLst>
                  <a:ext uri="{FF2B5EF4-FFF2-40B4-BE49-F238E27FC236}">
                    <a16:creationId xmlns:a16="http://schemas.microsoft.com/office/drawing/2014/main" id="{B964250E-36E8-F511-306F-B10E70A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Freeform 77">
                <a:extLst>
                  <a:ext uri="{FF2B5EF4-FFF2-40B4-BE49-F238E27FC236}">
                    <a16:creationId xmlns:a16="http://schemas.microsoft.com/office/drawing/2014/main" id="{3FC5CC02-2F06-EA70-63CF-4920B2943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Freeform 78">
                <a:extLst>
                  <a:ext uri="{FF2B5EF4-FFF2-40B4-BE49-F238E27FC236}">
                    <a16:creationId xmlns:a16="http://schemas.microsoft.com/office/drawing/2014/main" id="{5B980DBF-2797-8745-21DC-F4F60E224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Freeform 79">
                <a:extLst>
                  <a:ext uri="{FF2B5EF4-FFF2-40B4-BE49-F238E27FC236}">
                    <a16:creationId xmlns:a16="http://schemas.microsoft.com/office/drawing/2014/main" id="{3D78220D-6C37-731F-3E6B-C26E909B6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Freeform 80">
                <a:extLst>
                  <a:ext uri="{FF2B5EF4-FFF2-40B4-BE49-F238E27FC236}">
                    <a16:creationId xmlns:a16="http://schemas.microsoft.com/office/drawing/2014/main" id="{0FB19CDA-FDF5-63E5-19D5-3696DD14CA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Freeform 81">
                <a:extLst>
                  <a:ext uri="{FF2B5EF4-FFF2-40B4-BE49-F238E27FC236}">
                    <a16:creationId xmlns:a16="http://schemas.microsoft.com/office/drawing/2014/main" id="{1F0592CE-DA00-5D79-B567-2FA1AA894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Freeform 82">
                <a:extLst>
                  <a:ext uri="{FF2B5EF4-FFF2-40B4-BE49-F238E27FC236}">
                    <a16:creationId xmlns:a16="http://schemas.microsoft.com/office/drawing/2014/main" id="{D4B85540-A29D-F83D-CAEE-BC404B96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TextBox 43">
                <a:extLst>
                  <a:ext uri="{FF2B5EF4-FFF2-40B4-BE49-F238E27FC236}">
                    <a16:creationId xmlns:a16="http://schemas.microsoft.com/office/drawing/2014/main" id="{2E941BB9-25AD-2343-FCAC-CB1030F735FD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541"/>
              </a:xfrm>
              <a:prstGeom prst="rect">
                <a:avLst/>
              </a:prstGeom>
              <a:grpFill/>
              <a:ln w="12700" cap="flat" cmpd="sng" algn="ctr">
                <a:solidFill>
                  <a:srgbClr val="A5A5A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 defTabSz="2177278">
                  <a:buClrTx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BÀI TẬP </a:t>
                </a:r>
                <a:r>
                  <a:rPr lang="en-US" sz="4400" b="1" kern="120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Calibri"/>
                    <a:ea typeface="Tahoma" panose="020B0604030504040204" pitchFamily="34" charset="0"/>
                    <a:cs typeface="Arial" panose="020B0604020202020204" pitchFamily="34" charset="0"/>
                  </a:rPr>
                  <a:t>TRẮC NGHIỆM</a:t>
                </a:r>
                <a:endParaRPr kumimoji="0" lang="en-US" sz="4400" b="1" i="0" u="none" strike="noStrike" kern="1200" cap="none" spc="0" normalizeH="0" baseline="0" noProof="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E2B0210-A332-C599-79A2-936FB3928C7F}"/>
              </a:ext>
            </a:extLst>
          </p:cNvPr>
          <p:cNvGrpSpPr/>
          <p:nvPr/>
        </p:nvGrpSpPr>
        <p:grpSpPr>
          <a:xfrm>
            <a:off x="159044" y="7481456"/>
            <a:ext cx="23862374" cy="6015569"/>
            <a:chOff x="48567" y="4381499"/>
            <a:chExt cx="23018772" cy="6015568"/>
          </a:xfrm>
          <a:solidFill>
            <a:srgbClr val="DAE3F3"/>
          </a:solidFill>
        </p:grpSpPr>
        <p:sp>
          <p:nvSpPr>
            <p:cNvPr id="63" name="Rounded Rectangle 52">
              <a:extLst>
                <a:ext uri="{FF2B5EF4-FFF2-40B4-BE49-F238E27FC236}">
                  <a16:creationId xmlns:a16="http://schemas.microsoft.com/office/drawing/2014/main" id="{8CAD35BB-7547-C1D8-C394-B1EA6D00959A}"/>
                </a:ext>
              </a:extLst>
            </p:cNvPr>
            <p:cNvSpPr/>
            <p:nvPr/>
          </p:nvSpPr>
          <p:spPr>
            <a:xfrm>
              <a:off x="385312" y="4941556"/>
              <a:ext cx="22682027" cy="5455511"/>
            </a:xfrm>
            <a:prstGeom prst="roundRect">
              <a:avLst>
                <a:gd name="adj" fmla="val 2239"/>
              </a:avLst>
            </a:prstGeom>
            <a:grpFill/>
            <a:ln w="28575" cap="flat" cmpd="sng" algn="ctr">
              <a:solidFill>
                <a:srgbClr val="A5A5A5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rPr>
                <a:t>         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8B1575B-C82F-8151-B14D-470FFD91A9A2}"/>
                </a:ext>
              </a:extLst>
            </p:cNvPr>
            <p:cNvGrpSpPr/>
            <p:nvPr/>
          </p:nvGrpSpPr>
          <p:grpSpPr>
            <a:xfrm>
              <a:off x="48567" y="4381499"/>
              <a:ext cx="3991940" cy="1079474"/>
              <a:chOff x="410517" y="4648199"/>
              <a:chExt cx="3991940" cy="1079474"/>
            </a:xfrm>
            <a:grpFill/>
          </p:grpSpPr>
          <p:sp>
            <p:nvSpPr>
              <p:cNvPr id="65" name="Freeform 20">
                <a:extLst>
                  <a:ext uri="{FF2B5EF4-FFF2-40B4-BE49-F238E27FC236}">
                    <a16:creationId xmlns:a16="http://schemas.microsoft.com/office/drawing/2014/main" id="{EAFE716F-C0AD-621B-6287-58AE2C5C2515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421084" y="3633167"/>
                <a:ext cx="966341" cy="2996405"/>
              </a:xfrm>
              <a:prstGeom prst="round1Rect">
                <a:avLst/>
              </a:prstGeom>
              <a:grpFill/>
              <a:ln w="57150">
                <a:solidFill>
                  <a:srgbClr val="70AD47">
                    <a:lumMod val="75000"/>
                  </a:srgb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0504338-166F-92DF-AE15-777AEB5E322D}"/>
                  </a:ext>
                </a:extLst>
              </p:cNvPr>
              <p:cNvSpPr txBox="1"/>
              <p:nvPr/>
            </p:nvSpPr>
            <p:spPr>
              <a:xfrm>
                <a:off x="1406054" y="4732063"/>
                <a:ext cx="2872839" cy="800219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  <a:sym typeface="Arial"/>
                  </a:rPr>
                  <a:t>Bài giải</a:t>
                </a:r>
                <a:endPara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  <a:sym typeface="Arial"/>
                </a:endParaRPr>
              </a:p>
            </p:txBody>
          </p: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07D70ED3-D667-7B65-6DF6-F35D442FD4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950" t="14860" r="18922" b="25555"/>
              <a:stretch/>
            </p:blipFill>
            <p:spPr>
              <a:xfrm>
                <a:off x="410517" y="4648200"/>
                <a:ext cx="1058947" cy="1079473"/>
              </a:xfrm>
              <a:prstGeom prst="round2DiagRect">
                <a:avLst>
                  <a:gd name="adj1" fmla="val 27632"/>
                  <a:gd name="adj2" fmla="val 0"/>
                </a:avLst>
              </a:prstGeom>
              <a:grpFill/>
              <a:ln w="38100" cap="sq">
                <a:solidFill>
                  <a:srgbClr val="70AD47">
                    <a:lumMod val="50000"/>
                  </a:srgbClr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/>
              <p:nvPr/>
            </p:nvSpPr>
            <p:spPr>
              <a:xfrm>
                <a:off x="1431996" y="7847012"/>
                <a:ext cx="21520008" cy="3850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𝒄𝒐𝒔𝒂</m:t>
                      </m:r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.</m:t>
                      </m:r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𝒄𝒐𝒔𝒃</m:t>
                      </m:r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𝒄𝒐𝒔</m:t>
                          </m:r>
                          <m:d>
                            <m:dPr>
                              <m:ctrlP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𝒂</m:t>
                              </m:r>
                              <m: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+</m:t>
                              </m:r>
                              <m: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𝒃</m:t>
                              </m:r>
                            </m:e>
                          </m:d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𝒄𝒐𝒔</m:t>
                          </m:r>
                          <m:d>
                            <m:dPr>
                              <m:ctrlP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𝒂</m:t>
                              </m:r>
                              <m: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−</m:t>
                              </m:r>
                              <m: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𝒃</m:t>
                              </m:r>
                            </m:e>
                          </m:d>
                        </m:e>
                      </m:d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𝟏</m:t>
                          </m:r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</m:ctrlPr>
                            </m:fPr>
                            <m:num>
                              <m: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5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  <m:r>
                        <a:rPr kumimoji="0" lang="en-US" sz="54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5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marL="0" marR="0" lvl="0" indent="0" algn="ctr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E7E3880-2153-65E7-152D-F4A417449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996" y="7847012"/>
                <a:ext cx="21520008" cy="385047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/>
              <p:nvPr/>
            </p:nvSpPr>
            <p:spPr>
              <a:xfrm>
                <a:off x="13353313" y="5122979"/>
                <a:ext cx="3821526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 defTabSz="2177278">
                  <a:buClrTx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1200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kern="1200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39F4C9D-55F2-3EE8-A485-4BC7555FB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3313" y="5122979"/>
                <a:ext cx="3821526" cy="1480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D13FDD36-A879-F623-EB4C-3261EA2BF4C8}"/>
                  </a:ext>
                </a:extLst>
              </p:cNvPr>
              <p:cNvSpPr/>
              <p:nvPr/>
            </p:nvSpPr>
            <p:spPr>
              <a:xfrm>
                <a:off x="18453317" y="5146140"/>
                <a:ext cx="3821526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D13FDD36-A879-F623-EB4C-3261EA2BF4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3317" y="5146140"/>
                <a:ext cx="3821526" cy="14800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426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0680" y="2396419"/>
            <a:ext cx="23620706" cy="1881370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-43258" y="2172862"/>
            <a:ext cx="3701132" cy="964231"/>
            <a:chOff x="1171059" y="3991939"/>
            <a:chExt cx="3701132" cy="913062"/>
          </a:xfrm>
        </p:grpSpPr>
        <p:grpSp>
          <p:nvGrpSpPr>
            <p:cNvPr id="38" name="Group 37"/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5911" y="4456598"/>
                <a:ext cx="2793030" cy="67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6" name="Group 47">
            <a:extLst>
              <a:ext uri="{FF2B5EF4-FFF2-40B4-BE49-F238E27FC236}">
                <a16:creationId xmlns:a16="http://schemas.microsoft.com/office/drawing/2014/main" id="{A91951E0-2211-08D7-5E22-EAFA1718558E}"/>
              </a:ext>
            </a:extLst>
          </p:cNvPr>
          <p:cNvGrpSpPr/>
          <p:nvPr/>
        </p:nvGrpSpPr>
        <p:grpSpPr>
          <a:xfrm>
            <a:off x="7946319" y="95302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19" name="Freeform 71">
              <a:extLst>
                <a:ext uri="{FF2B5EF4-FFF2-40B4-BE49-F238E27FC236}">
                  <a16:creationId xmlns:a16="http://schemas.microsoft.com/office/drawing/2014/main" id="{BFC57702-497A-7322-A0D8-423313F0B8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Group 30">
              <a:extLst>
                <a:ext uri="{FF2B5EF4-FFF2-40B4-BE49-F238E27FC236}">
                  <a16:creationId xmlns:a16="http://schemas.microsoft.com/office/drawing/2014/main" id="{DB5D54E3-CCFD-17A3-21FB-AEF4B9478D8C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21" name="Freeform 71">
                <a:extLst>
                  <a:ext uri="{FF2B5EF4-FFF2-40B4-BE49-F238E27FC236}">
                    <a16:creationId xmlns:a16="http://schemas.microsoft.com/office/drawing/2014/main" id="{C0A28170-BCA8-E3F6-AFA3-7E3EFEE84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72">
                <a:extLst>
                  <a:ext uri="{FF2B5EF4-FFF2-40B4-BE49-F238E27FC236}">
                    <a16:creationId xmlns:a16="http://schemas.microsoft.com/office/drawing/2014/main" id="{3C754175-B5A5-60E7-BDE7-4EA026EF2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73">
                <a:extLst>
                  <a:ext uri="{FF2B5EF4-FFF2-40B4-BE49-F238E27FC236}">
                    <a16:creationId xmlns:a16="http://schemas.microsoft.com/office/drawing/2014/main" id="{607E4DC5-42E9-C27B-89E0-D1F55702E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46CEA9AA-EE0E-530C-404E-F6D9C52C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1187F821-CA1F-72D6-EC97-FA5E5D987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76">
                <a:extLst>
                  <a:ext uri="{FF2B5EF4-FFF2-40B4-BE49-F238E27FC236}">
                    <a16:creationId xmlns:a16="http://schemas.microsoft.com/office/drawing/2014/main" id="{784E4916-CA49-8D43-F78B-2AACE28D4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E5C58E94-5A3D-48B5-B042-906344580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78">
                <a:extLst>
                  <a:ext uri="{FF2B5EF4-FFF2-40B4-BE49-F238E27FC236}">
                    <a16:creationId xmlns:a16="http://schemas.microsoft.com/office/drawing/2014/main" id="{FC33E5AD-2012-9DFF-627B-0C59ED0FA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79">
                <a:extLst>
                  <a:ext uri="{FF2B5EF4-FFF2-40B4-BE49-F238E27FC236}">
                    <a16:creationId xmlns:a16="http://schemas.microsoft.com/office/drawing/2014/main" id="{44B11EA8-399E-9CBD-0A44-508DB30AD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80">
                <a:extLst>
                  <a:ext uri="{FF2B5EF4-FFF2-40B4-BE49-F238E27FC236}">
                    <a16:creationId xmlns:a16="http://schemas.microsoft.com/office/drawing/2014/main" id="{1CC0D9E8-DF40-7C9C-24F9-B01436204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81">
                <a:extLst>
                  <a:ext uri="{FF2B5EF4-FFF2-40B4-BE49-F238E27FC236}">
                    <a16:creationId xmlns:a16="http://schemas.microsoft.com/office/drawing/2014/main" id="{F0757931-8601-E24C-C785-B221AC721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82">
                <a:extLst>
                  <a:ext uri="{FF2B5EF4-FFF2-40B4-BE49-F238E27FC236}">
                    <a16:creationId xmlns:a16="http://schemas.microsoft.com/office/drawing/2014/main" id="{A88F34E0-2935-404D-999C-CC1E4022D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43">
                <a:extLst>
                  <a:ext uri="{FF2B5EF4-FFF2-40B4-BE49-F238E27FC236}">
                    <a16:creationId xmlns:a16="http://schemas.microsoft.com/office/drawing/2014/main" id="{0C1BE070-82A6-5DBB-D815-FE1B069FF99F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</a:t>
                </a:r>
                <a:r>
                  <a:rPr lang="en-US" sz="4400" b="1" kern="120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BỔ SUNG</a:t>
                </a:r>
                <a:endParaRPr kumimoji="0" lang="en-US" sz="4400" b="1" i="0" u="none" strike="noStrike" kern="1200" cap="none" spc="0" normalizeH="0" baseline="0" noProof="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99258" y="2773582"/>
                <a:ext cx="21934607" cy="13048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𝟓</m:t>
                            </m:r>
                          </m:e>
                        </m:rad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𝟓</m:t>
                        </m:r>
                      </m:den>
                    </m:f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∈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𝒕𝒂𝒏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𝒄𝒐𝒔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𝒔𝒊𝒏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𝜶</m:t>
                        </m: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258" y="2773582"/>
                <a:ext cx="21934607" cy="1304844"/>
              </a:xfrm>
              <a:prstGeom prst="rect">
                <a:avLst/>
              </a:prstGeom>
              <a:blipFill>
                <a:blip r:embed="rId5"/>
                <a:stretch>
                  <a:fillRect b="-84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52">
            <a:extLst>
              <a:ext uri="{FF2B5EF4-FFF2-40B4-BE49-F238E27FC236}">
                <a16:creationId xmlns:a16="http://schemas.microsoft.com/office/drawing/2014/main" id="{41AACCF6-7BF0-6CA0-2309-865E33F71119}"/>
              </a:ext>
            </a:extLst>
          </p:cNvPr>
          <p:cNvSpPr/>
          <p:nvPr/>
        </p:nvSpPr>
        <p:spPr>
          <a:xfrm>
            <a:off x="381647" y="4654952"/>
            <a:ext cx="23620706" cy="9056267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25B7B4F-0AE7-FE75-35C8-3E7B970B6F4A}"/>
              </a:ext>
            </a:extLst>
          </p:cNvPr>
          <p:cNvGrpSpPr/>
          <p:nvPr/>
        </p:nvGrpSpPr>
        <p:grpSpPr>
          <a:xfrm>
            <a:off x="-43258" y="4447950"/>
            <a:ext cx="3600000" cy="900000"/>
            <a:chOff x="410517" y="4609437"/>
            <a:chExt cx="3984115" cy="1079473"/>
          </a:xfrm>
          <a:solidFill>
            <a:srgbClr val="C9E2B8"/>
          </a:solidFill>
        </p:grpSpPr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192206DE-30DA-F50C-DDE7-F84220F8B13F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13259" y="3633168"/>
              <a:ext cx="96634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F526C877-4E16-FB55-6B89-7D59C06C0F2A}"/>
                </a:ext>
              </a:extLst>
            </p:cNvPr>
            <p:cNvSpPr txBox="1"/>
            <p:nvPr/>
          </p:nvSpPr>
          <p:spPr>
            <a:xfrm>
              <a:off x="1428985" y="4630138"/>
              <a:ext cx="2872840" cy="959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32" name="Picture 8">
              <a:extLst>
                <a:ext uri="{FF2B5EF4-FFF2-40B4-BE49-F238E27FC236}">
                  <a16:creationId xmlns:a16="http://schemas.microsoft.com/office/drawing/2014/main" id="{7FF701D1-A126-7C77-5D12-531D89D3C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09437"/>
              <a:ext cx="1058947" cy="1079473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52B9C88-EB5B-86C9-6965-E06B4132EB13}"/>
                  </a:ext>
                </a:extLst>
              </p:cNvPr>
              <p:cNvSpPr/>
              <p:nvPr/>
            </p:nvSpPr>
            <p:spPr>
              <a:xfrm>
                <a:off x="1568474" y="4752862"/>
                <a:ext cx="26743555" cy="8518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rad>
                                </m:den>
                              </m:f>
                            </m:e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𝒔𝒊𝒏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4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𝟓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4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𝒔𝒊𝒏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𝒄𝒐𝒔</m:t>
                          </m:r>
                        </m:e>
                        <m:sup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d>
                        <m:d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𝒔𝒊𝒏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𝒄𝒐𝒔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𝒔𝒊𝒏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𝟏𝟓</m:t>
                              </m:r>
                            </m:e>
                          </m:rad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52B9C88-EB5B-86C9-6965-E06B4132E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474" y="4752862"/>
                <a:ext cx="26743555" cy="8518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23047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" grpId="0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0680" y="2396419"/>
            <a:ext cx="23620706" cy="1881370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-43258" y="2172862"/>
            <a:ext cx="3701132" cy="964231"/>
            <a:chOff x="1171059" y="3991939"/>
            <a:chExt cx="3701132" cy="913062"/>
          </a:xfrm>
        </p:grpSpPr>
        <p:grpSp>
          <p:nvGrpSpPr>
            <p:cNvPr id="38" name="Group 37"/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5911" y="4456598"/>
                <a:ext cx="2793030" cy="67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6" name="Group 47">
            <a:extLst>
              <a:ext uri="{FF2B5EF4-FFF2-40B4-BE49-F238E27FC236}">
                <a16:creationId xmlns:a16="http://schemas.microsoft.com/office/drawing/2014/main" id="{A91951E0-2211-08D7-5E22-EAFA1718558E}"/>
              </a:ext>
            </a:extLst>
          </p:cNvPr>
          <p:cNvGrpSpPr/>
          <p:nvPr/>
        </p:nvGrpSpPr>
        <p:grpSpPr>
          <a:xfrm>
            <a:off x="7946319" y="95302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19" name="Freeform 71">
              <a:extLst>
                <a:ext uri="{FF2B5EF4-FFF2-40B4-BE49-F238E27FC236}">
                  <a16:creationId xmlns:a16="http://schemas.microsoft.com/office/drawing/2014/main" id="{BFC57702-497A-7322-A0D8-423313F0B8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Group 30">
              <a:extLst>
                <a:ext uri="{FF2B5EF4-FFF2-40B4-BE49-F238E27FC236}">
                  <a16:creationId xmlns:a16="http://schemas.microsoft.com/office/drawing/2014/main" id="{DB5D54E3-CCFD-17A3-21FB-AEF4B9478D8C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21" name="Freeform 71">
                <a:extLst>
                  <a:ext uri="{FF2B5EF4-FFF2-40B4-BE49-F238E27FC236}">
                    <a16:creationId xmlns:a16="http://schemas.microsoft.com/office/drawing/2014/main" id="{C0A28170-BCA8-E3F6-AFA3-7E3EFEE84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72">
                <a:extLst>
                  <a:ext uri="{FF2B5EF4-FFF2-40B4-BE49-F238E27FC236}">
                    <a16:creationId xmlns:a16="http://schemas.microsoft.com/office/drawing/2014/main" id="{3C754175-B5A5-60E7-BDE7-4EA026EF2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73">
                <a:extLst>
                  <a:ext uri="{FF2B5EF4-FFF2-40B4-BE49-F238E27FC236}">
                    <a16:creationId xmlns:a16="http://schemas.microsoft.com/office/drawing/2014/main" id="{607E4DC5-42E9-C27B-89E0-D1F55702E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46CEA9AA-EE0E-530C-404E-F6D9C52C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1187F821-CA1F-72D6-EC97-FA5E5D987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76">
                <a:extLst>
                  <a:ext uri="{FF2B5EF4-FFF2-40B4-BE49-F238E27FC236}">
                    <a16:creationId xmlns:a16="http://schemas.microsoft.com/office/drawing/2014/main" id="{784E4916-CA49-8D43-F78B-2AACE28D4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E5C58E94-5A3D-48B5-B042-906344580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78">
                <a:extLst>
                  <a:ext uri="{FF2B5EF4-FFF2-40B4-BE49-F238E27FC236}">
                    <a16:creationId xmlns:a16="http://schemas.microsoft.com/office/drawing/2014/main" id="{FC33E5AD-2012-9DFF-627B-0C59ED0FA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79">
                <a:extLst>
                  <a:ext uri="{FF2B5EF4-FFF2-40B4-BE49-F238E27FC236}">
                    <a16:creationId xmlns:a16="http://schemas.microsoft.com/office/drawing/2014/main" id="{44B11EA8-399E-9CBD-0A44-508DB30AD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80">
                <a:extLst>
                  <a:ext uri="{FF2B5EF4-FFF2-40B4-BE49-F238E27FC236}">
                    <a16:creationId xmlns:a16="http://schemas.microsoft.com/office/drawing/2014/main" id="{1CC0D9E8-DF40-7C9C-24F9-B01436204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81">
                <a:extLst>
                  <a:ext uri="{FF2B5EF4-FFF2-40B4-BE49-F238E27FC236}">
                    <a16:creationId xmlns:a16="http://schemas.microsoft.com/office/drawing/2014/main" id="{F0757931-8601-E24C-C785-B221AC721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82">
                <a:extLst>
                  <a:ext uri="{FF2B5EF4-FFF2-40B4-BE49-F238E27FC236}">
                    <a16:creationId xmlns:a16="http://schemas.microsoft.com/office/drawing/2014/main" id="{A88F34E0-2935-404D-999C-CC1E4022D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43">
                <a:extLst>
                  <a:ext uri="{FF2B5EF4-FFF2-40B4-BE49-F238E27FC236}">
                    <a16:creationId xmlns:a16="http://schemas.microsoft.com/office/drawing/2014/main" id="{0C1BE070-82A6-5DBB-D815-FE1B069FF99F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 BÀI TẬP BỔ SUNG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807138" y="2394173"/>
                <a:ext cx="20126181" cy="14287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𝒄𝒐𝒔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𝒄𝒐𝒔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60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den>
                    </m:f>
                    <m:r>
                      <a:rPr lang="en-US" sz="6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60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𝒄𝒐𝒕𝒙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138" y="2394173"/>
                <a:ext cx="20126181" cy="1428724"/>
              </a:xfrm>
              <a:prstGeom prst="rect">
                <a:avLst/>
              </a:prstGeom>
              <a:blipFill>
                <a:blip r:embed="rId5"/>
                <a:stretch>
                  <a:fillRect l="-1394" b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52">
            <a:extLst>
              <a:ext uri="{FF2B5EF4-FFF2-40B4-BE49-F238E27FC236}">
                <a16:creationId xmlns:a16="http://schemas.microsoft.com/office/drawing/2014/main" id="{41AACCF6-7BF0-6CA0-2309-865E33F71119}"/>
              </a:ext>
            </a:extLst>
          </p:cNvPr>
          <p:cNvSpPr/>
          <p:nvPr/>
        </p:nvSpPr>
        <p:spPr>
          <a:xfrm>
            <a:off x="450680" y="4659732"/>
            <a:ext cx="23620706" cy="9056267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25B7B4F-0AE7-FE75-35C8-3E7B970B6F4A}"/>
              </a:ext>
            </a:extLst>
          </p:cNvPr>
          <p:cNvGrpSpPr/>
          <p:nvPr/>
        </p:nvGrpSpPr>
        <p:grpSpPr>
          <a:xfrm>
            <a:off x="-43258" y="4447950"/>
            <a:ext cx="3600000" cy="900000"/>
            <a:chOff x="410517" y="4609437"/>
            <a:chExt cx="3984115" cy="1079473"/>
          </a:xfrm>
          <a:solidFill>
            <a:srgbClr val="C9E2B8"/>
          </a:solidFill>
        </p:grpSpPr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192206DE-30DA-F50C-DDE7-F84220F8B13F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13259" y="3633168"/>
              <a:ext cx="96634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F526C877-4E16-FB55-6B89-7D59C06C0F2A}"/>
                </a:ext>
              </a:extLst>
            </p:cNvPr>
            <p:cNvSpPr txBox="1"/>
            <p:nvPr/>
          </p:nvSpPr>
          <p:spPr>
            <a:xfrm>
              <a:off x="1428985" y="4630138"/>
              <a:ext cx="2872840" cy="959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32" name="Picture 8">
              <a:extLst>
                <a:ext uri="{FF2B5EF4-FFF2-40B4-BE49-F238E27FC236}">
                  <a16:creationId xmlns:a16="http://schemas.microsoft.com/office/drawing/2014/main" id="{7FF701D1-A126-7C77-5D12-531D89D3C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09437"/>
              <a:ext cx="1058947" cy="1079473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52B9C88-EB5B-86C9-6965-E06B4132EB13}"/>
                  </a:ext>
                </a:extLst>
              </p:cNvPr>
              <p:cNvSpPr/>
              <p:nvPr/>
            </p:nvSpPr>
            <p:spPr>
              <a:xfrm>
                <a:off x="147728" y="5240322"/>
                <a:ext cx="23194368" cy="69336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𝑽𝑻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𝒄𝒐𝒔𝒙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𝒔𝒊𝒏𝒙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𝒄𝒐𝒔𝒙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𝒔𝒊𝒏𝒙</m:t>
                              </m:r>
                            </m:e>
                          </m:d>
                          <m:d>
                            <m:d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𝒄𝒐𝒔𝒙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𝒔𝒊𝒏𝒙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𝒄𝒐𝒔𝒙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𝒔𝒊𝒏𝒙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𝒄𝒐𝒔𝒙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𝒔𝒊𝒏𝒙</m:t>
                              </m:r>
                            </m:e>
                          </m:d>
                          <m:d>
                            <m:d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𝒄𝒐𝒔𝒙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𝒔𝒊𝒏𝒙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𝒄𝒐𝒔𝒙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𝒔𝒊𝒏𝒙</m:t>
                              </m:r>
                            </m:e>
                          </m:d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𝒄𝒐𝒔𝒙</m:t>
                          </m:r>
                        </m:num>
                        <m:den>
                          <m:d>
                            <m:d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𝒄𝒐𝒔𝒙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𝒔𝒊𝒏𝒙</m:t>
                              </m:r>
                            </m:e>
                          </m:d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𝒔𝒊𝒏𝒙</m:t>
                              </m:r>
                            </m:e>
                          </m:d>
                        </m:den>
                      </m:f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𝒄𝒐𝒕𝒙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𝑽𝑷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52B9C88-EB5B-86C9-6965-E06B4132E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28" y="5240322"/>
                <a:ext cx="23194368" cy="69336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7553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" grpId="0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0680" y="2396419"/>
            <a:ext cx="23620706" cy="1881370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-43258" y="2172862"/>
            <a:ext cx="3701132" cy="964231"/>
            <a:chOff x="1171059" y="3991939"/>
            <a:chExt cx="3701132" cy="913062"/>
          </a:xfrm>
        </p:grpSpPr>
        <p:grpSp>
          <p:nvGrpSpPr>
            <p:cNvPr id="38" name="Group 37"/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5911" y="4456598"/>
                <a:ext cx="2793030" cy="67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000" b="1" kern="1200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6" name="Group 47">
            <a:extLst>
              <a:ext uri="{FF2B5EF4-FFF2-40B4-BE49-F238E27FC236}">
                <a16:creationId xmlns:a16="http://schemas.microsoft.com/office/drawing/2014/main" id="{A91951E0-2211-08D7-5E22-EAFA1718558E}"/>
              </a:ext>
            </a:extLst>
          </p:cNvPr>
          <p:cNvGrpSpPr/>
          <p:nvPr/>
        </p:nvGrpSpPr>
        <p:grpSpPr>
          <a:xfrm>
            <a:off x="7946319" y="95302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19" name="Freeform 71">
              <a:extLst>
                <a:ext uri="{FF2B5EF4-FFF2-40B4-BE49-F238E27FC236}">
                  <a16:creationId xmlns:a16="http://schemas.microsoft.com/office/drawing/2014/main" id="{BFC57702-497A-7322-A0D8-423313F0B8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Group 30">
              <a:extLst>
                <a:ext uri="{FF2B5EF4-FFF2-40B4-BE49-F238E27FC236}">
                  <a16:creationId xmlns:a16="http://schemas.microsoft.com/office/drawing/2014/main" id="{DB5D54E3-CCFD-17A3-21FB-AEF4B9478D8C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21" name="Freeform 71">
                <a:extLst>
                  <a:ext uri="{FF2B5EF4-FFF2-40B4-BE49-F238E27FC236}">
                    <a16:creationId xmlns:a16="http://schemas.microsoft.com/office/drawing/2014/main" id="{C0A28170-BCA8-E3F6-AFA3-7E3EFEE84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72">
                <a:extLst>
                  <a:ext uri="{FF2B5EF4-FFF2-40B4-BE49-F238E27FC236}">
                    <a16:creationId xmlns:a16="http://schemas.microsoft.com/office/drawing/2014/main" id="{3C754175-B5A5-60E7-BDE7-4EA026EF2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73">
                <a:extLst>
                  <a:ext uri="{FF2B5EF4-FFF2-40B4-BE49-F238E27FC236}">
                    <a16:creationId xmlns:a16="http://schemas.microsoft.com/office/drawing/2014/main" id="{607E4DC5-42E9-C27B-89E0-D1F55702E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46CEA9AA-EE0E-530C-404E-F6D9C52C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1187F821-CA1F-72D6-EC97-FA5E5D987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76">
                <a:extLst>
                  <a:ext uri="{FF2B5EF4-FFF2-40B4-BE49-F238E27FC236}">
                    <a16:creationId xmlns:a16="http://schemas.microsoft.com/office/drawing/2014/main" id="{784E4916-CA49-8D43-F78B-2AACE28D4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E5C58E94-5A3D-48B5-B042-906344580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78">
                <a:extLst>
                  <a:ext uri="{FF2B5EF4-FFF2-40B4-BE49-F238E27FC236}">
                    <a16:creationId xmlns:a16="http://schemas.microsoft.com/office/drawing/2014/main" id="{FC33E5AD-2012-9DFF-627B-0C59ED0FA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79">
                <a:extLst>
                  <a:ext uri="{FF2B5EF4-FFF2-40B4-BE49-F238E27FC236}">
                    <a16:creationId xmlns:a16="http://schemas.microsoft.com/office/drawing/2014/main" id="{44B11EA8-399E-9CBD-0A44-508DB30AD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80">
                <a:extLst>
                  <a:ext uri="{FF2B5EF4-FFF2-40B4-BE49-F238E27FC236}">
                    <a16:creationId xmlns:a16="http://schemas.microsoft.com/office/drawing/2014/main" id="{1CC0D9E8-DF40-7C9C-24F9-B01436204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81">
                <a:extLst>
                  <a:ext uri="{FF2B5EF4-FFF2-40B4-BE49-F238E27FC236}">
                    <a16:creationId xmlns:a16="http://schemas.microsoft.com/office/drawing/2014/main" id="{F0757931-8601-E24C-C785-B221AC721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82">
                <a:extLst>
                  <a:ext uri="{FF2B5EF4-FFF2-40B4-BE49-F238E27FC236}">
                    <a16:creationId xmlns:a16="http://schemas.microsoft.com/office/drawing/2014/main" id="{A88F34E0-2935-404D-999C-CC1E4022D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43">
                <a:extLst>
                  <a:ext uri="{FF2B5EF4-FFF2-40B4-BE49-F238E27FC236}">
                    <a16:creationId xmlns:a16="http://schemas.microsoft.com/office/drawing/2014/main" id="{0C1BE070-82A6-5DBB-D815-FE1B069FF99F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BÀI TẬP BỔ SUNG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94454" y="2555713"/>
                <a:ext cx="20126181" cy="12245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54" y="2555713"/>
                <a:ext cx="20126181" cy="1224502"/>
              </a:xfrm>
              <a:prstGeom prst="rect">
                <a:avLst/>
              </a:prstGeom>
              <a:blipFill>
                <a:blip r:embed="rId5"/>
                <a:stretch>
                  <a:fillRect l="-1363" b="-6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52">
            <a:extLst>
              <a:ext uri="{FF2B5EF4-FFF2-40B4-BE49-F238E27FC236}">
                <a16:creationId xmlns:a16="http://schemas.microsoft.com/office/drawing/2014/main" id="{41AACCF6-7BF0-6CA0-2309-865E33F71119}"/>
              </a:ext>
            </a:extLst>
          </p:cNvPr>
          <p:cNvSpPr/>
          <p:nvPr/>
        </p:nvSpPr>
        <p:spPr>
          <a:xfrm>
            <a:off x="494920" y="4392881"/>
            <a:ext cx="23620706" cy="9056267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25B7B4F-0AE7-FE75-35C8-3E7B970B6F4A}"/>
              </a:ext>
            </a:extLst>
          </p:cNvPr>
          <p:cNvGrpSpPr/>
          <p:nvPr/>
        </p:nvGrpSpPr>
        <p:grpSpPr>
          <a:xfrm>
            <a:off x="-43258" y="4447950"/>
            <a:ext cx="3600000" cy="900000"/>
            <a:chOff x="410517" y="4609437"/>
            <a:chExt cx="3984115" cy="1079473"/>
          </a:xfrm>
          <a:solidFill>
            <a:srgbClr val="C9E2B8"/>
          </a:solidFill>
        </p:grpSpPr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192206DE-30DA-F50C-DDE7-F84220F8B13F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13259" y="3633168"/>
              <a:ext cx="96634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F526C877-4E16-FB55-6B89-7D59C06C0F2A}"/>
                </a:ext>
              </a:extLst>
            </p:cNvPr>
            <p:cNvSpPr txBox="1"/>
            <p:nvPr/>
          </p:nvSpPr>
          <p:spPr>
            <a:xfrm>
              <a:off x="1428985" y="4630138"/>
              <a:ext cx="2872840" cy="959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32" name="Picture 8">
              <a:extLst>
                <a:ext uri="{FF2B5EF4-FFF2-40B4-BE49-F238E27FC236}">
                  <a16:creationId xmlns:a16="http://schemas.microsoft.com/office/drawing/2014/main" id="{7FF701D1-A126-7C77-5D12-531D89D3C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09437"/>
              <a:ext cx="1058947" cy="1079473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52B9C88-EB5B-86C9-6965-E06B4132EB13}"/>
                  </a:ext>
                </a:extLst>
              </p:cNvPr>
              <p:cNvSpPr/>
              <p:nvPr/>
            </p:nvSpPr>
            <p:spPr>
              <a:xfrm>
                <a:off x="1899258" y="5048258"/>
                <a:ext cx="23194368" cy="7456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𝑽𝑻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  <m:f>
                            <m:fPr>
                              <m:ctrlPr>
                                <a:rPr lang="el-GR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l-GR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𝒄𝒐𝒔𝒙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f>
                            <m:fPr>
                              <m:ctrlPr>
                                <a:rPr lang="el-GR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l-GR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𝒔𝒊𝒏𝒙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  <m:f>
                            <m:fPr>
                              <m:ctrlPr>
                                <a:rPr lang="el-GR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l-GR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𝒄𝒐𝒔𝒙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f>
                            <m:fPr>
                              <m:ctrlPr>
                                <a:rPr lang="el-GR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l-GR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𝟒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.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𝒔𝒊𝒏𝒙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𝒄𝒐𝒔𝒙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𝒄𝒐𝒔𝒙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𝒔𝒊𝒏𝒙</m:t>
                          </m:r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sSup>
                        <m:sSup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 i="1" smtClean="0">
                                          <a:latin typeface="Cambria Math" panose="02040503050406030204" pitchFamily="18" charset="0"/>
                                          <a:ea typeface="Tahoma" panose="020B0604030504040204" pitchFamily="34" charset="0"/>
                                          <a:cs typeface="Tahoma" panose="020B0604030504040204" pitchFamily="34" charset="0"/>
                                        </a:rPr>
                                        <m:t>𝟐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𝑽𝑷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52B9C88-EB5B-86C9-6965-E06B4132E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258" y="5048258"/>
                <a:ext cx="23194368" cy="74560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61617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" grpId="0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50680" y="2396419"/>
            <a:ext cx="23620706" cy="1881370"/>
          </a:xfrm>
          <a:prstGeom prst="roundRect">
            <a:avLst>
              <a:gd name="adj" fmla="val 4376"/>
            </a:avLst>
          </a:prstGeom>
          <a:solidFill>
            <a:srgbClr val="FEEBB0"/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-43258" y="2172862"/>
            <a:ext cx="3701132" cy="964231"/>
            <a:chOff x="1171059" y="3991939"/>
            <a:chExt cx="3701132" cy="913062"/>
          </a:xfrm>
        </p:grpSpPr>
        <p:grpSp>
          <p:nvGrpSpPr>
            <p:cNvPr id="38" name="Group 37"/>
            <p:cNvGrpSpPr/>
            <p:nvPr/>
          </p:nvGrpSpPr>
          <p:grpSpPr>
            <a:xfrm>
              <a:off x="1362045" y="4071155"/>
              <a:ext cx="3510146" cy="745750"/>
              <a:chOff x="2028795" y="4433105"/>
              <a:chExt cx="3510146" cy="745750"/>
            </a:xfrm>
          </p:grpSpPr>
          <p:sp>
            <p:nvSpPr>
              <p:cNvPr id="54" name="Freeform 20"/>
              <p:cNvSpPr>
                <a:spLocks/>
              </p:cNvSpPr>
              <p:nvPr/>
            </p:nvSpPr>
            <p:spPr bwMode="auto">
              <a:xfrm rot="5400000">
                <a:off x="3407450" y="3054450"/>
                <a:ext cx="745750" cy="3503060"/>
              </a:xfrm>
              <a:prstGeom prst="round2SameRect">
                <a:avLst>
                  <a:gd name="adj1" fmla="val 19445"/>
                  <a:gd name="adj2" fmla="val 0"/>
                </a:avLst>
              </a:prstGeom>
              <a:solidFill>
                <a:schemeClr val="bg1"/>
              </a:solidFill>
              <a:ln w="57150">
                <a:solidFill>
                  <a:srgbClr val="91720D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745911" y="4456598"/>
                <a:ext cx="2793030" cy="670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9" t="21515" r="9759" b="14519"/>
            <a:stretch/>
          </p:blipFill>
          <p:spPr>
            <a:xfrm>
              <a:off x="1171059" y="3991939"/>
              <a:ext cx="1076356" cy="913062"/>
            </a:xfrm>
            <a:prstGeom prst="round2DiagRect">
              <a:avLst>
                <a:gd name="adj1" fmla="val 30509"/>
                <a:gd name="adj2" fmla="val 0"/>
              </a:avLst>
            </a:prstGeom>
            <a:ln w="38100" cap="sq">
              <a:solidFill>
                <a:srgbClr val="91720D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6" name="Group 47">
            <a:extLst>
              <a:ext uri="{FF2B5EF4-FFF2-40B4-BE49-F238E27FC236}">
                <a16:creationId xmlns:a16="http://schemas.microsoft.com/office/drawing/2014/main" id="{A91951E0-2211-08D7-5E22-EAFA1718558E}"/>
              </a:ext>
            </a:extLst>
          </p:cNvPr>
          <p:cNvGrpSpPr/>
          <p:nvPr/>
        </p:nvGrpSpPr>
        <p:grpSpPr>
          <a:xfrm>
            <a:off x="7946319" y="953028"/>
            <a:ext cx="9154126" cy="968318"/>
            <a:chOff x="739068" y="1515168"/>
            <a:chExt cx="8338389" cy="968444"/>
          </a:xfrm>
          <a:solidFill>
            <a:srgbClr val="FFC000"/>
          </a:solidFill>
        </p:grpSpPr>
        <p:sp>
          <p:nvSpPr>
            <p:cNvPr id="19" name="Freeform 71">
              <a:extLst>
                <a:ext uri="{FF2B5EF4-FFF2-40B4-BE49-F238E27FC236}">
                  <a16:creationId xmlns:a16="http://schemas.microsoft.com/office/drawing/2014/main" id="{BFC57702-497A-7322-A0D8-423313F0B8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104202"/>
              <a:ext cx="5827038" cy="37941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0" name="Group 30">
              <a:extLst>
                <a:ext uri="{FF2B5EF4-FFF2-40B4-BE49-F238E27FC236}">
                  <a16:creationId xmlns:a16="http://schemas.microsoft.com/office/drawing/2014/main" id="{DB5D54E3-CCFD-17A3-21FB-AEF4B9478D8C}"/>
                </a:ext>
              </a:extLst>
            </p:cNvPr>
            <p:cNvGrpSpPr/>
            <p:nvPr/>
          </p:nvGrpSpPr>
          <p:grpSpPr>
            <a:xfrm>
              <a:off x="739068" y="1515168"/>
              <a:ext cx="7220702" cy="960327"/>
              <a:chOff x="739068" y="1515168"/>
              <a:chExt cx="7220702" cy="960327"/>
            </a:xfrm>
            <a:grpFill/>
          </p:grpSpPr>
          <p:sp>
            <p:nvSpPr>
              <p:cNvPr id="21" name="Freeform 71">
                <a:extLst>
                  <a:ext uri="{FF2B5EF4-FFF2-40B4-BE49-F238E27FC236}">
                    <a16:creationId xmlns:a16="http://schemas.microsoft.com/office/drawing/2014/main" id="{C0A28170-BCA8-E3F6-AFA3-7E3EFEE84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72">
                <a:extLst>
                  <a:ext uri="{FF2B5EF4-FFF2-40B4-BE49-F238E27FC236}">
                    <a16:creationId xmlns:a16="http://schemas.microsoft.com/office/drawing/2014/main" id="{3C754175-B5A5-60E7-BDE7-4EA026EF2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73">
                <a:extLst>
                  <a:ext uri="{FF2B5EF4-FFF2-40B4-BE49-F238E27FC236}">
                    <a16:creationId xmlns:a16="http://schemas.microsoft.com/office/drawing/2014/main" id="{607E4DC5-42E9-C27B-89E0-D1F55702E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74">
                <a:extLst>
                  <a:ext uri="{FF2B5EF4-FFF2-40B4-BE49-F238E27FC236}">
                    <a16:creationId xmlns:a16="http://schemas.microsoft.com/office/drawing/2014/main" id="{46CEA9AA-EE0E-530C-404E-F6D9C52C1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75">
                <a:extLst>
                  <a:ext uri="{FF2B5EF4-FFF2-40B4-BE49-F238E27FC236}">
                    <a16:creationId xmlns:a16="http://schemas.microsoft.com/office/drawing/2014/main" id="{1187F821-CA1F-72D6-EC97-FA5E5D987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76">
                <a:extLst>
                  <a:ext uri="{FF2B5EF4-FFF2-40B4-BE49-F238E27FC236}">
                    <a16:creationId xmlns:a16="http://schemas.microsoft.com/office/drawing/2014/main" id="{784E4916-CA49-8D43-F78B-2AACE28D4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E5C58E94-5A3D-48B5-B042-906344580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78">
                <a:extLst>
                  <a:ext uri="{FF2B5EF4-FFF2-40B4-BE49-F238E27FC236}">
                    <a16:creationId xmlns:a16="http://schemas.microsoft.com/office/drawing/2014/main" id="{FC33E5AD-2012-9DFF-627B-0C59ED0FA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79">
                <a:extLst>
                  <a:ext uri="{FF2B5EF4-FFF2-40B4-BE49-F238E27FC236}">
                    <a16:creationId xmlns:a16="http://schemas.microsoft.com/office/drawing/2014/main" id="{44B11EA8-399E-9CBD-0A44-508DB30AD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80">
                <a:extLst>
                  <a:ext uri="{FF2B5EF4-FFF2-40B4-BE49-F238E27FC236}">
                    <a16:creationId xmlns:a16="http://schemas.microsoft.com/office/drawing/2014/main" id="{1CC0D9E8-DF40-7C9C-24F9-B01436204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81">
                <a:extLst>
                  <a:ext uri="{FF2B5EF4-FFF2-40B4-BE49-F238E27FC236}">
                    <a16:creationId xmlns:a16="http://schemas.microsoft.com/office/drawing/2014/main" id="{F0757931-8601-E24C-C785-B221AC721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Freeform 82">
                <a:extLst>
                  <a:ext uri="{FF2B5EF4-FFF2-40B4-BE49-F238E27FC236}">
                    <a16:creationId xmlns:a16="http://schemas.microsoft.com/office/drawing/2014/main" id="{A88F34E0-2935-404D-999C-CC1E4022D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TextBox 43">
                <a:extLst>
                  <a:ext uri="{FF2B5EF4-FFF2-40B4-BE49-F238E27FC236}">
                    <a16:creationId xmlns:a16="http://schemas.microsoft.com/office/drawing/2014/main" id="{0C1BE070-82A6-5DBB-D815-FE1B069FF99F}"/>
                  </a:ext>
                </a:extLst>
              </p:cNvPr>
              <p:cNvSpPr txBox="1"/>
              <p:nvPr/>
            </p:nvSpPr>
            <p:spPr>
              <a:xfrm>
                <a:off x="2132732" y="1706054"/>
                <a:ext cx="5827038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BÀI TẬP BỔ SUNG</a:t>
                </a:r>
                <a:endParaRPr kumimoji="0" lang="en-US" sz="4400" b="1" i="0" u="none" strike="noStrike" kern="1200" cap="none" spc="0" normalizeH="0" baseline="0" noProof="0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794454" y="2555713"/>
                <a:ext cx="20126181" cy="1336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𝒄𝒐𝒔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𝜶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𝒔𝒊𝒏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𝜶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f>
                          <m:fPr>
                            <m:ctrlPr>
                              <a:rPr lang="en-US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5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454" y="2555713"/>
                <a:ext cx="20126181" cy="1336007"/>
              </a:xfrm>
              <a:prstGeom prst="rect">
                <a:avLst/>
              </a:prstGeom>
              <a:blipFill>
                <a:blip r:embed="rId5"/>
                <a:stretch>
                  <a:fillRect l="-1363" b="-5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52">
            <a:extLst>
              <a:ext uri="{FF2B5EF4-FFF2-40B4-BE49-F238E27FC236}">
                <a16:creationId xmlns:a16="http://schemas.microsoft.com/office/drawing/2014/main" id="{41AACCF6-7BF0-6CA0-2309-865E33F71119}"/>
              </a:ext>
            </a:extLst>
          </p:cNvPr>
          <p:cNvSpPr/>
          <p:nvPr/>
        </p:nvSpPr>
        <p:spPr>
          <a:xfrm>
            <a:off x="494920" y="4392881"/>
            <a:ext cx="23620706" cy="9056267"/>
          </a:xfrm>
          <a:prstGeom prst="roundRect">
            <a:avLst>
              <a:gd name="adj" fmla="val 2239"/>
            </a:avLst>
          </a:prstGeom>
          <a:solidFill>
            <a:srgbClr val="C9E2B8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525B7B4F-0AE7-FE75-35C8-3E7B970B6F4A}"/>
              </a:ext>
            </a:extLst>
          </p:cNvPr>
          <p:cNvGrpSpPr/>
          <p:nvPr/>
        </p:nvGrpSpPr>
        <p:grpSpPr>
          <a:xfrm>
            <a:off x="-43258" y="4447950"/>
            <a:ext cx="3600000" cy="900000"/>
            <a:chOff x="410517" y="4609437"/>
            <a:chExt cx="3984115" cy="1079473"/>
          </a:xfrm>
          <a:solidFill>
            <a:srgbClr val="C9E2B8"/>
          </a:solidFill>
        </p:grpSpPr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192206DE-30DA-F50C-DDE7-F84220F8B13F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413259" y="3633168"/>
              <a:ext cx="966342" cy="2996405"/>
            </a:xfrm>
            <a:prstGeom prst="round1Rect">
              <a:avLst/>
            </a:prstGeom>
            <a:grpFill/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F526C877-4E16-FB55-6B89-7D59C06C0F2A}"/>
                </a:ext>
              </a:extLst>
            </p:cNvPr>
            <p:cNvSpPr txBox="1"/>
            <p:nvPr/>
          </p:nvSpPr>
          <p:spPr>
            <a:xfrm>
              <a:off x="1428985" y="4630138"/>
              <a:ext cx="2872840" cy="959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pic>
          <p:nvPicPr>
            <p:cNvPr id="32" name="Picture 8">
              <a:extLst>
                <a:ext uri="{FF2B5EF4-FFF2-40B4-BE49-F238E27FC236}">
                  <a16:creationId xmlns:a16="http://schemas.microsoft.com/office/drawing/2014/main" id="{7FF701D1-A126-7C77-5D12-531D89D3C1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50" t="14860" r="18922" b="25555"/>
            <a:stretch/>
          </p:blipFill>
          <p:spPr>
            <a:xfrm>
              <a:off x="410517" y="4609437"/>
              <a:ext cx="1058947" cy="1079473"/>
            </a:xfrm>
            <a:prstGeom prst="round2DiagRect">
              <a:avLst>
                <a:gd name="adj1" fmla="val 27632"/>
                <a:gd name="adj2" fmla="val 0"/>
              </a:avLst>
            </a:prstGeom>
            <a:grpFill/>
            <a:ln w="38100" cap="sq">
              <a:solidFill>
                <a:schemeClr val="accent6">
                  <a:lumMod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52B9C88-EB5B-86C9-6965-E06B4132EB13}"/>
                  </a:ext>
                </a:extLst>
              </p:cNvPr>
              <p:cNvSpPr/>
              <p:nvPr/>
            </p:nvSpPr>
            <p:spPr>
              <a:xfrm>
                <a:off x="1899258" y="5620809"/>
                <a:ext cx="23194368" cy="64905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𝑽𝑷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𝜶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.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f>
                            <m:fPr>
                              <m:ctrlPr>
                                <a:rPr lang="el-GR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l-GR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𝜶</m:t>
                          </m:r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.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𝒔𝒊𝒏</m:t>
                          </m:r>
                          <m:f>
                            <m:fPr>
                              <m:ctrlPr>
                                <a:rPr lang="el-GR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l-GR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5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𝜶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5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5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5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 panose="020B0604030504040204" pitchFamily="34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𝜶</m:t>
                          </m:r>
                        </m:e>
                      </m:d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𝜶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5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rad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𝒄𝒐𝒔</m:t>
                      </m:r>
                      <m:r>
                        <a:rPr lang="en-US" sz="54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𝜶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𝑽𝑻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52B9C88-EB5B-86C9-6965-E06B4132EB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258" y="5620809"/>
                <a:ext cx="23194368" cy="64905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42386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1"/>
          <p:cNvGrpSpPr/>
          <p:nvPr/>
        </p:nvGrpSpPr>
        <p:grpSpPr>
          <a:xfrm>
            <a:off x="332504" y="990802"/>
            <a:ext cx="15582173" cy="1241868"/>
            <a:chOff x="10444842" y="2590799"/>
            <a:chExt cx="6244329" cy="1268196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0444842" y="2590799"/>
              <a:ext cx="6244329" cy="1268196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</a:t>
              </a:r>
              <a:r>
                <a:rPr lang="en-US" sz="43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ÔNG THỨC BIẾN ĐỔI TÍCH THÀNH TỔNG</a:t>
              </a:r>
              <a:endPara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90799"/>
              <a:ext cx="613073" cy="126819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3</a:t>
              </a:r>
              <a:endParaRPr kumimoji="0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6B3210-31D4-4D00-B0D3-BD88798A8200}"/>
              </a:ext>
            </a:extLst>
          </p:cNvPr>
          <p:cNvGrpSpPr/>
          <p:nvPr/>
        </p:nvGrpSpPr>
        <p:grpSpPr>
          <a:xfrm>
            <a:off x="332505" y="2209803"/>
            <a:ext cx="23481635" cy="10952158"/>
            <a:chOff x="2455868" y="986445"/>
            <a:chExt cx="17615862" cy="10952158"/>
          </a:xfrm>
        </p:grpSpPr>
        <p:sp>
          <p:nvSpPr>
            <p:cNvPr id="11" name="Rectangle: Diagonal Corners Rounded 10">
              <a:extLst>
                <a:ext uri="{FF2B5EF4-FFF2-40B4-BE49-F238E27FC236}">
                  <a16:creationId xmlns:a16="http://schemas.microsoft.com/office/drawing/2014/main" id="{52ED8BCF-949A-4979-AAB1-7B76AF5FFB1E}"/>
                </a:ext>
              </a:extLst>
            </p:cNvPr>
            <p:cNvSpPr/>
            <p:nvPr/>
          </p:nvSpPr>
          <p:spPr>
            <a:xfrm>
              <a:off x="2455868" y="1058682"/>
              <a:ext cx="17615862" cy="10879921"/>
            </a:xfrm>
            <a:prstGeom prst="round2DiagRect">
              <a:avLst>
                <a:gd name="adj1" fmla="val 0"/>
                <a:gd name="adj2" fmla="val 720"/>
              </a:avLst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2119B546-D4A8-4409-A521-EDB914B2D52B}"/>
                </a:ext>
              </a:extLst>
            </p:cNvPr>
            <p:cNvSpPr txBox="1"/>
            <p:nvPr/>
          </p:nvSpPr>
          <p:spPr>
            <a:xfrm>
              <a:off x="3603571" y="986445"/>
              <a:ext cx="2284484" cy="643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HĐ3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C83AF5-6BC2-4527-B430-53CD9F5A1869}"/>
                </a:ext>
              </a:extLst>
            </p:cNvPr>
            <p:cNvGrpSpPr/>
            <p:nvPr/>
          </p:nvGrpSpPr>
          <p:grpSpPr>
            <a:xfrm>
              <a:off x="2947588" y="1151351"/>
              <a:ext cx="655983" cy="286310"/>
              <a:chOff x="5377069" y="5508269"/>
              <a:chExt cx="655983" cy="300637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FE9F0378-AD7D-486B-923C-9F34E09FCEA8}"/>
                  </a:ext>
                </a:extLst>
              </p:cNvPr>
              <p:cNvSpPr/>
              <p:nvPr/>
            </p:nvSpPr>
            <p:spPr>
              <a:xfrm>
                <a:off x="5377069" y="5508269"/>
                <a:ext cx="655983" cy="300637"/>
              </a:xfrm>
              <a:prstGeom prst="homePlate">
                <a:avLst/>
              </a:prstGeom>
              <a:solidFill>
                <a:srgbClr val="8BE1FF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59FC9E-D82F-4ABF-9BCD-4A9A147D24B1}"/>
                  </a:ext>
                </a:extLst>
              </p:cNvPr>
              <p:cNvSpPr/>
              <p:nvPr/>
            </p:nvSpPr>
            <p:spPr>
              <a:xfrm>
                <a:off x="5705060" y="5562267"/>
                <a:ext cx="172276" cy="20740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3">
                <a:extLst>
                  <a:ext uri="{FF2B5EF4-FFF2-40B4-BE49-F238E27FC236}">
                    <a16:creationId xmlns:a16="http://schemas.microsoft.com/office/drawing/2014/main" id="{AD6509BA-E1CA-8CB3-472F-50CF8826D346}"/>
                  </a:ext>
                </a:extLst>
              </p:cNvPr>
              <p:cNvSpPr/>
              <p:nvPr/>
            </p:nvSpPr>
            <p:spPr>
              <a:xfrm>
                <a:off x="1749015" y="2753688"/>
                <a:ext cx="14735492" cy="1207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𝒄𝒐𝒔𝒂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𝒄𝒐𝒔𝒃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+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𝒔𝒊𝒏𝒂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𝒔𝒊𝒏𝒃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(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𝟏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5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3">
                <a:extLst>
                  <a:ext uri="{FF2B5EF4-FFF2-40B4-BE49-F238E27FC236}">
                    <a16:creationId xmlns:a16="http://schemas.microsoft.com/office/drawing/2014/main" id="{AD6509BA-E1CA-8CB3-472F-50CF8826D3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015" y="2753688"/>
                <a:ext cx="14735492" cy="12070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3">
                <a:extLst>
                  <a:ext uri="{FF2B5EF4-FFF2-40B4-BE49-F238E27FC236}">
                    <a16:creationId xmlns:a16="http://schemas.microsoft.com/office/drawing/2014/main" id="{ED2C7E65-8321-A29A-D9B5-E980E98A9C15}"/>
                  </a:ext>
                </a:extLst>
              </p:cNvPr>
              <p:cNvSpPr/>
              <p:nvPr/>
            </p:nvSpPr>
            <p:spPr>
              <a:xfrm>
                <a:off x="1768065" y="3951828"/>
                <a:ext cx="14735492" cy="1207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+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𝒄𝒐𝒔𝒂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𝒄𝒐𝒔𝒃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𝒔𝒊𝒏𝒂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𝒔𝒊𝒏𝒃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(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5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33">
                <a:extLst>
                  <a:ext uri="{FF2B5EF4-FFF2-40B4-BE49-F238E27FC236}">
                    <a16:creationId xmlns:a16="http://schemas.microsoft.com/office/drawing/2014/main" id="{ED2C7E65-8321-A29A-D9B5-E980E98A9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8065" y="3951828"/>
                <a:ext cx="14735492" cy="120706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8">
            <a:extLst>
              <a:ext uri="{FF2B5EF4-FFF2-40B4-BE49-F238E27FC236}">
                <a16:creationId xmlns:a16="http://schemas.microsoft.com/office/drawing/2014/main" id="{9D4187D9-C2D7-34CC-AB9D-4F882B77F3C6}"/>
              </a:ext>
            </a:extLst>
          </p:cNvPr>
          <p:cNvSpPr/>
          <p:nvPr/>
        </p:nvSpPr>
        <p:spPr>
          <a:xfrm>
            <a:off x="1882885" y="4910480"/>
            <a:ext cx="19463670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(2)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8">
                <a:extLst>
                  <a:ext uri="{FF2B5EF4-FFF2-40B4-BE49-F238E27FC236}">
                    <a16:creationId xmlns:a16="http://schemas.microsoft.com/office/drawing/2014/main" id="{F9D8B7AE-F39B-B7BD-3A86-0D76EB561330}"/>
                  </a:ext>
                </a:extLst>
              </p:cNvPr>
              <p:cNvSpPr/>
              <p:nvPr/>
            </p:nvSpPr>
            <p:spPr>
              <a:xfrm>
                <a:off x="1882885" y="6480590"/>
                <a:ext cx="19463670" cy="2166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𝒄𝒐𝒔𝒂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𝒄𝒐𝒔𝒃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8">
                <a:extLst>
                  <a:ext uri="{FF2B5EF4-FFF2-40B4-BE49-F238E27FC236}">
                    <a16:creationId xmlns:a16="http://schemas.microsoft.com/office/drawing/2014/main" id="{F9D8B7AE-F39B-B7BD-3A86-0D76EB561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85" y="6480590"/>
                <a:ext cx="19463670" cy="21666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0559A7F2-B7E8-6681-73E0-63D53B282AF4}"/>
                  </a:ext>
                </a:extLst>
              </p:cNvPr>
              <p:cNvSpPr/>
              <p:nvPr/>
            </p:nvSpPr>
            <p:spPr>
              <a:xfrm>
                <a:off x="1882885" y="5880426"/>
                <a:ext cx="1946367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𝒄𝒐𝒔𝒂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𝒄𝒐𝒔𝒃</m:t>
                      </m:r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0559A7F2-B7E8-6681-73E0-63D53B282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85" y="5880426"/>
                <a:ext cx="19463670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8">
            <a:extLst>
              <a:ext uri="{FF2B5EF4-FFF2-40B4-BE49-F238E27FC236}">
                <a16:creationId xmlns:a16="http://schemas.microsoft.com/office/drawing/2014/main" id="{E7E49B92-397B-BBF6-4A60-264B2DE6BCD0}"/>
              </a:ext>
            </a:extLst>
          </p:cNvPr>
          <p:cNvSpPr/>
          <p:nvPr/>
        </p:nvSpPr>
        <p:spPr>
          <a:xfrm>
            <a:off x="1882885" y="8368153"/>
            <a:ext cx="19463670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Trừ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(2)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C6C5CC11-E8A3-94CA-0EA8-28C02678F848}"/>
                  </a:ext>
                </a:extLst>
              </p:cNvPr>
              <p:cNvSpPr/>
              <p:nvPr/>
            </p:nvSpPr>
            <p:spPr>
              <a:xfrm>
                <a:off x="1882885" y="9467758"/>
                <a:ext cx="1946367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</m:t>
                      </m:r>
                      <m:d>
                        <m:d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𝒔𝒊𝒏𝒂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𝒔𝒊𝒏𝒃</m:t>
                      </m:r>
                    </m:oMath>
                  </m:oMathPara>
                </a14:m>
                <a:endParaRPr lang="en-US" sz="48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C6C5CC11-E8A3-94CA-0EA8-28C02678F8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885" y="9467758"/>
                <a:ext cx="19463670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CEAD3919-BAAC-765D-64A9-8AEE5FDEF5CE}"/>
                  </a:ext>
                </a:extLst>
              </p:cNvPr>
              <p:cNvSpPr/>
              <p:nvPr/>
            </p:nvSpPr>
            <p:spPr>
              <a:xfrm>
                <a:off x="1867670" y="10272705"/>
                <a:ext cx="19463670" cy="2166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𝒔𝒊𝒏𝒂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𝒔𝒊𝒏𝒃</m:t>
                      </m:r>
                      <m:r>
                        <a:rPr lang="en-US" sz="4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4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4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Rectangle 8">
                <a:extLst>
                  <a:ext uri="{FF2B5EF4-FFF2-40B4-BE49-F238E27FC236}">
                    <a16:creationId xmlns:a16="http://schemas.microsoft.com/office/drawing/2014/main" id="{CEAD3919-BAAC-765D-64A9-8AEE5FDEF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670" y="10272705"/>
                <a:ext cx="19463670" cy="2166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500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1"/>
          <p:cNvGrpSpPr/>
          <p:nvPr/>
        </p:nvGrpSpPr>
        <p:grpSpPr>
          <a:xfrm>
            <a:off x="332504" y="990802"/>
            <a:ext cx="15582173" cy="1241868"/>
            <a:chOff x="10444842" y="2590799"/>
            <a:chExt cx="6244329" cy="1268196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0444842" y="2590799"/>
              <a:ext cx="6244329" cy="1268196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</a:t>
              </a:r>
              <a:r>
                <a:rPr lang="en-US" sz="43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ÔNG THỨC BIẾN ĐỔI TÍCH THÀNH TỔNG</a:t>
              </a:r>
              <a:endPara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90799"/>
              <a:ext cx="613073" cy="126819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3</a:t>
              </a:r>
              <a:endParaRPr kumimoji="0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6B3210-31D4-4D00-B0D3-BD88798A8200}"/>
              </a:ext>
            </a:extLst>
          </p:cNvPr>
          <p:cNvGrpSpPr/>
          <p:nvPr/>
        </p:nvGrpSpPr>
        <p:grpSpPr>
          <a:xfrm>
            <a:off x="332505" y="2209803"/>
            <a:ext cx="23481635" cy="10952158"/>
            <a:chOff x="2455868" y="986445"/>
            <a:chExt cx="17615862" cy="10952158"/>
          </a:xfrm>
        </p:grpSpPr>
        <p:sp>
          <p:nvSpPr>
            <p:cNvPr id="11" name="Rectangle: Diagonal Corners Rounded 10">
              <a:extLst>
                <a:ext uri="{FF2B5EF4-FFF2-40B4-BE49-F238E27FC236}">
                  <a16:creationId xmlns:a16="http://schemas.microsoft.com/office/drawing/2014/main" id="{52ED8BCF-949A-4979-AAB1-7B76AF5FFB1E}"/>
                </a:ext>
              </a:extLst>
            </p:cNvPr>
            <p:cNvSpPr/>
            <p:nvPr/>
          </p:nvSpPr>
          <p:spPr>
            <a:xfrm>
              <a:off x="2455868" y="1058682"/>
              <a:ext cx="17615862" cy="10879921"/>
            </a:xfrm>
            <a:prstGeom prst="round2DiagRect">
              <a:avLst>
                <a:gd name="adj1" fmla="val 0"/>
                <a:gd name="adj2" fmla="val 720"/>
              </a:avLst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sp>
          <p:nvSpPr>
            <p:cNvPr id="7" name="TextBox 10">
              <a:extLst>
                <a:ext uri="{FF2B5EF4-FFF2-40B4-BE49-F238E27FC236}">
                  <a16:creationId xmlns:a16="http://schemas.microsoft.com/office/drawing/2014/main" id="{2119B546-D4A8-4409-A521-EDB914B2D52B}"/>
                </a:ext>
              </a:extLst>
            </p:cNvPr>
            <p:cNvSpPr txBox="1"/>
            <p:nvPr/>
          </p:nvSpPr>
          <p:spPr>
            <a:xfrm>
              <a:off x="3603571" y="986445"/>
              <a:ext cx="2284484" cy="643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3200" b="1" kern="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HĐ3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C83AF5-6BC2-4527-B430-53CD9F5A1869}"/>
                </a:ext>
              </a:extLst>
            </p:cNvPr>
            <p:cNvGrpSpPr/>
            <p:nvPr/>
          </p:nvGrpSpPr>
          <p:grpSpPr>
            <a:xfrm>
              <a:off x="2947588" y="1151351"/>
              <a:ext cx="655983" cy="286310"/>
              <a:chOff x="5377069" y="5508269"/>
              <a:chExt cx="655983" cy="300637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FE9F0378-AD7D-486B-923C-9F34E09FCEA8}"/>
                  </a:ext>
                </a:extLst>
              </p:cNvPr>
              <p:cNvSpPr/>
              <p:nvPr/>
            </p:nvSpPr>
            <p:spPr>
              <a:xfrm>
                <a:off x="5377069" y="5508269"/>
                <a:ext cx="655983" cy="300637"/>
              </a:xfrm>
              <a:prstGeom prst="homePlate">
                <a:avLst/>
              </a:prstGeom>
              <a:solidFill>
                <a:srgbClr val="8BE1FF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59FC9E-D82F-4ABF-9BCD-4A9A147D24B1}"/>
                  </a:ext>
                </a:extLst>
              </p:cNvPr>
              <p:cNvSpPr/>
              <p:nvPr/>
            </p:nvSpPr>
            <p:spPr>
              <a:xfrm>
                <a:off x="5705060" y="5562267"/>
                <a:ext cx="172276" cy="20740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3">
                <a:extLst>
                  <a:ext uri="{FF2B5EF4-FFF2-40B4-BE49-F238E27FC236}">
                    <a16:creationId xmlns:a16="http://schemas.microsoft.com/office/drawing/2014/main" id="{AD6509BA-E1CA-8CB3-472F-50CF8826D346}"/>
                  </a:ext>
                </a:extLst>
              </p:cNvPr>
              <p:cNvSpPr/>
              <p:nvPr/>
            </p:nvSpPr>
            <p:spPr>
              <a:xfrm>
                <a:off x="1425165" y="3191838"/>
                <a:ext cx="14735492" cy="1207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𝒔𝒊𝒏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−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itchFamily="34" charset="0"/>
                              <a:cs typeface="Tahoma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𝒔𝒊𝒏𝒂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𝒄𝒐𝒔𝒃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−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𝒄𝒐𝒔𝒂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𝒔𝒊𝒏𝒃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    (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𝟑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)</m:t>
                      </m:r>
                    </m:oMath>
                  </m:oMathPara>
                </a14:m>
                <a:endParaRPr lang="en-US" sz="5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" name="Rectangle 33">
                <a:extLst>
                  <a:ext uri="{FF2B5EF4-FFF2-40B4-BE49-F238E27FC236}">
                    <a16:creationId xmlns:a16="http://schemas.microsoft.com/office/drawing/2014/main" id="{AD6509BA-E1CA-8CB3-472F-50CF8826D3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165" y="3191838"/>
                <a:ext cx="14735492" cy="12070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33">
                <a:extLst>
                  <a:ext uri="{FF2B5EF4-FFF2-40B4-BE49-F238E27FC236}">
                    <a16:creationId xmlns:a16="http://schemas.microsoft.com/office/drawing/2014/main" id="{ED2C7E65-8321-A29A-D9B5-E980E98A9C15}"/>
                  </a:ext>
                </a:extLst>
              </p:cNvPr>
              <p:cNvSpPr/>
              <p:nvPr/>
            </p:nvSpPr>
            <p:spPr>
              <a:xfrm>
                <a:off x="1425165" y="4735915"/>
                <a:ext cx="14735492" cy="96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:r>
                  <a:rPr lang="en-US" sz="5400" b="1" dirty="0"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𝒔𝒊𝒏</m:t>
                    </m:r>
                    <m:d>
                      <m:dPr>
                        <m:ctrlPr>
                          <a:rPr lang="en-US" sz="5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𝒂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+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𝒃</m:t>
                        </m:r>
                      </m:e>
                    </m:d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𝒔𝒊𝒏𝒂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𝒄𝒐𝒔𝒃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+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𝒄𝒐𝒔𝒂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.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𝒔𝒊𝒏𝒃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    (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𝟒</m:t>
                    </m:r>
                    <m:r>
                      <a:rPr lang="en-US" sz="5400" b="1" i="1" smtClean="0">
                        <a:latin typeface="Cambria Math" panose="02040503050406030204" pitchFamily="18" charset="0"/>
                        <a:ea typeface="Tahoma" pitchFamily="34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sz="5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3" name="Rectangle 33">
                <a:extLst>
                  <a:ext uri="{FF2B5EF4-FFF2-40B4-BE49-F238E27FC236}">
                    <a16:creationId xmlns:a16="http://schemas.microsoft.com/office/drawing/2014/main" id="{ED2C7E65-8321-A29A-D9B5-E980E98A9C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165" y="4735915"/>
                <a:ext cx="14735492" cy="9638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8">
            <a:extLst>
              <a:ext uri="{FF2B5EF4-FFF2-40B4-BE49-F238E27FC236}">
                <a16:creationId xmlns:a16="http://schemas.microsoft.com/office/drawing/2014/main" id="{9D4187D9-C2D7-34CC-AB9D-4F882B77F3C6}"/>
              </a:ext>
            </a:extLst>
          </p:cNvPr>
          <p:cNvSpPr/>
          <p:nvPr/>
        </p:nvSpPr>
        <p:spPr>
          <a:xfrm>
            <a:off x="1539985" y="5959335"/>
            <a:ext cx="19463670" cy="969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Cộng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vế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(3)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(4) ta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8">
                <a:extLst>
                  <a:ext uri="{FF2B5EF4-FFF2-40B4-BE49-F238E27FC236}">
                    <a16:creationId xmlns:a16="http://schemas.microsoft.com/office/drawing/2014/main" id="{F9D8B7AE-F39B-B7BD-3A86-0D76EB561330}"/>
                  </a:ext>
                </a:extLst>
              </p:cNvPr>
              <p:cNvSpPr/>
              <p:nvPr/>
            </p:nvSpPr>
            <p:spPr>
              <a:xfrm>
                <a:off x="1539985" y="8290340"/>
                <a:ext cx="19463670" cy="2426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⇒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𝒔𝒊𝒏𝒂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𝒄𝒐𝒔𝒃</m:t>
                      </m:r>
                      <m:r>
                        <a:rPr lang="en-US" sz="5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5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5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8">
                <a:extLst>
                  <a:ext uri="{FF2B5EF4-FFF2-40B4-BE49-F238E27FC236}">
                    <a16:creationId xmlns:a16="http://schemas.microsoft.com/office/drawing/2014/main" id="{F9D8B7AE-F39B-B7BD-3A86-0D76EB561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985" y="8290340"/>
                <a:ext cx="19463670" cy="242604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0559A7F2-B7E8-6681-73E0-63D53B282AF4}"/>
                  </a:ext>
                </a:extLst>
              </p:cNvPr>
              <p:cNvSpPr/>
              <p:nvPr/>
            </p:nvSpPr>
            <p:spPr>
              <a:xfrm>
                <a:off x="1539985" y="7276594"/>
                <a:ext cx="19463670" cy="13388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d>
                        <m:dPr>
                          <m:ctrlP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𝒔𝒊𝒏𝒂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𝒄𝒐𝒔𝒃</m:t>
                      </m:r>
                    </m:oMath>
                  </m:oMathPara>
                </a14:m>
                <a:endParaRPr lang="en-US" sz="5400" b="1" i="1" dirty="0"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0559A7F2-B7E8-6681-73E0-63D53B282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985" y="7276594"/>
                <a:ext cx="19463670" cy="133882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9253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1"/>
          <p:cNvGrpSpPr/>
          <p:nvPr/>
        </p:nvGrpSpPr>
        <p:grpSpPr>
          <a:xfrm>
            <a:off x="332504" y="990802"/>
            <a:ext cx="15582173" cy="1241868"/>
            <a:chOff x="10444842" y="2590799"/>
            <a:chExt cx="6244329" cy="1268196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0444842" y="2590799"/>
              <a:ext cx="6244329" cy="1268196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</a:t>
              </a:r>
              <a:r>
                <a:rPr lang="en-US" sz="43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ÔNG THỨC BIẾN ĐỔI TÍCH THÀNH TỔNG</a:t>
              </a:r>
              <a:endPara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90799"/>
              <a:ext cx="613073" cy="126819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5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3</a:t>
              </a:r>
              <a:endParaRPr kumimoji="0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E6B3210-31D4-4D00-B0D3-BD88798A8200}"/>
              </a:ext>
            </a:extLst>
          </p:cNvPr>
          <p:cNvGrpSpPr/>
          <p:nvPr/>
        </p:nvGrpSpPr>
        <p:grpSpPr>
          <a:xfrm>
            <a:off x="332505" y="2282040"/>
            <a:ext cx="23481635" cy="10879921"/>
            <a:chOff x="2455868" y="1058682"/>
            <a:chExt cx="17615862" cy="10879921"/>
          </a:xfrm>
        </p:grpSpPr>
        <p:sp>
          <p:nvSpPr>
            <p:cNvPr id="11" name="Rectangle: Diagonal Corners Rounded 10">
              <a:extLst>
                <a:ext uri="{FF2B5EF4-FFF2-40B4-BE49-F238E27FC236}">
                  <a16:creationId xmlns:a16="http://schemas.microsoft.com/office/drawing/2014/main" id="{52ED8BCF-949A-4979-AAB1-7B76AF5FFB1E}"/>
                </a:ext>
              </a:extLst>
            </p:cNvPr>
            <p:cNvSpPr/>
            <p:nvPr/>
          </p:nvSpPr>
          <p:spPr>
            <a:xfrm>
              <a:off x="2455868" y="1058682"/>
              <a:ext cx="17615862" cy="10879921"/>
            </a:xfrm>
            <a:prstGeom prst="round2DiagRect">
              <a:avLst>
                <a:gd name="adj1" fmla="val 0"/>
                <a:gd name="adj2" fmla="val 720"/>
              </a:avLst>
            </a:prstGeom>
            <a:noFill/>
            <a:ln w="12700" cap="flat" cmpd="sng" algn="ctr">
              <a:solidFill>
                <a:srgbClr val="FFC000"/>
              </a:solidFill>
              <a:prstDash val="solid"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BC83AF5-6BC2-4527-B430-53CD9F5A1869}"/>
                </a:ext>
              </a:extLst>
            </p:cNvPr>
            <p:cNvGrpSpPr/>
            <p:nvPr/>
          </p:nvGrpSpPr>
          <p:grpSpPr>
            <a:xfrm>
              <a:off x="2947588" y="1151351"/>
              <a:ext cx="655983" cy="286310"/>
              <a:chOff x="5377069" y="5508269"/>
              <a:chExt cx="655983" cy="300637"/>
            </a:xfrm>
          </p:grpSpPr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FE9F0378-AD7D-486B-923C-9F34E09FCEA8}"/>
                  </a:ext>
                </a:extLst>
              </p:cNvPr>
              <p:cNvSpPr/>
              <p:nvPr/>
            </p:nvSpPr>
            <p:spPr>
              <a:xfrm>
                <a:off x="5377069" y="5508269"/>
                <a:ext cx="655983" cy="300637"/>
              </a:xfrm>
              <a:prstGeom prst="homePlate">
                <a:avLst/>
              </a:prstGeom>
              <a:solidFill>
                <a:srgbClr val="8BE1FF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D059FC9E-D82F-4ABF-9BCD-4A9A147D24B1}"/>
                  </a:ext>
                </a:extLst>
              </p:cNvPr>
              <p:cNvSpPr/>
              <p:nvPr/>
            </p:nvSpPr>
            <p:spPr>
              <a:xfrm>
                <a:off x="5705060" y="5562267"/>
                <a:ext cx="172276" cy="20740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p:grpSp>
      </p:grpSp>
      <p:sp>
        <p:nvSpPr>
          <p:cNvPr id="2" name="TextBox 321">
            <a:extLst>
              <a:ext uri="{FF2B5EF4-FFF2-40B4-BE49-F238E27FC236}">
                <a16:creationId xmlns:a16="http://schemas.microsoft.com/office/drawing/2014/main" id="{CAC1992B-52E3-8A40-2107-1318DBAECAD1}"/>
              </a:ext>
            </a:extLst>
          </p:cNvPr>
          <p:cNvSpPr txBox="1"/>
          <p:nvPr/>
        </p:nvSpPr>
        <p:spPr>
          <a:xfrm>
            <a:off x="13099084" y="3638012"/>
            <a:ext cx="1469953" cy="12759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000" b="1" kern="1200" dirty="0">
                <a:solidFill>
                  <a:srgbClr val="FFFF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60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3">
                <a:extLst>
                  <a:ext uri="{FF2B5EF4-FFF2-40B4-BE49-F238E27FC236}">
                    <a16:creationId xmlns:a16="http://schemas.microsoft.com/office/drawing/2014/main" id="{AD610BA3-A918-F474-667F-694702440AB9}"/>
                  </a:ext>
                </a:extLst>
              </p:cNvPr>
              <p:cNvSpPr/>
              <p:nvPr/>
            </p:nvSpPr>
            <p:spPr>
              <a:xfrm>
                <a:off x="6209495" y="2014682"/>
                <a:ext cx="14735492" cy="2009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/>
                          <a:ea typeface="Calibri"/>
                          <a:cs typeface="Times New Roman"/>
                        </a:rPr>
                        <m:t>+ </m:t>
                      </m:r>
                      <m:r>
                        <a:rPr lang="en-US" sz="5400" b="1" i="1">
                          <a:latin typeface="Cambria Math"/>
                          <a:ea typeface="Calibri"/>
                          <a:cs typeface="Times New Roman"/>
                        </a:rPr>
                        <m:t>𝒄𝒐𝒔𝒂</m:t>
                      </m:r>
                      <m:r>
                        <a:rPr lang="en-US" sz="5400" b="1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5400" b="1" i="1">
                          <a:latin typeface="Cambria Math"/>
                          <a:ea typeface="Calibri"/>
                          <a:cs typeface="Times New Roman"/>
                        </a:rPr>
                        <m:t>𝒄𝒐𝒔𝒃</m:t>
                      </m:r>
                      <m:r>
                        <a:rPr lang="en-US" sz="5400" b="1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5400" b="1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5400" b="1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5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b="1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𝒂</m:t>
                                  </m:r>
                                  <m:r>
                                    <a:rPr lang="en-US" sz="5400" b="1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54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𝒃</m:t>
                                  </m:r>
                                </m:e>
                              </m:d>
                            </m:e>
                          </m:func>
                          <m:r>
                            <a:rPr lang="en-US" sz="5400" b="1" i="1"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lang="vi-VN" sz="5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b="1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𝒂</m:t>
                                  </m:r>
                                  <m:r>
                                    <a:rPr lang="en-US" sz="5400" b="1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54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5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33">
                <a:extLst>
                  <a:ext uri="{FF2B5EF4-FFF2-40B4-BE49-F238E27FC236}">
                    <a16:creationId xmlns:a16="http://schemas.microsoft.com/office/drawing/2014/main" id="{AD610BA3-A918-F474-667F-694702440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495" y="2014682"/>
                <a:ext cx="14735492" cy="200978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5">
                <a:extLst>
                  <a:ext uri="{FF2B5EF4-FFF2-40B4-BE49-F238E27FC236}">
                    <a16:creationId xmlns:a16="http://schemas.microsoft.com/office/drawing/2014/main" id="{DDE90F22-49F1-AD58-A5DD-07279350D1AC}"/>
                  </a:ext>
                </a:extLst>
              </p:cNvPr>
              <p:cNvSpPr/>
              <p:nvPr/>
            </p:nvSpPr>
            <p:spPr>
              <a:xfrm>
                <a:off x="6209495" y="3781603"/>
                <a:ext cx="14735492" cy="20097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1620520" algn="l"/>
                    <a:tab pos="3060700" algn="l"/>
                    <a:tab pos="45008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/>
                          <a:ea typeface="Calibri"/>
                          <a:cs typeface="Times New Roman"/>
                        </a:rPr>
                        <m:t>+ </m:t>
                      </m:r>
                      <m:r>
                        <a:rPr lang="en-US" sz="5400" b="1" i="1">
                          <a:latin typeface="Cambria Math"/>
                          <a:ea typeface="Calibri"/>
                          <a:cs typeface="Times New Roman"/>
                        </a:rPr>
                        <m:t>𝒔𝒊𝒏𝒂</m:t>
                      </m:r>
                      <m:r>
                        <a:rPr lang="en-US" sz="5400" b="1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5400" b="1" i="1">
                          <a:latin typeface="Cambria Math"/>
                          <a:ea typeface="Calibri"/>
                          <a:cs typeface="Times New Roman"/>
                        </a:rPr>
                        <m:t>𝒔𝒊𝒏𝒃</m:t>
                      </m:r>
                      <m:r>
                        <a:rPr lang="en-US" sz="5400" b="1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5400" b="1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5400" b="1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5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b="1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𝒂</m:t>
                                  </m:r>
                                  <m:r>
                                    <a:rPr lang="en-US" sz="5400" b="1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lang="en-US" sz="54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𝒃</m:t>
                                  </m:r>
                                </m:e>
                              </m:d>
                            </m:e>
                          </m:func>
                          <m:r>
                            <a:rPr lang="en-US" sz="5400" b="1" i="1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func>
                            <m:funcPr>
                              <m:ctrlPr>
                                <a:rPr lang="vi-VN" sz="5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b="1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𝒂</m:t>
                                  </m:r>
                                  <m:r>
                                    <a:rPr lang="en-US" sz="5400" b="1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54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5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" name="Rectangle 35">
                <a:extLst>
                  <a:ext uri="{FF2B5EF4-FFF2-40B4-BE49-F238E27FC236}">
                    <a16:creationId xmlns:a16="http://schemas.microsoft.com/office/drawing/2014/main" id="{DDE90F22-49F1-AD58-A5DD-07279350D1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495" y="3781603"/>
                <a:ext cx="14735492" cy="20097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36">
                <a:extLst>
                  <a:ext uri="{FF2B5EF4-FFF2-40B4-BE49-F238E27FC236}">
                    <a16:creationId xmlns:a16="http://schemas.microsoft.com/office/drawing/2014/main" id="{E0CB1969-46BE-92E9-40E5-0FACE3B62C0C}"/>
                  </a:ext>
                </a:extLst>
              </p:cNvPr>
              <p:cNvSpPr/>
              <p:nvPr/>
            </p:nvSpPr>
            <p:spPr>
              <a:xfrm>
                <a:off x="5713838" y="5524026"/>
                <a:ext cx="14356079" cy="18815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 indent="-27051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/>
                          <a:ea typeface="Calibri"/>
                          <a:cs typeface="Times New Roman"/>
                        </a:rPr>
                        <m:t>+ </m:t>
                      </m:r>
                      <m:r>
                        <a:rPr lang="en-US" sz="5400" b="1" i="1">
                          <a:latin typeface="Cambria Math"/>
                          <a:ea typeface="Calibri"/>
                          <a:cs typeface="Times New Roman"/>
                        </a:rPr>
                        <m:t>𝒔𝒊𝒏𝒂</m:t>
                      </m:r>
                      <m:r>
                        <a:rPr lang="en-US" sz="5400" b="1" i="1"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lang="en-US" sz="5400" b="1" i="1">
                          <a:latin typeface="Cambria Math"/>
                          <a:ea typeface="Calibri"/>
                          <a:cs typeface="Times New Roman"/>
                        </a:rPr>
                        <m:t>𝒄𝒐𝒔𝒃</m:t>
                      </m:r>
                      <m:r>
                        <a:rPr lang="en-US" sz="5400" b="1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vi-VN" sz="5400" b="1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5400" b="1" i="1"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lang="en-US" sz="5400" b="1" i="1"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vi-VN" sz="5400" b="1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5400" b="1" i="1">
                              <a:latin typeface="Cambria Math"/>
                              <a:ea typeface="Calibri"/>
                              <a:cs typeface="Times New Roman"/>
                            </a:rPr>
                            <m:t>𝒔𝒊𝒏</m:t>
                          </m:r>
                          <m:r>
                            <a:rPr lang="en-US" sz="5400" b="1" i="1">
                              <a:latin typeface="Cambria Math"/>
                              <a:ea typeface="Calibri"/>
                              <a:cs typeface="Times New Roman"/>
                            </a:rPr>
                            <m:t>⁡(</m:t>
                          </m:r>
                          <m:r>
                            <a:rPr lang="en-US" sz="5400" b="1" i="1">
                              <a:latin typeface="Cambria Math"/>
                              <a:ea typeface="Calibri"/>
                              <a:cs typeface="Times New Roman"/>
                            </a:rPr>
                            <m:t>𝒂</m:t>
                          </m:r>
                          <m:r>
                            <a:rPr lang="en-US" sz="5400" b="1" i="1" smtClean="0"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lang="en-US" sz="5400" b="1" i="1">
                              <a:latin typeface="Cambria Math"/>
                              <a:ea typeface="Calibri"/>
                              <a:cs typeface="Times New Roman"/>
                            </a:rPr>
                            <m:t>𝒃</m:t>
                          </m:r>
                          <m:r>
                            <a:rPr lang="en-US" sz="5400" b="1" i="1">
                              <a:latin typeface="Cambria Math"/>
                              <a:ea typeface="Calibri"/>
                              <a:cs typeface="Times New Roman"/>
                            </a:rPr>
                            <m:t>)+</m:t>
                          </m:r>
                          <m:func>
                            <m:funcPr>
                              <m:ctrlPr>
                                <a:rPr lang="vi-VN" sz="5400" b="1" i="1"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lang="en-US" sz="5400" b="1" i="1"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vi-VN" sz="5400" b="1" i="1"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𝒂</m:t>
                                  </m:r>
                                  <m:r>
                                    <a:rPr lang="en-US" sz="5400" b="1" i="1" smtClean="0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lang="en-US" sz="5400" b="1" i="1"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2" name="Rectangle 36">
                <a:extLst>
                  <a:ext uri="{FF2B5EF4-FFF2-40B4-BE49-F238E27FC236}">
                    <a16:creationId xmlns:a16="http://schemas.microsoft.com/office/drawing/2014/main" id="{E0CB1969-46BE-92E9-40E5-0FACE3B62C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838" y="5524026"/>
                <a:ext cx="14356079" cy="18815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">
            <a:extLst>
              <a:ext uri="{FF2B5EF4-FFF2-40B4-BE49-F238E27FC236}">
                <a16:creationId xmlns:a16="http://schemas.microsoft.com/office/drawing/2014/main" id="{067D9C23-5268-8DE7-6CEF-EE79E9AC8DEE}"/>
              </a:ext>
            </a:extLst>
          </p:cNvPr>
          <p:cNvGrpSpPr/>
          <p:nvPr/>
        </p:nvGrpSpPr>
        <p:grpSpPr>
          <a:xfrm>
            <a:off x="381000" y="7485366"/>
            <a:ext cx="23622001" cy="1807248"/>
            <a:chOff x="907537" y="4133365"/>
            <a:chExt cx="24516386" cy="1311370"/>
          </a:xfrm>
        </p:grpSpPr>
        <p:sp>
          <p:nvSpPr>
            <p:cNvPr id="14" name="Rounded Rectangle 36">
              <a:extLst>
                <a:ext uri="{FF2B5EF4-FFF2-40B4-BE49-F238E27FC236}">
                  <a16:creationId xmlns:a16="http://schemas.microsoft.com/office/drawing/2014/main" id="{C96317C7-8CF9-4B50-9BAD-BF00CA36B260}"/>
                </a:ext>
              </a:extLst>
            </p:cNvPr>
            <p:cNvSpPr/>
            <p:nvPr/>
          </p:nvSpPr>
          <p:spPr>
            <a:xfrm>
              <a:off x="964240" y="4247391"/>
              <a:ext cx="24459683" cy="1197344"/>
            </a:xfrm>
            <a:prstGeom prst="roundRect">
              <a:avLst>
                <a:gd name="adj" fmla="val 4336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5" name="Group 3">
              <a:extLst>
                <a:ext uri="{FF2B5EF4-FFF2-40B4-BE49-F238E27FC236}">
                  <a16:creationId xmlns:a16="http://schemas.microsoft.com/office/drawing/2014/main" id="{1B6E226C-5E62-1941-100B-F2942EA6E93C}"/>
                </a:ext>
              </a:extLst>
            </p:cNvPr>
            <p:cNvGrpSpPr/>
            <p:nvPr/>
          </p:nvGrpSpPr>
          <p:grpSpPr>
            <a:xfrm>
              <a:off x="907537" y="4133365"/>
              <a:ext cx="3755822" cy="810107"/>
              <a:chOff x="907537" y="4133365"/>
              <a:chExt cx="3755822" cy="810107"/>
            </a:xfrm>
          </p:grpSpPr>
          <p:grpSp>
            <p:nvGrpSpPr>
              <p:cNvPr id="16" name="Group 4">
                <a:extLst>
                  <a:ext uri="{FF2B5EF4-FFF2-40B4-BE49-F238E27FC236}">
                    <a16:creationId xmlns:a16="http://schemas.microsoft.com/office/drawing/2014/main" id="{2B70ED14-9028-6C77-4B79-6D0FB372B0DD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3273132" cy="712786"/>
                <a:chOff x="2056977" y="4564703"/>
                <a:chExt cx="3273132" cy="712786"/>
              </a:xfrm>
            </p:grpSpPr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id="{FD933174-BB0D-69A4-E7D1-14F35ED6FE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57877" y="3263803"/>
                  <a:ext cx="671331" cy="3273131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9" name="TextBox 7">
                  <a:extLst>
                    <a:ext uri="{FF2B5EF4-FFF2-40B4-BE49-F238E27FC236}">
                      <a16:creationId xmlns:a16="http://schemas.microsoft.com/office/drawing/2014/main" id="{C2CF89D7-D661-E70F-3768-31C791B27751}"/>
                    </a:ext>
                  </a:extLst>
                </p:cNvPr>
                <p:cNvSpPr txBox="1"/>
                <p:nvPr/>
              </p:nvSpPr>
              <p:spPr>
                <a:xfrm>
                  <a:off x="2526391" y="4674503"/>
                  <a:ext cx="2803718" cy="6029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 err="1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Ví</a:t>
                  </a:r>
                  <a:r>
                    <a:rPr lang="en-US" sz="4800" b="1" dirty="0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0000CC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dụ</a:t>
                  </a:r>
                  <a:endParaRPr lang="en-US" sz="4800" b="1" dirty="0">
                    <a:solidFill>
                      <a:srgbClr val="0000CC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17" name="Picture 5">
                <a:extLst>
                  <a:ext uri="{FF2B5EF4-FFF2-40B4-BE49-F238E27FC236}">
                    <a16:creationId xmlns:a16="http://schemas.microsoft.com/office/drawing/2014/main" id="{A8D78035-12F4-C514-1AE8-024D5F0D46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6721FE0F-EADB-8D99-AD69-76707C28CBEB}"/>
                  </a:ext>
                </a:extLst>
              </p:cNvPr>
              <p:cNvSpPr/>
              <p:nvPr/>
            </p:nvSpPr>
            <p:spPr>
              <a:xfrm>
                <a:off x="4175136" y="7485366"/>
                <a:ext cx="19463670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𝟏𝟐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𝟕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𝟏𝟐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 	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𝑩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𝟕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𝒐</m:t>
                        </m:r>
                      </m:sup>
                    </m:sSup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func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Rectangle 8">
                <a:extLst>
                  <a:ext uri="{FF2B5EF4-FFF2-40B4-BE49-F238E27FC236}">
                    <a16:creationId xmlns:a16="http://schemas.microsoft.com/office/drawing/2014/main" id="{6721FE0F-EADB-8D99-AD69-76707C28CB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136" y="7485366"/>
                <a:ext cx="19463670" cy="1446550"/>
              </a:xfrm>
              <a:prstGeom prst="rect">
                <a:avLst/>
              </a:prstGeom>
              <a:blipFill>
                <a:blip r:embed="rId7"/>
                <a:stretch>
                  <a:fillRect l="-1284" b="-8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ounded Rectangle 52">
            <a:extLst>
              <a:ext uri="{FF2B5EF4-FFF2-40B4-BE49-F238E27FC236}">
                <a16:creationId xmlns:a16="http://schemas.microsoft.com/office/drawing/2014/main" id="{69924181-2944-9187-6EF8-07EE0407FB3D}"/>
              </a:ext>
            </a:extLst>
          </p:cNvPr>
          <p:cNvSpPr/>
          <p:nvPr/>
        </p:nvSpPr>
        <p:spPr>
          <a:xfrm>
            <a:off x="453731" y="9504244"/>
            <a:ext cx="23567366" cy="3801308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2" name="Group 32">
            <a:extLst>
              <a:ext uri="{FF2B5EF4-FFF2-40B4-BE49-F238E27FC236}">
                <a16:creationId xmlns:a16="http://schemas.microsoft.com/office/drawing/2014/main" id="{050549C7-09DA-CBFB-C38D-FBFB658B29EC}"/>
              </a:ext>
            </a:extLst>
          </p:cNvPr>
          <p:cNvGrpSpPr/>
          <p:nvPr/>
        </p:nvGrpSpPr>
        <p:grpSpPr>
          <a:xfrm>
            <a:off x="381000" y="9341984"/>
            <a:ext cx="3725766" cy="828000"/>
            <a:chOff x="1275608" y="6322796"/>
            <a:chExt cx="3572909" cy="828631"/>
          </a:xfrm>
        </p:grpSpPr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18F4D1C1-B8D9-F64A-EAF0-F7AB4AB48284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TextBox 37">
              <a:extLst>
                <a:ext uri="{FF2B5EF4-FFF2-40B4-BE49-F238E27FC236}">
                  <a16:creationId xmlns:a16="http://schemas.microsoft.com/office/drawing/2014/main" id="{7EA0D627-329A-0891-02B5-C2C9202FDAC8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</a:t>
              </a: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5" name="Round Diagonal Corner Rectangle 8">
              <a:extLst>
                <a:ext uri="{FF2B5EF4-FFF2-40B4-BE49-F238E27FC236}">
                  <a16:creationId xmlns:a16="http://schemas.microsoft.com/office/drawing/2014/main" id="{5656AE41-77FA-4CFD-F5F5-B808CA195033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98747B1-F7C7-2E84-2588-4A18BD01B6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40">
                <a:extLst>
                  <a:ext uri="{FF2B5EF4-FFF2-40B4-BE49-F238E27FC236}">
                    <a16:creationId xmlns:a16="http://schemas.microsoft.com/office/drawing/2014/main" id="{E1B49A02-0DA4-1618-5F04-0031A2A9FDE4}"/>
                  </a:ext>
                </a:extLst>
              </p:cNvPr>
              <p:cNvSpPr/>
              <p:nvPr/>
            </p:nvSpPr>
            <p:spPr>
              <a:xfrm>
                <a:off x="4389131" y="9525898"/>
                <a:ext cx="15368382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𝑨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𝟏𝟐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𝟕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𝟏𝟐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𝟓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𝟏𝟐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𝟕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𝟏𝟐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𝟓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𝟏𝟐</m:t>
                                    </m:r>
                                  </m:den>
                                </m:f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𝟕</m:t>
                                    </m:r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𝟏𝟐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40">
                <a:extLst>
                  <a:ext uri="{FF2B5EF4-FFF2-40B4-BE49-F238E27FC236}">
                    <a16:creationId xmlns:a16="http://schemas.microsoft.com/office/drawing/2014/main" id="{E1B49A02-0DA4-1618-5F04-0031A2A9F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9131" y="9525898"/>
                <a:ext cx="15368382" cy="1105687"/>
              </a:xfrm>
              <a:prstGeom prst="rect">
                <a:avLst/>
              </a:prstGeom>
              <a:blipFill>
                <a:blip r:embed="rId8"/>
                <a:stretch>
                  <a:fillRect l="-1587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41">
                <a:extLst>
                  <a:ext uri="{FF2B5EF4-FFF2-40B4-BE49-F238E27FC236}">
                    <a16:creationId xmlns:a16="http://schemas.microsoft.com/office/drawing/2014/main" id="{554FFBCA-B416-C230-7FDA-2D889027B1D8}"/>
                  </a:ext>
                </a:extLst>
              </p:cNvPr>
              <p:cNvSpPr/>
              <p:nvPr/>
            </p:nvSpPr>
            <p:spPr>
              <a:xfrm>
                <a:off x="6809180" y="11016295"/>
                <a:ext cx="14855541" cy="1290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latin typeface="Cambria Math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41">
                <a:extLst>
                  <a:ext uri="{FF2B5EF4-FFF2-40B4-BE49-F238E27FC236}">
                    <a16:creationId xmlns:a16="http://schemas.microsoft.com/office/drawing/2014/main" id="{554FFBCA-B416-C230-7FDA-2D889027B1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180" y="11016295"/>
                <a:ext cx="14855541" cy="12907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970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  <p:bldP spid="20" grpId="0"/>
      <p:bldP spid="21" grpId="0" animBg="1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4F4AA5FD-8F03-4AC3-A426-AC82C8339B0B}"/>
              </a:ext>
            </a:extLst>
          </p:cNvPr>
          <p:cNvSpPr/>
          <p:nvPr/>
        </p:nvSpPr>
        <p:spPr>
          <a:xfrm>
            <a:off x="465138" y="4893580"/>
            <a:ext cx="23453724" cy="8517620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8D407C-158A-4094-801B-C152E7CB5B46}"/>
              </a:ext>
            </a:extLst>
          </p:cNvPr>
          <p:cNvGrpSpPr/>
          <p:nvPr/>
        </p:nvGrpSpPr>
        <p:grpSpPr>
          <a:xfrm>
            <a:off x="266556" y="2044498"/>
            <a:ext cx="23652306" cy="2634122"/>
            <a:chOff x="907537" y="4133365"/>
            <a:chExt cx="23797755" cy="1911364"/>
          </a:xfrm>
        </p:grpSpPr>
        <p:sp>
          <p:nvSpPr>
            <p:cNvPr id="32" name="Rounded Rectangle 36">
              <a:extLst>
                <a:ext uri="{FF2B5EF4-FFF2-40B4-BE49-F238E27FC236}">
                  <a16:creationId xmlns:a16="http://schemas.microsoft.com/office/drawing/2014/main" id="{8DAE7818-FB12-462D-8980-1E516ABB17EF}"/>
                </a:ext>
              </a:extLst>
            </p:cNvPr>
            <p:cNvSpPr/>
            <p:nvPr/>
          </p:nvSpPr>
          <p:spPr>
            <a:xfrm>
              <a:off x="964240" y="4247391"/>
              <a:ext cx="23741052" cy="1797338"/>
            </a:xfrm>
            <a:prstGeom prst="roundRect">
              <a:avLst>
                <a:gd name="adj" fmla="val 4336"/>
              </a:avLst>
            </a:prstGeom>
            <a:solidFill>
              <a:srgbClr val="FEEBB0"/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F23E3E1-FCE1-49FB-99AA-9C07F74C1F90}"/>
                </a:ext>
              </a:extLst>
            </p:cNvPr>
            <p:cNvGrpSpPr/>
            <p:nvPr/>
          </p:nvGrpSpPr>
          <p:grpSpPr>
            <a:xfrm>
              <a:off x="907537" y="4133365"/>
              <a:ext cx="3755822" cy="810107"/>
              <a:chOff x="907537" y="4133365"/>
              <a:chExt cx="3755822" cy="810107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EADDF1F-15D0-4CCD-BE1C-A94E1D49734D}"/>
                  </a:ext>
                </a:extLst>
              </p:cNvPr>
              <p:cNvGrpSpPr/>
              <p:nvPr/>
            </p:nvGrpSpPr>
            <p:grpSpPr>
              <a:xfrm>
                <a:off x="1390227" y="4202753"/>
                <a:ext cx="3273132" cy="712786"/>
                <a:chOff x="2056977" y="4564703"/>
                <a:chExt cx="3273132" cy="712786"/>
              </a:xfrm>
            </p:grpSpPr>
            <p:sp>
              <p:nvSpPr>
                <p:cNvPr id="45" name="Freeform 20">
                  <a:extLst>
                    <a:ext uri="{FF2B5EF4-FFF2-40B4-BE49-F238E27FC236}">
                      <a16:creationId xmlns:a16="http://schemas.microsoft.com/office/drawing/2014/main" id="{763A1102-4D2E-4FAA-9438-560F298E00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3357877" y="3263803"/>
                  <a:ext cx="671331" cy="3273131"/>
                </a:xfrm>
                <a:prstGeom prst="round2SameRect">
                  <a:avLst>
                    <a:gd name="adj1" fmla="val 19445"/>
                    <a:gd name="adj2" fmla="val 0"/>
                  </a:avLst>
                </a:prstGeom>
                <a:solidFill>
                  <a:schemeClr val="bg1"/>
                </a:solidFill>
                <a:ln w="57150">
                  <a:solidFill>
                    <a:srgbClr val="91720D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465B47D8-6188-40CC-9F7D-2C1CD33E9853}"/>
                    </a:ext>
                  </a:extLst>
                </p:cNvPr>
                <p:cNvSpPr txBox="1"/>
                <p:nvPr/>
              </p:nvSpPr>
              <p:spPr>
                <a:xfrm>
                  <a:off x="2526391" y="4674503"/>
                  <a:ext cx="2803718" cy="6029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CC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39EA31CA-5E62-4855-ABBA-F2462D4BCF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599" t="21515" r="9759" b="14519"/>
              <a:stretch/>
            </p:blipFill>
            <p:spPr>
              <a:xfrm>
                <a:off x="907537" y="4133365"/>
                <a:ext cx="1076356" cy="810107"/>
              </a:xfrm>
              <a:prstGeom prst="round2DiagRect">
                <a:avLst>
                  <a:gd name="adj1" fmla="val 30509"/>
                  <a:gd name="adj2" fmla="val 0"/>
                </a:avLst>
              </a:prstGeom>
              <a:ln w="38100" cap="sq">
                <a:solidFill>
                  <a:srgbClr val="91720D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</p:spPr>
          </p:pic>
        </p:grpSp>
      </p:grpSp>
      <p:sp>
        <p:nvSpPr>
          <p:cNvPr id="7" name="Rectangle 7">
            <a:extLst>
              <a:ext uri="{FF2B5EF4-FFF2-40B4-BE49-F238E27FC236}">
                <a16:creationId xmlns:a16="http://schemas.microsoft.com/office/drawing/2014/main" id="{A4BBFD56-BA2F-4B07-9447-3EC2F2938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15498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AD95FE2-B716-4398-8FAF-1345220AFD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465138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002" imgH="393529" progId="Equation.DSMT4">
                  <p:embed/>
                </p:oleObj>
              </mc:Choice>
              <mc:Fallback>
                <p:oleObj name="Equation" r:id="rId4" imgW="457002" imgH="393529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AD95FE2-B716-4398-8FAF-1345220AFD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465138" cy="388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531D24F3-A9C3-44D6-BB03-636158F2B0A8}"/>
              </a:ext>
            </a:extLst>
          </p:cNvPr>
          <p:cNvGrpSpPr/>
          <p:nvPr/>
        </p:nvGrpSpPr>
        <p:grpSpPr>
          <a:xfrm>
            <a:off x="237653" y="4751918"/>
            <a:ext cx="3725766" cy="828000"/>
            <a:chOff x="1275608" y="6322796"/>
            <a:chExt cx="3572909" cy="828631"/>
          </a:xfrm>
        </p:grpSpPr>
        <p:sp>
          <p:nvSpPr>
            <p:cNvPr id="28" name="Freeform 20">
              <a:extLst>
                <a:ext uri="{FF2B5EF4-FFF2-40B4-BE49-F238E27FC236}">
                  <a16:creationId xmlns:a16="http://schemas.microsoft.com/office/drawing/2014/main" id="{8CC8FD31-D02F-4640-B9D6-CE7134718EB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908070" y="5210980"/>
              <a:ext cx="828631" cy="3052263"/>
            </a:xfrm>
            <a:prstGeom prst="round1Rect">
              <a:avLst/>
            </a:prstGeom>
            <a:solidFill>
              <a:sysClr val="window" lastClr="FFFFFF"/>
            </a:solidFill>
            <a:ln w="57150">
              <a:solidFill>
                <a:srgbClr val="70AD47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19EB80-2C94-427F-9694-C44F5CB2365F}"/>
                </a:ext>
              </a:extLst>
            </p:cNvPr>
            <p:cNvSpPr txBox="1"/>
            <p:nvPr/>
          </p:nvSpPr>
          <p:spPr>
            <a:xfrm>
              <a:off x="2310574" y="6372066"/>
              <a:ext cx="2276953" cy="770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Lời </a:t>
              </a:r>
              <a:r>
                <a:rPr kumimoji="0" lang="en-US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g</a:t>
              </a:r>
              <a:r>
                <a:rPr kumimoji="0" lang="vi-VN" sz="4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iải</a:t>
              </a:r>
              <a:endPara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1" name="Round Diagonal Corner Rectangle 8">
              <a:extLst>
                <a:ext uri="{FF2B5EF4-FFF2-40B4-BE49-F238E27FC236}">
                  <a16:creationId xmlns:a16="http://schemas.microsoft.com/office/drawing/2014/main" id="{3B927E29-FCA6-418A-ADAC-9031AAB53E2F}"/>
                </a:ext>
              </a:extLst>
            </p:cNvPr>
            <p:cNvSpPr/>
            <p:nvPr/>
          </p:nvSpPr>
          <p:spPr>
            <a:xfrm flipV="1">
              <a:off x="1275608" y="6330946"/>
              <a:ext cx="852450" cy="820481"/>
            </a:xfrm>
            <a:prstGeom prst="round2DiagRect">
              <a:avLst/>
            </a:prstGeom>
            <a:solidFill>
              <a:srgbClr val="70AD47">
                <a:lumMod val="75000"/>
              </a:srgbClr>
            </a:solidFill>
            <a:ln w="57150" cap="flat" cmpd="sng" algn="ctr">
              <a:solidFill>
                <a:srgbClr val="70AD47">
                  <a:lumMod val="50000"/>
                </a:srgbClr>
              </a:solidFill>
              <a:prstDash val="solid"/>
              <a:miter lim="800000"/>
            </a:ln>
            <a:effectLst>
              <a:innerShdw blurRad="114300">
                <a:prstClr val="black"/>
              </a:inn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10BE311B-0798-4877-82E6-314227AD14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3701" y="6378164"/>
              <a:ext cx="545196" cy="739115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422806" y="2106025"/>
                <a:ext cx="15160594" cy="2455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𝑨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𝟓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𝝅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𝟏𝟐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𝟕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𝝅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𝟏𝟐</m:t>
                            </m:r>
                          </m:den>
                        </m:f>
                      </m:e>
                    </m:fun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		</a:t>
                </a:r>
                <a14:m>
                  <m:oMath xmlns:m="http://schemas.openxmlformats.org/officeDocument/2006/math">
                    <m:r>
                      <a:rPr kumimoji="0" lang="en-US" sz="4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                  </m:t>
                    </m:r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          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𝟕</m:t>
                        </m:r>
                      </m:e>
                    </m:func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𝒐</m:t>
                        </m:r>
                      </m:sup>
                    </m:sSup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𝒔𝒊𝒏</m:t>
                        </m:r>
                      </m:fName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e>
                    </m:func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𝒐</m:t>
                        </m:r>
                      </m:sup>
                    </m:sSup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806" y="2106025"/>
                <a:ext cx="15160594" cy="2455031"/>
              </a:xfrm>
              <a:prstGeom prst="rect">
                <a:avLst/>
              </a:prstGeom>
              <a:blipFill>
                <a:blip r:embed="rId6"/>
                <a:stretch>
                  <a:fillRect l="-1649" b="-10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956331" y="6338956"/>
                <a:ext cx="14545082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𝑨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𝟓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𝝅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𝟏𝟐</m:t>
                            </m:r>
                          </m:den>
                        </m:f>
                      </m:e>
                    </m:func>
                    <m:func>
                      <m:func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𝒄𝒐𝒔</m:t>
                        </m:r>
                      </m:fName>
                      <m:e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𝟕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𝝅</m:t>
                            </m:r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𝟏𝟐</m:t>
                            </m:r>
                          </m:den>
                        </m:f>
                      </m:e>
                    </m:fun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𝟏𝟐</m:t>
                                    </m:r>
                                  </m:den>
                                </m:f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𝟕</m:t>
                                    </m:r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𝟓</m:t>
                                    </m:r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𝟏𝟐</m:t>
                                    </m:r>
                                  </m:den>
                                </m:f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𝟕</m:t>
                                    </m:r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𝟏𝟐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331" y="6338956"/>
                <a:ext cx="14545082" cy="1105687"/>
              </a:xfrm>
              <a:prstGeom prst="rect">
                <a:avLst/>
              </a:prstGeom>
              <a:blipFill>
                <a:blip r:embed="rId7"/>
                <a:stretch>
                  <a:fillRect l="-1676" b="-11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943600" y="7756094"/>
                <a:ext cx="14855541" cy="1290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𝒄𝒐𝒔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𝟔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𝒄𝒐𝒔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𝝅</m:t>
                            </m:r>
                          </m:e>
                        </m:func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𝟑</m:t>
                            </m:r>
                          </m:e>
                        </m:rad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7756094"/>
                <a:ext cx="14855541" cy="1290738"/>
              </a:xfrm>
              <a:prstGeom prst="rect">
                <a:avLst/>
              </a:prstGeom>
              <a:blipFill>
                <a:blip r:embed="rId8"/>
                <a:stretch>
                  <a:fillRect b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013058" y="10446941"/>
                <a:ext cx="11990795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𝑩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sSup>
                                    <m:sSupPr>
                                      <m:ctrlP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𝒐</m:t>
                                      </m:r>
                                    </m:sup>
                                  </m:s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  <m:sSup>
                                    <m:sSupPr>
                                      <m:ctrlP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𝒐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+mn-cs"/>
                            </a:rPr>
                            <m:t>+</m:t>
                          </m:r>
                          <m:func>
                            <m:func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uncPr>
                            <m:fNam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+mn-ea"/>
                                  <a:cs typeface="+mn-cs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𝟏</m:t>
                                  </m:r>
                                  <m:sSup>
                                    <m:sSupPr>
                                      <m:ctrlP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𝒐</m:t>
                                      </m:r>
                                    </m:sup>
                                  </m:sSup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+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  <m:sSup>
                                    <m:sSupPr>
                                      <m:ctrlP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𝟓</m:t>
                                      </m:r>
                                    </m:e>
                                    <m:sup>
                                      <m:r>
                                        <a:rPr kumimoji="0" lang="en-US" sz="4400" b="1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𝒐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058" y="10446941"/>
                <a:ext cx="11990795" cy="135998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399769" y="12120462"/>
                <a:ext cx="12469054" cy="1290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−</m:t>
                                </m:r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𝟔</m:t>
                                </m:r>
                                <m:sSup>
                                  <m:sSupPr>
                                    <m:ctrlP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kumimoji="0" lang="en-US" sz="4400" b="1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ea typeface="+mn-ea"/>
                                        <a:cs typeface="+mn-cs"/>
                                      </a:rPr>
                                      <m:t>𝒐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  <m:func>
                          <m:func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uncPr>
                          <m:fNam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𝒔𝒊𝒏</m:t>
                            </m:r>
                          </m:fNam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𝟗</m:t>
                            </m:r>
                          </m:e>
                        </m:func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𝒐</m:t>
                            </m:r>
                          </m:sup>
                        </m:sSup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𝟑</m:t>
                                </m:r>
                              </m:e>
                            </m:rad>
                          </m:num>
                          <m:den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𝟐</m:t>
                            </m:r>
                          </m:den>
                        </m:f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𝟏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+mn-ea"/>
                                <a:cs typeface="+mn-cs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769" y="12120462"/>
                <a:ext cx="12469054" cy="1290738"/>
              </a:xfrm>
              <a:prstGeom prst="rect">
                <a:avLst/>
              </a:prstGeom>
              <a:blipFill>
                <a:blip r:embed="rId10"/>
                <a:stretch>
                  <a:fillRect r="-1027" b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247FFB-EF2A-CD90-689A-4A1FAC8E2CC6}"/>
                  </a:ext>
                </a:extLst>
              </p:cNvPr>
              <p:cNvSpPr/>
              <p:nvPr/>
            </p:nvSpPr>
            <p:spPr>
              <a:xfrm>
                <a:off x="10104839" y="4760062"/>
                <a:ext cx="10896600" cy="1578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>
                    <a:tab pos="1620520" algn="l"/>
                    <a:tab pos="3060700" algn="l"/>
                    <a:tab pos="4500880" algn="l"/>
                  </a:tabLs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1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𝒄𝒐𝒔𝒂</m:t>
                      </m:r>
                      <m:r>
                        <a:rPr kumimoji="0" lang="en-US" sz="41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kumimoji="0" lang="en-US" sz="41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𝒄𝒐𝒔𝒃</m:t>
                      </m:r>
                      <m:r>
                        <a:rPr kumimoji="0" lang="en-US" sz="41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kumimoji="0" lang="vi-VN" sz="4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kumimoji="0" lang="en-US" sz="4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vi-VN" sz="4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kumimoji="0" lang="vi-VN" sz="4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kumimoji="0" lang="en-US" sz="4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vi-VN" sz="41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1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𝒂</m:t>
                                  </m:r>
                                  <m:r>
                                    <a:rPr kumimoji="0" lang="en-US" sz="41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−</m:t>
                                  </m:r>
                                  <m:r>
                                    <a:rPr kumimoji="0" lang="en-US" sz="41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𝒃</m:t>
                                  </m:r>
                                </m:e>
                              </m:d>
                            </m:e>
                          </m:func>
                          <m:r>
                            <a:rPr kumimoji="0" lang="en-US" sz="41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+</m:t>
                          </m:r>
                          <m:func>
                            <m:funcPr>
                              <m:ctrlPr>
                                <a:rPr kumimoji="0" lang="vi-VN" sz="4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kumimoji="0" lang="en-US" sz="41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𝒄𝒐𝒔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vi-VN" sz="41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1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𝒂</m:t>
                                  </m:r>
                                  <m:r>
                                    <a:rPr kumimoji="0" lang="en-US" sz="41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kumimoji="0" lang="en-US" sz="41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kumimoji="0" lang="en-US" sz="41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6247FFB-EF2A-CD90-689A-4A1FAC8E2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4839" y="4760062"/>
                <a:ext cx="10896600" cy="15788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71F6998-1729-17F2-29CB-7D1144EE54A0}"/>
              </a:ext>
            </a:extLst>
          </p:cNvPr>
          <p:cNvSpPr txBox="1"/>
          <p:nvPr/>
        </p:nvSpPr>
        <p:spPr>
          <a:xfrm>
            <a:off x="4422806" y="5185870"/>
            <a:ext cx="867185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821C1-E569-4C4A-929F-5C2F184EA339}"/>
              </a:ext>
            </a:extLst>
          </p:cNvPr>
          <p:cNvSpPr txBox="1"/>
          <p:nvPr/>
        </p:nvSpPr>
        <p:spPr>
          <a:xfrm>
            <a:off x="682113" y="9360365"/>
            <a:ext cx="867185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Áp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kumimoji="0" 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2D927DD-FBEB-03B5-D623-D02DB9A2BDAC}"/>
                  </a:ext>
                </a:extLst>
              </p:cNvPr>
              <p:cNvSpPr/>
              <p:nvPr/>
            </p:nvSpPr>
            <p:spPr>
              <a:xfrm>
                <a:off x="4408629" y="8876801"/>
                <a:ext cx="14356079" cy="14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70510" marR="0" lvl="0" indent="-270510" algn="l" defTabSz="2177278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𝒔𝒊𝒏𝒂</m:t>
                      </m:r>
                      <m:r>
                        <a:rPr kumimoji="0" lang="en-US" sz="4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.</m:t>
                      </m:r>
                      <m:r>
                        <a:rPr kumimoji="0" lang="en-US" sz="4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𝒄𝒐𝒔𝒃</m:t>
                      </m:r>
                      <m:r>
                        <a:rPr kumimoji="0" lang="en-US" sz="42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kumimoji="0" lang="vi-VN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vi-VN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dPr>
                        <m:e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𝒔𝒊𝒏</m:t>
                          </m:r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⁡(</m:t>
                          </m:r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𝒂</m:t>
                          </m:r>
                          <m:r>
                            <a:rPr kumimoji="0" lang="en-US" sz="4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−</m:t>
                          </m:r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𝒃</m:t>
                          </m:r>
                          <m:r>
                            <a:rPr kumimoji="0" lang="en-US" sz="42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Calibri"/>
                              <a:cs typeface="Times New Roman"/>
                            </a:rPr>
                            <m:t>)+</m:t>
                          </m:r>
                          <m:func>
                            <m:funcPr>
                              <m:ctrlPr>
                                <a:rPr kumimoji="0" lang="vi-VN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libri"/>
                                  <a:cs typeface="Times New Roman"/>
                                </a:rPr>
                              </m:ctrlPr>
                            </m:funcPr>
                            <m:fName>
                              <m:r>
                                <a:rPr kumimoji="0" lang="en-US" sz="42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ea typeface="Calibri"/>
                                  <a:cs typeface="Times New Roman"/>
                                </a:rPr>
                                <m:t>𝒔𝒊𝒏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0" lang="vi-VN" sz="4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libri"/>
                                      <a:cs typeface="Times New Roman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𝒂</m:t>
                                  </m:r>
                                  <m:r>
                                    <a:rPr kumimoji="0" lang="en-US" sz="42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+</m:t>
                                  </m:r>
                                  <m:r>
                                    <a:rPr kumimoji="0" lang="en-US" sz="42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/>
                                      <a:ea typeface="Calibri"/>
                                      <a:cs typeface="Times New Roman"/>
                                    </a:rPr>
                                    <m:t>𝒃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kumimoji="0" lang="en-US" sz="4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2D927DD-FBEB-03B5-D623-D02DB9A2BD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629" y="8876801"/>
                <a:ext cx="14356079" cy="148380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3937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1"/>
          <p:cNvGrpSpPr/>
          <p:nvPr/>
        </p:nvGrpSpPr>
        <p:grpSpPr>
          <a:xfrm>
            <a:off x="332504" y="972141"/>
            <a:ext cx="15582173" cy="1241868"/>
            <a:chOff x="10444842" y="2590799"/>
            <a:chExt cx="6244329" cy="1268196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0444842" y="2590799"/>
              <a:ext cx="6244329" cy="1268196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</a:t>
              </a:r>
              <a:r>
                <a:rPr lang="en-US" sz="43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ÔNG THỨC BIẾN ĐỔI TỔNG THÀNH TÍCH</a:t>
              </a:r>
              <a:endPara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90799"/>
              <a:ext cx="613073" cy="126819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5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4</a:t>
              </a:r>
              <a:endParaRPr kumimoji="0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332504" y="2292812"/>
            <a:ext cx="23481635" cy="1087992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03A197-C110-1A9D-15EC-B265EBD97F03}"/>
              </a:ext>
            </a:extLst>
          </p:cNvPr>
          <p:cNvSpPr/>
          <p:nvPr/>
        </p:nvSpPr>
        <p:spPr>
          <a:xfrm>
            <a:off x="569861" y="2485229"/>
            <a:ext cx="15709238" cy="941779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Nhiệm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vụ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Xây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dựng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endParaRPr lang="en-US" sz="4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1">
                <a:extLst>
                  <a:ext uri="{FF2B5EF4-FFF2-40B4-BE49-F238E27FC236}">
                    <a16:creationId xmlns:a16="http://schemas.microsoft.com/office/drawing/2014/main" id="{749238FD-727E-AE86-97D2-9A6465A561EF}"/>
                  </a:ext>
                </a:extLst>
              </p:cNvPr>
              <p:cNvSpPr txBox="1"/>
              <p:nvPr/>
            </p:nvSpPr>
            <p:spPr>
              <a:xfrm>
                <a:off x="569861" y="3619425"/>
                <a:ext cx="23861214" cy="54641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tabLst/>
                  <a:defRPr/>
                </a:pPr>
                <a:r>
                  <a:rPr lang="en-US" sz="41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 </a:t>
                </a:r>
                <a:r>
                  <a:rPr lang="en-US" sz="41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1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1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đổi</a:t>
                </a:r>
                <a:r>
                  <a:rPr lang="en-US" sz="41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1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1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1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1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𝒄𝒐𝒔𝒂</m:t>
                      </m:r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.</m:t>
                      </m:r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𝒄𝒐𝒔𝒃</m:t>
                      </m:r>
                      <m:r>
                        <a:rPr kumimoji="0" lang="en-US" sz="40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kumimoji="0" lang="en-US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</m:ctrlPr>
                        </m:dPr>
                        <m:e>
                          <m:r>
                            <a:rPr kumimoji="0" lang="en-US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𝒄𝒐𝒔</m:t>
                          </m:r>
                          <m:d>
                            <m:dPr>
                              <m:ctrlPr>
                                <a:rPr kumimoji="0" lang="en-US" sz="4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4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𝒂</m:t>
                              </m:r>
                              <m:r>
                                <a:rPr kumimoji="0" lang="en-US" sz="4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−</m:t>
                              </m:r>
                              <m:r>
                                <a:rPr kumimoji="0" lang="en-US" sz="4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𝒃</m:t>
                              </m:r>
                            </m:e>
                          </m:d>
                          <m:r>
                            <a:rPr kumimoji="0" lang="en-US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+</m:t>
                          </m:r>
                          <m:r>
                            <a:rPr kumimoji="0" lang="en-US" sz="40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  <a:sym typeface="Arial"/>
                            </a:rPr>
                            <m:t>𝒄𝒐𝒔</m:t>
                          </m:r>
                          <m:d>
                            <m:dPr>
                              <m:ctrlPr>
                                <a:rPr kumimoji="0" lang="en-US" sz="4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</m:ctrlPr>
                            </m:dPr>
                            <m:e>
                              <m:r>
                                <a:rPr kumimoji="0" lang="en-US" sz="4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𝒂</m:t>
                              </m:r>
                              <m:r>
                                <a:rPr kumimoji="0" lang="en-US" sz="4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+</m:t>
                              </m:r>
                              <m:r>
                                <a:rPr kumimoji="0" lang="en-US" sz="40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  <a:sym typeface="Arial"/>
                                </a:rPr>
                                <m:t>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4000" b="1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marR="0" lvl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𝒄𝒐𝒔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4400" b="1" i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2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𝒄𝒐𝒔𝒃</m:t>
                      </m:r>
                      <m:r>
                        <a:rPr lang="en-US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+</m:t>
                          </m:r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𝒔𝒊𝒏</m:t>
                          </m:r>
                          <m:d>
                            <m:dPr>
                              <m:ctrlP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𝒂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𝒃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kumimoji="0" lang="en-US" sz="41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7" name="TextBox 21">
                <a:extLst>
                  <a:ext uri="{FF2B5EF4-FFF2-40B4-BE49-F238E27FC236}">
                    <a16:creationId xmlns:a16="http://schemas.microsoft.com/office/drawing/2014/main" id="{749238FD-727E-AE86-97D2-9A6465A56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61" y="3619425"/>
                <a:ext cx="23861214" cy="5464125"/>
              </a:xfrm>
              <a:prstGeom prst="rect">
                <a:avLst/>
              </a:prstGeom>
              <a:blipFill>
                <a:blip r:embed="rId3"/>
                <a:stretch>
                  <a:fillRect l="-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13CBF13E-FD14-4DCF-80C4-EDF8B37BB400}"/>
                  </a:ext>
                </a:extLst>
              </p:cNvPr>
              <p:cNvSpPr/>
              <p:nvPr/>
            </p:nvSpPr>
            <p:spPr>
              <a:xfrm>
                <a:off x="569861" y="9220495"/>
                <a:ext cx="22077382" cy="1832698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HĐ4</a:t>
                </a:r>
                <a:r>
                  <a:rPr kumimoji="0" lang="en-US" sz="4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: </a:t>
                </a:r>
                <a:r>
                  <a:rPr kumimoji="0" lang="en-US" sz="4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Từ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công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thức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biến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đổi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tích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thành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tổng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,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đặt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𝒖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=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𝒂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−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𝒃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, 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𝒗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=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𝒂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+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𝒃</m:t>
                    </m:r>
                  </m:oMath>
                </a14:m>
                <a:r>
                  <a:rPr kumimoji="0" lang="en-US" sz="4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và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viết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các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công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thức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nhận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được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.</a:t>
                </a:r>
                <a:r>
                  <a:rPr kumimoji="0" lang="en-US" sz="4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endParaRPr lang="en-US" sz="4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4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8" name="Rectangle 3">
                <a:extLst>
                  <a:ext uri="{FF2B5EF4-FFF2-40B4-BE49-F238E27FC236}">
                    <a16:creationId xmlns:a16="http://schemas.microsoft.com/office/drawing/2014/main" id="{13CBF13E-FD14-4DCF-80C4-EDF8B37BB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61" y="9220495"/>
                <a:ext cx="22077382" cy="1832698"/>
              </a:xfrm>
              <a:prstGeom prst="rect">
                <a:avLst/>
              </a:prstGeom>
              <a:blipFill>
                <a:blip r:embed="rId4"/>
                <a:stretch>
                  <a:fillRect l="-1021" t="-7616"/>
                </a:stretch>
              </a:blip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6935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1"/>
          <p:cNvGrpSpPr/>
          <p:nvPr/>
        </p:nvGrpSpPr>
        <p:grpSpPr>
          <a:xfrm>
            <a:off x="332504" y="990802"/>
            <a:ext cx="15582173" cy="1241868"/>
            <a:chOff x="10444842" y="2590799"/>
            <a:chExt cx="6244329" cy="1268196"/>
          </a:xfrm>
        </p:grpSpPr>
        <p:sp>
          <p:nvSpPr>
            <p:cNvPr id="210" name="Google Shape;210;p31"/>
            <p:cNvSpPr/>
            <p:nvPr/>
          </p:nvSpPr>
          <p:spPr>
            <a:xfrm flipH="1">
              <a:off x="10444842" y="2590799"/>
              <a:ext cx="6244329" cy="1268196"/>
            </a:xfrm>
            <a:custGeom>
              <a:avLst/>
              <a:gdLst/>
              <a:ahLst/>
              <a:cxnLst/>
              <a:rect l="l" t="t" r="r" b="b"/>
              <a:pathLst>
                <a:path w="13262302" h="2507487" extrusionOk="0">
                  <a:moveTo>
                    <a:pt x="12008559" y="0"/>
                  </a:moveTo>
                  <a:lnTo>
                    <a:pt x="798551" y="0"/>
                  </a:lnTo>
                  <a:lnTo>
                    <a:pt x="685605" y="79094"/>
                  </a:lnTo>
                  <a:cubicBezTo>
                    <a:pt x="-228535" y="817444"/>
                    <a:pt x="-228535" y="1690039"/>
                    <a:pt x="685605" y="2428389"/>
                  </a:cubicBezTo>
                  <a:lnTo>
                    <a:pt x="798557" y="2507487"/>
                  </a:lnTo>
                  <a:lnTo>
                    <a:pt x="12008559" y="2507487"/>
                  </a:lnTo>
                  <a:lnTo>
                    <a:pt x="13262302" y="1253744"/>
                  </a:lnTo>
                  <a:close/>
                </a:path>
              </a:pathLst>
            </a:custGeom>
            <a:solidFill>
              <a:srgbClr val="DDEA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3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C</a:t>
              </a:r>
              <a:r>
                <a:rPr lang="en-US" sz="43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ÔNG THỨC BIẾN ĐỔI TỔNG THÀNH TÍCH</a:t>
              </a:r>
              <a:endParaRPr kumimoji="0" sz="43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10444842" y="2590799"/>
              <a:ext cx="613073" cy="1268196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54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4</a:t>
              </a:r>
              <a:endParaRPr kumimoji="0" sz="5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</p:grpSp>
      <p:sp>
        <p:nvSpPr>
          <p:cNvPr id="11" name="Rectangle: Diagonal Corners Rounded 10">
            <a:extLst>
              <a:ext uri="{FF2B5EF4-FFF2-40B4-BE49-F238E27FC236}">
                <a16:creationId xmlns:a16="http://schemas.microsoft.com/office/drawing/2014/main" id="{52ED8BCF-949A-4979-AAB1-7B76AF5FFB1E}"/>
              </a:ext>
            </a:extLst>
          </p:cNvPr>
          <p:cNvSpPr/>
          <p:nvPr/>
        </p:nvSpPr>
        <p:spPr>
          <a:xfrm>
            <a:off x="332505" y="2282040"/>
            <a:ext cx="23481635" cy="10879921"/>
          </a:xfrm>
          <a:prstGeom prst="round2DiagRect">
            <a:avLst>
              <a:gd name="adj1" fmla="val 0"/>
              <a:gd name="adj2" fmla="val 720"/>
            </a:avLst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03A197-C110-1A9D-15EC-B265EBD97F03}"/>
              </a:ext>
            </a:extLst>
          </p:cNvPr>
          <p:cNvSpPr/>
          <p:nvPr/>
        </p:nvSpPr>
        <p:spPr>
          <a:xfrm>
            <a:off x="569860" y="4572654"/>
            <a:ext cx="15649603" cy="941779"/>
          </a:xfrm>
          <a:prstGeom prst="rect">
            <a:avLst/>
          </a:prstGeom>
          <a:solidFill>
            <a:srgbClr val="FFF2CC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Nhiệm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kumimoji="0" lang="en-US" sz="4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vụ</a:t>
            </a: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: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Xây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dựng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endParaRPr lang="en-US" sz="4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endParaRPr lang="en-US" sz="4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4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1">
                <a:extLst>
                  <a:ext uri="{FF2B5EF4-FFF2-40B4-BE49-F238E27FC236}">
                    <a16:creationId xmlns:a16="http://schemas.microsoft.com/office/drawing/2014/main" id="{749238FD-727E-AE86-97D2-9A6465A561EF}"/>
                  </a:ext>
                </a:extLst>
              </p:cNvPr>
              <p:cNvSpPr txBox="1"/>
              <p:nvPr/>
            </p:nvSpPr>
            <p:spPr>
              <a:xfrm>
                <a:off x="788062" y="4418805"/>
                <a:ext cx="23861214" cy="8472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5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eqArrPr>
                          <m:e>
                            <m:r>
                              <a:rPr lang="en-US" sz="45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𝒖</m:t>
                            </m:r>
                            <m:r>
                              <a:rPr lang="en-US" sz="45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5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5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5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e>
                            <m:r>
                              <a:rPr lang="en-US" sz="45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𝒗</m:t>
                            </m:r>
                            <m:r>
                              <a:rPr lang="en-US" sz="45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=</m:t>
                            </m:r>
                            <m:r>
                              <a:rPr lang="en-US" sz="45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5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+</m:t>
                            </m:r>
                            <m:r>
                              <a:rPr lang="en-US" sz="45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</m:eqArr>
                        <m:r>
                          <a:rPr lang="en-US" sz="4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⇒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5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5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</m:ctrlPr>
                              </m:eqArrPr>
                              <m:e>
                                <m:r>
                                  <a:rPr lang="en-US" sz="45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𝒂</m:t>
                                </m:r>
                                <m:r>
                                  <a:rPr lang="en-US" sz="45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45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5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𝒖</m:t>
                                    </m:r>
                                    <m:r>
                                      <a:rPr lang="en-US" sz="45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+</m:t>
                                    </m:r>
                                    <m:r>
                                      <a:rPr lang="en-US" sz="45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𝒗</m:t>
                                    </m:r>
                                  </m:num>
                                  <m:den>
                                    <m:r>
                                      <a:rPr lang="en-US" sz="45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  <m:e>
                                <m:r>
                                  <a:rPr lang="en-US" sz="45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𝒃</m:t>
                                </m:r>
                                <m:r>
                                  <a:rPr lang="en-US" sz="45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 panose="020B0604030504040204" pitchFamily="34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US" sz="45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5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𝒖</m:t>
                                    </m:r>
                                    <m:r>
                                      <a:rPr lang="en-US" sz="45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−</m:t>
                                    </m:r>
                                    <m:r>
                                      <a:rPr lang="en-US" sz="45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𝒗</m:t>
                                    </m:r>
                                  </m:num>
                                  <m:den>
                                    <m:r>
                                      <a:rPr lang="en-US" sz="45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ahoma" panose="020B0604030504040204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. Khi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5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5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endParaRPr lang="en-US" sz="45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kumimoji="0" lang="en-US" sz="45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𝒄𝒐𝒔</m:t>
                    </m:r>
                    <m:f>
                      <m:fPr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𝒖</m:t>
                        </m:r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𝒗</m:t>
                        </m:r>
                      </m:num>
                      <m:den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kumimoji="0" lang="en-US" sz="45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.</m:t>
                    </m:r>
                    <m:r>
                      <a:rPr kumimoji="0" lang="en-US" sz="45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𝒄𝒐𝒔</m:t>
                    </m:r>
                    <m:d>
                      <m:dPr>
                        <m:ctrlPr>
                          <a:rPr kumimoji="0" lang="en-US" sz="45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𝒖</m:t>
                            </m:r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kumimoji="0" lang="en-US" sz="45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45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45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𝟏</m:t>
                        </m:r>
                      </m:num>
                      <m:den>
                        <m:r>
                          <a:rPr kumimoji="0" lang="en-US" sz="45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kumimoji="0" lang="en-US" sz="45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</m:ctrlPr>
                      </m:dPr>
                      <m:e>
                        <m:r>
                          <a:rPr kumimoji="0" lang="en-US" sz="45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𝒄𝒐𝒔𝒖</m:t>
                        </m:r>
                        <m:r>
                          <a:rPr kumimoji="0" lang="en-US" sz="45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+</m:t>
                        </m:r>
                        <m:r>
                          <a:rPr kumimoji="0" lang="en-US" sz="45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  <a:sym typeface="Arial"/>
                          </a:rPr>
                          <m:t>𝒄𝒐𝒔𝒗</m:t>
                        </m:r>
                      </m:e>
                    </m:d>
                    <m:r>
                      <a:rPr kumimoji="0" lang="en-US" sz="45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  <a:sym typeface="Arial"/>
                      </a:rPr>
                      <m:t>⇒</m:t>
                    </m:r>
                    <m:r>
                      <a:rPr lang="en-US" sz="4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𝒄𝒐𝒔𝒖</m:t>
                    </m:r>
                    <m:r>
                      <a:rPr lang="en-US" sz="4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𝒄𝒐𝒔𝒗</m:t>
                    </m:r>
                    <m:r>
                      <a:rPr lang="en-US" sz="4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5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f>
                      <m:fPr>
                        <m:ctrlP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𝒖</m:t>
                        </m:r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𝒗</m:t>
                        </m:r>
                      </m:num>
                      <m:den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500" b="1" i="1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.</a:t>
                </a:r>
                <a:r>
                  <a:rPr lang="en-US" sz="4500" b="1" dirty="0">
                    <a:solidFill>
                      <a:srgbClr val="C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f>
                      <m:fPr>
                        <m:ctrlP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𝒖</m:t>
                        </m:r>
                        <m:r>
                          <a:rPr lang="en-US" sz="45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𝒗</m:t>
                        </m:r>
                      </m:num>
                      <m:den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500" b="1" i="1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f>
                      <m:fPr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𝒖</m:t>
                        </m:r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𝒗</m:t>
                        </m:r>
                      </m:num>
                      <m:den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d>
                      <m:dPr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𝒖</m:t>
                            </m:r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𝒄𝒐𝒔</m:t>
                        </m:r>
                        <m:r>
                          <a:rPr lang="en-US" sz="4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𝒖</m:t>
                        </m:r>
                        <m:r>
                          <a:rPr lang="en-US" sz="4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𝒄𝒐𝒔</m:t>
                        </m:r>
                        <m:r>
                          <a:rPr lang="en-US" sz="4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𝒗</m:t>
                        </m:r>
                      </m:e>
                    </m:d>
                  </m:oMath>
                </a14:m>
                <a:r>
                  <a:rPr lang="en-US" sz="45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5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𝒄𝒐𝒔𝒖</m:t>
                    </m:r>
                    <m:r>
                      <a:rPr lang="en-US" sz="4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5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𝒄𝒐𝒔𝒗</m:t>
                    </m:r>
                    <m:r>
                      <a:rPr lang="en-US" sz="45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5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f>
                      <m:fPr>
                        <m:ctrlP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𝒖</m:t>
                        </m:r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𝒗</m:t>
                        </m:r>
                      </m:num>
                      <m:den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5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500" b="1" dirty="0">
                    <a:solidFill>
                      <a:srgbClr val="C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f>
                      <m:fPr>
                        <m:ctrlP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𝒖</m:t>
                        </m:r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𝒗</m:t>
                        </m:r>
                      </m:num>
                      <m:den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500" b="1" i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a:rPr lang="en-US" sz="45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f>
                      <m:fPr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𝒖</m:t>
                        </m:r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𝒗</m:t>
                        </m:r>
                      </m:num>
                      <m:den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r>
                      <a:rPr lang="en-US" sz="4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lang="en-US" sz="4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d>
                      <m:dPr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𝒖</m:t>
                            </m:r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𝒗</m:t>
                            </m:r>
                          </m:num>
                          <m:den>
                            <m:r>
                              <a:rPr lang="en-US" sz="45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𝒔𝒊𝒏𝒖</m:t>
                        </m:r>
                        <m:r>
                          <a:rPr lang="en-US" sz="4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5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𝒔𝒊𝒏𝒗</m:t>
                        </m:r>
                      </m:e>
                    </m:d>
                  </m:oMath>
                </a14:m>
                <a:r>
                  <a:rPr lang="en-US" sz="45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⇒</m:t>
                    </m:r>
                    <m:r>
                      <a:rPr lang="en-US" sz="4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𝒔𝒊𝒏𝒖</m:t>
                    </m:r>
                    <m:r>
                      <a:rPr lang="en-US" sz="4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𝒔𝒊𝒏𝒗</m:t>
                    </m:r>
                    <m:r>
                      <a:rPr lang="en-US" sz="45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5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5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𝒔𝒊𝒏</m:t>
                    </m:r>
                    <m:f>
                      <m:fPr>
                        <m:ctrlP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𝒖</m:t>
                        </m:r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+</m:t>
                        </m:r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𝒗</m:t>
                        </m:r>
                      </m:num>
                      <m:den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500" b="1" i="1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500" b="1" dirty="0">
                    <a:solidFill>
                      <a:srgbClr val="C00000"/>
                    </a:solidFill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𝒄𝒐𝒔</m:t>
                    </m:r>
                    <m:f>
                      <m:fPr>
                        <m:ctrlP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𝒖</m:t>
                        </m:r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𝒗</m:t>
                        </m:r>
                      </m:num>
                      <m:den>
                        <m:r>
                          <a:rPr lang="en-US" sz="45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7" name="TextBox 21">
                <a:extLst>
                  <a:ext uri="{FF2B5EF4-FFF2-40B4-BE49-F238E27FC236}">
                    <a16:creationId xmlns:a16="http://schemas.microsoft.com/office/drawing/2014/main" id="{749238FD-727E-AE86-97D2-9A6465A56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62" y="4418805"/>
                <a:ext cx="23861214" cy="8472832"/>
              </a:xfrm>
              <a:prstGeom prst="rect">
                <a:avLst/>
              </a:prstGeom>
              <a:blipFill>
                <a:blip r:embed="rId3"/>
                <a:stretch>
                  <a:fillRect l="-1073" b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C056D688-00C6-3413-7EA0-9CA7B6399DAA}"/>
                  </a:ext>
                </a:extLst>
              </p:cNvPr>
              <p:cNvSpPr/>
              <p:nvPr/>
            </p:nvSpPr>
            <p:spPr>
              <a:xfrm>
                <a:off x="569860" y="2510998"/>
                <a:ext cx="22994990" cy="1832698"/>
              </a:xfrm>
              <a:prstGeom prst="rect">
                <a:avLst/>
              </a:prstGeom>
              <a:solidFill>
                <a:srgbClr val="FFF2CC"/>
              </a:soli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HĐ4</a:t>
                </a:r>
                <a:r>
                  <a:rPr kumimoji="0" lang="en-US" sz="4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: </a:t>
                </a:r>
                <a:r>
                  <a:rPr kumimoji="0" lang="en-US" sz="4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Từ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công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thức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biến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đổi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tích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thành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tổng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,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đặt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𝒖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=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𝒂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−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𝒃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, 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𝒗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=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𝒂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+</m:t>
                    </m:r>
                    <m:r>
                      <a:rPr kumimoji="0" lang="en-US" sz="4200" b="1" i="1" u="none" strike="noStrike" kern="0" cap="none" spc="0" normalizeH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  <a:sym typeface="Arial"/>
                      </a:rPr>
                      <m:t>𝒃</m:t>
                    </m:r>
                  </m:oMath>
                </a14:m>
                <a:r>
                  <a:rPr kumimoji="0" lang="en-US" sz="4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và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viết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các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công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thức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nhận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r>
                  <a:rPr kumimoji="0" lang="en-US" sz="4200" b="1" i="0" u="none" strike="noStrike" kern="0" cap="none" spc="0" normalizeH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được</a:t>
                </a:r>
                <a:r>
                  <a:rPr kumimoji="0" lang="en-US" sz="4200" b="1" i="0" u="none" strike="noStrike" kern="0" cap="none" spc="0" normalizeH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.</a:t>
                </a:r>
                <a:r>
                  <a:rPr kumimoji="0" lang="en-US" sz="4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endParaRPr lang="en-US" sz="42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4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Arial"/>
                  </a:rPr>
                  <a:t> 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4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C056D688-00C6-3413-7EA0-9CA7B6399D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860" y="2510998"/>
                <a:ext cx="22994990" cy="1832698"/>
              </a:xfrm>
              <a:prstGeom prst="rect">
                <a:avLst/>
              </a:prstGeom>
              <a:blipFill>
                <a:blip r:embed="rId4"/>
                <a:stretch>
                  <a:fillRect l="-980" t="-7591"/>
                </a:stretch>
              </a:blip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824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7141</TotalTime>
  <Words>2508</Words>
  <PresentationFormat>Custom</PresentationFormat>
  <Paragraphs>440</Paragraphs>
  <Slides>37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Calibri</vt:lpstr>
      <vt:lpstr>Tahoma</vt:lpstr>
      <vt:lpstr>Arial</vt:lpstr>
      <vt:lpstr>Times New Roman</vt:lpstr>
      <vt:lpstr>Tomaho</vt:lpstr>
      <vt:lpstr>Chu Van An</vt:lpstr>
      <vt:lpstr>Cambria Math</vt:lpstr>
      <vt:lpstr>Calibri Light</vt:lpstr>
      <vt:lpstr>Abril Fatface</vt:lpstr>
      <vt:lpstr>Office Theme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2023-08-31T13:23:59Z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2023-05-19T01:40:35Z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4c63b944-0e6e-4aea-9c78-e2b2793f0274</vt:lpwstr>
  </property>
  <property fmtid="{D5CDD505-2E9C-101B-9397-08002B2CF9AE}" pid="7" name="MSIP_Label_defa4170-0d19-0005-0004-bc88714345d2_ActionId">
    <vt:lpwstr>8c35b479-9b74-4518-99d8-abff14b28aba</vt:lpwstr>
  </property>
  <property fmtid="{D5CDD505-2E9C-101B-9397-08002B2CF9AE}" pid="8" name="MSIP_Label_defa4170-0d19-0005-0004-bc88714345d2_ContentBits">
    <vt:lpwstr>0</vt:lpwstr>
  </property>
</Properties>
</file>