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6" r:id="rId3"/>
    <p:sldId id="282" r:id="rId4"/>
    <p:sldId id="283" r:id="rId5"/>
    <p:sldId id="315" r:id="rId6"/>
    <p:sldId id="322" r:id="rId7"/>
    <p:sldId id="323" r:id="rId8"/>
    <p:sldId id="335" r:id="rId9"/>
    <p:sldId id="317" r:id="rId10"/>
    <p:sldId id="336" r:id="rId11"/>
    <p:sldId id="318" r:id="rId12"/>
    <p:sldId id="284" r:id="rId13"/>
    <p:sldId id="326" r:id="rId14"/>
    <p:sldId id="295" r:id="rId15"/>
    <p:sldId id="327" r:id="rId16"/>
    <p:sldId id="328" r:id="rId17"/>
    <p:sldId id="306" r:id="rId18"/>
    <p:sldId id="287" r:id="rId19"/>
    <p:sldId id="307" r:id="rId20"/>
    <p:sldId id="319" r:id="rId21"/>
    <p:sldId id="333" r:id="rId22"/>
    <p:sldId id="334" r:id="rId23"/>
    <p:sldId id="313" r:id="rId24"/>
    <p:sldId id="314" r:id="rId25"/>
    <p:sldId id="340" r:id="rId26"/>
    <p:sldId id="339" r:id="rId27"/>
    <p:sldId id="338" r:id="rId28"/>
    <p:sldId id="337" r:id="rId29"/>
  </p:sldIdLst>
  <p:sldSz cx="9144000" cy="5143500" type="screen16x9"/>
  <p:notesSz cx="6858000" cy="9144000"/>
  <p:defaultTextStyle>
    <a:defPPr>
      <a:defRPr lang="en-US"/>
    </a:defPPr>
    <a:lvl1pPr marL="0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6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8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0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2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6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894"/>
    <a:srgbClr val="FF99FF"/>
    <a:srgbClr val="FFCCFF"/>
    <a:srgbClr val="BC74AE"/>
    <a:srgbClr val="FFFFFF"/>
    <a:srgbClr val="003300"/>
    <a:srgbClr val="0F5032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1" autoAdjust="0"/>
  </p:normalViewPr>
  <p:slideViewPr>
    <p:cSldViewPr>
      <p:cViewPr>
        <p:scale>
          <a:sx n="80" d="100"/>
          <a:sy n="80" d="100"/>
        </p:scale>
        <p:origin x="-792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12" Type="http://schemas.openxmlformats.org/officeDocument/2006/relationships/image" Target="../media/image95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11" Type="http://schemas.openxmlformats.org/officeDocument/2006/relationships/image" Target="../media/image94.wmf"/><Relationship Id="rId5" Type="http://schemas.openxmlformats.org/officeDocument/2006/relationships/image" Target="../media/image88.wmf"/><Relationship Id="rId10" Type="http://schemas.openxmlformats.org/officeDocument/2006/relationships/image" Target="../media/image93.wmf"/><Relationship Id="rId4" Type="http://schemas.openxmlformats.org/officeDocument/2006/relationships/image" Target="../media/image87.wmf"/><Relationship Id="rId9" Type="http://schemas.openxmlformats.org/officeDocument/2006/relationships/image" Target="../media/image9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11" Type="http://schemas.openxmlformats.org/officeDocument/2006/relationships/image" Target="../media/image94.wmf"/><Relationship Id="rId5" Type="http://schemas.openxmlformats.org/officeDocument/2006/relationships/image" Target="../media/image88.wmf"/><Relationship Id="rId10" Type="http://schemas.openxmlformats.org/officeDocument/2006/relationships/image" Target="../media/image92.wmf"/><Relationship Id="rId4" Type="http://schemas.openxmlformats.org/officeDocument/2006/relationships/image" Target="../media/image87.wmf"/><Relationship Id="rId9" Type="http://schemas.openxmlformats.org/officeDocument/2006/relationships/image" Target="../media/image9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100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12" Type="http://schemas.openxmlformats.org/officeDocument/2006/relationships/image" Target="../media/image99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11" Type="http://schemas.openxmlformats.org/officeDocument/2006/relationships/image" Target="../media/image98.wmf"/><Relationship Id="rId5" Type="http://schemas.openxmlformats.org/officeDocument/2006/relationships/image" Target="../media/image88.wmf"/><Relationship Id="rId10" Type="http://schemas.openxmlformats.org/officeDocument/2006/relationships/image" Target="../media/image97.wmf"/><Relationship Id="rId4" Type="http://schemas.openxmlformats.org/officeDocument/2006/relationships/image" Target="../media/image87.wmf"/><Relationship Id="rId9" Type="http://schemas.openxmlformats.org/officeDocument/2006/relationships/image" Target="../media/image95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2" Type="http://schemas.openxmlformats.org/officeDocument/2006/relationships/image" Target="../media/image101.wmf"/><Relationship Id="rId1" Type="http://schemas.openxmlformats.org/officeDocument/2006/relationships/image" Target="../media/image85.wmf"/><Relationship Id="rId6" Type="http://schemas.openxmlformats.org/officeDocument/2006/relationships/image" Target="../media/image105.wmf"/><Relationship Id="rId11" Type="http://schemas.openxmlformats.org/officeDocument/2006/relationships/image" Target="../media/image95.wmf"/><Relationship Id="rId5" Type="http://schemas.openxmlformats.org/officeDocument/2006/relationships/image" Target="../media/image104.wmf"/><Relationship Id="rId10" Type="http://schemas.openxmlformats.org/officeDocument/2006/relationships/image" Target="../media/image108.wmf"/><Relationship Id="rId4" Type="http://schemas.openxmlformats.org/officeDocument/2006/relationships/image" Target="../media/image103.wmf"/><Relationship Id="rId9" Type="http://schemas.openxmlformats.org/officeDocument/2006/relationships/image" Target="../media/image10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121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20.wmf"/><Relationship Id="rId17" Type="http://schemas.openxmlformats.org/officeDocument/2006/relationships/image" Target="../media/image125.wmf"/><Relationship Id="rId2" Type="http://schemas.openxmlformats.org/officeDocument/2006/relationships/image" Target="../media/image110.wmf"/><Relationship Id="rId16" Type="http://schemas.openxmlformats.org/officeDocument/2006/relationships/image" Target="../media/image124.wmf"/><Relationship Id="rId1" Type="http://schemas.openxmlformats.org/officeDocument/2006/relationships/image" Target="../media/image85.wmf"/><Relationship Id="rId6" Type="http://schemas.openxmlformats.org/officeDocument/2006/relationships/image" Target="../media/image114.wmf"/><Relationship Id="rId11" Type="http://schemas.openxmlformats.org/officeDocument/2006/relationships/image" Target="../media/image119.wmf"/><Relationship Id="rId5" Type="http://schemas.openxmlformats.org/officeDocument/2006/relationships/image" Target="../media/image113.wmf"/><Relationship Id="rId15" Type="http://schemas.openxmlformats.org/officeDocument/2006/relationships/image" Target="../media/image123.wmf"/><Relationship Id="rId10" Type="http://schemas.openxmlformats.org/officeDocument/2006/relationships/image" Target="../media/image118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Relationship Id="rId14" Type="http://schemas.openxmlformats.org/officeDocument/2006/relationships/image" Target="../media/image12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121.wmf"/><Relationship Id="rId18" Type="http://schemas.openxmlformats.org/officeDocument/2006/relationships/image" Target="../media/image129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20.wmf"/><Relationship Id="rId17" Type="http://schemas.openxmlformats.org/officeDocument/2006/relationships/image" Target="../media/image124.wmf"/><Relationship Id="rId2" Type="http://schemas.openxmlformats.org/officeDocument/2006/relationships/image" Target="../media/image110.wmf"/><Relationship Id="rId16" Type="http://schemas.openxmlformats.org/officeDocument/2006/relationships/image" Target="../media/image123.wmf"/><Relationship Id="rId1" Type="http://schemas.openxmlformats.org/officeDocument/2006/relationships/image" Target="../media/image85.wmf"/><Relationship Id="rId6" Type="http://schemas.openxmlformats.org/officeDocument/2006/relationships/image" Target="../media/image114.wmf"/><Relationship Id="rId11" Type="http://schemas.openxmlformats.org/officeDocument/2006/relationships/image" Target="../media/image119.wmf"/><Relationship Id="rId5" Type="http://schemas.openxmlformats.org/officeDocument/2006/relationships/image" Target="../media/image113.wmf"/><Relationship Id="rId15" Type="http://schemas.openxmlformats.org/officeDocument/2006/relationships/image" Target="../media/image122.wmf"/><Relationship Id="rId10" Type="http://schemas.openxmlformats.org/officeDocument/2006/relationships/image" Target="../media/image118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Relationship Id="rId14" Type="http://schemas.openxmlformats.org/officeDocument/2006/relationships/image" Target="../media/image128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10" Type="http://schemas.openxmlformats.org/officeDocument/2006/relationships/image" Target="../media/image139.wmf"/><Relationship Id="rId4" Type="http://schemas.openxmlformats.org/officeDocument/2006/relationships/image" Target="../media/image133.wmf"/><Relationship Id="rId9" Type="http://schemas.openxmlformats.org/officeDocument/2006/relationships/image" Target="../media/image1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image" Target="../media/image15.wmf"/><Relationship Id="rId5" Type="http://schemas.openxmlformats.org/officeDocument/2006/relationships/image" Target="../media/image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image" Target="../media/image15.wmf"/><Relationship Id="rId5" Type="http://schemas.openxmlformats.org/officeDocument/2006/relationships/image" Target="../media/image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15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image" Target="../media/image15.wmf"/><Relationship Id="rId6" Type="http://schemas.openxmlformats.org/officeDocument/2006/relationships/image" Target="../media/image30.wmf"/><Relationship Id="rId5" Type="http://schemas.openxmlformats.org/officeDocument/2006/relationships/image" Target="../media/image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0.wmf"/><Relationship Id="rId1" Type="http://schemas.openxmlformats.org/officeDocument/2006/relationships/image" Target="../media/image4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FA043-744E-49F7-991F-AA0371BD67E8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1CAAB-635E-4F17-9B6C-A2C660FBF0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2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6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8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10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2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6" algn="l" defTabSz="914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25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1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1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1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514D6FD-69C3-4B88-90E7-1390E4ECF460}" type="slidenum">
              <a:rPr lang="en-US">
                <a:solidFill>
                  <a:prstClr val="black"/>
                </a:solidFill>
              </a:rPr>
              <a:pPr eaLnBrk="1" hangingPunct="1"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1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1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2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46" indent="0" algn="ctr">
              <a:buNone/>
              <a:defRPr sz="1500"/>
            </a:lvl2pPr>
            <a:lvl3pPr marL="685891" indent="0" algn="ctr">
              <a:buNone/>
              <a:defRPr sz="1400"/>
            </a:lvl3pPr>
            <a:lvl4pPr marL="1028837" indent="0" algn="ctr">
              <a:buNone/>
              <a:defRPr sz="1200"/>
            </a:lvl4pPr>
            <a:lvl5pPr marL="1371783" indent="0" algn="ctr">
              <a:buNone/>
              <a:defRPr sz="1200"/>
            </a:lvl5pPr>
            <a:lvl6pPr marL="1714729" indent="0" algn="ctr">
              <a:buNone/>
              <a:defRPr sz="1200"/>
            </a:lvl6pPr>
            <a:lvl7pPr marL="2057674" indent="0" algn="ctr">
              <a:buNone/>
              <a:defRPr sz="1200"/>
            </a:lvl7pPr>
            <a:lvl8pPr marL="2400620" indent="0" algn="ctr">
              <a:buNone/>
              <a:defRPr sz="1200"/>
            </a:lvl8pPr>
            <a:lvl9pPr marL="2743566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4EEF9B9-D1D5-49BC-8CA5-5715375959C1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59B04DB-A0B7-4CF5-BEBB-76A421C9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25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5C4B782-FA53-4D69-B6C9-AF2A7F52D626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8609D8D-4DB8-44A8-8C70-AD20883FF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8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100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8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7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6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D3CA6D-4A4D-4A39-889A-18AE450AC64F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095844B-138F-4579-AF52-0A35BAF95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55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11B0D83-754D-4DDD-AFB2-4BD30711B968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7D75129-6D1D-42F1-B0DD-F53EDA888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46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40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DB10709-F39E-4FCF-87FD-F62B9503B454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013CC7E-0530-4825-8789-7FA4B3485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9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0725AB9-6D73-409B-9F84-53A7419A198E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23746D-7B23-4C4B-910E-B3A39FD9D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65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606BC46-C144-4E7B-85FF-A092AAA14B6D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DB60036-B3E9-4295-B9BF-CF8E6652C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42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46" indent="0">
              <a:buNone/>
              <a:defRPr sz="1100"/>
            </a:lvl2pPr>
            <a:lvl3pPr marL="685891" indent="0">
              <a:buNone/>
              <a:defRPr sz="900"/>
            </a:lvl3pPr>
            <a:lvl4pPr marL="1028837" indent="0">
              <a:buNone/>
              <a:defRPr sz="800"/>
            </a:lvl4pPr>
            <a:lvl5pPr marL="1371783" indent="0">
              <a:buNone/>
              <a:defRPr sz="800"/>
            </a:lvl5pPr>
            <a:lvl6pPr marL="1714729" indent="0">
              <a:buNone/>
              <a:defRPr sz="800"/>
            </a:lvl6pPr>
            <a:lvl7pPr marL="2057674" indent="0">
              <a:buNone/>
              <a:defRPr sz="800"/>
            </a:lvl7pPr>
            <a:lvl8pPr marL="2400620" indent="0">
              <a:buNone/>
              <a:defRPr sz="800"/>
            </a:lvl8pPr>
            <a:lvl9pPr marL="274356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92253D8-3A9F-47F0-865C-77658A9C1ECC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02735B7-C51C-4CC4-AD20-F9D1D22B0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0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46" indent="0">
              <a:buNone/>
              <a:defRPr sz="2100"/>
            </a:lvl2pPr>
            <a:lvl3pPr marL="685891" indent="0">
              <a:buNone/>
              <a:defRPr sz="1800"/>
            </a:lvl3pPr>
            <a:lvl4pPr marL="1028837" indent="0">
              <a:buNone/>
              <a:defRPr sz="1500"/>
            </a:lvl4pPr>
            <a:lvl5pPr marL="1371783" indent="0">
              <a:buNone/>
              <a:defRPr sz="1500"/>
            </a:lvl5pPr>
            <a:lvl6pPr marL="1714729" indent="0">
              <a:buNone/>
              <a:defRPr sz="1500"/>
            </a:lvl6pPr>
            <a:lvl7pPr marL="2057674" indent="0">
              <a:buNone/>
              <a:defRPr sz="1500"/>
            </a:lvl7pPr>
            <a:lvl8pPr marL="2400620" indent="0">
              <a:buNone/>
              <a:defRPr sz="1500"/>
            </a:lvl8pPr>
            <a:lvl9pPr marL="2743566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46" indent="0">
              <a:buNone/>
              <a:defRPr sz="1100"/>
            </a:lvl2pPr>
            <a:lvl3pPr marL="685891" indent="0">
              <a:buNone/>
              <a:defRPr sz="900"/>
            </a:lvl3pPr>
            <a:lvl4pPr marL="1028837" indent="0">
              <a:buNone/>
              <a:defRPr sz="800"/>
            </a:lvl4pPr>
            <a:lvl5pPr marL="1371783" indent="0">
              <a:buNone/>
              <a:defRPr sz="800"/>
            </a:lvl5pPr>
            <a:lvl6pPr marL="1714729" indent="0">
              <a:buNone/>
              <a:defRPr sz="800"/>
            </a:lvl6pPr>
            <a:lvl7pPr marL="2057674" indent="0">
              <a:buNone/>
              <a:defRPr sz="800"/>
            </a:lvl7pPr>
            <a:lvl8pPr marL="2400620" indent="0">
              <a:buNone/>
              <a:defRPr sz="800"/>
            </a:lvl8pPr>
            <a:lvl9pPr marL="274356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0A8EF1B-1C26-4F0E-86DC-166152381CE8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6FA5E4B-5C24-4094-A659-382AAF729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39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0CF6F66-A23D-4200-BBF0-D7D1F4F6382A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CE70CC6-18D6-46B2-B0E8-39F6ABA15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92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17AAC01-DD30-4E3A-926B-1076BB442CA9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9A14969-48F2-41B8-B27B-C3249E365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17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2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A8FD724-15B0-4296-9762-0FBC7BB76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8" indent="0">
              <a:buNone/>
              <a:defRPr sz="1600" b="1"/>
            </a:lvl5pPr>
            <a:lvl6pPr marL="2285810" indent="0">
              <a:buNone/>
              <a:defRPr sz="1600" b="1"/>
            </a:lvl6pPr>
            <a:lvl7pPr marL="2742972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6" indent="0">
              <a:buNone/>
              <a:defRPr sz="1600" b="1"/>
            </a:lvl4pPr>
            <a:lvl5pPr marL="1828648" indent="0">
              <a:buNone/>
              <a:defRPr sz="1600" b="1"/>
            </a:lvl5pPr>
            <a:lvl6pPr marL="2285810" indent="0">
              <a:buNone/>
              <a:defRPr sz="1600" b="1"/>
            </a:lvl6pPr>
            <a:lvl7pPr marL="2742972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err="1"/>
              <a:t>fujfj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6" indent="0">
              <a:buNone/>
              <a:defRPr sz="900"/>
            </a:lvl4pPr>
            <a:lvl5pPr marL="1828648" indent="0">
              <a:buNone/>
              <a:defRPr sz="900"/>
            </a:lvl5pPr>
            <a:lvl6pPr marL="2285810" indent="0">
              <a:buNone/>
              <a:defRPr sz="900"/>
            </a:lvl6pPr>
            <a:lvl7pPr marL="2742972" indent="0">
              <a:buNone/>
              <a:defRPr sz="900"/>
            </a:lvl7pPr>
            <a:lvl8pPr marL="3200133" indent="0">
              <a:buNone/>
              <a:defRPr sz="900"/>
            </a:lvl8pPr>
            <a:lvl9pPr marL="365729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4" indent="0">
              <a:buNone/>
              <a:defRPr sz="2400"/>
            </a:lvl3pPr>
            <a:lvl4pPr marL="1371486" indent="0">
              <a:buNone/>
              <a:defRPr sz="2000"/>
            </a:lvl4pPr>
            <a:lvl5pPr marL="1828648" indent="0">
              <a:buNone/>
              <a:defRPr sz="2000"/>
            </a:lvl5pPr>
            <a:lvl6pPr marL="2285810" indent="0">
              <a:buNone/>
              <a:defRPr sz="2000"/>
            </a:lvl6pPr>
            <a:lvl7pPr marL="2742972" indent="0">
              <a:buNone/>
              <a:defRPr sz="2000"/>
            </a:lvl7pPr>
            <a:lvl8pPr marL="3200133" indent="0">
              <a:buNone/>
              <a:defRPr sz="2000"/>
            </a:lvl8pPr>
            <a:lvl9pPr marL="365729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6" indent="0">
              <a:buNone/>
              <a:defRPr sz="900"/>
            </a:lvl4pPr>
            <a:lvl5pPr marL="1828648" indent="0">
              <a:buNone/>
              <a:defRPr sz="900"/>
            </a:lvl5pPr>
            <a:lvl6pPr marL="2285810" indent="0">
              <a:buNone/>
              <a:defRPr sz="900"/>
            </a:lvl6pPr>
            <a:lvl7pPr marL="2742972" indent="0">
              <a:buNone/>
              <a:defRPr sz="900"/>
            </a:lvl7pPr>
            <a:lvl8pPr marL="3200133" indent="0">
              <a:buNone/>
              <a:defRPr sz="900"/>
            </a:lvl8pPr>
            <a:lvl9pPr marL="365729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2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6" algn="l" defTabSz="91432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8" indent="-228582" algn="l" defTabSz="91432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2" algn="l" defTabSz="91432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0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2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4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6" indent="-228582" algn="l" defTabSz="91432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6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8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6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814" y="273844"/>
            <a:ext cx="7886372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9" tIns="34295" rIns="68589" bIns="34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814" y="1369219"/>
            <a:ext cx="7886372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814" y="4767263"/>
            <a:ext cx="2056745" cy="273844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fld id="{7721D45D-A490-4D55-B968-6BAEDECA95DA}" type="datetimeFigureOut">
              <a:rPr lang="en-US"/>
              <a:pPr defTabSz="914400"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548" y="4767263"/>
            <a:ext cx="3086904" cy="273844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8441" y="4767263"/>
            <a:ext cx="2056745" cy="273844"/>
          </a:xfrm>
          <a:prstGeom prst="rect">
            <a:avLst/>
          </a:prstGeom>
        </p:spPr>
        <p:txBody>
          <a:bodyPr vert="horz" lIns="68589" tIns="34295" rIns="68589" bIns="3429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defTabSz="914400">
              <a:defRPr/>
            </a:pPr>
            <a:fld id="{FABC24DF-9E94-4948-8263-7E1F0B09078B}" type="slidenum">
              <a:rPr lang="en-US"/>
              <a:pPr defTabSz="91440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946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89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837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7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73" indent="-171473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419" indent="-171473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64" indent="-171473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310" indent="-171473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256" indent="-171473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6201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147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093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19.e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wmf"/><Relationship Id="rId12" Type="http://schemas.openxmlformats.org/officeDocument/2006/relationships/image" Target="../media/image18.emf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8.wmf"/><Relationship Id="rId5" Type="http://schemas.openxmlformats.org/officeDocument/2006/relationships/image" Target="../media/image17.e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46.bin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16.emf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13" Type="http://schemas.openxmlformats.org/officeDocument/2006/relationships/image" Target="../media/image41.em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12" Type="http://schemas.openxmlformats.org/officeDocument/2006/relationships/image" Target="../media/image4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11" Type="http://schemas.openxmlformats.org/officeDocument/2006/relationships/image" Target="../media/image39.emf"/><Relationship Id="rId5" Type="http://schemas.openxmlformats.org/officeDocument/2006/relationships/image" Target="../media/image33.emf"/><Relationship Id="rId10" Type="http://schemas.openxmlformats.org/officeDocument/2006/relationships/image" Target="../media/image38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Relationship Id="rId14" Type="http://schemas.openxmlformats.org/officeDocument/2006/relationships/image" Target="../media/image42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13" Type="http://schemas.openxmlformats.org/officeDocument/2006/relationships/image" Target="../media/image41.em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12" Type="http://schemas.openxmlformats.org/officeDocument/2006/relationships/image" Target="../media/image4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11" Type="http://schemas.openxmlformats.org/officeDocument/2006/relationships/image" Target="../media/image39.emf"/><Relationship Id="rId5" Type="http://schemas.openxmlformats.org/officeDocument/2006/relationships/image" Target="../media/image33.emf"/><Relationship Id="rId15" Type="http://schemas.openxmlformats.org/officeDocument/2006/relationships/image" Target="../media/image44.emf"/><Relationship Id="rId10" Type="http://schemas.openxmlformats.org/officeDocument/2006/relationships/image" Target="../media/image38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Relationship Id="rId14" Type="http://schemas.openxmlformats.org/officeDocument/2006/relationships/image" Target="../media/image43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13" Type="http://schemas.openxmlformats.org/officeDocument/2006/relationships/image" Target="../media/image56.emf"/><Relationship Id="rId3" Type="http://schemas.openxmlformats.org/officeDocument/2006/relationships/image" Target="../media/image46.emf"/><Relationship Id="rId7" Type="http://schemas.openxmlformats.org/officeDocument/2006/relationships/image" Target="../media/image50.emf"/><Relationship Id="rId12" Type="http://schemas.openxmlformats.org/officeDocument/2006/relationships/image" Target="../media/image55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emf"/><Relationship Id="rId11" Type="http://schemas.openxmlformats.org/officeDocument/2006/relationships/image" Target="../media/image54.emf"/><Relationship Id="rId5" Type="http://schemas.openxmlformats.org/officeDocument/2006/relationships/image" Target="../media/image48.emf"/><Relationship Id="rId10" Type="http://schemas.openxmlformats.org/officeDocument/2006/relationships/image" Target="../media/image53.emf"/><Relationship Id="rId4" Type="http://schemas.openxmlformats.org/officeDocument/2006/relationships/image" Target="../media/image47.emf"/><Relationship Id="rId9" Type="http://schemas.openxmlformats.org/officeDocument/2006/relationships/image" Target="../media/image52.emf"/><Relationship Id="rId14" Type="http://schemas.openxmlformats.org/officeDocument/2006/relationships/image" Target="../media/image57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3" Type="http://schemas.openxmlformats.org/officeDocument/2006/relationships/image" Target="../media/image46.emf"/><Relationship Id="rId7" Type="http://schemas.openxmlformats.org/officeDocument/2006/relationships/image" Target="../media/image52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emf"/><Relationship Id="rId5" Type="http://schemas.openxmlformats.org/officeDocument/2006/relationships/image" Target="../media/image50.emf"/><Relationship Id="rId4" Type="http://schemas.openxmlformats.org/officeDocument/2006/relationships/image" Target="../media/image47.emf"/><Relationship Id="rId9" Type="http://schemas.openxmlformats.org/officeDocument/2006/relationships/image" Target="../media/image57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3" Type="http://schemas.openxmlformats.org/officeDocument/2006/relationships/image" Target="../media/image46.emf"/><Relationship Id="rId7" Type="http://schemas.openxmlformats.org/officeDocument/2006/relationships/image" Target="../media/image52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emf"/><Relationship Id="rId5" Type="http://schemas.openxmlformats.org/officeDocument/2006/relationships/image" Target="../media/image50.emf"/><Relationship Id="rId10" Type="http://schemas.openxmlformats.org/officeDocument/2006/relationships/image" Target="../media/image58.emf"/><Relationship Id="rId4" Type="http://schemas.openxmlformats.org/officeDocument/2006/relationships/image" Target="../media/image47.emf"/><Relationship Id="rId9" Type="http://schemas.openxmlformats.org/officeDocument/2006/relationships/image" Target="../media/image57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emf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64.wmf"/><Relationship Id="rId7" Type="http://schemas.openxmlformats.org/officeDocument/2006/relationships/image" Target="../media/image72.e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62.wmf"/><Relationship Id="rId25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29" Type="http://schemas.openxmlformats.org/officeDocument/2006/relationships/image" Target="../media/image6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1.emf"/><Relationship Id="rId11" Type="http://schemas.openxmlformats.org/officeDocument/2006/relationships/image" Target="../media/image59.wmf"/><Relationship Id="rId24" Type="http://schemas.openxmlformats.org/officeDocument/2006/relationships/oleObject" Target="../embeddings/oleObject58.bin"/><Relationship Id="rId5" Type="http://schemas.openxmlformats.org/officeDocument/2006/relationships/image" Target="../media/image70.emf"/><Relationship Id="rId15" Type="http://schemas.openxmlformats.org/officeDocument/2006/relationships/image" Target="../media/image61.wmf"/><Relationship Id="rId23" Type="http://schemas.openxmlformats.org/officeDocument/2006/relationships/image" Target="../media/image65.wmf"/><Relationship Id="rId28" Type="http://schemas.openxmlformats.org/officeDocument/2006/relationships/oleObject" Target="../embeddings/oleObject60.bin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63.wmf"/><Relationship Id="rId4" Type="http://schemas.openxmlformats.org/officeDocument/2006/relationships/image" Target="../media/image69.emf"/><Relationship Id="rId9" Type="http://schemas.openxmlformats.org/officeDocument/2006/relationships/image" Target="../media/image74.e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6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emf"/><Relationship Id="rId13" Type="http://schemas.openxmlformats.org/officeDocument/2006/relationships/image" Target="../media/image75.wmf"/><Relationship Id="rId18" Type="http://schemas.openxmlformats.org/officeDocument/2006/relationships/oleObject" Target="../embeddings/oleObject64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79.wmf"/><Relationship Id="rId7" Type="http://schemas.openxmlformats.org/officeDocument/2006/relationships/image" Target="../media/image74.emf"/><Relationship Id="rId12" Type="http://schemas.openxmlformats.org/officeDocument/2006/relationships/oleObject" Target="../embeddings/oleObject61.bin"/><Relationship Id="rId17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3.bin"/><Relationship Id="rId20" Type="http://schemas.openxmlformats.org/officeDocument/2006/relationships/oleObject" Target="../embeddings/oleObject65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3.emf"/><Relationship Id="rId11" Type="http://schemas.openxmlformats.org/officeDocument/2006/relationships/image" Target="../media/image83.emf"/><Relationship Id="rId5" Type="http://schemas.openxmlformats.org/officeDocument/2006/relationships/image" Target="../media/image72.emf"/><Relationship Id="rId15" Type="http://schemas.openxmlformats.org/officeDocument/2006/relationships/image" Target="../media/image76.wmf"/><Relationship Id="rId10" Type="http://schemas.openxmlformats.org/officeDocument/2006/relationships/image" Target="../media/image82.emf"/><Relationship Id="rId19" Type="http://schemas.openxmlformats.org/officeDocument/2006/relationships/image" Target="../media/image78.wmf"/><Relationship Id="rId4" Type="http://schemas.openxmlformats.org/officeDocument/2006/relationships/image" Target="../media/image71.emf"/><Relationship Id="rId9" Type="http://schemas.openxmlformats.org/officeDocument/2006/relationships/image" Target="../media/image81.emf"/><Relationship Id="rId14" Type="http://schemas.openxmlformats.org/officeDocument/2006/relationships/oleObject" Target="../embeddings/oleObject6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88.wmf"/><Relationship Id="rId18" Type="http://schemas.openxmlformats.org/officeDocument/2006/relationships/oleObject" Target="../embeddings/oleObject73.bin"/><Relationship Id="rId26" Type="http://schemas.openxmlformats.org/officeDocument/2006/relationships/oleObject" Target="../embeddings/oleObject77.bin"/><Relationship Id="rId3" Type="http://schemas.openxmlformats.org/officeDocument/2006/relationships/oleObject" Target="../embeddings/oleObject66.bin"/><Relationship Id="rId21" Type="http://schemas.openxmlformats.org/officeDocument/2006/relationships/image" Target="../media/image92.wmf"/><Relationship Id="rId7" Type="http://schemas.openxmlformats.org/officeDocument/2006/relationships/oleObject" Target="../embeddings/oleObject68.bin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90.wmf"/><Relationship Id="rId25" Type="http://schemas.openxmlformats.org/officeDocument/2006/relationships/image" Target="../media/image9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5.wmf"/><Relationship Id="rId11" Type="http://schemas.openxmlformats.org/officeDocument/2006/relationships/image" Target="../media/image87.wmf"/><Relationship Id="rId24" Type="http://schemas.openxmlformats.org/officeDocument/2006/relationships/oleObject" Target="../embeddings/oleObject76.bin"/><Relationship Id="rId5" Type="http://schemas.openxmlformats.org/officeDocument/2006/relationships/oleObject" Target="../embeddings/oleObject67.bin"/><Relationship Id="rId15" Type="http://schemas.openxmlformats.org/officeDocument/2006/relationships/image" Target="../media/image89.wmf"/><Relationship Id="rId23" Type="http://schemas.openxmlformats.org/officeDocument/2006/relationships/image" Target="../media/image93.wmf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91.wmf"/><Relationship Id="rId4" Type="http://schemas.openxmlformats.org/officeDocument/2006/relationships/image" Target="../media/image84.wmf"/><Relationship Id="rId9" Type="http://schemas.openxmlformats.org/officeDocument/2006/relationships/image" Target="../media/image96.e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Relationship Id="rId27" Type="http://schemas.openxmlformats.org/officeDocument/2006/relationships/image" Target="../media/image9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88.wmf"/><Relationship Id="rId18" Type="http://schemas.openxmlformats.org/officeDocument/2006/relationships/oleObject" Target="../embeddings/oleObject85.bin"/><Relationship Id="rId3" Type="http://schemas.openxmlformats.org/officeDocument/2006/relationships/oleObject" Target="../embeddings/oleObject78.bin"/><Relationship Id="rId21" Type="http://schemas.openxmlformats.org/officeDocument/2006/relationships/image" Target="../media/image95.wmf"/><Relationship Id="rId7" Type="http://schemas.openxmlformats.org/officeDocument/2006/relationships/oleObject" Target="../embeddings/oleObject80.bin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90.wmf"/><Relationship Id="rId25" Type="http://schemas.openxmlformats.org/officeDocument/2006/relationships/image" Target="../media/image9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5.wmf"/><Relationship Id="rId11" Type="http://schemas.openxmlformats.org/officeDocument/2006/relationships/image" Target="../media/image87.wmf"/><Relationship Id="rId24" Type="http://schemas.openxmlformats.org/officeDocument/2006/relationships/oleObject" Target="../embeddings/oleObject88.bin"/><Relationship Id="rId5" Type="http://schemas.openxmlformats.org/officeDocument/2006/relationships/oleObject" Target="../embeddings/oleObject79.bin"/><Relationship Id="rId15" Type="http://schemas.openxmlformats.org/officeDocument/2006/relationships/image" Target="../media/image89.wmf"/><Relationship Id="rId23" Type="http://schemas.openxmlformats.org/officeDocument/2006/relationships/image" Target="../media/image92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91.wmf"/><Relationship Id="rId4" Type="http://schemas.openxmlformats.org/officeDocument/2006/relationships/image" Target="../media/image84.wmf"/><Relationship Id="rId9" Type="http://schemas.openxmlformats.org/officeDocument/2006/relationships/image" Target="../media/image96.emf"/><Relationship Id="rId14" Type="http://schemas.openxmlformats.org/officeDocument/2006/relationships/oleObject" Target="../embeddings/oleObject83.bin"/><Relationship Id="rId22" Type="http://schemas.openxmlformats.org/officeDocument/2006/relationships/oleObject" Target="../embeddings/oleObject8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88.wmf"/><Relationship Id="rId18" Type="http://schemas.openxmlformats.org/officeDocument/2006/relationships/oleObject" Target="../embeddings/oleObject96.bin"/><Relationship Id="rId26" Type="http://schemas.openxmlformats.org/officeDocument/2006/relationships/oleObject" Target="../embeddings/oleObject100.bin"/><Relationship Id="rId3" Type="http://schemas.openxmlformats.org/officeDocument/2006/relationships/oleObject" Target="../embeddings/oleObject89.bin"/><Relationship Id="rId21" Type="http://schemas.openxmlformats.org/officeDocument/2006/relationships/image" Target="../media/image95.wmf"/><Relationship Id="rId7" Type="http://schemas.openxmlformats.org/officeDocument/2006/relationships/oleObject" Target="../embeddings/oleObject91.bin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90.wmf"/><Relationship Id="rId25" Type="http://schemas.openxmlformats.org/officeDocument/2006/relationships/image" Target="../media/image9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29" Type="http://schemas.openxmlformats.org/officeDocument/2006/relationships/oleObject" Target="../embeddings/oleObject102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5.wmf"/><Relationship Id="rId11" Type="http://schemas.openxmlformats.org/officeDocument/2006/relationships/image" Target="../media/image87.wmf"/><Relationship Id="rId24" Type="http://schemas.openxmlformats.org/officeDocument/2006/relationships/oleObject" Target="../embeddings/oleObject99.bin"/><Relationship Id="rId5" Type="http://schemas.openxmlformats.org/officeDocument/2006/relationships/oleObject" Target="../embeddings/oleObject90.bin"/><Relationship Id="rId15" Type="http://schemas.openxmlformats.org/officeDocument/2006/relationships/image" Target="../media/image89.wmf"/><Relationship Id="rId23" Type="http://schemas.openxmlformats.org/officeDocument/2006/relationships/image" Target="../media/image97.wmf"/><Relationship Id="rId28" Type="http://schemas.openxmlformats.org/officeDocument/2006/relationships/image" Target="../media/image99.wmf"/><Relationship Id="rId10" Type="http://schemas.openxmlformats.org/officeDocument/2006/relationships/oleObject" Target="../embeddings/oleObject92.bin"/><Relationship Id="rId19" Type="http://schemas.openxmlformats.org/officeDocument/2006/relationships/image" Target="../media/image91.wmf"/><Relationship Id="rId4" Type="http://schemas.openxmlformats.org/officeDocument/2006/relationships/image" Target="../media/image84.wmf"/><Relationship Id="rId9" Type="http://schemas.openxmlformats.org/officeDocument/2006/relationships/image" Target="../media/image96.emf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oleObject" Target="../embeddings/oleObject101.bin"/><Relationship Id="rId30" Type="http://schemas.openxmlformats.org/officeDocument/2006/relationships/image" Target="../media/image100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image" Target="../media/image104.wmf"/><Relationship Id="rId18" Type="http://schemas.openxmlformats.org/officeDocument/2006/relationships/oleObject" Target="../embeddings/oleObject110.bin"/><Relationship Id="rId3" Type="http://schemas.openxmlformats.org/officeDocument/2006/relationships/oleObject" Target="../embeddings/oleObject103.bin"/><Relationship Id="rId21" Type="http://schemas.openxmlformats.org/officeDocument/2006/relationships/image" Target="../media/image107.wmf"/><Relationship Id="rId7" Type="http://schemas.openxmlformats.org/officeDocument/2006/relationships/image" Target="../media/image101.wmf"/><Relationship Id="rId12" Type="http://schemas.openxmlformats.org/officeDocument/2006/relationships/oleObject" Target="../embeddings/oleObject107.bin"/><Relationship Id="rId17" Type="http://schemas.openxmlformats.org/officeDocument/2006/relationships/image" Target="../media/image106.wmf"/><Relationship Id="rId25" Type="http://schemas.openxmlformats.org/officeDocument/2006/relationships/image" Target="../media/image9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9.bin"/><Relationship Id="rId20" Type="http://schemas.openxmlformats.org/officeDocument/2006/relationships/oleObject" Target="../embeddings/oleObject111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4.bin"/><Relationship Id="rId11" Type="http://schemas.openxmlformats.org/officeDocument/2006/relationships/image" Target="../media/image103.wmf"/><Relationship Id="rId24" Type="http://schemas.openxmlformats.org/officeDocument/2006/relationships/oleObject" Target="../embeddings/oleObject113.bin"/><Relationship Id="rId5" Type="http://schemas.openxmlformats.org/officeDocument/2006/relationships/image" Target="../media/image109.emf"/><Relationship Id="rId15" Type="http://schemas.openxmlformats.org/officeDocument/2006/relationships/image" Target="../media/image105.wmf"/><Relationship Id="rId23" Type="http://schemas.openxmlformats.org/officeDocument/2006/relationships/image" Target="../media/image108.wmf"/><Relationship Id="rId10" Type="http://schemas.openxmlformats.org/officeDocument/2006/relationships/oleObject" Target="../embeddings/oleObject106.bin"/><Relationship Id="rId19" Type="http://schemas.openxmlformats.org/officeDocument/2006/relationships/image" Target="../media/image98.wmf"/><Relationship Id="rId4" Type="http://schemas.openxmlformats.org/officeDocument/2006/relationships/image" Target="../media/image85.wmf"/><Relationship Id="rId9" Type="http://schemas.openxmlformats.org/officeDocument/2006/relationships/image" Target="../media/image102.wmf"/><Relationship Id="rId14" Type="http://schemas.openxmlformats.org/officeDocument/2006/relationships/oleObject" Target="../embeddings/oleObject108.bin"/><Relationship Id="rId22" Type="http://schemas.openxmlformats.org/officeDocument/2006/relationships/oleObject" Target="../embeddings/oleObject112.bin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3.wmf"/><Relationship Id="rId18" Type="http://schemas.openxmlformats.org/officeDocument/2006/relationships/oleObject" Target="../embeddings/oleObject121.bin"/><Relationship Id="rId26" Type="http://schemas.openxmlformats.org/officeDocument/2006/relationships/image" Target="../media/image119.wmf"/><Relationship Id="rId21" Type="http://schemas.openxmlformats.org/officeDocument/2006/relationships/image" Target="../media/image117.wmf"/><Relationship Id="rId34" Type="http://schemas.openxmlformats.org/officeDocument/2006/relationships/image" Target="../media/image123.wmf"/><Relationship Id="rId7" Type="http://schemas.openxmlformats.org/officeDocument/2006/relationships/oleObject" Target="../embeddings/oleObject116.bin"/><Relationship Id="rId12" Type="http://schemas.openxmlformats.org/officeDocument/2006/relationships/oleObject" Target="../embeddings/oleObject118.bin"/><Relationship Id="rId17" Type="http://schemas.openxmlformats.org/officeDocument/2006/relationships/image" Target="../media/image115.wmf"/><Relationship Id="rId25" Type="http://schemas.openxmlformats.org/officeDocument/2006/relationships/oleObject" Target="../embeddings/oleObject124.bin"/><Relationship Id="rId33" Type="http://schemas.openxmlformats.org/officeDocument/2006/relationships/oleObject" Target="../embeddings/oleObject128.bin"/><Relationship Id="rId38" Type="http://schemas.openxmlformats.org/officeDocument/2006/relationships/image" Target="../media/image1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2.bin"/><Relationship Id="rId29" Type="http://schemas.openxmlformats.org/officeDocument/2006/relationships/oleObject" Target="../embeddings/oleObject126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10.wmf"/><Relationship Id="rId11" Type="http://schemas.openxmlformats.org/officeDocument/2006/relationships/image" Target="../media/image126.emf"/><Relationship Id="rId24" Type="http://schemas.openxmlformats.org/officeDocument/2006/relationships/image" Target="../media/image118.wmf"/><Relationship Id="rId32" Type="http://schemas.openxmlformats.org/officeDocument/2006/relationships/image" Target="../media/image122.wmf"/><Relationship Id="rId37" Type="http://schemas.openxmlformats.org/officeDocument/2006/relationships/oleObject" Target="../embeddings/oleObject130.bin"/><Relationship Id="rId5" Type="http://schemas.openxmlformats.org/officeDocument/2006/relationships/oleObject" Target="../embeddings/oleObject115.bin"/><Relationship Id="rId15" Type="http://schemas.openxmlformats.org/officeDocument/2006/relationships/image" Target="../media/image114.wmf"/><Relationship Id="rId23" Type="http://schemas.openxmlformats.org/officeDocument/2006/relationships/oleObject" Target="../embeddings/oleObject123.bin"/><Relationship Id="rId28" Type="http://schemas.openxmlformats.org/officeDocument/2006/relationships/image" Target="../media/image120.wmf"/><Relationship Id="rId36" Type="http://schemas.openxmlformats.org/officeDocument/2006/relationships/image" Target="../media/image124.wmf"/><Relationship Id="rId10" Type="http://schemas.openxmlformats.org/officeDocument/2006/relationships/image" Target="../media/image112.wmf"/><Relationship Id="rId19" Type="http://schemas.openxmlformats.org/officeDocument/2006/relationships/image" Target="../media/image116.wmf"/><Relationship Id="rId31" Type="http://schemas.openxmlformats.org/officeDocument/2006/relationships/oleObject" Target="../embeddings/oleObject127.bin"/><Relationship Id="rId4" Type="http://schemas.openxmlformats.org/officeDocument/2006/relationships/image" Target="../media/image85.wmf"/><Relationship Id="rId9" Type="http://schemas.openxmlformats.org/officeDocument/2006/relationships/oleObject" Target="../embeddings/oleObject117.bin"/><Relationship Id="rId14" Type="http://schemas.openxmlformats.org/officeDocument/2006/relationships/oleObject" Target="../embeddings/oleObject119.bin"/><Relationship Id="rId22" Type="http://schemas.openxmlformats.org/officeDocument/2006/relationships/image" Target="../media/image127.emf"/><Relationship Id="rId27" Type="http://schemas.openxmlformats.org/officeDocument/2006/relationships/oleObject" Target="../embeddings/oleObject125.bin"/><Relationship Id="rId30" Type="http://schemas.openxmlformats.org/officeDocument/2006/relationships/image" Target="../media/image121.wmf"/><Relationship Id="rId35" Type="http://schemas.openxmlformats.org/officeDocument/2006/relationships/oleObject" Target="../embeddings/oleObject129.bin"/><Relationship Id="rId8" Type="http://schemas.openxmlformats.org/officeDocument/2006/relationships/image" Target="../media/image111.wmf"/><Relationship Id="rId3" Type="http://schemas.openxmlformats.org/officeDocument/2006/relationships/oleObject" Target="../embeddings/oleObject114.bin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3.wmf"/><Relationship Id="rId18" Type="http://schemas.openxmlformats.org/officeDocument/2006/relationships/oleObject" Target="../embeddings/oleObject138.bin"/><Relationship Id="rId26" Type="http://schemas.openxmlformats.org/officeDocument/2006/relationships/image" Target="../media/image119.wmf"/><Relationship Id="rId39" Type="http://schemas.openxmlformats.org/officeDocument/2006/relationships/oleObject" Target="../embeddings/oleObject148.bin"/><Relationship Id="rId21" Type="http://schemas.openxmlformats.org/officeDocument/2006/relationships/image" Target="../media/image117.wmf"/><Relationship Id="rId34" Type="http://schemas.openxmlformats.org/officeDocument/2006/relationships/image" Target="../media/image122.wmf"/><Relationship Id="rId7" Type="http://schemas.openxmlformats.org/officeDocument/2006/relationships/oleObject" Target="../embeddings/oleObject133.bin"/><Relationship Id="rId12" Type="http://schemas.openxmlformats.org/officeDocument/2006/relationships/oleObject" Target="../embeddings/oleObject135.bin"/><Relationship Id="rId17" Type="http://schemas.openxmlformats.org/officeDocument/2006/relationships/image" Target="../media/image115.wmf"/><Relationship Id="rId25" Type="http://schemas.openxmlformats.org/officeDocument/2006/relationships/oleObject" Target="../embeddings/oleObject141.bin"/><Relationship Id="rId33" Type="http://schemas.openxmlformats.org/officeDocument/2006/relationships/oleObject" Target="../embeddings/oleObject145.bin"/><Relationship Id="rId38" Type="http://schemas.openxmlformats.org/officeDocument/2006/relationships/image" Target="../media/image1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20" Type="http://schemas.openxmlformats.org/officeDocument/2006/relationships/oleObject" Target="../embeddings/oleObject139.bin"/><Relationship Id="rId29" Type="http://schemas.openxmlformats.org/officeDocument/2006/relationships/oleObject" Target="../embeddings/oleObject143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10.wmf"/><Relationship Id="rId11" Type="http://schemas.openxmlformats.org/officeDocument/2006/relationships/image" Target="../media/image126.emf"/><Relationship Id="rId24" Type="http://schemas.openxmlformats.org/officeDocument/2006/relationships/image" Target="../media/image118.wmf"/><Relationship Id="rId32" Type="http://schemas.openxmlformats.org/officeDocument/2006/relationships/image" Target="../media/image128.wmf"/><Relationship Id="rId37" Type="http://schemas.openxmlformats.org/officeDocument/2006/relationships/oleObject" Target="../embeddings/oleObject147.bin"/><Relationship Id="rId40" Type="http://schemas.openxmlformats.org/officeDocument/2006/relationships/image" Target="../media/image129.wmf"/><Relationship Id="rId5" Type="http://schemas.openxmlformats.org/officeDocument/2006/relationships/oleObject" Target="../embeddings/oleObject132.bin"/><Relationship Id="rId15" Type="http://schemas.openxmlformats.org/officeDocument/2006/relationships/image" Target="../media/image114.wmf"/><Relationship Id="rId23" Type="http://schemas.openxmlformats.org/officeDocument/2006/relationships/oleObject" Target="../embeddings/oleObject140.bin"/><Relationship Id="rId28" Type="http://schemas.openxmlformats.org/officeDocument/2006/relationships/image" Target="../media/image120.wmf"/><Relationship Id="rId36" Type="http://schemas.openxmlformats.org/officeDocument/2006/relationships/image" Target="../media/image123.wmf"/><Relationship Id="rId10" Type="http://schemas.openxmlformats.org/officeDocument/2006/relationships/image" Target="../media/image112.wmf"/><Relationship Id="rId19" Type="http://schemas.openxmlformats.org/officeDocument/2006/relationships/image" Target="../media/image116.wmf"/><Relationship Id="rId31" Type="http://schemas.openxmlformats.org/officeDocument/2006/relationships/oleObject" Target="../embeddings/oleObject144.bin"/><Relationship Id="rId4" Type="http://schemas.openxmlformats.org/officeDocument/2006/relationships/image" Target="../media/image85.wmf"/><Relationship Id="rId9" Type="http://schemas.openxmlformats.org/officeDocument/2006/relationships/oleObject" Target="../embeddings/oleObject134.bin"/><Relationship Id="rId14" Type="http://schemas.openxmlformats.org/officeDocument/2006/relationships/oleObject" Target="../embeddings/oleObject136.bin"/><Relationship Id="rId22" Type="http://schemas.openxmlformats.org/officeDocument/2006/relationships/image" Target="../media/image127.emf"/><Relationship Id="rId27" Type="http://schemas.openxmlformats.org/officeDocument/2006/relationships/oleObject" Target="../embeddings/oleObject142.bin"/><Relationship Id="rId30" Type="http://schemas.openxmlformats.org/officeDocument/2006/relationships/image" Target="../media/image121.wmf"/><Relationship Id="rId35" Type="http://schemas.openxmlformats.org/officeDocument/2006/relationships/oleObject" Target="../embeddings/oleObject146.bin"/><Relationship Id="rId8" Type="http://schemas.openxmlformats.org/officeDocument/2006/relationships/image" Target="../media/image111.wmf"/><Relationship Id="rId3" Type="http://schemas.openxmlformats.org/officeDocument/2006/relationships/oleObject" Target="../embeddings/oleObject13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13" Type="http://schemas.openxmlformats.org/officeDocument/2006/relationships/oleObject" Target="../embeddings/oleObject150.bin"/><Relationship Id="rId18" Type="http://schemas.openxmlformats.org/officeDocument/2006/relationships/image" Target="../media/image133.wmf"/><Relationship Id="rId26" Type="http://schemas.openxmlformats.org/officeDocument/2006/relationships/image" Target="../media/image137.wmf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154.bin"/><Relationship Id="rId7" Type="http://schemas.openxmlformats.org/officeDocument/2006/relationships/image" Target="../media/image143.png"/><Relationship Id="rId12" Type="http://schemas.openxmlformats.org/officeDocument/2006/relationships/image" Target="../media/image130.wmf"/><Relationship Id="rId17" Type="http://schemas.openxmlformats.org/officeDocument/2006/relationships/oleObject" Target="../embeddings/oleObject152.bin"/><Relationship Id="rId25" Type="http://schemas.openxmlformats.org/officeDocument/2006/relationships/oleObject" Target="../embeddings/oleObject156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32.wmf"/><Relationship Id="rId20" Type="http://schemas.openxmlformats.org/officeDocument/2006/relationships/image" Target="../media/image134.wmf"/><Relationship Id="rId29" Type="http://schemas.openxmlformats.org/officeDocument/2006/relationships/oleObject" Target="../embeddings/oleObject158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42.png"/><Relationship Id="rId11" Type="http://schemas.openxmlformats.org/officeDocument/2006/relationships/oleObject" Target="../embeddings/oleObject149.bin"/><Relationship Id="rId24" Type="http://schemas.openxmlformats.org/officeDocument/2006/relationships/image" Target="../media/image136.wmf"/><Relationship Id="rId32" Type="http://schemas.openxmlformats.org/officeDocument/2006/relationships/oleObject" Target="../embeddings/oleObject160.bin"/><Relationship Id="rId5" Type="http://schemas.openxmlformats.org/officeDocument/2006/relationships/image" Target="../media/image141.png"/><Relationship Id="rId15" Type="http://schemas.openxmlformats.org/officeDocument/2006/relationships/oleObject" Target="../embeddings/oleObject151.bin"/><Relationship Id="rId23" Type="http://schemas.openxmlformats.org/officeDocument/2006/relationships/oleObject" Target="../embeddings/oleObject155.bin"/><Relationship Id="rId28" Type="http://schemas.openxmlformats.org/officeDocument/2006/relationships/image" Target="../media/image138.wmf"/><Relationship Id="rId10" Type="http://schemas.openxmlformats.org/officeDocument/2006/relationships/image" Target="../media/image146.png"/><Relationship Id="rId19" Type="http://schemas.openxmlformats.org/officeDocument/2006/relationships/oleObject" Target="../embeddings/oleObject153.bin"/><Relationship Id="rId31" Type="http://schemas.openxmlformats.org/officeDocument/2006/relationships/image" Target="../media/image139.wmf"/><Relationship Id="rId4" Type="http://schemas.openxmlformats.org/officeDocument/2006/relationships/image" Target="../media/image140.png"/><Relationship Id="rId9" Type="http://schemas.openxmlformats.org/officeDocument/2006/relationships/image" Target="../media/image145.png"/><Relationship Id="rId14" Type="http://schemas.openxmlformats.org/officeDocument/2006/relationships/image" Target="../media/image131.wmf"/><Relationship Id="rId22" Type="http://schemas.openxmlformats.org/officeDocument/2006/relationships/image" Target="../media/image135.wmf"/><Relationship Id="rId27" Type="http://schemas.openxmlformats.org/officeDocument/2006/relationships/oleObject" Target="../embeddings/oleObject157.bin"/><Relationship Id="rId30" Type="http://schemas.openxmlformats.org/officeDocument/2006/relationships/oleObject" Target="../embeddings/oleObject159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image" Target="../media/image4.wmf"/><Relationship Id="rId1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wmf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.bin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11" Type="http://schemas.openxmlformats.org/officeDocument/2006/relationships/image" Target="../media/image3.wmf"/><Relationship Id="rId5" Type="http://schemas.openxmlformats.org/officeDocument/2006/relationships/image" Target="../media/image10.emf"/><Relationship Id="rId15" Type="http://schemas.openxmlformats.org/officeDocument/2006/relationships/image" Target="../media/image5.wmf"/><Relationship Id="rId23" Type="http://schemas.openxmlformats.org/officeDocument/2006/relationships/oleObject" Target="../embeddings/oleObject9.bin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7.wmf"/><Relationship Id="rId4" Type="http://schemas.openxmlformats.org/officeDocument/2006/relationships/image" Target="../media/image9.emf"/><Relationship Id="rId9" Type="http://schemas.openxmlformats.org/officeDocument/2006/relationships/image" Target="../media/image14.emf"/><Relationship Id="rId14" Type="http://schemas.openxmlformats.org/officeDocument/2006/relationships/oleObject" Target="../embeddings/oleObject4.bin"/><Relationship Id="rId22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Relationship Id="rId9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emf"/><Relationship Id="rId11" Type="http://schemas.openxmlformats.org/officeDocument/2006/relationships/image" Target="../media/image21.wmf"/><Relationship Id="rId5" Type="http://schemas.openxmlformats.org/officeDocument/2006/relationships/image" Target="../media/image17.e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6.emf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emf"/><Relationship Id="rId11" Type="http://schemas.openxmlformats.org/officeDocument/2006/relationships/image" Target="../media/image4.wmf"/><Relationship Id="rId5" Type="http://schemas.openxmlformats.org/officeDocument/2006/relationships/image" Target="../media/image17.e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6.emf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11" Type="http://schemas.openxmlformats.org/officeDocument/2006/relationships/image" Target="../media/image4.wmf"/><Relationship Id="rId5" Type="http://schemas.openxmlformats.org/officeDocument/2006/relationships/image" Target="../media/image17.e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6.emf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8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3.wmf"/><Relationship Id="rId5" Type="http://schemas.openxmlformats.org/officeDocument/2006/relationships/image" Target="../media/image17.emf"/><Relationship Id="rId15" Type="http://schemas.openxmlformats.org/officeDocument/2006/relationships/image" Target="../media/image25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27.wmf"/><Relationship Id="rId4" Type="http://schemas.openxmlformats.org/officeDocument/2006/relationships/image" Target="../media/image16.emf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41.bin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43.bin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0.bin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emf"/><Relationship Id="rId11" Type="http://schemas.openxmlformats.org/officeDocument/2006/relationships/image" Target="../media/image4.wmf"/><Relationship Id="rId5" Type="http://schemas.openxmlformats.org/officeDocument/2006/relationships/image" Target="../media/image17.e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37.bin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16.emf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43162"/>
            <a:ext cx="9144000" cy="738188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CHƯƠNG TRÌNH DẠY HỌC TRÊN TRUYỀN HÌNH</a:t>
            </a:r>
            <a:b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31445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MÔN TOÁN 8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1" y="442786"/>
            <a:ext cx="1519365" cy="1519364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34100" y="29083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" name="Equation" r:id="rId4" imgW="914400" imgH="216000" progId="Equation.DSMT4">
                  <p:embed/>
                </p:oleObj>
              </mc:Choice>
              <mc:Fallback>
                <p:oleObj name="Equation" r:id="rId4" imgW="914400" imgH="216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29083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>
                <a:solidFill>
                  <a:schemeClr val="bg1"/>
                </a:solidFill>
              </a:rPr>
              <a:t>1. </a:t>
            </a:r>
            <a:r>
              <a:rPr lang="en-US" sz="2200" b="1" dirty="0" err="1">
                <a:solidFill>
                  <a:schemeClr val="bg1"/>
                </a:solidFill>
              </a:rPr>
              <a:t>Các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trường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hợp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đồng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dạng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của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>
                <a:solidFill>
                  <a:srgbClr val="FFFF00"/>
                </a:solidFill>
              </a:rPr>
              <a:t>Góc</a:t>
            </a:r>
            <a:r>
              <a:rPr lang="en-US" b="1" dirty="0">
                <a:solidFill>
                  <a:srgbClr val="FFFF00"/>
                </a:solidFill>
              </a:rPr>
              <a:t> – </a:t>
            </a:r>
            <a:r>
              <a:rPr lang="en-US" b="1" dirty="0" err="1">
                <a:solidFill>
                  <a:srgbClr val="FFFF00"/>
                </a:solidFill>
              </a:rPr>
              <a:t>góc</a:t>
            </a:r>
            <a:r>
              <a:rPr lang="en-US" b="1" dirty="0">
                <a:solidFill>
                  <a:srgbClr val="FFFF00"/>
                </a:solidFill>
              </a:rPr>
              <a:t> (</a:t>
            </a:r>
            <a:r>
              <a:rPr lang="en-US" b="1" dirty="0" err="1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249886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9740" y="3462209"/>
            <a:ext cx="4876800" cy="73403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>
                <a:solidFill>
                  <a:srgbClr val="FFFF00"/>
                </a:solidFill>
              </a:rPr>
              <a:t>Cạnh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huyền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vuông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(</a:t>
            </a:r>
            <a:r>
              <a:rPr lang="en-US" b="1" dirty="0" err="1" smtClean="0">
                <a:solidFill>
                  <a:srgbClr val="FFFF00"/>
                </a:solidFill>
              </a:rPr>
              <a:t>ch-cgv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  <a:p>
            <a:pPr algn="just">
              <a:lnSpc>
                <a:spcPct val="120000"/>
              </a:lnSpc>
            </a:pP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81000" y="1352551"/>
            <a:ext cx="3962400" cy="665693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4" y="2298687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20383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964469"/>
              </p:ext>
            </p:extLst>
          </p:nvPr>
        </p:nvGraphicFramePr>
        <p:xfrm>
          <a:off x="7823200" y="28765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9" name="Equation" r:id="rId6" imgW="939600" imgH="406080" progId="Equation.DSMT4">
                  <p:embed/>
                </p:oleObj>
              </mc:Choice>
              <mc:Fallback>
                <p:oleObj name="Equation" r:id="rId6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28765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381000" y="2622550"/>
            <a:ext cx="4114800" cy="739916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74981" y="3831846"/>
            <a:ext cx="4020819" cy="949704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huyền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và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lần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lượt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huyền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và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67010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340977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724400" y="4290446"/>
            <a:ext cx="4264686" cy="276995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574648"/>
              </p:ext>
            </p:extLst>
          </p:nvPr>
        </p:nvGraphicFramePr>
        <p:xfrm>
          <a:off x="7823200" y="4220452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0" name="Equation" r:id="rId8" imgW="939600" imgH="406080" progId="Equation.DSMT4">
                  <p:embed/>
                </p:oleObj>
              </mc:Choice>
              <mc:Fallback>
                <p:oleObj name="Equation" r:id="rId8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4220452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6189818" y="4566904"/>
            <a:ext cx="2268383" cy="29084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ch-cgv</a:t>
            </a:r>
            <a:r>
              <a:rPr lang="en-US" sz="1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 smtClean="0">
                <a:solidFill>
                  <a:schemeClr val="bg1"/>
                </a:solidFill>
              </a:rPr>
              <a:t>       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Freeform 61"/>
          <p:cNvSpPr>
            <a:spLocks noChangeAspect="1"/>
          </p:cNvSpPr>
          <p:nvPr/>
        </p:nvSpPr>
        <p:spPr bwMode="auto">
          <a:xfrm>
            <a:off x="6899896" y="4675672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573790"/>
              </p:ext>
            </p:extLst>
          </p:nvPr>
        </p:nvGraphicFramePr>
        <p:xfrm>
          <a:off x="6045201" y="4664215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1" name="Equation" r:id="rId10" imgW="203040" imgH="139680" progId="Equation.DSMT4">
                  <p:embed/>
                </p:oleObj>
              </mc:Choice>
              <mc:Fallback>
                <p:oleObj name="Equation" r:id="rId10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45201" y="4664215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3" y="108864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8191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704136"/>
              </p:ext>
            </p:extLst>
          </p:nvPr>
        </p:nvGraphicFramePr>
        <p:xfrm>
          <a:off x="7442200" y="1609726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2" name="Equation" r:id="rId14" imgW="482400" imgH="215640" progId="Equation.DSMT4">
                  <p:embed/>
                </p:oleObj>
              </mc:Choice>
              <mc:Fallback>
                <p:oleObj name="Equation" r:id="rId14" imgW="482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1609726"/>
                        <a:ext cx="482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651525"/>
              </p:ext>
            </p:extLst>
          </p:nvPr>
        </p:nvGraphicFramePr>
        <p:xfrm>
          <a:off x="8280400" y="1614100"/>
          <a:ext cx="482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3" name="Equation" r:id="rId16" imgW="482400" imgH="228600" progId="Equation.DSMT4">
                  <p:embed/>
                </p:oleObj>
              </mc:Choice>
              <mc:Fallback>
                <p:oleObj name="Equation" r:id="rId16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1614100"/>
                        <a:ext cx="482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6012018" y="1809751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57" name="Freeform 61"/>
          <p:cNvSpPr>
            <a:spLocks noChangeAspect="1"/>
          </p:cNvSpPr>
          <p:nvPr/>
        </p:nvSpPr>
        <p:spPr bwMode="auto">
          <a:xfrm>
            <a:off x="6705601" y="1918519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758639"/>
              </p:ext>
            </p:extLst>
          </p:nvPr>
        </p:nvGraphicFramePr>
        <p:xfrm>
          <a:off x="5867401" y="1907062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4" name="Equation" r:id="rId18" imgW="203040" imgH="139680" progId="Equation.DSMT4">
                  <p:embed/>
                </p:oleObj>
              </mc:Choice>
              <mc:Fallback>
                <p:oleObj name="Equation" r:id="rId18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67401" y="1907062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6189818" y="3195304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60" name="Freeform 61"/>
          <p:cNvSpPr>
            <a:spLocks noChangeAspect="1"/>
          </p:cNvSpPr>
          <p:nvPr/>
        </p:nvSpPr>
        <p:spPr bwMode="auto">
          <a:xfrm>
            <a:off x="6899896" y="3304072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689680"/>
              </p:ext>
            </p:extLst>
          </p:nvPr>
        </p:nvGraphicFramePr>
        <p:xfrm>
          <a:off x="6045201" y="3292615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5" name="Equation" r:id="rId19" imgW="203040" imgH="139680" progId="Equation.DSMT4">
                  <p:embed/>
                </p:oleObj>
              </mc:Choice>
              <mc:Fallback>
                <p:oleObj name="Equation" r:id="rId19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45201" y="3292615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724400" y="2918309"/>
            <a:ext cx="3733801" cy="276995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4343400" y="1606414"/>
            <a:ext cx="4038600" cy="276995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</a:t>
            </a:r>
            <a:r>
              <a:rPr lang="en-US" sz="12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hoặc</a:t>
            </a:r>
            <a:r>
              <a:rPr lang="en-US" sz="1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                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619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21567"/>
            <a:ext cx="7162800" cy="40632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FF00"/>
                </a:solidFill>
              </a:rPr>
              <a:t>Áp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dụng</a:t>
            </a:r>
            <a:r>
              <a:rPr lang="en-US" sz="2000" b="1" dirty="0">
                <a:solidFill>
                  <a:srgbClr val="FFFF00"/>
                </a:solidFill>
              </a:rPr>
              <a:t>. </a:t>
            </a:r>
            <a:r>
              <a:rPr lang="en-US" sz="2000" b="1" dirty="0" err="1">
                <a:solidFill>
                  <a:schemeClr val="bg1"/>
                </a:solidFill>
              </a:rPr>
              <a:t>Tìm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cặp</a:t>
            </a:r>
            <a:r>
              <a:rPr lang="en-US" sz="2000" b="1" dirty="0">
                <a:solidFill>
                  <a:schemeClr val="bg1"/>
                </a:solidFill>
              </a:rPr>
              <a:t> tam </a:t>
            </a:r>
            <a:r>
              <a:rPr lang="en-US" sz="2000" b="1" dirty="0" err="1">
                <a:solidFill>
                  <a:schemeClr val="bg1"/>
                </a:solidFill>
              </a:rPr>
              <a:t>giác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đồng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dạng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hình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sau</a:t>
            </a:r>
            <a:r>
              <a:rPr lang="en-US" sz="2000" b="1" dirty="0">
                <a:solidFill>
                  <a:schemeClr val="bg1"/>
                </a:solidFill>
              </a:rPr>
              <a:t>: 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93" y="1200150"/>
            <a:ext cx="31527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5277499" y="1713423"/>
            <a:ext cx="1732070" cy="107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000250"/>
            <a:ext cx="481385" cy="38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1200150"/>
            <a:ext cx="4381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7" y="20764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2" y="20764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95402" y="3326465"/>
            <a:ext cx="2148559" cy="143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4256376"/>
            <a:ext cx="481385" cy="38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9" name="Picture 1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86250"/>
            <a:ext cx="457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3257550"/>
            <a:ext cx="3619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41" name="Picture 1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2" y="42862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42" name="Picture 1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2" y="2724150"/>
            <a:ext cx="21621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57200" y="916302"/>
            <a:ext cx="513688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bg1"/>
                </a:solidFill>
              </a:rPr>
              <a:t>a)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5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7200" y="916302"/>
            <a:ext cx="2410726" cy="4016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     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DEF </a:t>
            </a:r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93" y="1200150"/>
            <a:ext cx="31527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0000">
            <a:off x="5277499" y="1713423"/>
            <a:ext cx="1732070" cy="107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000250"/>
            <a:ext cx="481385" cy="38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1200150"/>
            <a:ext cx="4381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7" y="20764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2" y="20764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95402" y="3326465"/>
            <a:ext cx="2148559" cy="143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4256376"/>
            <a:ext cx="481385" cy="38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9" name="Picture 1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86250"/>
            <a:ext cx="457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3257550"/>
            <a:ext cx="3619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41" name="Picture 1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2" y="42862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24202" y="3336447"/>
            <a:ext cx="481385" cy="321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069" y="3466496"/>
            <a:ext cx="481385" cy="38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57200" y="916302"/>
            <a:ext cx="513688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bg1"/>
                </a:solidFill>
              </a:rPr>
              <a:t>a)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3" name="Freeform 61"/>
          <p:cNvSpPr>
            <a:spLocks noChangeAspect="1"/>
          </p:cNvSpPr>
          <p:nvPr/>
        </p:nvSpPr>
        <p:spPr bwMode="auto">
          <a:xfrm>
            <a:off x="1447801" y="1092416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61"/>
          <p:cNvSpPr>
            <a:spLocks noChangeAspect="1"/>
          </p:cNvSpPr>
          <p:nvPr/>
        </p:nvSpPr>
        <p:spPr bwMode="auto">
          <a:xfrm>
            <a:off x="3651250" y="1080017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reeform 61"/>
          <p:cNvSpPr>
            <a:spLocks noChangeAspect="1"/>
          </p:cNvSpPr>
          <p:nvPr/>
        </p:nvSpPr>
        <p:spPr bwMode="auto">
          <a:xfrm>
            <a:off x="5764519" y="1076271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421567"/>
            <a:ext cx="7162800" cy="40632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FF00"/>
                </a:solidFill>
              </a:rPr>
              <a:t>Áp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dụng</a:t>
            </a:r>
            <a:r>
              <a:rPr lang="en-US" sz="2000" b="1" dirty="0">
                <a:solidFill>
                  <a:srgbClr val="FFFF00"/>
                </a:solidFill>
              </a:rPr>
              <a:t>. </a:t>
            </a:r>
            <a:r>
              <a:rPr lang="en-US" sz="2000" b="1" dirty="0" err="1">
                <a:solidFill>
                  <a:schemeClr val="bg1"/>
                </a:solidFill>
              </a:rPr>
              <a:t>Tìm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cặp</a:t>
            </a:r>
            <a:r>
              <a:rPr lang="en-US" sz="2000" b="1" dirty="0">
                <a:solidFill>
                  <a:schemeClr val="bg1"/>
                </a:solidFill>
              </a:rPr>
              <a:t> tam </a:t>
            </a:r>
            <a:r>
              <a:rPr lang="en-US" sz="2000" b="1" dirty="0" err="1">
                <a:solidFill>
                  <a:schemeClr val="bg1"/>
                </a:solidFill>
              </a:rPr>
              <a:t>giác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đồng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dạng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hình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sau</a:t>
            </a:r>
            <a:r>
              <a:rPr lang="en-US" sz="2000" b="1" dirty="0">
                <a:solidFill>
                  <a:schemeClr val="bg1"/>
                </a:solidFill>
              </a:rPr>
              <a:t>: 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3201" y="936903"/>
            <a:ext cx="2341347" cy="369332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; </a:t>
            </a:r>
            <a:r>
              <a:rPr lang="en-US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DEF      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HIK </a:t>
            </a:r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97816" y="932460"/>
            <a:ext cx="2390398" cy="369332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; </a:t>
            </a:r>
            <a:r>
              <a:rPr lang="en-US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HIK      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3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3" grpId="0" animBg="1"/>
      <p:bldP spid="34" grpId="0" animBg="1"/>
      <p:bldP spid="35" grpId="0" animBg="1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7200" y="916302"/>
            <a:ext cx="4572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bg1"/>
                </a:solidFill>
              </a:rPr>
              <a:t>b) 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5469">
            <a:off x="3928248" y="1994916"/>
            <a:ext cx="1538602" cy="125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18859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18859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57879">
            <a:off x="5607258" y="2209076"/>
            <a:ext cx="30670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6385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35623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1428750"/>
            <a:ext cx="3619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835" y="2362200"/>
            <a:ext cx="3905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7" y="23812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4267655"/>
            <a:ext cx="4381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4" y="28765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2457450"/>
            <a:ext cx="4191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1" y="1762126"/>
            <a:ext cx="359092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6" y="4010480"/>
            <a:ext cx="352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57200" y="421567"/>
            <a:ext cx="7162800" cy="40632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FF00"/>
                </a:solidFill>
              </a:rPr>
              <a:t>Áp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dụng</a:t>
            </a:r>
            <a:r>
              <a:rPr lang="en-US" sz="2000" b="1" dirty="0">
                <a:solidFill>
                  <a:srgbClr val="FFFF00"/>
                </a:solidFill>
              </a:rPr>
              <a:t>. </a:t>
            </a:r>
            <a:r>
              <a:rPr lang="en-US" sz="2000" b="1" dirty="0" err="1">
                <a:solidFill>
                  <a:schemeClr val="bg1"/>
                </a:solidFill>
              </a:rPr>
              <a:t>Tìm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cặp</a:t>
            </a:r>
            <a:r>
              <a:rPr lang="en-US" sz="2000" b="1" dirty="0">
                <a:solidFill>
                  <a:schemeClr val="bg1"/>
                </a:solidFill>
              </a:rPr>
              <a:t> tam </a:t>
            </a:r>
            <a:r>
              <a:rPr lang="en-US" sz="2000" b="1" dirty="0" err="1">
                <a:solidFill>
                  <a:schemeClr val="bg1"/>
                </a:solidFill>
              </a:rPr>
              <a:t>giác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đồng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dạng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hình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sau</a:t>
            </a:r>
            <a:r>
              <a:rPr lang="en-US" sz="2000" b="1" dirty="0">
                <a:solidFill>
                  <a:schemeClr val="bg1"/>
                </a:solidFill>
              </a:rPr>
              <a:t>:  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1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7200" y="916302"/>
            <a:ext cx="4572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bg1"/>
                </a:solidFill>
              </a:rPr>
              <a:t>b) 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5469">
            <a:off x="3928248" y="1994916"/>
            <a:ext cx="1538602" cy="125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18859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18859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1428750"/>
            <a:ext cx="3619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835" y="2362200"/>
            <a:ext cx="3905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7" y="23812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1" y="1762126"/>
            <a:ext cx="359092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6" y="4010480"/>
            <a:ext cx="352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421567"/>
            <a:ext cx="7162800" cy="40632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FF00"/>
                </a:solidFill>
              </a:rPr>
              <a:t>Áp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dụng</a:t>
            </a:r>
            <a:r>
              <a:rPr lang="en-US" sz="2000" b="1" dirty="0">
                <a:solidFill>
                  <a:srgbClr val="FFFF00"/>
                </a:solidFill>
              </a:rPr>
              <a:t>. </a:t>
            </a:r>
            <a:r>
              <a:rPr lang="en-US" sz="2000" b="1" dirty="0" err="1">
                <a:solidFill>
                  <a:schemeClr val="bg1"/>
                </a:solidFill>
              </a:rPr>
              <a:t>Tìm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cặp</a:t>
            </a:r>
            <a:r>
              <a:rPr lang="en-US" sz="2000" b="1" dirty="0">
                <a:solidFill>
                  <a:schemeClr val="bg1"/>
                </a:solidFill>
              </a:rPr>
              <a:t> tam </a:t>
            </a:r>
            <a:r>
              <a:rPr lang="en-US" sz="2000" b="1" dirty="0" err="1">
                <a:solidFill>
                  <a:schemeClr val="bg1"/>
                </a:solidFill>
              </a:rPr>
              <a:t>giác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đồng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dạng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hình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sau</a:t>
            </a:r>
            <a:r>
              <a:rPr lang="en-US" sz="2000" b="1" dirty="0">
                <a:solidFill>
                  <a:schemeClr val="bg1"/>
                </a:solidFill>
              </a:rPr>
              <a:t>:  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7200" y="916302"/>
            <a:ext cx="4572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schemeClr val="bg1"/>
                </a:solidFill>
              </a:rPr>
              <a:t>b) 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5469">
            <a:off x="3928248" y="1994916"/>
            <a:ext cx="1538602" cy="125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18859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188595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838200" y="916302"/>
            <a:ext cx="2127080" cy="4016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XYZ      </a:t>
            </a:r>
            <a:r>
              <a:rPr lang="en-US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IJK </a:t>
            </a:r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1428750"/>
            <a:ext cx="3619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835" y="2362200"/>
            <a:ext cx="3905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7" y="2381250"/>
            <a:ext cx="428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1" y="1762126"/>
            <a:ext cx="359092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6" y="4010480"/>
            <a:ext cx="352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Freeform 61"/>
          <p:cNvSpPr>
            <a:spLocks noChangeAspect="1"/>
          </p:cNvSpPr>
          <p:nvPr/>
        </p:nvSpPr>
        <p:spPr bwMode="auto">
          <a:xfrm>
            <a:off x="1564595" y="1092416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051" y="2533650"/>
            <a:ext cx="3905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63851" y="932460"/>
            <a:ext cx="1479892" cy="369332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hoặc</a:t>
            </a:r>
            <a:r>
              <a:rPr lang="en-US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ch-cgv</a:t>
            </a:r>
            <a:r>
              <a:rPr lang="en-US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421567"/>
            <a:ext cx="7162800" cy="40632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FF00"/>
                </a:solidFill>
              </a:rPr>
              <a:t>Áp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dụng</a:t>
            </a:r>
            <a:r>
              <a:rPr lang="en-US" sz="2000" b="1" dirty="0">
                <a:solidFill>
                  <a:srgbClr val="FFFF00"/>
                </a:solidFill>
              </a:rPr>
              <a:t>. </a:t>
            </a:r>
            <a:r>
              <a:rPr lang="en-US" sz="2000" b="1" dirty="0" err="1">
                <a:solidFill>
                  <a:schemeClr val="bg1"/>
                </a:solidFill>
              </a:rPr>
              <a:t>Tìm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cặp</a:t>
            </a:r>
            <a:r>
              <a:rPr lang="en-US" sz="2000" b="1" dirty="0">
                <a:solidFill>
                  <a:schemeClr val="bg1"/>
                </a:solidFill>
              </a:rPr>
              <a:t> tam </a:t>
            </a:r>
            <a:r>
              <a:rPr lang="en-US" sz="2000" b="1" dirty="0" err="1">
                <a:solidFill>
                  <a:schemeClr val="bg1"/>
                </a:solidFill>
              </a:rPr>
              <a:t>giác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đồng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dạng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trong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các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hình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sau</a:t>
            </a:r>
            <a:r>
              <a:rPr lang="en-US" sz="2000" b="1" dirty="0">
                <a:solidFill>
                  <a:schemeClr val="bg1"/>
                </a:solidFill>
              </a:rPr>
              <a:t>:  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4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24150"/>
            <a:ext cx="2367315" cy="204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87686"/>
            <a:ext cx="1433490" cy="125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819151"/>
            <a:ext cx="411919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962151"/>
            <a:ext cx="411919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977044"/>
            <a:ext cx="411919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307" y="2097466"/>
            <a:ext cx="420450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57200" y="587446"/>
            <a:ext cx="6553200" cy="73404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Cho </a:t>
            </a:r>
            <a:r>
              <a:rPr lang="en-US" b="1" dirty="0" err="1" smtClean="0">
                <a:solidFill>
                  <a:schemeClr val="bg1"/>
                </a:solidFill>
              </a:rPr>
              <a:t>hai</a:t>
            </a:r>
            <a:r>
              <a:rPr lang="en-US" b="1" dirty="0" smtClean="0">
                <a:solidFill>
                  <a:schemeClr val="bg1"/>
                </a:solidFill>
              </a:rPr>
              <a:t> tam </a:t>
            </a:r>
            <a:r>
              <a:rPr lang="en-US" b="1" dirty="0" err="1" smtClean="0">
                <a:solidFill>
                  <a:schemeClr val="bg1"/>
                </a:solidFill>
              </a:rPr>
              <a:t>giác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A’B’C’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và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ABC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đồng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dạng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theo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tỉ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số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rgbClr val="FFFF00"/>
                </a:solidFill>
              </a:rPr>
              <a:t>k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và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đường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cao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tương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ứng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A’H’</a:t>
            </a:r>
            <a:r>
              <a:rPr lang="en-US" b="1" dirty="0">
                <a:solidFill>
                  <a:schemeClr val="bg1"/>
                </a:solidFill>
              </a:rPr>
              <a:t>,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AH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  <a:r>
              <a:rPr lang="en-US" b="1" dirty="0" err="1" smtClean="0">
                <a:solidFill>
                  <a:schemeClr val="bg1"/>
                </a:solidFill>
              </a:rPr>
              <a:t>Tính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tỉ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số</a:t>
            </a:r>
            <a:r>
              <a:rPr lang="en-US" b="1" dirty="0" smtClean="0">
                <a:solidFill>
                  <a:schemeClr val="bg1"/>
                </a:solidFill>
              </a:rPr>
              <a:t>:                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0600" y="1479541"/>
            <a:ext cx="3525497" cy="4016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a)                                           b) 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2442639"/>
            <a:ext cx="3048000" cy="595534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sym typeface="Wingdings"/>
              </a:rPr>
              <a:t>a)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theo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tỉ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số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           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43710"/>
              </p:ext>
            </p:extLst>
          </p:nvPr>
        </p:nvGraphicFramePr>
        <p:xfrm>
          <a:off x="1358901" y="1416051"/>
          <a:ext cx="698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2" name="Equation" r:id="rId10" imgW="698400" imgH="558720" progId="Equation.DSMT4">
                  <p:embed/>
                </p:oleObj>
              </mc:Choice>
              <mc:Fallback>
                <p:oleObj name="Equation" r:id="rId10" imgW="6984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58901" y="1416051"/>
                        <a:ext cx="698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809503"/>
              </p:ext>
            </p:extLst>
          </p:nvPr>
        </p:nvGraphicFramePr>
        <p:xfrm>
          <a:off x="3962400" y="1416051"/>
          <a:ext cx="838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3" name="Equation" r:id="rId12" imgW="838080" imgH="622080" progId="Equation.DSMT4">
                  <p:embed/>
                </p:oleObj>
              </mc:Choice>
              <mc:Fallback>
                <p:oleObj name="Equation" r:id="rId12" imgW="8380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962400" y="1416051"/>
                        <a:ext cx="838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69900" y="2097465"/>
            <a:ext cx="9779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err="1">
                <a:solidFill>
                  <a:srgbClr val="FFFF00"/>
                </a:solidFill>
              </a:rPr>
              <a:t>Lời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giải</a:t>
            </a:r>
            <a:endParaRPr lang="en-US" sz="1400" b="1" dirty="0">
              <a:solidFill>
                <a:srgbClr val="FFFF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307947" y="2160270"/>
            <a:ext cx="0" cy="246888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19200" y="2800350"/>
            <a:ext cx="56388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sym typeface="Wingdings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sym typeface="Wingdings"/>
              </a:rPr>
              <a:t>Cặp</a:t>
            </a:r>
            <a:r>
              <a:rPr lang="en-US" sz="1400" b="1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sym typeface="Wingdings"/>
              </a:rPr>
              <a:t>góc</a:t>
            </a:r>
            <a:r>
              <a:rPr lang="en-US" sz="1400" b="1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sym typeface="Wingdings"/>
              </a:rPr>
              <a:t>tương</a:t>
            </a:r>
            <a:r>
              <a:rPr lang="en-US" sz="1400" b="1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sym typeface="Wingdings"/>
              </a:rPr>
              <a:t>ứng</a:t>
            </a:r>
            <a:r>
              <a:rPr lang="en-US" sz="1400" b="1" dirty="0">
                <a:solidFill>
                  <a:schemeClr val="bg1"/>
                </a:solidFill>
                <a:sym typeface="Wingdings"/>
              </a:rPr>
              <a:t>). </a:t>
            </a:r>
            <a:r>
              <a:rPr lang="en-US" sz="1400" b="1" dirty="0">
                <a:solidFill>
                  <a:schemeClr val="bg1"/>
                </a:solidFill>
              </a:rPr>
              <a:t>               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09884" y="3240821"/>
            <a:ext cx="1206213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  <a:sym typeface="Wingdings"/>
              </a:rPr>
              <a:t>b)</a:t>
            </a:r>
            <a:r>
              <a:rPr lang="en-US" sz="1400" b="1" dirty="0">
                <a:solidFill>
                  <a:schemeClr val="bg1"/>
                </a:solidFill>
              </a:rPr>
              <a:t> Ta </a:t>
            </a:r>
            <a:r>
              <a:rPr lang="en-US" sz="1400" b="1" dirty="0" err="1">
                <a:solidFill>
                  <a:schemeClr val="bg1"/>
                </a:solidFill>
              </a:rPr>
              <a:t>có</a:t>
            </a:r>
            <a:r>
              <a:rPr lang="en-US" sz="1400" b="1" dirty="0">
                <a:solidFill>
                  <a:schemeClr val="bg1"/>
                </a:solidFill>
              </a:rPr>
              <a:t>:                </a:t>
            </a:r>
          </a:p>
        </p:txBody>
      </p:sp>
      <p:sp>
        <p:nvSpPr>
          <p:cNvPr id="33" name="Freeform 61"/>
          <p:cNvSpPr>
            <a:spLocks noChangeAspect="1"/>
          </p:cNvSpPr>
          <p:nvPr/>
        </p:nvSpPr>
        <p:spPr bwMode="auto">
          <a:xfrm>
            <a:off x="1447801" y="2578332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984151"/>
              </p:ext>
            </p:extLst>
          </p:nvPr>
        </p:nvGraphicFramePr>
        <p:xfrm>
          <a:off x="501650" y="2819530"/>
          <a:ext cx="749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4" name="Equation" r:id="rId14" imgW="749160" imgH="253800" progId="Equation.DSMT4">
                  <p:embed/>
                </p:oleObj>
              </mc:Choice>
              <mc:Fallback>
                <p:oleObj name="Equation" r:id="rId14" imgW="74916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530"/>
                        <a:ext cx="749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457200" y="3691935"/>
            <a:ext cx="2207927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FF"/>
                </a:solidFill>
              </a:rPr>
              <a:t>Xét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A’B’H’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ABH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4945" y="4019551"/>
            <a:ext cx="680139" cy="35546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</a:t>
            </a:r>
            <a:endParaRPr lang="en-US" sz="1400" dirty="0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115903"/>
              </p:ext>
            </p:extLst>
          </p:nvPr>
        </p:nvGraphicFramePr>
        <p:xfrm>
          <a:off x="685800" y="4031742"/>
          <a:ext cx="1676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5" name="Equation" r:id="rId16" imgW="1676160" imgH="253800" progId="Equation.DSMT4">
                  <p:embed/>
                </p:oleObj>
              </mc:Choice>
              <mc:Fallback>
                <p:oleObj name="Equation" r:id="rId16" imgW="1676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85800" y="4031742"/>
                        <a:ext cx="16764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457200" y="4332665"/>
            <a:ext cx="1868274" cy="35546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(CMT)         </a:t>
            </a:r>
            <a:endParaRPr lang="en-US" sz="1400" dirty="0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1146"/>
              </p:ext>
            </p:extLst>
          </p:nvPr>
        </p:nvGraphicFramePr>
        <p:xfrm>
          <a:off x="685801" y="4356101"/>
          <a:ext cx="533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6" name="Equation" r:id="rId18" imgW="533160" imgH="241200" progId="Equation.DSMT4">
                  <p:embed/>
                </p:oleObj>
              </mc:Choice>
              <mc:Fallback>
                <p:oleObj name="Equation" r:id="rId18" imgW="533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85801" y="4356101"/>
                        <a:ext cx="533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60438"/>
              </p:ext>
            </p:extLst>
          </p:nvPr>
        </p:nvGraphicFramePr>
        <p:xfrm>
          <a:off x="3352801" y="2546641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7" name="Equation" r:id="rId20" imgW="228600" imgH="152280" progId="Equation.DSMT4">
                  <p:embed/>
                </p:oleObj>
              </mc:Choice>
              <mc:Fallback>
                <p:oleObj name="Equation" r:id="rId20" imgW="22860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352801" y="2546641"/>
                        <a:ext cx="2286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521031" y="2428018"/>
            <a:ext cx="2188686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A’B’H’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ABH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en-US" sz="1400" i="1" dirty="0"/>
          </a:p>
        </p:txBody>
      </p:sp>
      <p:sp>
        <p:nvSpPr>
          <p:cNvPr id="42" name="Freeform 61"/>
          <p:cNvSpPr>
            <a:spLocks noChangeAspect="1"/>
          </p:cNvSpPr>
          <p:nvPr/>
        </p:nvSpPr>
        <p:spPr bwMode="auto">
          <a:xfrm>
            <a:off x="4326157" y="2553612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500620"/>
              </p:ext>
            </p:extLst>
          </p:nvPr>
        </p:nvGraphicFramePr>
        <p:xfrm>
          <a:off x="3352800" y="2762152"/>
          <a:ext cx="1308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8" name="Equation" r:id="rId22" imgW="1307880" imgH="444240" progId="Equation.DSMT4">
                  <p:embed/>
                </p:oleObj>
              </mc:Choice>
              <mc:Fallback>
                <p:oleObj name="Equation" r:id="rId22" imgW="1307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352800" y="2762152"/>
                        <a:ext cx="1308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4584700" y="2806602"/>
            <a:ext cx="1317499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cạnh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t.ư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sz="1400" i="1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852645"/>
              </p:ext>
            </p:extLst>
          </p:nvPr>
        </p:nvGraphicFramePr>
        <p:xfrm>
          <a:off x="3352801" y="3613150"/>
          <a:ext cx="33401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29" name="Equation" r:id="rId24" imgW="3340080" imgH="863280" progId="Equation.DSMT4">
                  <p:embed/>
                </p:oleObj>
              </mc:Choice>
              <mc:Fallback>
                <p:oleObj name="Equation" r:id="rId24" imgW="3340080" imgH="863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1" y="3613150"/>
                        <a:ext cx="33401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228821"/>
              </p:ext>
            </p:extLst>
          </p:nvPr>
        </p:nvGraphicFramePr>
        <p:xfrm>
          <a:off x="800100" y="3194050"/>
          <a:ext cx="1333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30" name="Equation" r:id="rId26" imgW="1333440" imgH="444240" progId="Equation.DSMT4">
                  <p:embed/>
                </p:oleObj>
              </mc:Choice>
              <mc:Fallback>
                <p:oleObj name="Equation" r:id="rId26" imgW="13334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800100" y="3194050"/>
                        <a:ext cx="1333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457201" y="3240822"/>
            <a:ext cx="3008306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FF"/>
                </a:solidFill>
              </a:rPr>
              <a:t>và</a:t>
            </a:r>
            <a:r>
              <a:rPr lang="en-US" sz="1400" b="1" dirty="0">
                <a:solidFill>
                  <a:srgbClr val="FFFFFF"/>
                </a:solidFill>
              </a:rPr>
              <a:t>                                (</a:t>
            </a:r>
            <a:r>
              <a:rPr lang="en-US" sz="1400" b="1" dirty="0" err="1">
                <a:solidFill>
                  <a:srgbClr val="FFFFFF"/>
                </a:solidFill>
              </a:rPr>
              <a:t>Cặp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cạnh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t.ư</a:t>
            </a:r>
            <a:r>
              <a:rPr lang="en-US" sz="1400" b="1" dirty="0">
                <a:solidFill>
                  <a:srgbClr val="FFFFFF"/>
                </a:solidFill>
              </a:rPr>
              <a:t>).</a:t>
            </a:r>
            <a:endParaRPr lang="en-US" sz="1400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947343"/>
              </p:ext>
            </p:extLst>
          </p:nvPr>
        </p:nvGraphicFramePr>
        <p:xfrm>
          <a:off x="5803900" y="2759731"/>
          <a:ext cx="1041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31" name="Equation" r:id="rId28" imgW="1041120" imgH="444240" progId="Equation.DSMT4">
                  <p:embed/>
                </p:oleObj>
              </mc:Choice>
              <mc:Fallback>
                <p:oleObj name="Equation" r:id="rId28" imgW="10411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803900" y="2759731"/>
                        <a:ext cx="10414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59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7" grpId="0"/>
      <p:bldP spid="29" grpId="0"/>
      <p:bldP spid="30" grpId="0"/>
      <p:bldP spid="33" grpId="0" animBg="1"/>
      <p:bldP spid="35" grpId="0"/>
      <p:bldP spid="36" grpId="0"/>
      <p:bldP spid="40" grpId="0"/>
      <p:bldP spid="9" grpId="0"/>
      <p:bldP spid="42" grpId="0" animBg="1"/>
      <p:bldP spid="43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21567"/>
            <a:ext cx="7086600" cy="9556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FFFF00"/>
                </a:solidFill>
              </a:rPr>
              <a:t>2. </a:t>
            </a:r>
            <a:r>
              <a:rPr lang="en-US" sz="2400" b="1" dirty="0" err="1">
                <a:solidFill>
                  <a:srgbClr val="FFFF00"/>
                </a:solidFill>
              </a:rPr>
              <a:t>Tỉ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số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đường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cao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tỉ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số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diện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tích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của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hai</a:t>
            </a:r>
            <a:r>
              <a:rPr lang="en-US" sz="2400" b="1" dirty="0">
                <a:solidFill>
                  <a:srgbClr val="FFFF00"/>
                </a:solidFill>
              </a:rPr>
              <a:t> tam </a:t>
            </a:r>
            <a:r>
              <a:rPr lang="en-US" sz="2400" b="1" dirty="0" err="1">
                <a:solidFill>
                  <a:srgbClr val="FFFF00"/>
                </a:solidFill>
              </a:rPr>
              <a:t>giác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đồng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dạng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352550"/>
            <a:ext cx="7086600" cy="586314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i="1" dirty="0" err="1">
                <a:solidFill>
                  <a:schemeClr val="bg1"/>
                </a:solidFill>
              </a:rPr>
              <a:t>Định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lí</a:t>
            </a:r>
            <a:r>
              <a:rPr lang="en-US" sz="2800" b="1" i="1" dirty="0">
                <a:solidFill>
                  <a:schemeClr val="bg1"/>
                </a:solidFill>
              </a:rPr>
              <a:t> 2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57200" y="1962150"/>
            <a:ext cx="8229600" cy="9906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Tỉ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số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hai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đường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cao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tương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ứng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của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hai</a:t>
            </a:r>
            <a:r>
              <a:rPr lang="en-US" sz="2400" b="1" dirty="0">
                <a:solidFill>
                  <a:schemeClr val="bg1"/>
                </a:solidFill>
              </a:rPr>
              <a:t> tam </a:t>
            </a:r>
            <a:r>
              <a:rPr lang="en-US" sz="2400" b="1" dirty="0" err="1">
                <a:solidFill>
                  <a:schemeClr val="bg1"/>
                </a:solidFill>
              </a:rPr>
              <a:t>giác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đồng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dạng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bằng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tỉ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số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đồng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dạng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2952750"/>
            <a:ext cx="7086600" cy="586314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i="1" dirty="0" err="1">
                <a:solidFill>
                  <a:schemeClr val="bg1"/>
                </a:solidFill>
              </a:rPr>
              <a:t>Định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lí</a:t>
            </a:r>
            <a:r>
              <a:rPr lang="en-US" sz="2800" b="1" i="1" dirty="0">
                <a:solidFill>
                  <a:schemeClr val="bg1"/>
                </a:solidFill>
              </a:rPr>
              <a:t> 3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57200" y="3562350"/>
            <a:ext cx="8229600" cy="9906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2400" b="1" dirty="0" err="1">
                <a:solidFill>
                  <a:schemeClr val="bg1"/>
                </a:solidFill>
              </a:rPr>
              <a:t>Tỉ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số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diện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tích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của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hai</a:t>
            </a:r>
            <a:r>
              <a:rPr lang="en-US" sz="2400" b="1" dirty="0">
                <a:solidFill>
                  <a:schemeClr val="bg1"/>
                </a:solidFill>
              </a:rPr>
              <a:t> tam </a:t>
            </a:r>
            <a:r>
              <a:rPr lang="en-US" sz="2400" b="1" dirty="0" err="1">
                <a:solidFill>
                  <a:schemeClr val="bg1"/>
                </a:solidFill>
              </a:rPr>
              <a:t>giác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đồng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dạng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bằng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bình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phương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tỉ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số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đồng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dạng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527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2" grpId="0" animBg="1"/>
      <p:bldP spid="18" grpId="0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438151"/>
            <a:ext cx="64008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rgbClr val="FFFF00"/>
                </a:solidFill>
              </a:rPr>
              <a:t>3. </a:t>
            </a:r>
            <a:r>
              <a:rPr lang="en-US" sz="2200" b="1" dirty="0" err="1">
                <a:solidFill>
                  <a:srgbClr val="FFFF00"/>
                </a:solidFill>
              </a:rPr>
              <a:t>Nhận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xét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28951"/>
            <a:ext cx="411919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4171951"/>
            <a:ext cx="411919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1" y="4186844"/>
            <a:ext cx="411919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107" y="4307266"/>
            <a:ext cx="420450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57200" y="879878"/>
            <a:ext cx="5861050" cy="1066444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Cho </a:t>
            </a:r>
            <a:r>
              <a:rPr lang="en-US" b="1" dirty="0" err="1" smtClean="0">
                <a:solidFill>
                  <a:schemeClr val="bg1"/>
                </a:solidFill>
              </a:rPr>
              <a:t>hai</a:t>
            </a:r>
            <a:r>
              <a:rPr lang="en-US" b="1" dirty="0" smtClean="0">
                <a:solidFill>
                  <a:schemeClr val="bg1"/>
                </a:solidFill>
              </a:rPr>
              <a:t> tam </a:t>
            </a:r>
            <a:r>
              <a:rPr lang="en-US" b="1" dirty="0" err="1" smtClean="0">
                <a:solidFill>
                  <a:schemeClr val="bg1"/>
                </a:solidFill>
              </a:rPr>
              <a:t>giác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A’B’C’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và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ABC </a:t>
            </a:r>
            <a:r>
              <a:rPr lang="en-US" b="1" dirty="0" err="1" smtClean="0">
                <a:solidFill>
                  <a:schemeClr val="bg1"/>
                </a:solidFill>
              </a:rPr>
              <a:t>đồng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dạng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theo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tỉ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số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rgbClr val="FFFF00"/>
                </a:solidFill>
              </a:rPr>
              <a:t>k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đường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cao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A’H’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i="1" dirty="0" smtClean="0">
                <a:solidFill>
                  <a:schemeClr val="bg1"/>
                </a:solidFill>
              </a:rPr>
              <a:t>AH</a:t>
            </a:r>
            <a:r>
              <a:rPr lang="en-US" b="1" dirty="0" smtClean="0">
                <a:solidFill>
                  <a:schemeClr val="bg1"/>
                </a:solidFill>
              </a:rPr>
              <a:t>; </a:t>
            </a:r>
            <a:r>
              <a:rPr lang="en-US" b="1" dirty="0" err="1" smtClean="0">
                <a:solidFill>
                  <a:schemeClr val="bg1"/>
                </a:solidFill>
              </a:rPr>
              <a:t>hai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đường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phân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giác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A’D’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i="1" dirty="0" smtClean="0">
                <a:solidFill>
                  <a:schemeClr val="bg1"/>
                </a:solidFill>
              </a:rPr>
              <a:t>AD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và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đường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trung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tuyến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A’M’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i="1" dirty="0" smtClean="0">
                <a:solidFill>
                  <a:schemeClr val="bg1"/>
                </a:solidFill>
              </a:rPr>
              <a:t>AM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498" y="666750"/>
            <a:ext cx="2705502" cy="2336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97486"/>
            <a:ext cx="1433490" cy="125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16" y="4307266"/>
            <a:ext cx="404606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108223"/>
            <a:ext cx="435074" cy="39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685800" y="2565400"/>
            <a:ext cx="1143000" cy="76835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077528"/>
              </p:ext>
            </p:extLst>
          </p:nvPr>
        </p:nvGraphicFramePr>
        <p:xfrm>
          <a:off x="762000" y="2670175"/>
          <a:ext cx="99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82" name="Equation" r:id="rId12" imgW="990360" imgH="558720" progId="Equation.DSMT4">
                  <p:embed/>
                </p:oleObj>
              </mc:Choice>
              <mc:Fallback>
                <p:oleObj name="Equation" r:id="rId12" imgW="9903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62000" y="2670175"/>
                        <a:ext cx="9906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402071"/>
              </p:ext>
            </p:extLst>
          </p:nvPr>
        </p:nvGraphicFramePr>
        <p:xfrm>
          <a:off x="2914650" y="2670175"/>
          <a:ext cx="952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83" name="Equation" r:id="rId14" imgW="952200" imgH="558720" progId="Equation.DSMT4">
                  <p:embed/>
                </p:oleObj>
              </mc:Choice>
              <mc:Fallback>
                <p:oleObj name="Equation" r:id="rId14" imgW="9522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14650" y="2670175"/>
                        <a:ext cx="952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322957"/>
              </p:ext>
            </p:extLst>
          </p:nvPr>
        </p:nvGraphicFramePr>
        <p:xfrm>
          <a:off x="5016500" y="2670175"/>
          <a:ext cx="1016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84" name="Equation" r:id="rId16" imgW="1015920" imgH="558720" progId="Equation.DSMT4">
                  <p:embed/>
                </p:oleObj>
              </mc:Choice>
              <mc:Fallback>
                <p:oleObj name="Equation" r:id="rId16" imgW="10159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016500" y="2670175"/>
                        <a:ext cx="1016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766473"/>
              </p:ext>
            </p:extLst>
          </p:nvPr>
        </p:nvGraphicFramePr>
        <p:xfrm>
          <a:off x="1371600" y="3717429"/>
          <a:ext cx="1612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85" name="Equation" r:id="rId18" imgW="1612800" imgH="622080" progId="Equation.DSMT4">
                  <p:embed/>
                </p:oleObj>
              </mc:Choice>
              <mc:Fallback>
                <p:oleObj name="Equation" r:id="rId18" imgW="16128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71600" y="3717429"/>
                        <a:ext cx="16129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096536"/>
              </p:ext>
            </p:extLst>
          </p:nvPr>
        </p:nvGraphicFramePr>
        <p:xfrm>
          <a:off x="4292600" y="3719016"/>
          <a:ext cx="1206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086" name="Equation" r:id="rId20" imgW="1206360" imgH="622080" progId="Equation.DSMT4">
                  <p:embed/>
                </p:oleObj>
              </mc:Choice>
              <mc:Fallback>
                <p:oleObj name="Equation" r:id="rId20" imgW="12063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292600" y="3719016"/>
                        <a:ext cx="1206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ounded Rectangle 29"/>
          <p:cNvSpPr/>
          <p:nvPr/>
        </p:nvSpPr>
        <p:spPr>
          <a:xfrm>
            <a:off x="2819400" y="2565400"/>
            <a:ext cx="1143000" cy="76835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295400" y="3638551"/>
            <a:ext cx="1752600" cy="76835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191000" y="3638551"/>
            <a:ext cx="1371600" cy="76835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953000" y="2565400"/>
            <a:ext cx="1143000" cy="76835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991836"/>
            <a:ext cx="2016578" cy="369332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Ta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tỉ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số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sau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9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9" grpId="0" animBg="1"/>
      <p:bldP spid="30" grpId="0" animBg="1"/>
      <p:bldP spid="35" grpId="0" animBg="1"/>
      <p:bldP spid="38" grpId="0" animBg="1"/>
      <p:bldP spid="41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21567"/>
            <a:ext cx="7086600" cy="50936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b="1" dirty="0">
                <a:solidFill>
                  <a:srgbClr val="FFFF00"/>
                </a:solidFill>
              </a:rPr>
              <a:t>4. </a:t>
            </a:r>
            <a:r>
              <a:rPr lang="en-US" sz="2200" b="1" dirty="0" err="1">
                <a:solidFill>
                  <a:srgbClr val="FFFF00"/>
                </a:solidFill>
              </a:rPr>
              <a:t>Luyện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tập</a:t>
            </a:r>
            <a:endParaRPr lang="en-US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550842"/>
              </p:ext>
            </p:extLst>
          </p:nvPr>
        </p:nvGraphicFramePr>
        <p:xfrm>
          <a:off x="4483100" y="2171701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65" name="Equation" r:id="rId3" imgW="177480" imgH="291960" progId="Equation.DSMT4">
                  <p:embed/>
                </p:oleObj>
              </mc:Choice>
              <mc:Fallback>
                <p:oleObj name="Equation" r:id="rId3" imgW="177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3100" y="2171701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844551"/>
            <a:ext cx="8001000" cy="5124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b="1" dirty="0">
                <a:solidFill>
                  <a:schemeClr val="bg1"/>
                </a:solidFill>
              </a:rPr>
              <a:t>Cho tam giác </a:t>
            </a:r>
            <a:r>
              <a:rPr lang="vi-VN" b="1" i="1" dirty="0">
                <a:solidFill>
                  <a:schemeClr val="bg1"/>
                </a:solidFill>
              </a:rPr>
              <a:t>ABC</a:t>
            </a:r>
            <a:r>
              <a:rPr lang="vi-VN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nhọn</a:t>
            </a:r>
            <a:r>
              <a:rPr lang="en-US" b="1" dirty="0">
                <a:solidFill>
                  <a:schemeClr val="bg1"/>
                </a:solidFill>
              </a:rPr>
              <a:t>                 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các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đường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BD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và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cắt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tại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H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620609"/>
              </p:ext>
            </p:extLst>
          </p:nvPr>
        </p:nvGraphicFramePr>
        <p:xfrm>
          <a:off x="2933700" y="1009650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66" name="Equation" r:id="rId5" imgW="1104840" imgH="266400" progId="Equation.DSMT4">
                  <p:embed/>
                </p:oleObj>
              </mc:Choice>
              <mc:Fallback>
                <p:oleObj name="Equation" r:id="rId5" imgW="1104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3700" y="1009650"/>
                        <a:ext cx="11049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2750108"/>
            <a:ext cx="0" cy="1879043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43600" y="1337310"/>
            <a:ext cx="0" cy="329184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1352782"/>
            <a:ext cx="3381570" cy="3647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 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E</a:t>
            </a:r>
            <a:r>
              <a:rPr lang="en-US" sz="16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       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6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067573"/>
              </p:ext>
            </p:extLst>
          </p:nvPr>
        </p:nvGraphicFramePr>
        <p:xfrm>
          <a:off x="1972355" y="1776438"/>
          <a:ext cx="1612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67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72355" y="1776438"/>
                        <a:ext cx="16129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57200" y="1680562"/>
            <a:ext cx="2227603" cy="3647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b)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23950"/>
            <a:ext cx="280950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457200" y="2800351"/>
            <a:ext cx="2260310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a) </a:t>
            </a:r>
            <a:r>
              <a:rPr lang="en-US" sz="1400" b="1" dirty="0" err="1">
                <a:solidFill>
                  <a:srgbClr val="FFFFFF"/>
                </a:solidFill>
              </a:rPr>
              <a:t>Xét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EHB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609600" y="2442331"/>
            <a:ext cx="78716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giải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7201" y="3278430"/>
            <a:ext cx="2025810" cy="618614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             (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vì</a:t>
            </a:r>
            <a:endParaRPr lang="en-US" sz="1400" b="1" dirty="0">
              <a:solidFill>
                <a:srgbClr val="FFFFFF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và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  </a:t>
            </a:r>
            <a:endParaRPr lang="en-US" sz="1400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944861"/>
              </p:ext>
            </p:extLst>
          </p:nvPr>
        </p:nvGraphicFramePr>
        <p:xfrm>
          <a:off x="657127" y="3300853"/>
          <a:ext cx="1460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68" name="Equation" r:id="rId10" imgW="1460160" imgH="253800" progId="Equation.DSMT4">
                  <p:embed/>
                </p:oleObj>
              </mc:Choice>
              <mc:Fallback>
                <p:oleObj name="Equation" r:id="rId10" imgW="1460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27" y="3300853"/>
                        <a:ext cx="14605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830517"/>
              </p:ext>
            </p:extLst>
          </p:nvPr>
        </p:nvGraphicFramePr>
        <p:xfrm>
          <a:off x="762000" y="3621131"/>
          <a:ext cx="850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69" name="Equation" r:id="rId12" imgW="850680" imgH="228600" progId="Equation.DSMT4">
                  <p:embed/>
                </p:oleObj>
              </mc:Choice>
              <mc:Fallback>
                <p:oleObj name="Equation" r:id="rId12" imgW="850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21131"/>
                        <a:ext cx="8509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224103"/>
              </p:ext>
            </p:extLst>
          </p:nvPr>
        </p:nvGraphicFramePr>
        <p:xfrm>
          <a:off x="2362200" y="3370306"/>
          <a:ext cx="812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0" name="Equation" r:id="rId14" imgW="812520" imgH="215640" progId="Equation.DSMT4">
                  <p:embed/>
                </p:oleObj>
              </mc:Choice>
              <mc:Fallback>
                <p:oleObj name="Equation" r:id="rId14" imgW="8125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62200" y="3370306"/>
                        <a:ext cx="8128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457200" y="3943351"/>
            <a:ext cx="2743200" cy="3508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   (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Hai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góc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đối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đỉnh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).   </a:t>
            </a:r>
            <a:endParaRPr lang="en-US" sz="1400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471122"/>
              </p:ext>
            </p:extLst>
          </p:nvPr>
        </p:nvGraphicFramePr>
        <p:xfrm>
          <a:off x="673100" y="3971443"/>
          <a:ext cx="1003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1" name="Equation" r:id="rId16" imgW="1002960" imgH="253800" progId="Equation.DSMT4">
                  <p:embed/>
                </p:oleObj>
              </mc:Choice>
              <mc:Fallback>
                <p:oleObj name="Equation" r:id="rId16" imgW="1002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971443"/>
                        <a:ext cx="1003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369135"/>
              </p:ext>
            </p:extLst>
          </p:nvPr>
        </p:nvGraphicFramePr>
        <p:xfrm>
          <a:off x="590551" y="4483959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2" name="Equation" r:id="rId18" imgW="228600" imgH="152280" progId="Equation.DSMT4">
                  <p:embed/>
                </p:oleObj>
              </mc:Choice>
              <mc:Fallback>
                <p:oleObj name="Equation" r:id="rId1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1" y="4483959"/>
                        <a:ext cx="2286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62000" y="4377570"/>
            <a:ext cx="2743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E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        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200400" y="2800028"/>
            <a:ext cx="2438400" cy="311607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b)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Sơ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phân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tích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69043" y="4301370"/>
            <a:ext cx="1555358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ADB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481925"/>
              </p:ext>
            </p:extLst>
          </p:nvPr>
        </p:nvGraphicFramePr>
        <p:xfrm>
          <a:off x="3429000" y="3707323"/>
          <a:ext cx="81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3" name="Equation" r:id="rId20" imgW="812520" imgH="444240" progId="Equation.DSMT4">
                  <p:embed/>
                </p:oleObj>
              </mc:Choice>
              <mc:Fallback>
                <p:oleObj name="Equation" r:id="rId20" imgW="8125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07323"/>
                        <a:ext cx="812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229296"/>
              </p:ext>
            </p:extLst>
          </p:nvPr>
        </p:nvGraphicFramePr>
        <p:xfrm>
          <a:off x="4953000" y="3707323"/>
          <a:ext cx="81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4" name="Equation" r:id="rId22" imgW="812520" imgH="444240" progId="Equation.DSMT4">
                  <p:embed/>
                </p:oleObj>
              </mc:Choice>
              <mc:Fallback>
                <p:oleObj name="Equation" r:id="rId22" imgW="812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953000" y="3707323"/>
                        <a:ext cx="812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4613978" y="4301047"/>
            <a:ext cx="1519291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411046"/>
              </p:ext>
            </p:extLst>
          </p:nvPr>
        </p:nvGraphicFramePr>
        <p:xfrm>
          <a:off x="3810000" y="3216685"/>
          <a:ext cx="1422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5" name="Equation" r:id="rId24" imgW="1422360" imgH="190440" progId="Equation.DSMT4">
                  <p:embed/>
                </p:oleObj>
              </mc:Choice>
              <mc:Fallback>
                <p:oleObj name="Equation" r:id="rId24" imgW="14223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810000" y="3216685"/>
                        <a:ext cx="14224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Arrow Connector 51"/>
          <p:cNvCxnSpPr>
            <a:stCxn id="45" idx="0"/>
          </p:cNvCxnSpPr>
          <p:nvPr/>
        </p:nvCxnSpPr>
        <p:spPr>
          <a:xfrm flipV="1">
            <a:off x="3835400" y="3437448"/>
            <a:ext cx="647700" cy="26987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4724400" y="3437448"/>
            <a:ext cx="649224" cy="26987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3835400" y="4102927"/>
            <a:ext cx="3370" cy="27432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1"/>
          <p:cNvSpPr>
            <a:spLocks noChangeAspect="1"/>
          </p:cNvSpPr>
          <p:nvPr/>
        </p:nvSpPr>
        <p:spPr bwMode="auto">
          <a:xfrm>
            <a:off x="3765901" y="4432887"/>
            <a:ext cx="145741" cy="64423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2" tIns="45716" rIns="91432" bIns="45716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Freeform 61"/>
          <p:cNvSpPr>
            <a:spLocks noChangeAspect="1"/>
          </p:cNvSpPr>
          <p:nvPr/>
        </p:nvSpPr>
        <p:spPr bwMode="auto">
          <a:xfrm>
            <a:off x="5227883" y="4432726"/>
            <a:ext cx="145741" cy="64423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2" tIns="45716" rIns="91432" bIns="45716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330630" y="4102927"/>
            <a:ext cx="3370" cy="27432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2590800" y="1498047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" y="2015371"/>
            <a:ext cx="2743200" cy="36471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c)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944441"/>
              </p:ext>
            </p:extLst>
          </p:nvPr>
        </p:nvGraphicFramePr>
        <p:xfrm>
          <a:off x="1981200" y="2038350"/>
          <a:ext cx="1193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76" name="Equation" r:id="rId26" imgW="1193760" imgH="279360" progId="Equation.DSMT4">
                  <p:embed/>
                </p:oleObj>
              </mc:Choice>
              <mc:Fallback>
                <p:oleObj name="Equation" r:id="rId26" imgW="1193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981200" y="2038350"/>
                        <a:ext cx="11938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Freeform 61"/>
          <p:cNvSpPr>
            <a:spLocks noChangeAspect="1"/>
          </p:cNvSpPr>
          <p:nvPr/>
        </p:nvSpPr>
        <p:spPr bwMode="auto">
          <a:xfrm>
            <a:off x="1422925" y="4503843"/>
            <a:ext cx="170203" cy="7523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26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27" grpId="0"/>
      <p:bldP spid="30" grpId="0"/>
      <p:bldP spid="32" grpId="0"/>
      <p:bldP spid="33" grpId="0"/>
      <p:bldP spid="34" grpId="0"/>
      <p:bldP spid="38" grpId="0"/>
      <p:bldP spid="41" grpId="0"/>
      <p:bldP spid="43" grpId="0"/>
      <p:bldP spid="44" grpId="0"/>
      <p:bldP spid="48" grpId="0"/>
      <p:bldP spid="61" grpId="0" animBg="1"/>
      <p:bldP spid="62" grpId="0" animBg="1"/>
      <p:bldP spid="53" grpId="0" animBg="1"/>
      <p:bldP spid="42" grpId="0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361952"/>
            <a:ext cx="4876800" cy="107875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b="1" dirty="0" err="1">
                <a:solidFill>
                  <a:schemeClr val="bg1"/>
                </a:solidFill>
              </a:rPr>
              <a:t>Chương</a:t>
            </a:r>
            <a:r>
              <a:rPr lang="en-US" sz="2800" b="1" dirty="0">
                <a:solidFill>
                  <a:schemeClr val="bg1"/>
                </a:solidFill>
              </a:rPr>
              <a:t> III</a:t>
            </a:r>
          </a:p>
          <a:p>
            <a:pPr algn="ctr"/>
            <a:r>
              <a:rPr lang="en-US" sz="3200" b="1" dirty="0">
                <a:solidFill>
                  <a:srgbClr val="FFFF00"/>
                </a:solidFill>
              </a:rPr>
              <a:t>TAM GIÁC ĐỒNG DẠNG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8601" y="3790951"/>
            <a:ext cx="7266798" cy="955634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i="1" dirty="0" err="1"/>
              <a:t>Giáo</a:t>
            </a:r>
            <a:r>
              <a:rPr lang="en-US" sz="2400" i="1" dirty="0"/>
              <a:t> </a:t>
            </a:r>
            <a:r>
              <a:rPr lang="en-US" sz="2400" i="1" dirty="0" err="1"/>
              <a:t>viên</a:t>
            </a:r>
            <a:r>
              <a:rPr lang="en-US" sz="2400" i="1" dirty="0"/>
              <a:t>: </a:t>
            </a:r>
            <a:r>
              <a:rPr lang="en-US" sz="2400" i="1" dirty="0" err="1"/>
              <a:t>Phí</a:t>
            </a:r>
            <a:r>
              <a:rPr lang="en-US" sz="2400" i="1" dirty="0"/>
              <a:t> </a:t>
            </a:r>
            <a:r>
              <a:rPr lang="en-US" sz="2400" i="1" dirty="0" err="1"/>
              <a:t>Trung</a:t>
            </a:r>
            <a:r>
              <a:rPr lang="en-US" sz="2400" i="1" dirty="0"/>
              <a:t> </a:t>
            </a:r>
            <a:r>
              <a:rPr lang="en-US" sz="2400" i="1" dirty="0" err="1"/>
              <a:t>Đức</a:t>
            </a:r>
            <a:endParaRPr lang="en-US" sz="2400" i="1" dirty="0"/>
          </a:p>
          <a:p>
            <a:pPr algn="ctr">
              <a:lnSpc>
                <a:spcPct val="120000"/>
              </a:lnSpc>
            </a:pPr>
            <a:r>
              <a:rPr lang="en-US" sz="2400" i="1" dirty="0" err="1"/>
              <a:t>Trường</a:t>
            </a:r>
            <a:r>
              <a:rPr lang="en-US" sz="2400" i="1" dirty="0"/>
              <a:t> THCS </a:t>
            </a:r>
            <a:r>
              <a:rPr lang="en-US" sz="2400" i="1" dirty="0" err="1"/>
              <a:t>Trưng</a:t>
            </a:r>
            <a:r>
              <a:rPr lang="en-US" sz="2400" i="1" dirty="0"/>
              <a:t> </a:t>
            </a:r>
            <a:r>
              <a:rPr lang="en-US" sz="2400" i="1" dirty="0" err="1"/>
              <a:t>Vương</a:t>
            </a:r>
            <a:r>
              <a:rPr lang="en-US" sz="2400" i="1" dirty="0"/>
              <a:t> – </a:t>
            </a:r>
            <a:r>
              <a:rPr lang="en-US" sz="2400" i="1" dirty="0" err="1"/>
              <a:t>Quận</a:t>
            </a:r>
            <a:r>
              <a:rPr lang="en-US" sz="2400" i="1" dirty="0"/>
              <a:t> </a:t>
            </a:r>
            <a:r>
              <a:rPr lang="en-US" sz="2400" i="1" dirty="0" err="1"/>
              <a:t>Hoàn</a:t>
            </a:r>
            <a:r>
              <a:rPr lang="en-US" sz="2400" i="1" dirty="0"/>
              <a:t> </a:t>
            </a:r>
            <a:r>
              <a:rPr lang="en-US" sz="2400" i="1" dirty="0" err="1"/>
              <a:t>Kiếm</a:t>
            </a:r>
            <a:endParaRPr lang="en-US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652373"/>
            <a:ext cx="8534400" cy="1324978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b="1" dirty="0" err="1">
                <a:solidFill>
                  <a:schemeClr val="bg1"/>
                </a:solidFill>
              </a:rPr>
              <a:t>Bài</a:t>
            </a:r>
            <a:r>
              <a:rPr lang="en-US" sz="2800" b="1" dirty="0">
                <a:solidFill>
                  <a:schemeClr val="bg1"/>
                </a:solidFill>
              </a:rPr>
              <a:t> 8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US" sz="3200" b="1" dirty="0" err="1">
                <a:solidFill>
                  <a:srgbClr val="FFFF00"/>
                </a:solidFill>
              </a:rPr>
              <a:t>Các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trường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hợp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đồng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dạng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của</a:t>
            </a:r>
            <a:r>
              <a:rPr lang="en-US" sz="3200" b="1" dirty="0">
                <a:solidFill>
                  <a:srgbClr val="FFFF00"/>
                </a:solidFill>
              </a:rPr>
              <a:t> tam </a:t>
            </a:r>
            <a:r>
              <a:rPr lang="en-US" sz="3200" b="1" dirty="0" err="1">
                <a:solidFill>
                  <a:srgbClr val="FFFF00"/>
                </a:solidFill>
              </a:rPr>
              <a:t>giác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vuông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21567"/>
            <a:ext cx="7086600" cy="50936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b="1" dirty="0">
                <a:solidFill>
                  <a:srgbClr val="FFFF00"/>
                </a:solidFill>
              </a:rPr>
              <a:t>4. </a:t>
            </a:r>
            <a:r>
              <a:rPr lang="en-US" sz="2200" b="1" dirty="0" err="1">
                <a:solidFill>
                  <a:srgbClr val="FFFF00"/>
                </a:solidFill>
              </a:rPr>
              <a:t>Luyện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tập</a:t>
            </a:r>
            <a:endParaRPr lang="en-US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626452"/>
              </p:ext>
            </p:extLst>
          </p:nvPr>
        </p:nvGraphicFramePr>
        <p:xfrm>
          <a:off x="4483100" y="2171701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37" name="Equation" r:id="rId3" imgW="177480" imgH="291960" progId="Equation.DSMT4">
                  <p:embed/>
                </p:oleObj>
              </mc:Choice>
              <mc:Fallback>
                <p:oleObj name="Equation" r:id="rId3" imgW="177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3100" y="2171701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844551"/>
            <a:ext cx="8001000" cy="5124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b="1" dirty="0">
                <a:solidFill>
                  <a:schemeClr val="bg1"/>
                </a:solidFill>
              </a:rPr>
              <a:t>Cho tam giác </a:t>
            </a:r>
            <a:r>
              <a:rPr lang="vi-VN" b="1" i="1" dirty="0">
                <a:solidFill>
                  <a:schemeClr val="bg1"/>
                </a:solidFill>
              </a:rPr>
              <a:t>ABC</a:t>
            </a:r>
            <a:r>
              <a:rPr lang="vi-VN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nhọn</a:t>
            </a:r>
            <a:r>
              <a:rPr lang="en-US" b="1" dirty="0">
                <a:solidFill>
                  <a:schemeClr val="bg1"/>
                </a:solidFill>
              </a:rPr>
              <a:t>                 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các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đường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BD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và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cắt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tại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H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56463"/>
              </p:ext>
            </p:extLst>
          </p:nvPr>
        </p:nvGraphicFramePr>
        <p:xfrm>
          <a:off x="2933700" y="1009650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38" name="Equation" r:id="rId5" imgW="1104840" imgH="266400" progId="Equation.DSMT4">
                  <p:embed/>
                </p:oleObj>
              </mc:Choice>
              <mc:Fallback>
                <p:oleObj name="Equation" r:id="rId5" imgW="1104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3700" y="1009650"/>
                        <a:ext cx="11049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2750108"/>
            <a:ext cx="0" cy="1879043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43600" y="1337310"/>
            <a:ext cx="0" cy="329184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1352782"/>
            <a:ext cx="3381570" cy="3647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 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E</a:t>
            </a:r>
            <a:r>
              <a:rPr lang="en-US" sz="16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       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6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45776"/>
              </p:ext>
            </p:extLst>
          </p:nvPr>
        </p:nvGraphicFramePr>
        <p:xfrm>
          <a:off x="1972355" y="1776438"/>
          <a:ext cx="1612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39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72355" y="1776438"/>
                        <a:ext cx="16129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57200" y="1680562"/>
            <a:ext cx="2227603" cy="3647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b)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23950"/>
            <a:ext cx="280950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457200" y="2800351"/>
            <a:ext cx="2260310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a) </a:t>
            </a:r>
            <a:r>
              <a:rPr lang="en-US" sz="1400" b="1" dirty="0" err="1">
                <a:solidFill>
                  <a:srgbClr val="FFFFFF"/>
                </a:solidFill>
              </a:rPr>
              <a:t>Xét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EHB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609600" y="2442331"/>
            <a:ext cx="78716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giải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7201" y="3278430"/>
            <a:ext cx="2025810" cy="618614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             (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vì</a:t>
            </a:r>
            <a:endParaRPr lang="en-US" sz="1400" b="1" dirty="0">
              <a:solidFill>
                <a:srgbClr val="FFFFFF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và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  </a:t>
            </a:r>
            <a:endParaRPr lang="en-US" sz="1400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682267"/>
              </p:ext>
            </p:extLst>
          </p:nvPr>
        </p:nvGraphicFramePr>
        <p:xfrm>
          <a:off x="657127" y="3300853"/>
          <a:ext cx="1460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0" name="Equation" r:id="rId10" imgW="1460160" imgH="253800" progId="Equation.DSMT4">
                  <p:embed/>
                </p:oleObj>
              </mc:Choice>
              <mc:Fallback>
                <p:oleObj name="Equation" r:id="rId10" imgW="1460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27" y="3300853"/>
                        <a:ext cx="14605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806302"/>
              </p:ext>
            </p:extLst>
          </p:nvPr>
        </p:nvGraphicFramePr>
        <p:xfrm>
          <a:off x="762000" y="3621131"/>
          <a:ext cx="850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1" name="Equation" r:id="rId12" imgW="850680" imgH="228600" progId="Equation.DSMT4">
                  <p:embed/>
                </p:oleObj>
              </mc:Choice>
              <mc:Fallback>
                <p:oleObj name="Equation" r:id="rId12" imgW="850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21131"/>
                        <a:ext cx="8509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53688"/>
              </p:ext>
            </p:extLst>
          </p:nvPr>
        </p:nvGraphicFramePr>
        <p:xfrm>
          <a:off x="2362200" y="3370306"/>
          <a:ext cx="812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2" name="Equation" r:id="rId14" imgW="812520" imgH="215640" progId="Equation.DSMT4">
                  <p:embed/>
                </p:oleObj>
              </mc:Choice>
              <mc:Fallback>
                <p:oleObj name="Equation" r:id="rId14" imgW="8125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62200" y="3370306"/>
                        <a:ext cx="8128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457200" y="3943351"/>
            <a:ext cx="2743200" cy="3508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   (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Hai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góc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đối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đỉnh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).   </a:t>
            </a:r>
            <a:endParaRPr lang="en-US" sz="1400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625024"/>
              </p:ext>
            </p:extLst>
          </p:nvPr>
        </p:nvGraphicFramePr>
        <p:xfrm>
          <a:off x="673100" y="3971443"/>
          <a:ext cx="1003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3" name="Equation" r:id="rId16" imgW="1002960" imgH="253800" progId="Equation.DSMT4">
                  <p:embed/>
                </p:oleObj>
              </mc:Choice>
              <mc:Fallback>
                <p:oleObj name="Equation" r:id="rId16" imgW="1002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971443"/>
                        <a:ext cx="1003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75323"/>
              </p:ext>
            </p:extLst>
          </p:nvPr>
        </p:nvGraphicFramePr>
        <p:xfrm>
          <a:off x="590551" y="4483959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4" name="Equation" r:id="rId18" imgW="228600" imgH="152280" progId="Equation.DSMT4">
                  <p:embed/>
                </p:oleObj>
              </mc:Choice>
              <mc:Fallback>
                <p:oleObj name="Equation" r:id="rId1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1" y="4483959"/>
                        <a:ext cx="2286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62000" y="4377570"/>
            <a:ext cx="2743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E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        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</p:txBody>
      </p:sp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2590800" y="1498047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" y="2015371"/>
            <a:ext cx="2743200" cy="36471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c)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938835"/>
              </p:ext>
            </p:extLst>
          </p:nvPr>
        </p:nvGraphicFramePr>
        <p:xfrm>
          <a:off x="1981200" y="2038350"/>
          <a:ext cx="1193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5" name="Equation" r:id="rId20" imgW="1193760" imgH="279360" progId="Equation.DSMT4">
                  <p:embed/>
                </p:oleObj>
              </mc:Choice>
              <mc:Fallback>
                <p:oleObj name="Equation" r:id="rId20" imgW="1193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981200" y="2038350"/>
                        <a:ext cx="11938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Freeform 61"/>
          <p:cNvSpPr>
            <a:spLocks noChangeAspect="1"/>
          </p:cNvSpPr>
          <p:nvPr/>
        </p:nvSpPr>
        <p:spPr bwMode="auto">
          <a:xfrm>
            <a:off x="1422925" y="4503843"/>
            <a:ext cx="170203" cy="7523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200400" y="2800351"/>
            <a:ext cx="2438400" cy="311607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b)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Sơ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phân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tích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10000" y="4301370"/>
            <a:ext cx="1555358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ADB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225978"/>
              </p:ext>
            </p:extLst>
          </p:nvPr>
        </p:nvGraphicFramePr>
        <p:xfrm>
          <a:off x="4069959" y="3707323"/>
          <a:ext cx="81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6" name="Equation" r:id="rId22" imgW="812520" imgH="444240" progId="Equation.DSMT4">
                  <p:embed/>
                </p:oleObj>
              </mc:Choice>
              <mc:Fallback>
                <p:oleObj name="Equation" r:id="rId22" imgW="8125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9959" y="3707323"/>
                        <a:ext cx="812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413751"/>
              </p:ext>
            </p:extLst>
          </p:nvPr>
        </p:nvGraphicFramePr>
        <p:xfrm>
          <a:off x="3810000" y="3216685"/>
          <a:ext cx="1422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47" name="Equation" r:id="rId24" imgW="1422360" imgH="190440" progId="Equation.DSMT4">
                  <p:embed/>
                </p:oleObj>
              </mc:Choice>
              <mc:Fallback>
                <p:oleObj name="Equation" r:id="rId24" imgW="14223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810000" y="3216685"/>
                        <a:ext cx="14224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>
            <a:stCxn id="55" idx="0"/>
          </p:cNvCxnSpPr>
          <p:nvPr/>
        </p:nvCxnSpPr>
        <p:spPr>
          <a:xfrm flipV="1">
            <a:off x="4476358" y="3437448"/>
            <a:ext cx="0" cy="26987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4476358" y="4067592"/>
            <a:ext cx="3370" cy="27432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1"/>
          <p:cNvSpPr>
            <a:spLocks noChangeAspect="1"/>
          </p:cNvSpPr>
          <p:nvPr/>
        </p:nvSpPr>
        <p:spPr bwMode="auto">
          <a:xfrm>
            <a:off x="4406859" y="4432887"/>
            <a:ext cx="145741" cy="64423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2" tIns="45716" rIns="91432" bIns="45716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55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21567"/>
            <a:ext cx="7086600" cy="50936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b="1" dirty="0">
                <a:solidFill>
                  <a:srgbClr val="FFFF00"/>
                </a:solidFill>
              </a:rPr>
              <a:t>4. </a:t>
            </a:r>
            <a:r>
              <a:rPr lang="en-US" sz="2200" b="1" dirty="0" err="1">
                <a:solidFill>
                  <a:srgbClr val="FFFF00"/>
                </a:solidFill>
              </a:rPr>
              <a:t>Luyện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tập</a:t>
            </a:r>
            <a:endParaRPr lang="en-US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858898"/>
              </p:ext>
            </p:extLst>
          </p:nvPr>
        </p:nvGraphicFramePr>
        <p:xfrm>
          <a:off x="4483100" y="2171701"/>
          <a:ext cx="177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4" name="Equation" r:id="rId3" imgW="177480" imgH="291960" progId="Equation.DSMT4">
                  <p:embed/>
                </p:oleObj>
              </mc:Choice>
              <mc:Fallback>
                <p:oleObj name="Equation" r:id="rId3" imgW="177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3100" y="2171701"/>
                        <a:ext cx="177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844551"/>
            <a:ext cx="8001000" cy="5124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b="1" dirty="0">
                <a:solidFill>
                  <a:schemeClr val="bg1"/>
                </a:solidFill>
              </a:rPr>
              <a:t>Cho tam giác </a:t>
            </a:r>
            <a:r>
              <a:rPr lang="vi-VN" b="1" i="1" dirty="0">
                <a:solidFill>
                  <a:schemeClr val="bg1"/>
                </a:solidFill>
              </a:rPr>
              <a:t>ABC</a:t>
            </a:r>
            <a:r>
              <a:rPr lang="vi-VN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nhọn</a:t>
            </a:r>
            <a:r>
              <a:rPr lang="en-US" b="1" dirty="0">
                <a:solidFill>
                  <a:schemeClr val="bg1"/>
                </a:solidFill>
              </a:rPr>
              <a:t>                 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các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đường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BD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và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cắt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tại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H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29841"/>
              </p:ext>
            </p:extLst>
          </p:nvPr>
        </p:nvGraphicFramePr>
        <p:xfrm>
          <a:off x="2933700" y="1009650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5" name="Equation" r:id="rId5" imgW="1104840" imgH="266400" progId="Equation.DSMT4">
                  <p:embed/>
                </p:oleObj>
              </mc:Choice>
              <mc:Fallback>
                <p:oleObj name="Equation" r:id="rId5" imgW="1104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3700" y="1009650"/>
                        <a:ext cx="11049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2495550"/>
            <a:ext cx="0" cy="21336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43600" y="1337310"/>
            <a:ext cx="0" cy="329184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1352782"/>
            <a:ext cx="3381570" cy="3647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 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E</a:t>
            </a:r>
            <a:r>
              <a:rPr lang="en-US" sz="16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       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6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968937"/>
              </p:ext>
            </p:extLst>
          </p:nvPr>
        </p:nvGraphicFramePr>
        <p:xfrm>
          <a:off x="1972355" y="1776438"/>
          <a:ext cx="1612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6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72355" y="1776438"/>
                        <a:ext cx="16129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57200" y="1680562"/>
            <a:ext cx="2227603" cy="3647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b)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23950"/>
            <a:ext cx="280950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457200" y="2800351"/>
            <a:ext cx="2260310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a) </a:t>
            </a:r>
            <a:r>
              <a:rPr lang="en-US" sz="1400" b="1" dirty="0" err="1">
                <a:solidFill>
                  <a:srgbClr val="FFFFFF"/>
                </a:solidFill>
              </a:rPr>
              <a:t>Xét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EHB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609600" y="2442331"/>
            <a:ext cx="78716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giải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7201" y="3278430"/>
            <a:ext cx="2025810" cy="618614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             (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vì</a:t>
            </a:r>
            <a:endParaRPr lang="en-US" sz="1400" b="1" dirty="0">
              <a:solidFill>
                <a:srgbClr val="FFFFFF"/>
              </a:solidFill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và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  </a:t>
            </a:r>
            <a:endParaRPr lang="en-US" sz="1400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582727"/>
              </p:ext>
            </p:extLst>
          </p:nvPr>
        </p:nvGraphicFramePr>
        <p:xfrm>
          <a:off x="657127" y="3300853"/>
          <a:ext cx="1460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7" name="Equation" r:id="rId10" imgW="1460160" imgH="253800" progId="Equation.DSMT4">
                  <p:embed/>
                </p:oleObj>
              </mc:Choice>
              <mc:Fallback>
                <p:oleObj name="Equation" r:id="rId10" imgW="1460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27" y="3300853"/>
                        <a:ext cx="14605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62316"/>
              </p:ext>
            </p:extLst>
          </p:nvPr>
        </p:nvGraphicFramePr>
        <p:xfrm>
          <a:off x="762000" y="3621131"/>
          <a:ext cx="850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8" name="Equation" r:id="rId12" imgW="850680" imgH="228600" progId="Equation.DSMT4">
                  <p:embed/>
                </p:oleObj>
              </mc:Choice>
              <mc:Fallback>
                <p:oleObj name="Equation" r:id="rId12" imgW="850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21131"/>
                        <a:ext cx="8509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899358"/>
              </p:ext>
            </p:extLst>
          </p:nvPr>
        </p:nvGraphicFramePr>
        <p:xfrm>
          <a:off x="2362200" y="3370306"/>
          <a:ext cx="812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9" name="Equation" r:id="rId14" imgW="812520" imgH="215640" progId="Equation.DSMT4">
                  <p:embed/>
                </p:oleObj>
              </mc:Choice>
              <mc:Fallback>
                <p:oleObj name="Equation" r:id="rId14" imgW="8125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62200" y="3370306"/>
                        <a:ext cx="8128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457200" y="3943351"/>
            <a:ext cx="2743200" cy="3508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   (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Hai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góc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đối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đỉnh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).   </a:t>
            </a:r>
            <a:endParaRPr lang="en-US" sz="1400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974022"/>
              </p:ext>
            </p:extLst>
          </p:nvPr>
        </p:nvGraphicFramePr>
        <p:xfrm>
          <a:off x="673100" y="3971443"/>
          <a:ext cx="1003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0" name="Equation" r:id="rId16" imgW="1002960" imgH="253800" progId="Equation.DSMT4">
                  <p:embed/>
                </p:oleObj>
              </mc:Choice>
              <mc:Fallback>
                <p:oleObj name="Equation" r:id="rId16" imgW="1002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971443"/>
                        <a:ext cx="1003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916888"/>
              </p:ext>
            </p:extLst>
          </p:nvPr>
        </p:nvGraphicFramePr>
        <p:xfrm>
          <a:off x="590551" y="4483959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1" name="Equation" r:id="rId18" imgW="228600" imgH="152280" progId="Equation.DSMT4">
                  <p:embed/>
                </p:oleObj>
              </mc:Choice>
              <mc:Fallback>
                <p:oleObj name="Equation" r:id="rId1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1" y="4483959"/>
                        <a:ext cx="2286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62000" y="4377570"/>
            <a:ext cx="2743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E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        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DHC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</p:txBody>
      </p:sp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2590800" y="1498047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" y="2015371"/>
            <a:ext cx="2743200" cy="36471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c)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021648"/>
              </p:ext>
            </p:extLst>
          </p:nvPr>
        </p:nvGraphicFramePr>
        <p:xfrm>
          <a:off x="1981200" y="2038350"/>
          <a:ext cx="1193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2" name="Equation" r:id="rId20" imgW="1193760" imgH="279360" progId="Equation.DSMT4">
                  <p:embed/>
                </p:oleObj>
              </mc:Choice>
              <mc:Fallback>
                <p:oleObj name="Equation" r:id="rId20" imgW="1193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981200" y="2038350"/>
                        <a:ext cx="11938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Freeform 61"/>
          <p:cNvSpPr>
            <a:spLocks noChangeAspect="1"/>
          </p:cNvSpPr>
          <p:nvPr/>
        </p:nvSpPr>
        <p:spPr bwMode="auto">
          <a:xfrm>
            <a:off x="1422925" y="4503843"/>
            <a:ext cx="170203" cy="7523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200401" y="2432608"/>
            <a:ext cx="2230246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b) </a:t>
            </a:r>
            <a:r>
              <a:rPr lang="en-US" sz="1400" b="1" dirty="0" err="1">
                <a:solidFill>
                  <a:srgbClr val="FFFFFF"/>
                </a:solidFill>
              </a:rPr>
              <a:t>Xét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ADB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00400" y="2755624"/>
            <a:ext cx="680139" cy="35546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3200400" y="3168650"/>
            <a:ext cx="1387248" cy="35546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chung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        </a:t>
            </a:r>
            <a:endParaRPr lang="en-US" sz="1400" dirty="0"/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448381"/>
              </p:ext>
            </p:extLst>
          </p:nvPr>
        </p:nvGraphicFramePr>
        <p:xfrm>
          <a:off x="3422650" y="2792413"/>
          <a:ext cx="1422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3" name="Equation" r:id="rId22" imgW="1422360" imgH="253800" progId="Equation.DSMT4">
                  <p:embed/>
                </p:oleObj>
              </mc:Choice>
              <mc:Fallback>
                <p:oleObj name="Equation" r:id="rId22" imgW="1422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422650" y="2792413"/>
                        <a:ext cx="14224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210374"/>
              </p:ext>
            </p:extLst>
          </p:nvPr>
        </p:nvGraphicFramePr>
        <p:xfrm>
          <a:off x="3403600" y="3181350"/>
          <a:ext cx="17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4" name="Equation" r:id="rId24" imgW="177480" imgH="241200" progId="Equation.DSMT4">
                  <p:embed/>
                </p:oleObj>
              </mc:Choice>
              <mc:Fallback>
                <p:oleObj name="Equation" r:id="rId24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403600" y="3181350"/>
                        <a:ext cx="177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56383"/>
              </p:ext>
            </p:extLst>
          </p:nvPr>
        </p:nvGraphicFramePr>
        <p:xfrm>
          <a:off x="3295650" y="3656039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5" name="Equation" r:id="rId26" imgW="228600" imgH="152280" progId="Equation.DSMT4">
                  <p:embed/>
                </p:oleObj>
              </mc:Choice>
              <mc:Fallback>
                <p:oleObj name="Equation" r:id="rId26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3656039"/>
                        <a:ext cx="2286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3467100" y="3549650"/>
            <a:ext cx="2743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ADB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305393"/>
              </p:ext>
            </p:extLst>
          </p:nvPr>
        </p:nvGraphicFramePr>
        <p:xfrm>
          <a:off x="3276600" y="3890322"/>
          <a:ext cx="1028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6" name="Equation" r:id="rId27" imgW="1028520" imgH="444240" progId="Equation.DSMT4">
                  <p:embed/>
                </p:oleObj>
              </mc:Choice>
              <mc:Fallback>
                <p:oleObj name="Equation" r:id="rId27" imgW="1028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276600" y="3890322"/>
                        <a:ext cx="1028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4262293" y="3930651"/>
            <a:ext cx="1363196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cạnh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t.ư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en-US" sz="1400" dirty="0"/>
          </a:p>
        </p:txBody>
      </p:sp>
      <p:sp>
        <p:nvSpPr>
          <p:cNvPr id="61" name="Freeform 60"/>
          <p:cNvSpPr>
            <a:spLocks noChangeAspect="1"/>
          </p:cNvSpPr>
          <p:nvPr/>
        </p:nvSpPr>
        <p:spPr bwMode="auto">
          <a:xfrm>
            <a:off x="4117296" y="3671988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458442"/>
              </p:ext>
            </p:extLst>
          </p:nvPr>
        </p:nvGraphicFramePr>
        <p:xfrm>
          <a:off x="3276600" y="4438650"/>
          <a:ext cx="1625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7" name="Equation" r:id="rId29" imgW="1625400" imgH="190440" progId="Equation.DSMT4">
                  <p:embed/>
                </p:oleObj>
              </mc:Choice>
              <mc:Fallback>
                <p:oleObj name="Equation" r:id="rId29" imgW="16254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276600" y="4438650"/>
                        <a:ext cx="16256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32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52" grpId="0"/>
      <p:bldP spid="60" grpId="0"/>
      <p:bldP spid="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21567"/>
            <a:ext cx="7086600" cy="50936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b="1" dirty="0">
                <a:solidFill>
                  <a:srgbClr val="FFFF00"/>
                </a:solidFill>
              </a:rPr>
              <a:t>4. </a:t>
            </a:r>
            <a:r>
              <a:rPr lang="en-US" sz="2200" b="1" dirty="0" err="1">
                <a:solidFill>
                  <a:srgbClr val="FFFF00"/>
                </a:solidFill>
              </a:rPr>
              <a:t>Luyện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tập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844551"/>
            <a:ext cx="7924800" cy="5124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b="1" dirty="0">
                <a:solidFill>
                  <a:schemeClr val="bg1"/>
                </a:solidFill>
              </a:rPr>
              <a:t>Cho tam giác </a:t>
            </a:r>
            <a:r>
              <a:rPr lang="vi-VN" b="1" i="1" dirty="0">
                <a:solidFill>
                  <a:schemeClr val="bg1"/>
                </a:solidFill>
              </a:rPr>
              <a:t>ABC</a:t>
            </a:r>
            <a:r>
              <a:rPr lang="vi-VN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nhọn</a:t>
            </a:r>
            <a:r>
              <a:rPr lang="en-US" b="1" dirty="0">
                <a:solidFill>
                  <a:schemeClr val="bg1"/>
                </a:solidFill>
              </a:rPr>
              <a:t>                 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các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đường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BD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và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cắt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tại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H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711577"/>
              </p:ext>
            </p:extLst>
          </p:nvPr>
        </p:nvGraphicFramePr>
        <p:xfrm>
          <a:off x="2933700" y="1009650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55" name="Equation" r:id="rId3" imgW="1104840" imgH="266400" progId="Equation.DSMT4">
                  <p:embed/>
                </p:oleObj>
              </mc:Choice>
              <mc:Fallback>
                <p:oleObj name="Equation" r:id="rId3" imgW="1104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3700" y="1009650"/>
                        <a:ext cx="11049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1680330"/>
            <a:ext cx="0" cy="294882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43600" y="1337310"/>
            <a:ext cx="0" cy="329184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52550"/>
            <a:ext cx="280950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810001" y="2701170"/>
            <a:ext cx="1612899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892739"/>
              </p:ext>
            </p:extLst>
          </p:nvPr>
        </p:nvGraphicFramePr>
        <p:xfrm>
          <a:off x="3336925" y="4286250"/>
          <a:ext cx="137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56" name="Equation" r:id="rId6" imgW="1371600" imgH="190440" progId="Equation.DSMT4">
                  <p:embed/>
                </p:oleObj>
              </mc:Choice>
              <mc:Fallback>
                <p:oleObj name="Equation" r:id="rId6" imgW="1371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286250"/>
                        <a:ext cx="13716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791011"/>
              </p:ext>
            </p:extLst>
          </p:nvPr>
        </p:nvGraphicFramePr>
        <p:xfrm>
          <a:off x="4140200" y="3422650"/>
          <a:ext cx="81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57" name="Equation" r:id="rId8" imgW="812520" imgH="444240" progId="Equation.DSMT4">
                  <p:embed/>
                </p:oleObj>
              </mc:Choice>
              <mc:Fallback>
                <p:oleObj name="Equation" r:id="rId8" imgW="8125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422650"/>
                        <a:ext cx="812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flipV="1">
            <a:off x="4546600" y="3036889"/>
            <a:ext cx="0" cy="26987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543230" y="3943350"/>
            <a:ext cx="3370" cy="27432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601026"/>
              </p:ext>
            </p:extLst>
          </p:nvPr>
        </p:nvGraphicFramePr>
        <p:xfrm>
          <a:off x="4051300" y="2089150"/>
          <a:ext cx="1054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58" name="Equation" r:id="rId10" imgW="1054080" imgH="254160" progId="Equation.DSMT4">
                  <p:embed/>
                </p:oleObj>
              </mc:Choice>
              <mc:Fallback>
                <p:oleObj name="Equation" r:id="rId10" imgW="1054080" imgH="254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051300" y="2089150"/>
                        <a:ext cx="1054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V="1">
            <a:off x="4546600" y="2419350"/>
            <a:ext cx="0" cy="26987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61"/>
          <p:cNvSpPr>
            <a:spLocks noChangeAspect="1"/>
          </p:cNvSpPr>
          <p:nvPr/>
        </p:nvSpPr>
        <p:spPr bwMode="auto">
          <a:xfrm>
            <a:off x="4432300" y="2823509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03796" y="1680331"/>
            <a:ext cx="1411299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Sơ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phân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tích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9600" y="1680331"/>
            <a:ext cx="78716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giải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11702" y="4199890"/>
            <a:ext cx="1612899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câu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đã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CM)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28161"/>
              </p:ext>
            </p:extLst>
          </p:nvPr>
        </p:nvGraphicFramePr>
        <p:xfrm>
          <a:off x="1092200" y="2097088"/>
          <a:ext cx="137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59" name="Equation" r:id="rId12" imgW="1371600" imgH="190440" progId="Equation.DSMT4">
                  <p:embed/>
                </p:oleObj>
              </mc:Choice>
              <mc:Fallback>
                <p:oleObj name="Equation" r:id="rId12" imgW="1371600" imgH="1904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097088"/>
                        <a:ext cx="13716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457200" y="2035374"/>
            <a:ext cx="276182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Ta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      (CMT)</a:t>
            </a:r>
            <a:endParaRPr lang="en-US" sz="1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464357"/>
              </p:ext>
            </p:extLst>
          </p:nvPr>
        </p:nvGraphicFramePr>
        <p:xfrm>
          <a:off x="525463" y="2419351"/>
          <a:ext cx="1092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60" name="Equation" r:id="rId14" imgW="1091880" imgH="444240" progId="Equation.DSMT4">
                  <p:embed/>
                </p:oleObj>
              </mc:Choice>
              <mc:Fallback>
                <p:oleObj name="Equation" r:id="rId14" imgW="1091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25463" y="2419351"/>
                        <a:ext cx="1092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478181" y="2955405"/>
            <a:ext cx="2021000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FF"/>
                </a:solidFill>
              </a:rPr>
              <a:t>Xét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8181" y="3278422"/>
            <a:ext cx="2188156" cy="35546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                (CMT)         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478180" y="3691447"/>
            <a:ext cx="1387248" cy="35546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sym typeface="Wingdings"/>
              </a:rPr>
              <a:t>     </a:t>
            </a:r>
            <a:r>
              <a:rPr lang="en-US" sz="1400" b="1" dirty="0" err="1">
                <a:solidFill>
                  <a:srgbClr val="FFFFFF"/>
                </a:solidFill>
                <a:sym typeface="Wingdings"/>
              </a:rPr>
              <a:t>chung</a:t>
            </a:r>
            <a:r>
              <a:rPr lang="en-US" sz="1400" b="1" dirty="0">
                <a:solidFill>
                  <a:srgbClr val="FFFFFF"/>
                </a:solidFill>
                <a:sym typeface="Wingdings"/>
              </a:rPr>
              <a:t>         </a:t>
            </a:r>
            <a:endParaRPr lang="en-US" sz="1400" dirty="0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976687"/>
              </p:ext>
            </p:extLst>
          </p:nvPr>
        </p:nvGraphicFramePr>
        <p:xfrm>
          <a:off x="717550" y="3219451"/>
          <a:ext cx="81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61" name="Equation" r:id="rId16" imgW="812520" imgH="444240" progId="Equation.DSMT4">
                  <p:embed/>
                </p:oleObj>
              </mc:Choice>
              <mc:Fallback>
                <p:oleObj name="Equation" r:id="rId16" imgW="812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17550" y="3219451"/>
                        <a:ext cx="812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423172"/>
              </p:ext>
            </p:extLst>
          </p:nvPr>
        </p:nvGraphicFramePr>
        <p:xfrm>
          <a:off x="681380" y="3702051"/>
          <a:ext cx="17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62" name="Equation" r:id="rId18" imgW="177480" imgH="241200" progId="Equation.DSMT4">
                  <p:embed/>
                </p:oleObj>
              </mc:Choice>
              <mc:Fallback>
                <p:oleObj name="Equation" r:id="rId18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81380" y="3702051"/>
                        <a:ext cx="1778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749300" y="4019550"/>
            <a:ext cx="2298699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47" name="Freeform 61"/>
          <p:cNvSpPr>
            <a:spLocks noChangeAspect="1"/>
          </p:cNvSpPr>
          <p:nvPr/>
        </p:nvSpPr>
        <p:spPr bwMode="auto">
          <a:xfrm>
            <a:off x="1371600" y="4141889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763101"/>
              </p:ext>
            </p:extLst>
          </p:nvPr>
        </p:nvGraphicFramePr>
        <p:xfrm>
          <a:off x="533401" y="4123690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63" name="Equation" r:id="rId20" imgW="228600" imgH="152280" progId="Equation.DSMT4">
                  <p:embed/>
                </p:oleObj>
              </mc:Choice>
              <mc:Fallback>
                <p:oleObj name="Equation" r:id="rId20" imgW="22860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33401" y="4123690"/>
                        <a:ext cx="2286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297025"/>
              </p:ext>
            </p:extLst>
          </p:nvPr>
        </p:nvGraphicFramePr>
        <p:xfrm>
          <a:off x="533401" y="4400551"/>
          <a:ext cx="1219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64" name="Equation" r:id="rId22" imgW="1218960" imgH="253800" progId="Equation.DSMT4">
                  <p:embed/>
                </p:oleObj>
              </mc:Choice>
              <mc:Fallback>
                <p:oleObj name="Equation" r:id="rId22" imgW="1218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33401" y="4400551"/>
                        <a:ext cx="12192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 flipH="1">
            <a:off x="1714501" y="4397572"/>
            <a:ext cx="1908745" cy="311607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400" b="1" dirty="0"/>
              <a:t>(</a:t>
            </a:r>
            <a:r>
              <a:rPr lang="en-US" sz="1400" b="1" dirty="0" err="1"/>
              <a:t>Cặp</a:t>
            </a:r>
            <a:r>
              <a:rPr lang="en-US" sz="1400" b="1" dirty="0"/>
              <a:t> </a:t>
            </a:r>
            <a:r>
              <a:rPr lang="en-US" sz="1400" b="1" dirty="0" err="1"/>
              <a:t>góc</a:t>
            </a:r>
            <a:r>
              <a:rPr lang="en-US" sz="1400" b="1" dirty="0"/>
              <a:t> </a:t>
            </a:r>
            <a:r>
              <a:rPr lang="en-US" sz="1400" b="1" dirty="0" err="1"/>
              <a:t>t.ư</a:t>
            </a:r>
            <a:r>
              <a:rPr lang="en-US" sz="1400" b="1" dirty="0"/>
              <a:t>).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7200" y="1318414"/>
            <a:ext cx="2743200" cy="36471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</a:rPr>
              <a:t>c) </a:t>
            </a:r>
            <a:r>
              <a:rPr lang="en-US" sz="1600" b="1" dirty="0" err="1">
                <a:solidFill>
                  <a:schemeClr val="bg1"/>
                </a:solidFill>
              </a:rPr>
              <a:t>Chứng</a:t>
            </a:r>
            <a:r>
              <a:rPr lang="en-US" sz="1600" b="1" dirty="0">
                <a:solidFill>
                  <a:schemeClr val="bg1"/>
                </a:solidFill>
              </a:rPr>
              <a:t> minh:</a:t>
            </a:r>
            <a:endParaRPr lang="en-US" sz="1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645848"/>
              </p:ext>
            </p:extLst>
          </p:nvPr>
        </p:nvGraphicFramePr>
        <p:xfrm>
          <a:off x="1981200" y="1341393"/>
          <a:ext cx="1193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65" name="Equation" r:id="rId24" imgW="1193760" imgH="279360" progId="Equation.DSMT4">
                  <p:embed/>
                </p:oleObj>
              </mc:Choice>
              <mc:Fallback>
                <p:oleObj name="Equation" r:id="rId24" imgW="1193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981200" y="1341393"/>
                        <a:ext cx="11938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74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4" grpId="0" animBg="1"/>
      <p:bldP spid="36" grpId="0"/>
      <p:bldP spid="37" grpId="0"/>
      <p:bldP spid="38" grpId="0"/>
      <p:bldP spid="39" grpId="0"/>
      <p:bldP spid="41" grpId="0"/>
      <p:bldP spid="42" grpId="0"/>
      <p:bldP spid="43" grpId="0"/>
      <p:bldP spid="46" grpId="0"/>
      <p:bldP spid="47" grpId="0" animBg="1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7150"/>
            <a:ext cx="7086600" cy="54938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FFFF00"/>
                </a:solidFill>
              </a:rPr>
              <a:t>4. </a:t>
            </a:r>
            <a:r>
              <a:rPr lang="en-US" sz="2400" b="1" dirty="0" err="1">
                <a:solidFill>
                  <a:srgbClr val="FFFF00"/>
                </a:solidFill>
              </a:rPr>
              <a:t>Luyện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tập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80133"/>
            <a:ext cx="8153400" cy="5124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b="1" dirty="0">
                <a:solidFill>
                  <a:schemeClr val="bg1"/>
                </a:solidFill>
              </a:rPr>
              <a:t>Cho tam giác </a:t>
            </a:r>
            <a:r>
              <a:rPr lang="vi-VN" b="1" i="1" dirty="0">
                <a:solidFill>
                  <a:schemeClr val="bg1"/>
                </a:solidFill>
              </a:rPr>
              <a:t>ABC</a:t>
            </a:r>
            <a:r>
              <a:rPr lang="vi-VN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nhọn</a:t>
            </a:r>
            <a:r>
              <a:rPr lang="en-US" b="1" dirty="0">
                <a:solidFill>
                  <a:schemeClr val="bg1"/>
                </a:solidFill>
              </a:rPr>
              <a:t>                 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các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đường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BD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và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cắt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tại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H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33847"/>
              </p:ext>
            </p:extLst>
          </p:nvPr>
        </p:nvGraphicFramePr>
        <p:xfrm>
          <a:off x="2933700" y="645232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66" name="Equation" r:id="rId3" imgW="1104840" imgH="266400" progId="Equation.DSMT4">
                  <p:embed/>
                </p:oleObj>
              </mc:Choice>
              <mc:Fallback>
                <p:oleObj name="Equation" r:id="rId3" imgW="1104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3700" y="645232"/>
                        <a:ext cx="11049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988132"/>
            <a:ext cx="0" cy="365625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400800" y="992579"/>
            <a:ext cx="0" cy="363657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988363"/>
            <a:ext cx="2743200" cy="586310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d) </a:t>
            </a:r>
            <a:r>
              <a:rPr lang="en-US" sz="1400" b="1" dirty="0" err="1">
                <a:solidFill>
                  <a:schemeClr val="bg1"/>
                </a:solidFill>
              </a:rPr>
              <a:t>Giả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sử</a:t>
            </a:r>
            <a:r>
              <a:rPr lang="en-US" sz="1400" b="1" dirty="0">
                <a:solidFill>
                  <a:schemeClr val="bg1"/>
                </a:solidFill>
              </a:rPr>
              <a:t>                      </a:t>
            </a:r>
            <a:r>
              <a:rPr lang="en-US" sz="1400" b="1" dirty="0" err="1">
                <a:solidFill>
                  <a:schemeClr val="bg1"/>
                </a:solidFill>
              </a:rPr>
              <a:t>Kéo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dài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AH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cắt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BC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tại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I</a:t>
            </a:r>
            <a:r>
              <a:rPr lang="en-US" sz="1400" b="1" dirty="0">
                <a:solidFill>
                  <a:schemeClr val="bg1"/>
                </a:solidFill>
              </a:rPr>
              <a:t>, </a:t>
            </a:r>
            <a:r>
              <a:rPr lang="en-US" sz="1400" b="1" dirty="0" err="1">
                <a:solidFill>
                  <a:schemeClr val="bg1"/>
                </a:solidFill>
              </a:rPr>
              <a:t>kẻ</a:t>
            </a:r>
            <a:r>
              <a:rPr lang="en-US" sz="1400" b="1" dirty="0">
                <a:solidFill>
                  <a:schemeClr val="bg1"/>
                </a:solidFill>
              </a:rPr>
              <a:t>                    </a:t>
            </a:r>
            <a:r>
              <a:rPr lang="en-US" sz="1400" b="1" dirty="0" err="1">
                <a:solidFill>
                  <a:schemeClr val="bg1"/>
                </a:solidFill>
              </a:rPr>
              <a:t>tại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M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227425"/>
              </p:ext>
            </p:extLst>
          </p:nvPr>
        </p:nvGraphicFramePr>
        <p:xfrm>
          <a:off x="1295400" y="992579"/>
          <a:ext cx="889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67" name="Equation" r:id="rId5" imgW="888840" imgH="253800" progId="Equation.DSMT4">
                  <p:embed/>
                </p:oleObj>
              </mc:Choice>
              <mc:Fallback>
                <p:oleObj name="Equation" r:id="rId5" imgW="88884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92579"/>
                        <a:ext cx="889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613833"/>
              </p:ext>
            </p:extLst>
          </p:nvPr>
        </p:nvGraphicFramePr>
        <p:xfrm>
          <a:off x="1701801" y="1319620"/>
          <a:ext cx="812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68" name="Equation" r:id="rId7" imgW="812520" imgH="177480" progId="Equation.DSMT4">
                  <p:embed/>
                </p:oleObj>
              </mc:Choice>
              <mc:Fallback>
                <p:oleObj name="Equation" r:id="rId7" imgW="81252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1" y="1319620"/>
                        <a:ext cx="812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82600" y="1656092"/>
            <a:ext cx="2743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i) </a:t>
            </a:r>
            <a:r>
              <a:rPr lang="en-US" sz="1400" b="1" dirty="0" err="1">
                <a:solidFill>
                  <a:schemeClr val="bg1"/>
                </a:solidFill>
              </a:rPr>
              <a:t>Tính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số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149803"/>
              </p:ext>
            </p:extLst>
          </p:nvPr>
        </p:nvGraphicFramePr>
        <p:xfrm>
          <a:off x="1473200" y="1597733"/>
          <a:ext cx="44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69" name="Equation" r:id="rId9" imgW="444240" imgH="444240" progId="Equation.DSMT4">
                  <p:embed/>
                </p:oleObj>
              </mc:Choice>
              <mc:Fallback>
                <p:oleObj name="Equation" r:id="rId9" imgW="444240" imgH="4442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597733"/>
                        <a:ext cx="4445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988132"/>
            <a:ext cx="2505075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3200400" y="990519"/>
            <a:ext cx="3200400" cy="327778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có</a:t>
            </a:r>
            <a:r>
              <a:rPr lang="en-US" sz="1400" b="1" dirty="0" smtClean="0">
                <a:solidFill>
                  <a:schemeClr val="bg1"/>
                </a:solidFill>
              </a:rPr>
              <a:t>                      (GT)  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103622"/>
              </p:ext>
            </p:extLst>
          </p:nvPr>
        </p:nvGraphicFramePr>
        <p:xfrm>
          <a:off x="4927600" y="999744"/>
          <a:ext cx="863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0" name="Equation" r:id="rId12" imgW="863280" imgH="253800" progId="Equation.DSMT4">
                  <p:embed/>
                </p:oleObj>
              </mc:Choice>
              <mc:Fallback>
                <p:oleObj name="Equation" r:id="rId12" imgW="863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999744"/>
                        <a:ext cx="8636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352800" y="1253743"/>
            <a:ext cx="34290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313184"/>
              </p:ext>
            </p:extLst>
          </p:nvPr>
        </p:nvGraphicFramePr>
        <p:xfrm>
          <a:off x="3276600" y="1361479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1" name="Equation" r:id="rId14" imgW="228600" imgH="152280" progId="Equation.DSMT4">
                  <p:embed/>
                </p:oleObj>
              </mc:Choice>
              <mc:Fallback>
                <p:oleObj name="Equation" r:id="rId14" imgW="228600" imgH="1522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61479"/>
                        <a:ext cx="2286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185648" y="1893219"/>
            <a:ext cx="3276600" cy="586310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 err="1" smtClean="0">
                <a:solidFill>
                  <a:srgbClr val="FFFFFF"/>
                </a:solidFill>
              </a:rPr>
              <a:t>Áp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dụng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Định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lí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Py</a:t>
            </a:r>
            <a:r>
              <a:rPr lang="en-US" sz="1400" b="1" dirty="0" smtClean="0">
                <a:solidFill>
                  <a:srgbClr val="FFFFFF"/>
                </a:solidFill>
              </a:rPr>
              <a:t>-ta-go </a:t>
            </a:r>
            <a:r>
              <a:rPr lang="en-US" sz="1400" b="1" dirty="0" err="1" smtClean="0">
                <a:solidFill>
                  <a:srgbClr val="FFFFFF"/>
                </a:solidFill>
              </a:rPr>
              <a:t>trong</a:t>
            </a:r>
            <a:r>
              <a:rPr lang="en-US" sz="1400" b="1" dirty="0" smtClean="0">
                <a:solidFill>
                  <a:srgbClr val="FFFFFF"/>
                </a:solidFill>
              </a:rPr>
              <a:t> tam </a:t>
            </a:r>
            <a:r>
              <a:rPr lang="en-US" sz="1400" b="1" dirty="0" err="1" smtClean="0">
                <a:solidFill>
                  <a:srgbClr val="FFFFFF"/>
                </a:solidFill>
              </a:rPr>
              <a:t>giác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vuông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i="1" dirty="0" smtClean="0">
                <a:solidFill>
                  <a:srgbClr val="FFFFFF"/>
                </a:solidFill>
              </a:rPr>
              <a:t>AEC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có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439474"/>
              </p:ext>
            </p:extLst>
          </p:nvPr>
        </p:nvGraphicFramePr>
        <p:xfrm>
          <a:off x="3276600" y="2486934"/>
          <a:ext cx="2603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2" name="Equation" r:id="rId16" imgW="2603160" imgH="228600" progId="Equation.DSMT4">
                  <p:embed/>
                </p:oleObj>
              </mc:Choice>
              <mc:Fallback>
                <p:oleObj name="Equation" r:id="rId16" imgW="2603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276600" y="2486934"/>
                        <a:ext cx="26035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586328"/>
              </p:ext>
            </p:extLst>
          </p:nvPr>
        </p:nvGraphicFramePr>
        <p:xfrm>
          <a:off x="3276600" y="2772684"/>
          <a:ext cx="2743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3" name="Equation" r:id="rId18" imgW="2743200" imgH="495000" progId="Equation.DSMT4">
                  <p:embed/>
                </p:oleObj>
              </mc:Choice>
              <mc:Fallback>
                <p:oleObj name="Equation" r:id="rId18" imgW="27432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276600" y="2772684"/>
                        <a:ext cx="2743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724400" y="3756813"/>
            <a:ext cx="32766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</a:t>
            </a:r>
            <a:endParaRPr lang="en-US" sz="1400" b="1" i="1" dirty="0">
              <a:solidFill>
                <a:srgbClr val="FFFFFF"/>
              </a:solidFill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2692"/>
              </p:ext>
            </p:extLst>
          </p:nvPr>
        </p:nvGraphicFramePr>
        <p:xfrm>
          <a:off x="4445000" y="3638550"/>
          <a:ext cx="1955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4" name="Equation" r:id="rId20" imgW="1955520" imgH="469800" progId="Equation.DSMT4">
                  <p:embed/>
                </p:oleObj>
              </mc:Choice>
              <mc:Fallback>
                <p:oleObj name="Equation" r:id="rId20" imgW="19555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445000" y="3638550"/>
                        <a:ext cx="19558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482601" y="2505564"/>
            <a:ext cx="78716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giải</a:t>
            </a:r>
            <a:endParaRPr lang="en-US" sz="1400" dirty="0">
              <a:solidFill>
                <a:srgbClr val="FFFF00"/>
              </a:solidFill>
            </a:endParaRPr>
          </a:p>
        </p:txBody>
      </p:sp>
      <p:pic>
        <p:nvPicPr>
          <p:cNvPr id="59691" name="Picture 1323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2" y="3207933"/>
            <a:ext cx="6572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82599" y="2108152"/>
            <a:ext cx="2743200" cy="327778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ii) </a:t>
            </a:r>
            <a:r>
              <a:rPr lang="en-US" sz="1400" b="1" dirty="0" err="1">
                <a:solidFill>
                  <a:schemeClr val="bg1"/>
                </a:solidFill>
              </a:rPr>
              <a:t>Tính</a:t>
            </a:r>
            <a:r>
              <a:rPr lang="en-US" sz="1400" b="1" dirty="0">
                <a:solidFill>
                  <a:schemeClr val="bg1"/>
                </a:solidFill>
              </a:rPr>
              <a:t>           , </a:t>
            </a:r>
            <a:r>
              <a:rPr lang="en-US" sz="1400" b="1" dirty="0" err="1">
                <a:solidFill>
                  <a:schemeClr val="bg1"/>
                </a:solidFill>
              </a:rPr>
              <a:t>biết</a:t>
            </a:r>
            <a:r>
              <a:rPr lang="en-US" sz="1400" b="1" dirty="0">
                <a:solidFill>
                  <a:schemeClr val="bg1"/>
                </a:solidFill>
              </a:rPr>
              <a:t>                   cm</a:t>
            </a:r>
            <a:r>
              <a:rPr lang="en-US" sz="1400" b="1" baseline="30000" dirty="0">
                <a:solidFill>
                  <a:schemeClr val="bg1"/>
                </a:solidFill>
              </a:rPr>
              <a:t>2</a:t>
            </a:r>
            <a:r>
              <a:rPr lang="en-US" sz="1400" b="1" dirty="0">
                <a:solidFill>
                  <a:schemeClr val="bg1"/>
                </a:solidFill>
              </a:rPr>
              <a:t>. </a:t>
            </a:r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953284"/>
              </p:ext>
            </p:extLst>
          </p:nvPr>
        </p:nvGraphicFramePr>
        <p:xfrm>
          <a:off x="1168399" y="2180722"/>
          <a:ext cx="44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5" name="Equation" r:id="rId23" imgW="444240" imgH="241200" progId="Equation.DSMT4">
                  <p:embed/>
                </p:oleObj>
              </mc:Choice>
              <mc:Fallback>
                <p:oleObj name="Equation" r:id="rId23" imgW="4442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399" y="2180722"/>
                        <a:ext cx="444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957705"/>
              </p:ext>
            </p:extLst>
          </p:nvPr>
        </p:nvGraphicFramePr>
        <p:xfrm>
          <a:off x="2006599" y="2194633"/>
          <a:ext cx="800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2" name="Equation" r:id="rId25" imgW="799920" imgH="241200" progId="Equation.DSMT4">
                  <p:embed/>
                </p:oleObj>
              </mc:Choice>
              <mc:Fallback>
                <p:oleObj name="Equation" r:id="rId25" imgW="799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599" y="2194633"/>
                        <a:ext cx="8001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457200" y="2816932"/>
            <a:ext cx="2743200" cy="58688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BD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CE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hai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đường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cắt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nhau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95400" y="3627547"/>
            <a:ext cx="566688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   hay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082956"/>
              </p:ext>
            </p:extLst>
          </p:nvPr>
        </p:nvGraphicFramePr>
        <p:xfrm>
          <a:off x="469900" y="3711569"/>
          <a:ext cx="1016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3" name="Equation" r:id="rId27" imgW="1015920" imgH="190440" progId="Equation.DSMT4">
                  <p:embed/>
                </p:oleObj>
              </mc:Choice>
              <mc:Fallback>
                <p:oleObj name="Equation" r:id="rId27" imgW="10159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711569"/>
                        <a:ext cx="10160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298303"/>
              </p:ext>
            </p:extLst>
          </p:nvPr>
        </p:nvGraphicFramePr>
        <p:xfrm>
          <a:off x="1828800" y="3696187"/>
          <a:ext cx="7747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4" name="Equation" r:id="rId29" imgW="774360" imgH="190440" progId="Equation.DSMT4">
                  <p:embed/>
                </p:oleObj>
              </mc:Choice>
              <mc:Fallback>
                <p:oleObj name="Equation" r:id="rId29" imgW="7743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828800" y="3696187"/>
                        <a:ext cx="7747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195662" y="4294830"/>
            <a:ext cx="388240" cy="307773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685800" y="3350332"/>
            <a:ext cx="17844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trực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tâm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ABC.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423979"/>
              </p:ext>
            </p:extLst>
          </p:nvPr>
        </p:nvGraphicFramePr>
        <p:xfrm>
          <a:off x="482601" y="3477610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5" name="Equation" r:id="rId31" imgW="228600" imgH="152280" progId="Equation.DSMT4">
                  <p:embed/>
                </p:oleObj>
              </mc:Choice>
              <mc:Fallback>
                <p:oleObj name="Equation" r:id="rId31" imgW="22860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82601" y="3477610"/>
                        <a:ext cx="2286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168121"/>
              </p:ext>
            </p:extLst>
          </p:nvPr>
        </p:nvGraphicFramePr>
        <p:xfrm>
          <a:off x="3276600" y="1624364"/>
          <a:ext cx="1016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6" name="Equation" r:id="rId33" imgW="1015920" imgH="190440" progId="Equation.DSMT4">
                  <p:embed/>
                </p:oleObj>
              </mc:Choice>
              <mc:Fallback>
                <p:oleObj name="Equation" r:id="rId33" imgW="10159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276600" y="1624364"/>
                        <a:ext cx="1016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40635" y="3918709"/>
            <a:ext cx="2745013" cy="71455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err="1" smtClean="0">
                <a:solidFill>
                  <a:schemeClr val="bg1"/>
                </a:solidFill>
              </a:rPr>
              <a:t>Gọi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tỉ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số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endParaRPr lang="en-US" sz="1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65204"/>
              </p:ext>
            </p:extLst>
          </p:nvPr>
        </p:nvGraphicFramePr>
        <p:xfrm>
          <a:off x="1371600" y="4248908"/>
          <a:ext cx="88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7" name="Equation" r:id="rId35" imgW="888840" imgH="444240" progId="Equation.DSMT4">
                  <p:embed/>
                </p:oleObj>
              </mc:Choice>
              <mc:Fallback>
                <p:oleObj name="Equation" r:id="rId35" imgW="8888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371600" y="4248908"/>
                        <a:ext cx="889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3162300" y="3279351"/>
            <a:ext cx="3299948" cy="740199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i="1" dirty="0" smtClean="0">
                <a:solidFill>
                  <a:srgbClr val="FFFFFF"/>
                </a:solidFill>
              </a:rPr>
              <a:t>AM</a:t>
            </a:r>
            <a:r>
              <a:rPr lang="en-US" sz="1400" b="1" dirty="0" smtClean="0">
                <a:solidFill>
                  <a:srgbClr val="FFFFFF"/>
                </a:solidFill>
              </a:rPr>
              <a:t>, </a:t>
            </a:r>
            <a:r>
              <a:rPr lang="en-US" sz="1400" b="1" i="1" dirty="0" smtClean="0">
                <a:solidFill>
                  <a:srgbClr val="FFFFFF"/>
                </a:solidFill>
              </a:rPr>
              <a:t>AI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là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hai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đường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cao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tương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ứng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của</a:t>
            </a:r>
            <a:r>
              <a:rPr lang="en-US" sz="1400" b="1" dirty="0" smtClean="0">
                <a:solidFill>
                  <a:srgbClr val="FFFFFF"/>
                </a:solidFill>
              </a:rPr>
              <a:t> 2</a:t>
            </a: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16301" y="4296765"/>
            <a:ext cx="1612899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54" name="Freeform 61"/>
          <p:cNvSpPr>
            <a:spLocks noChangeAspect="1"/>
          </p:cNvSpPr>
          <p:nvPr/>
        </p:nvSpPr>
        <p:spPr bwMode="auto">
          <a:xfrm>
            <a:off x="4038600" y="4419104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560255"/>
              </p:ext>
            </p:extLst>
          </p:nvPr>
        </p:nvGraphicFramePr>
        <p:xfrm>
          <a:off x="4876800" y="4219817"/>
          <a:ext cx="1346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8" name="Equation" r:id="rId37" imgW="1346040" imgH="495000" progId="Equation.DSMT4">
                  <p:embed/>
                </p:oleObj>
              </mc:Choice>
              <mc:Fallback>
                <p:oleObj name="Equation" r:id="rId37" imgW="13460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4876800" y="4219817"/>
                        <a:ext cx="1346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467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1" grpId="0"/>
      <p:bldP spid="34" grpId="0"/>
      <p:bldP spid="36" grpId="0"/>
      <p:bldP spid="37" grpId="0"/>
      <p:bldP spid="43" grpId="0"/>
      <p:bldP spid="30" grpId="0"/>
      <p:bldP spid="44" grpId="0"/>
      <p:bldP spid="45" grpId="0"/>
      <p:bldP spid="9" grpId="0"/>
      <p:bldP spid="2" grpId="0"/>
      <p:bldP spid="50" grpId="0"/>
      <p:bldP spid="52" grpId="0"/>
      <p:bldP spid="53" grpId="0"/>
      <p:bldP spid="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7150"/>
            <a:ext cx="7086600" cy="54938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 b="1" dirty="0">
                <a:solidFill>
                  <a:srgbClr val="FFFF00"/>
                </a:solidFill>
              </a:rPr>
              <a:t>4. </a:t>
            </a:r>
            <a:r>
              <a:rPr lang="en-US" sz="2400" b="1" dirty="0" err="1">
                <a:solidFill>
                  <a:srgbClr val="FFFF00"/>
                </a:solidFill>
              </a:rPr>
              <a:t>Luyện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tập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80133"/>
            <a:ext cx="8153400" cy="512446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b="1" dirty="0">
                <a:solidFill>
                  <a:schemeClr val="bg1"/>
                </a:solidFill>
              </a:rPr>
              <a:t>Cho tam giác </a:t>
            </a:r>
            <a:r>
              <a:rPr lang="vi-VN" b="1" i="1" dirty="0">
                <a:solidFill>
                  <a:schemeClr val="bg1"/>
                </a:solidFill>
              </a:rPr>
              <a:t>ABC</a:t>
            </a:r>
            <a:r>
              <a:rPr lang="vi-VN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nhọn</a:t>
            </a:r>
            <a:r>
              <a:rPr lang="en-US" b="1" dirty="0">
                <a:solidFill>
                  <a:schemeClr val="bg1"/>
                </a:solidFill>
              </a:rPr>
              <a:t>                 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</a:rPr>
              <a:t>có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các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đường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cao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BD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và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cắt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nhau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tại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H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chemeClr val="bg1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068917"/>
              </p:ext>
            </p:extLst>
          </p:nvPr>
        </p:nvGraphicFramePr>
        <p:xfrm>
          <a:off x="2933700" y="645232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0" name="Equation" r:id="rId3" imgW="1104840" imgH="266400" progId="Equation.DSMT4">
                  <p:embed/>
                </p:oleObj>
              </mc:Choice>
              <mc:Fallback>
                <p:oleObj name="Equation" r:id="rId3" imgW="1104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3700" y="645232"/>
                        <a:ext cx="11049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00400" y="988132"/>
            <a:ext cx="0" cy="365625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400800" y="992579"/>
            <a:ext cx="0" cy="3096619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988363"/>
            <a:ext cx="2743200" cy="586310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d) </a:t>
            </a:r>
            <a:r>
              <a:rPr lang="en-US" sz="1400" b="1" dirty="0" err="1">
                <a:solidFill>
                  <a:schemeClr val="bg1"/>
                </a:solidFill>
              </a:rPr>
              <a:t>Giả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sử</a:t>
            </a:r>
            <a:r>
              <a:rPr lang="en-US" sz="1400" b="1" dirty="0">
                <a:solidFill>
                  <a:schemeClr val="bg1"/>
                </a:solidFill>
              </a:rPr>
              <a:t>                      </a:t>
            </a:r>
            <a:r>
              <a:rPr lang="en-US" sz="1400" b="1" dirty="0" err="1">
                <a:solidFill>
                  <a:schemeClr val="bg1"/>
                </a:solidFill>
              </a:rPr>
              <a:t>Kéo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dài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AH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cắt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BC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tại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I</a:t>
            </a:r>
            <a:r>
              <a:rPr lang="en-US" sz="1400" b="1" dirty="0">
                <a:solidFill>
                  <a:schemeClr val="bg1"/>
                </a:solidFill>
              </a:rPr>
              <a:t>, </a:t>
            </a:r>
            <a:r>
              <a:rPr lang="en-US" sz="1400" b="1" dirty="0" err="1">
                <a:solidFill>
                  <a:schemeClr val="bg1"/>
                </a:solidFill>
              </a:rPr>
              <a:t>kẻ</a:t>
            </a:r>
            <a:r>
              <a:rPr lang="en-US" sz="1400" b="1" dirty="0">
                <a:solidFill>
                  <a:schemeClr val="bg1"/>
                </a:solidFill>
              </a:rPr>
              <a:t>                    </a:t>
            </a:r>
            <a:r>
              <a:rPr lang="en-US" sz="1400" b="1" dirty="0" err="1">
                <a:solidFill>
                  <a:schemeClr val="bg1"/>
                </a:solidFill>
              </a:rPr>
              <a:t>tại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M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982812"/>
              </p:ext>
            </p:extLst>
          </p:nvPr>
        </p:nvGraphicFramePr>
        <p:xfrm>
          <a:off x="1295400" y="992579"/>
          <a:ext cx="889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1" name="Equation" r:id="rId5" imgW="888840" imgH="253800" progId="Equation.DSMT4">
                  <p:embed/>
                </p:oleObj>
              </mc:Choice>
              <mc:Fallback>
                <p:oleObj name="Equation" r:id="rId5" imgW="888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92579"/>
                        <a:ext cx="889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010615"/>
              </p:ext>
            </p:extLst>
          </p:nvPr>
        </p:nvGraphicFramePr>
        <p:xfrm>
          <a:off x="1701801" y="1319620"/>
          <a:ext cx="812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2" name="Equation" r:id="rId7" imgW="812520" imgH="177480" progId="Equation.DSMT4">
                  <p:embed/>
                </p:oleObj>
              </mc:Choice>
              <mc:Fallback>
                <p:oleObj name="Equation" r:id="rId7" imgW="8125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1" y="1319620"/>
                        <a:ext cx="812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82600" y="1656092"/>
            <a:ext cx="2743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i) </a:t>
            </a:r>
            <a:r>
              <a:rPr lang="en-US" sz="1400" b="1" dirty="0" err="1">
                <a:solidFill>
                  <a:schemeClr val="bg1"/>
                </a:solidFill>
              </a:rPr>
              <a:t>Tính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số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278284"/>
              </p:ext>
            </p:extLst>
          </p:nvPr>
        </p:nvGraphicFramePr>
        <p:xfrm>
          <a:off x="1473200" y="1597733"/>
          <a:ext cx="44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3" name="Equation" r:id="rId9" imgW="444240" imgH="444240" progId="Equation.DSMT4">
                  <p:embed/>
                </p:oleObj>
              </mc:Choice>
              <mc:Fallback>
                <p:oleObj name="Equation" r:id="rId9" imgW="4442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597733"/>
                        <a:ext cx="4445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988132"/>
            <a:ext cx="2505075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3200400" y="990519"/>
            <a:ext cx="3200400" cy="327778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có</a:t>
            </a:r>
            <a:r>
              <a:rPr lang="en-US" sz="1400" b="1" dirty="0" smtClean="0">
                <a:solidFill>
                  <a:schemeClr val="bg1"/>
                </a:solidFill>
              </a:rPr>
              <a:t>                      (GT)  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084442"/>
              </p:ext>
            </p:extLst>
          </p:nvPr>
        </p:nvGraphicFramePr>
        <p:xfrm>
          <a:off x="4927600" y="999744"/>
          <a:ext cx="863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4" name="Equation" r:id="rId12" imgW="863280" imgH="253800" progId="Equation.DSMT4">
                  <p:embed/>
                </p:oleObj>
              </mc:Choice>
              <mc:Fallback>
                <p:oleObj name="Equation" r:id="rId12" imgW="863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999744"/>
                        <a:ext cx="8636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352800" y="1253743"/>
            <a:ext cx="34290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AEC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218860"/>
              </p:ext>
            </p:extLst>
          </p:nvPr>
        </p:nvGraphicFramePr>
        <p:xfrm>
          <a:off x="3276600" y="1361479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5" name="Equation" r:id="rId14" imgW="228600" imgH="152280" progId="Equation.DSMT4">
                  <p:embed/>
                </p:oleObj>
              </mc:Choice>
              <mc:Fallback>
                <p:oleObj name="Equation" r:id="rId14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61479"/>
                        <a:ext cx="2286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185648" y="1893219"/>
            <a:ext cx="3276600" cy="586310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 err="1" smtClean="0">
                <a:solidFill>
                  <a:srgbClr val="FFFFFF"/>
                </a:solidFill>
              </a:rPr>
              <a:t>Áp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dụng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Định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lí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Py</a:t>
            </a:r>
            <a:r>
              <a:rPr lang="en-US" sz="1400" b="1" dirty="0" smtClean="0">
                <a:solidFill>
                  <a:srgbClr val="FFFFFF"/>
                </a:solidFill>
              </a:rPr>
              <a:t>-ta-go </a:t>
            </a:r>
            <a:r>
              <a:rPr lang="en-US" sz="1400" b="1" dirty="0" err="1" smtClean="0">
                <a:solidFill>
                  <a:srgbClr val="FFFFFF"/>
                </a:solidFill>
              </a:rPr>
              <a:t>trong</a:t>
            </a:r>
            <a:r>
              <a:rPr lang="en-US" sz="1400" b="1" dirty="0" smtClean="0">
                <a:solidFill>
                  <a:srgbClr val="FFFFFF"/>
                </a:solidFill>
              </a:rPr>
              <a:t> tam </a:t>
            </a:r>
            <a:r>
              <a:rPr lang="en-US" sz="1400" b="1" dirty="0" err="1" smtClean="0">
                <a:solidFill>
                  <a:srgbClr val="FFFFFF"/>
                </a:solidFill>
              </a:rPr>
              <a:t>giác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vuông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i="1" dirty="0" smtClean="0">
                <a:solidFill>
                  <a:srgbClr val="FFFFFF"/>
                </a:solidFill>
              </a:rPr>
              <a:t>AEC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có</a:t>
            </a:r>
            <a:r>
              <a:rPr lang="en-US" sz="1400" b="1" dirty="0" smtClean="0">
                <a:solidFill>
                  <a:srgbClr val="FFFFFF"/>
                </a:solidFill>
              </a:rPr>
              <a:t>: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656878"/>
              </p:ext>
            </p:extLst>
          </p:nvPr>
        </p:nvGraphicFramePr>
        <p:xfrm>
          <a:off x="3276600" y="2486934"/>
          <a:ext cx="2603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6" name="Equation" r:id="rId16" imgW="2603160" imgH="228600" progId="Equation.DSMT4">
                  <p:embed/>
                </p:oleObj>
              </mc:Choice>
              <mc:Fallback>
                <p:oleObj name="Equation" r:id="rId16" imgW="2603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276600" y="2486934"/>
                        <a:ext cx="26035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047724"/>
              </p:ext>
            </p:extLst>
          </p:nvPr>
        </p:nvGraphicFramePr>
        <p:xfrm>
          <a:off x="3276600" y="2772684"/>
          <a:ext cx="2743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7" name="Equation" r:id="rId18" imgW="2743200" imgH="495000" progId="Equation.DSMT4">
                  <p:embed/>
                </p:oleObj>
              </mc:Choice>
              <mc:Fallback>
                <p:oleObj name="Equation" r:id="rId18" imgW="27432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276600" y="2772684"/>
                        <a:ext cx="2743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724400" y="3756813"/>
            <a:ext cx="32766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</a:t>
            </a:r>
            <a:endParaRPr lang="en-US" sz="1400" b="1" i="1" dirty="0">
              <a:solidFill>
                <a:srgbClr val="FFFFFF"/>
              </a:solidFill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449126"/>
              </p:ext>
            </p:extLst>
          </p:nvPr>
        </p:nvGraphicFramePr>
        <p:xfrm>
          <a:off x="4445000" y="3638550"/>
          <a:ext cx="1955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8" name="Equation" r:id="rId20" imgW="1955520" imgH="469800" progId="Equation.DSMT4">
                  <p:embed/>
                </p:oleObj>
              </mc:Choice>
              <mc:Fallback>
                <p:oleObj name="Equation" r:id="rId20" imgW="19555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445000" y="3638550"/>
                        <a:ext cx="19558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482601" y="2505564"/>
            <a:ext cx="787168" cy="311607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giải</a:t>
            </a:r>
            <a:endParaRPr lang="en-US" sz="1400" dirty="0">
              <a:solidFill>
                <a:srgbClr val="FFFF00"/>
              </a:solidFill>
            </a:endParaRPr>
          </a:p>
        </p:txBody>
      </p:sp>
      <p:pic>
        <p:nvPicPr>
          <p:cNvPr id="59691" name="Picture 1323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2" y="3207933"/>
            <a:ext cx="6572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82599" y="2108152"/>
            <a:ext cx="2743200" cy="327778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ii) </a:t>
            </a:r>
            <a:r>
              <a:rPr lang="en-US" sz="1400" b="1" dirty="0" err="1">
                <a:solidFill>
                  <a:schemeClr val="bg1"/>
                </a:solidFill>
              </a:rPr>
              <a:t>Tính</a:t>
            </a:r>
            <a:r>
              <a:rPr lang="en-US" sz="1400" b="1" dirty="0">
                <a:solidFill>
                  <a:schemeClr val="bg1"/>
                </a:solidFill>
              </a:rPr>
              <a:t>           , </a:t>
            </a:r>
            <a:r>
              <a:rPr lang="en-US" sz="1400" b="1" dirty="0" err="1">
                <a:solidFill>
                  <a:schemeClr val="bg1"/>
                </a:solidFill>
              </a:rPr>
              <a:t>biết</a:t>
            </a:r>
            <a:r>
              <a:rPr lang="en-US" sz="1400" b="1" dirty="0">
                <a:solidFill>
                  <a:schemeClr val="bg1"/>
                </a:solidFill>
              </a:rPr>
              <a:t>                   cm</a:t>
            </a:r>
            <a:r>
              <a:rPr lang="en-US" sz="1400" b="1" baseline="30000" dirty="0">
                <a:solidFill>
                  <a:schemeClr val="bg1"/>
                </a:solidFill>
              </a:rPr>
              <a:t>2</a:t>
            </a:r>
            <a:r>
              <a:rPr lang="en-US" sz="1400" b="1" dirty="0">
                <a:solidFill>
                  <a:schemeClr val="bg1"/>
                </a:solidFill>
              </a:rPr>
              <a:t>. </a:t>
            </a:r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248188"/>
              </p:ext>
            </p:extLst>
          </p:nvPr>
        </p:nvGraphicFramePr>
        <p:xfrm>
          <a:off x="1168399" y="2180722"/>
          <a:ext cx="44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19" name="Equation" r:id="rId23" imgW="444240" imgH="241200" progId="Equation.DSMT4">
                  <p:embed/>
                </p:oleObj>
              </mc:Choice>
              <mc:Fallback>
                <p:oleObj name="Equation" r:id="rId23" imgW="4442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399" y="2180722"/>
                        <a:ext cx="444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931807"/>
              </p:ext>
            </p:extLst>
          </p:nvPr>
        </p:nvGraphicFramePr>
        <p:xfrm>
          <a:off x="2006599" y="2194633"/>
          <a:ext cx="800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0" name="Equation" r:id="rId25" imgW="799920" imgH="241200" progId="Equation.DSMT4">
                  <p:embed/>
                </p:oleObj>
              </mc:Choice>
              <mc:Fallback>
                <p:oleObj name="Equation" r:id="rId25" imgW="799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599" y="2194633"/>
                        <a:ext cx="8001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457200" y="2816932"/>
            <a:ext cx="2743200" cy="58688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BD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CE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hai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đường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cắt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nhau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95400" y="3627547"/>
            <a:ext cx="566688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chemeClr val="bg1"/>
                </a:solidFill>
              </a:rPr>
              <a:t>   hay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32166"/>
              </p:ext>
            </p:extLst>
          </p:nvPr>
        </p:nvGraphicFramePr>
        <p:xfrm>
          <a:off x="469900" y="3711569"/>
          <a:ext cx="1016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1" name="Equation" r:id="rId27" imgW="1015920" imgH="190440" progId="Equation.DSMT4">
                  <p:embed/>
                </p:oleObj>
              </mc:Choice>
              <mc:Fallback>
                <p:oleObj name="Equation" r:id="rId27" imgW="10159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711569"/>
                        <a:ext cx="10160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337177"/>
              </p:ext>
            </p:extLst>
          </p:nvPr>
        </p:nvGraphicFramePr>
        <p:xfrm>
          <a:off x="1828800" y="3696187"/>
          <a:ext cx="7747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2" name="Equation" r:id="rId29" imgW="774360" imgH="190440" progId="Equation.DSMT4">
                  <p:embed/>
                </p:oleObj>
              </mc:Choice>
              <mc:Fallback>
                <p:oleObj name="Equation" r:id="rId29" imgW="7743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828800" y="3696187"/>
                        <a:ext cx="7747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959256" y="4274825"/>
            <a:ext cx="533400" cy="327778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cm</a:t>
            </a:r>
            <a:r>
              <a:rPr lang="en-US" sz="1400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400" b="1" dirty="0">
              <a:solidFill>
                <a:srgbClr val="FFFFFF"/>
              </a:solidFill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636971"/>
              </p:ext>
            </p:extLst>
          </p:nvPr>
        </p:nvGraphicFramePr>
        <p:xfrm>
          <a:off x="6286500" y="4328066"/>
          <a:ext cx="171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3" name="Equation" r:id="rId31" imgW="1714320" imgH="241200" progId="Equation.DSMT4">
                  <p:embed/>
                </p:oleObj>
              </mc:Choice>
              <mc:Fallback>
                <p:oleObj name="Equation" r:id="rId31" imgW="1714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6286500" y="4328066"/>
                        <a:ext cx="1714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195662" y="4294830"/>
            <a:ext cx="388240" cy="307773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685800" y="3350332"/>
            <a:ext cx="17844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trực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tâm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ABC.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133393"/>
              </p:ext>
            </p:extLst>
          </p:nvPr>
        </p:nvGraphicFramePr>
        <p:xfrm>
          <a:off x="482601" y="3477610"/>
          <a:ext cx="2286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4" name="Equation" r:id="rId33" imgW="228600" imgH="152280" progId="Equation.DSMT4">
                  <p:embed/>
                </p:oleObj>
              </mc:Choice>
              <mc:Fallback>
                <p:oleObj name="Equation" r:id="rId33" imgW="22860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82601" y="3477610"/>
                        <a:ext cx="2286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72283"/>
              </p:ext>
            </p:extLst>
          </p:nvPr>
        </p:nvGraphicFramePr>
        <p:xfrm>
          <a:off x="3276600" y="1624364"/>
          <a:ext cx="1016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5" name="Equation" r:id="rId35" imgW="1015920" imgH="190440" progId="Equation.DSMT4">
                  <p:embed/>
                </p:oleObj>
              </mc:Choice>
              <mc:Fallback>
                <p:oleObj name="Equation" r:id="rId35" imgW="10159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276600" y="1624364"/>
                        <a:ext cx="1016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40635" y="3918709"/>
            <a:ext cx="2745013" cy="71455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err="1" smtClean="0">
                <a:solidFill>
                  <a:schemeClr val="bg1"/>
                </a:solidFill>
              </a:rPr>
              <a:t>Gọi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tỉ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số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endParaRPr lang="en-US" sz="1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58193"/>
              </p:ext>
            </p:extLst>
          </p:nvPr>
        </p:nvGraphicFramePr>
        <p:xfrm>
          <a:off x="1371600" y="4248908"/>
          <a:ext cx="88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6" name="Equation" r:id="rId37" imgW="888840" imgH="444240" progId="Equation.DSMT4">
                  <p:embed/>
                </p:oleObj>
              </mc:Choice>
              <mc:Fallback>
                <p:oleObj name="Equation" r:id="rId37" imgW="8888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371600" y="4248908"/>
                        <a:ext cx="889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3162300" y="3279351"/>
            <a:ext cx="3299948" cy="740199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i="1" dirty="0" smtClean="0">
                <a:solidFill>
                  <a:srgbClr val="FFFFFF"/>
                </a:solidFill>
              </a:rPr>
              <a:t>AM</a:t>
            </a:r>
            <a:r>
              <a:rPr lang="en-US" sz="1400" b="1" dirty="0" smtClean="0">
                <a:solidFill>
                  <a:srgbClr val="FFFFFF"/>
                </a:solidFill>
              </a:rPr>
              <a:t>, </a:t>
            </a:r>
            <a:r>
              <a:rPr lang="en-US" sz="1400" b="1" i="1" dirty="0" smtClean="0">
                <a:solidFill>
                  <a:srgbClr val="FFFFFF"/>
                </a:solidFill>
              </a:rPr>
              <a:t>AI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là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hai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đường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cao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tương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ứng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</a:rPr>
              <a:t>của</a:t>
            </a:r>
            <a:r>
              <a:rPr lang="en-US" sz="1400" b="1" dirty="0" smtClean="0">
                <a:solidFill>
                  <a:srgbClr val="FFFFFF"/>
                </a:solidFill>
              </a:rPr>
              <a:t> 2</a:t>
            </a: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</a:t>
            </a:r>
            <a:r>
              <a:rPr lang="en-US" sz="14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 smtClean="0">
                <a:solidFill>
                  <a:srgbClr val="FFFFFF"/>
                </a:solidFill>
              </a:rPr>
              <a:t> 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16301" y="4296765"/>
            <a:ext cx="1612899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ADE        </a:t>
            </a:r>
            <a:r>
              <a:rPr lang="en-US" sz="1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54" name="Freeform 61"/>
          <p:cNvSpPr>
            <a:spLocks noChangeAspect="1"/>
          </p:cNvSpPr>
          <p:nvPr/>
        </p:nvSpPr>
        <p:spPr bwMode="auto">
          <a:xfrm>
            <a:off x="4038600" y="4419104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527033"/>
              </p:ext>
            </p:extLst>
          </p:nvPr>
        </p:nvGraphicFramePr>
        <p:xfrm>
          <a:off x="4876800" y="4219817"/>
          <a:ext cx="1346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27" name="Equation" r:id="rId39" imgW="1346040" imgH="495000" progId="Equation.DSMT4">
                  <p:embed/>
                </p:oleObj>
              </mc:Choice>
              <mc:Fallback>
                <p:oleObj name="Equation" r:id="rId39" imgW="13460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4876800" y="4219817"/>
                        <a:ext cx="1346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56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Picture 2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7" y="3963567"/>
            <a:ext cx="4444570" cy="85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" name="Picture 23" descr="Cov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50" r="13217"/>
          <a:stretch>
            <a:fillRect/>
          </a:stretch>
        </p:blipFill>
        <p:spPr bwMode="auto">
          <a:xfrm rot="-1750282">
            <a:off x="4114683" y="3086127"/>
            <a:ext cx="1886441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Picture 21" descr="Cov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14" r="10162"/>
          <a:stretch>
            <a:fillRect/>
          </a:stretch>
        </p:blipFill>
        <p:spPr bwMode="auto">
          <a:xfrm rot="20850818">
            <a:off x="2730892" y="2584652"/>
            <a:ext cx="1520825" cy="4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" name="Picture 20" descr="Cov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71" y="3367088"/>
            <a:ext cx="1630391" cy="127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" name="Picture 19" descr="Cove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69" y="3276601"/>
            <a:ext cx="1656339" cy="665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" name="Picture 18" descr="Cove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389" y="2484834"/>
            <a:ext cx="1671819" cy="92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" name="Picture 17" descr="Cov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62" y="2633663"/>
            <a:ext cx="1323129" cy="77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3" name="Group 242"/>
          <p:cNvGrpSpPr>
            <a:grpSpLocks/>
          </p:cNvGrpSpPr>
          <p:nvPr/>
        </p:nvGrpSpPr>
        <p:grpSpPr bwMode="auto">
          <a:xfrm>
            <a:off x="7464426" y="2468166"/>
            <a:ext cx="1498323" cy="702072"/>
            <a:chOff x="10203190" y="3755549"/>
            <a:chExt cx="1997605" cy="935777"/>
          </a:xfrm>
        </p:grpSpPr>
        <p:sp>
          <p:nvSpPr>
            <p:cNvPr id="16446" name="Rectangle 232"/>
            <p:cNvSpPr>
              <a:spLocks noChangeArrowheads="1"/>
            </p:cNvSpPr>
            <p:nvPr/>
          </p:nvSpPr>
          <p:spPr bwMode="auto">
            <a:xfrm>
              <a:off x="10214939" y="3755549"/>
              <a:ext cx="1985856" cy="348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6858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A’B’C’ và ABC có </a:t>
              </a:r>
              <a:endParaRPr lang="en-US" sz="110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447" name="Object 222"/>
            <p:cNvGraphicFramePr>
              <a:graphicFrameLocks noChangeAspect="1"/>
            </p:cNvGraphicFramePr>
            <p:nvPr/>
          </p:nvGraphicFramePr>
          <p:xfrm>
            <a:off x="10448706" y="4032846"/>
            <a:ext cx="1343025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299" name="Equation" r:id="rId11" imgW="1981200" imgH="609600" progId="Equation.DSMT4">
                    <p:embed/>
                  </p:oleObj>
                </mc:Choice>
                <mc:Fallback>
                  <p:oleObj name="Equation" r:id="rId11" imgW="1981200" imgH="609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48706" y="4032846"/>
                          <a:ext cx="1343025" cy="398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48" name="Object 2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9797937"/>
                </p:ext>
              </p:extLst>
            </p:nvPr>
          </p:nvGraphicFramePr>
          <p:xfrm>
            <a:off x="10203190" y="4483963"/>
            <a:ext cx="1788442" cy="207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300" name="Equation" r:id="rId13" imgW="3276360" imgH="330120" progId="Equation.DSMT4">
                    <p:embed/>
                  </p:oleObj>
                </mc:Choice>
                <mc:Fallback>
                  <p:oleObj name="Equation" r:id="rId13" imgW="327636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3190" y="4483963"/>
                          <a:ext cx="1788442" cy="207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5" name="Group 254"/>
          <p:cNvGrpSpPr>
            <a:grpSpLocks/>
          </p:cNvGrpSpPr>
          <p:nvPr/>
        </p:nvGrpSpPr>
        <p:grpSpPr bwMode="auto">
          <a:xfrm>
            <a:off x="7359651" y="3251597"/>
            <a:ext cx="1497558" cy="645717"/>
            <a:chOff x="10064326" y="4800451"/>
            <a:chExt cx="1996115" cy="860432"/>
          </a:xfrm>
        </p:grpSpPr>
        <p:sp>
          <p:nvSpPr>
            <p:cNvPr id="16442" name="Rectangle 252"/>
            <p:cNvSpPr>
              <a:spLocks noChangeArrowheads="1"/>
            </p:cNvSpPr>
            <p:nvPr/>
          </p:nvSpPr>
          <p:spPr bwMode="auto">
            <a:xfrm>
              <a:off x="10075052" y="4800451"/>
              <a:ext cx="1985389" cy="34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6858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A’B’C’ </a:t>
              </a:r>
              <a:r>
                <a:rPr lang="en-US" sz="11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và</a:t>
              </a:r>
              <a:r>
                <a:rPr lang="en-US" sz="11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ABC </a:t>
              </a:r>
              <a:r>
                <a:rPr lang="en-US" sz="11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có</a:t>
              </a:r>
              <a:r>
                <a:rPr lang="en-US" sz="11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443" name="Object 245"/>
            <p:cNvGraphicFramePr>
              <a:graphicFrameLocks noChangeAspect="1"/>
            </p:cNvGraphicFramePr>
            <p:nvPr/>
          </p:nvGraphicFramePr>
          <p:xfrm>
            <a:off x="10361612" y="5052061"/>
            <a:ext cx="1268880" cy="351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301" name="Equation" r:id="rId15" imgW="2247900" imgH="622300" progId="Equation.DSMT4">
                    <p:embed/>
                  </p:oleObj>
                </mc:Choice>
                <mc:Fallback>
                  <p:oleObj name="Equation" r:id="rId15" imgW="2247900" imgH="6223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61612" y="5052061"/>
                          <a:ext cx="1268880" cy="351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44" name="Freeform 61"/>
            <p:cNvSpPr>
              <a:spLocks noChangeAspect="1"/>
            </p:cNvSpPr>
            <p:nvPr/>
          </p:nvSpPr>
          <p:spPr bwMode="auto">
            <a:xfrm>
              <a:off x="10840587" y="5524500"/>
              <a:ext cx="165939" cy="55026"/>
            </a:xfrm>
            <a:custGeom>
              <a:avLst/>
              <a:gdLst>
                <a:gd name="T0" fmla="*/ 2147483647 w 2997"/>
                <a:gd name="T1" fmla="*/ 0 h 1298"/>
                <a:gd name="T2" fmla="*/ 2147483647 w 2997"/>
                <a:gd name="T3" fmla="*/ 2147483647 h 1298"/>
                <a:gd name="T4" fmla="*/ 2147483647 w 2997"/>
                <a:gd name="T5" fmla="*/ 2147483647 h 1298"/>
                <a:gd name="T6" fmla="*/ 2147483647 w 2997"/>
                <a:gd name="T7" fmla="*/ 2147483647 h 1298"/>
                <a:gd name="T8" fmla="*/ 2147483647 w 2997"/>
                <a:gd name="T9" fmla="*/ 2147483647 h 1298"/>
                <a:gd name="T10" fmla="*/ 2147483647 w 2997"/>
                <a:gd name="T11" fmla="*/ 2147483647 h 1298"/>
                <a:gd name="T12" fmla="*/ 2147483647 w 2997"/>
                <a:gd name="T13" fmla="*/ 2147483647 h 1298"/>
                <a:gd name="T14" fmla="*/ 2147483647 w 2997"/>
                <a:gd name="T15" fmla="*/ 2147483647 h 1298"/>
                <a:gd name="T16" fmla="*/ 2147483647 w 2997"/>
                <a:gd name="T17" fmla="*/ 2147483647 h 1298"/>
                <a:gd name="T18" fmla="*/ 2147483647 w 2997"/>
                <a:gd name="T19" fmla="*/ 2147483647 h 1298"/>
                <a:gd name="T20" fmla="*/ 2147483647 w 2997"/>
                <a:gd name="T21" fmla="*/ 2147483647 h 1298"/>
                <a:gd name="T22" fmla="*/ 2147483647 w 2997"/>
                <a:gd name="T23" fmla="*/ 2147483647 h 1298"/>
                <a:gd name="T24" fmla="*/ 2147483647 w 2997"/>
                <a:gd name="T25" fmla="*/ 2147483647 h 1298"/>
                <a:gd name="T26" fmla="*/ 2147483647 w 2997"/>
                <a:gd name="T27" fmla="*/ 2147483647 h 1298"/>
                <a:gd name="T28" fmla="*/ 2147483647 w 2997"/>
                <a:gd name="T29" fmla="*/ 2147483647 h 1298"/>
                <a:gd name="T30" fmla="*/ 2147483647 w 2997"/>
                <a:gd name="T31" fmla="*/ 2147483647 h 1298"/>
                <a:gd name="T32" fmla="*/ 2147483647 w 2997"/>
                <a:gd name="T33" fmla="*/ 214748364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685891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graphicFrame>
          <p:nvGraphicFramePr>
            <p:cNvPr id="16445" name="Object 2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687425"/>
                </p:ext>
              </p:extLst>
            </p:nvPr>
          </p:nvGraphicFramePr>
          <p:xfrm>
            <a:off x="10064326" y="5457807"/>
            <a:ext cx="1950952" cy="2030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302" name="Equation" r:id="rId17" imgW="3301920" imgH="330120" progId="Equation.DSMT4">
                    <p:embed/>
                  </p:oleObj>
                </mc:Choice>
                <mc:Fallback>
                  <p:oleObj name="Equation" r:id="rId17" imgW="330192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64326" y="5457807"/>
                          <a:ext cx="1950952" cy="2030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28" name="Group 22527"/>
          <p:cNvGrpSpPr>
            <a:grpSpLocks/>
          </p:cNvGrpSpPr>
          <p:nvPr/>
        </p:nvGrpSpPr>
        <p:grpSpPr bwMode="auto">
          <a:xfrm>
            <a:off x="7402513" y="3965971"/>
            <a:ext cx="1525677" cy="566341"/>
            <a:chOff x="10121127" y="5753100"/>
            <a:chExt cx="2034051" cy="754804"/>
          </a:xfrm>
        </p:grpSpPr>
        <p:sp>
          <p:nvSpPr>
            <p:cNvPr id="16438" name="Rectangle 262"/>
            <p:cNvSpPr>
              <a:spLocks noChangeArrowheads="1"/>
            </p:cNvSpPr>
            <p:nvPr/>
          </p:nvSpPr>
          <p:spPr bwMode="auto">
            <a:xfrm>
              <a:off x="10169345" y="5753100"/>
              <a:ext cx="1985833" cy="348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6858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A’B’C’ </a:t>
              </a:r>
              <a:r>
                <a:rPr lang="en-US" sz="11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và</a:t>
              </a:r>
              <a:r>
                <a:rPr lang="en-US" sz="11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ABC </a:t>
              </a:r>
              <a:r>
                <a:rPr lang="en-US" sz="11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có</a:t>
              </a:r>
              <a:r>
                <a:rPr lang="en-US" sz="11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1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439" name="Object 263"/>
            <p:cNvGraphicFramePr>
              <a:graphicFrameLocks noChangeAspect="1"/>
            </p:cNvGraphicFramePr>
            <p:nvPr/>
          </p:nvGraphicFramePr>
          <p:xfrm>
            <a:off x="10580688" y="6037580"/>
            <a:ext cx="1017587" cy="193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303" name="Equation" r:id="rId19" imgW="1803400" imgH="342900" progId="Equation.DSMT4">
                    <p:embed/>
                  </p:oleObj>
                </mc:Choice>
                <mc:Fallback>
                  <p:oleObj name="Equation" r:id="rId19" imgW="1803400" imgH="3429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80688" y="6037580"/>
                          <a:ext cx="1017587" cy="193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40" name="Object 26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4398990"/>
                </p:ext>
              </p:extLst>
            </p:nvPr>
          </p:nvGraphicFramePr>
          <p:xfrm>
            <a:off x="10121127" y="6302673"/>
            <a:ext cx="1832867" cy="205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304" name="Equation" r:id="rId21" imgW="3098520" imgH="330120" progId="Equation.DSMT4">
                    <p:embed/>
                  </p:oleObj>
                </mc:Choice>
                <mc:Fallback>
                  <p:oleObj name="Equation" r:id="rId21" imgW="309852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21127" y="6302673"/>
                          <a:ext cx="1832867" cy="205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41" name="Freeform 61"/>
            <p:cNvSpPr>
              <a:spLocks noChangeAspect="1"/>
            </p:cNvSpPr>
            <p:nvPr/>
          </p:nvSpPr>
          <p:spPr bwMode="auto">
            <a:xfrm>
              <a:off x="10909344" y="6369638"/>
              <a:ext cx="165939" cy="55026"/>
            </a:xfrm>
            <a:custGeom>
              <a:avLst/>
              <a:gdLst>
                <a:gd name="T0" fmla="*/ 2147483647 w 2997"/>
                <a:gd name="T1" fmla="*/ 0 h 1298"/>
                <a:gd name="T2" fmla="*/ 2147483647 w 2997"/>
                <a:gd name="T3" fmla="*/ 2147483647 h 1298"/>
                <a:gd name="T4" fmla="*/ 2147483647 w 2997"/>
                <a:gd name="T5" fmla="*/ 2147483647 h 1298"/>
                <a:gd name="T6" fmla="*/ 2147483647 w 2997"/>
                <a:gd name="T7" fmla="*/ 2147483647 h 1298"/>
                <a:gd name="T8" fmla="*/ 2147483647 w 2997"/>
                <a:gd name="T9" fmla="*/ 2147483647 h 1298"/>
                <a:gd name="T10" fmla="*/ 2147483647 w 2997"/>
                <a:gd name="T11" fmla="*/ 2147483647 h 1298"/>
                <a:gd name="T12" fmla="*/ 2147483647 w 2997"/>
                <a:gd name="T13" fmla="*/ 2147483647 h 1298"/>
                <a:gd name="T14" fmla="*/ 2147483647 w 2997"/>
                <a:gd name="T15" fmla="*/ 2147483647 h 1298"/>
                <a:gd name="T16" fmla="*/ 2147483647 w 2997"/>
                <a:gd name="T17" fmla="*/ 2147483647 h 1298"/>
                <a:gd name="T18" fmla="*/ 2147483647 w 2997"/>
                <a:gd name="T19" fmla="*/ 2147483647 h 1298"/>
                <a:gd name="T20" fmla="*/ 2147483647 w 2997"/>
                <a:gd name="T21" fmla="*/ 2147483647 h 1298"/>
                <a:gd name="T22" fmla="*/ 2147483647 w 2997"/>
                <a:gd name="T23" fmla="*/ 2147483647 h 1298"/>
                <a:gd name="T24" fmla="*/ 2147483647 w 2997"/>
                <a:gd name="T25" fmla="*/ 2147483647 h 1298"/>
                <a:gd name="T26" fmla="*/ 2147483647 w 2997"/>
                <a:gd name="T27" fmla="*/ 2147483647 h 1298"/>
                <a:gd name="T28" fmla="*/ 2147483647 w 2997"/>
                <a:gd name="T29" fmla="*/ 2147483647 h 1298"/>
                <a:gd name="T30" fmla="*/ 2147483647 w 2997"/>
                <a:gd name="T31" fmla="*/ 2147483647 h 1298"/>
                <a:gd name="T32" fmla="*/ 2147483647 w 2997"/>
                <a:gd name="T33" fmla="*/ 214748364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685891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99" name="Rectangle 298"/>
          <p:cNvSpPr>
            <a:spLocks noChangeArrowheads="1"/>
          </p:cNvSpPr>
          <p:nvPr/>
        </p:nvSpPr>
        <p:spPr bwMode="auto">
          <a:xfrm>
            <a:off x="147678" y="3963567"/>
            <a:ext cx="4075380" cy="53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6" tIns="34294" rIns="68586" bIns="34294">
            <a:spAutoFit/>
          </a:bodyPr>
          <a:lstStyle/>
          <a:p>
            <a:pPr algn="just" defTabSz="685891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vi,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tuyến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dạng</a:t>
            </a:r>
            <a:endParaRPr lang="en-US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299"/>
          <p:cNvSpPr>
            <a:spLocks noChangeArrowheads="1"/>
          </p:cNvSpPr>
          <p:nvPr/>
        </p:nvSpPr>
        <p:spPr bwMode="auto">
          <a:xfrm>
            <a:off x="131005" y="4394027"/>
            <a:ext cx="4092053" cy="377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6" tIns="34294" rIns="68586" bIns="34294">
            <a:spAutoFit/>
          </a:bodyPr>
          <a:lstStyle/>
          <a:p>
            <a:pPr algn="just" defTabSz="685891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dạng</a:t>
            </a:r>
            <a:endParaRPr lang="en-US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4120561" y="196215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Tam </a:t>
            </a:r>
            <a:r>
              <a:rPr lang="en-US" sz="2000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giác</a:t>
            </a:r>
            <a:r>
              <a:rPr 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</a:t>
            </a:r>
            <a:r>
              <a:rPr 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dạng</a:t>
            </a:r>
            <a:endParaRPr lang="en-US" sz="2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>
            <a:endCxn id="87" idx="0"/>
          </p:cNvCxnSpPr>
          <p:nvPr/>
        </p:nvCxnSpPr>
        <p:spPr>
          <a:xfrm>
            <a:off x="4648200" y="1276350"/>
            <a:ext cx="615361" cy="685800"/>
          </a:xfrm>
          <a:prstGeom prst="line">
            <a:avLst/>
          </a:prstGeom>
          <a:ln w="12700">
            <a:solidFill>
              <a:srgbClr val="E848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937706">
            <a:off x="4550146" y="1989169"/>
            <a:ext cx="2016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1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12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61"/>
          <p:cNvSpPr>
            <a:spLocks noChangeAspect="1"/>
          </p:cNvSpPr>
          <p:nvPr/>
        </p:nvSpPr>
        <p:spPr bwMode="auto">
          <a:xfrm>
            <a:off x="8004275" y="3072245"/>
            <a:ext cx="124466" cy="41287"/>
          </a:xfrm>
          <a:custGeom>
            <a:avLst/>
            <a:gdLst>
              <a:gd name="T0" fmla="*/ 2147483647 w 2997"/>
              <a:gd name="T1" fmla="*/ 0 h 1298"/>
              <a:gd name="T2" fmla="*/ 2147483647 w 2997"/>
              <a:gd name="T3" fmla="*/ 2147483647 h 1298"/>
              <a:gd name="T4" fmla="*/ 2147483647 w 2997"/>
              <a:gd name="T5" fmla="*/ 2147483647 h 1298"/>
              <a:gd name="T6" fmla="*/ 2147483647 w 2997"/>
              <a:gd name="T7" fmla="*/ 2147483647 h 1298"/>
              <a:gd name="T8" fmla="*/ 2147483647 w 2997"/>
              <a:gd name="T9" fmla="*/ 2147483647 h 1298"/>
              <a:gd name="T10" fmla="*/ 2147483647 w 2997"/>
              <a:gd name="T11" fmla="*/ 2147483647 h 1298"/>
              <a:gd name="T12" fmla="*/ 2147483647 w 2997"/>
              <a:gd name="T13" fmla="*/ 2147483647 h 1298"/>
              <a:gd name="T14" fmla="*/ 2147483647 w 2997"/>
              <a:gd name="T15" fmla="*/ 2147483647 h 1298"/>
              <a:gd name="T16" fmla="*/ 2147483647 w 2997"/>
              <a:gd name="T17" fmla="*/ 2147483647 h 1298"/>
              <a:gd name="T18" fmla="*/ 2147483647 w 2997"/>
              <a:gd name="T19" fmla="*/ 2147483647 h 1298"/>
              <a:gd name="T20" fmla="*/ 2147483647 w 2997"/>
              <a:gd name="T21" fmla="*/ 2147483647 h 1298"/>
              <a:gd name="T22" fmla="*/ 2147483647 w 2997"/>
              <a:gd name="T23" fmla="*/ 2147483647 h 1298"/>
              <a:gd name="T24" fmla="*/ 2147483647 w 2997"/>
              <a:gd name="T25" fmla="*/ 2147483647 h 1298"/>
              <a:gd name="T26" fmla="*/ 2147483647 w 2997"/>
              <a:gd name="T27" fmla="*/ 2147483647 h 1298"/>
              <a:gd name="T28" fmla="*/ 2147483647 w 2997"/>
              <a:gd name="T29" fmla="*/ 2147483647 h 1298"/>
              <a:gd name="T30" fmla="*/ 2147483647 w 2997"/>
              <a:gd name="T31" fmla="*/ 2147483647 h 1298"/>
              <a:gd name="T32" fmla="*/ 2147483647 w 2997"/>
              <a:gd name="T33" fmla="*/ 214748364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685891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6167" y="1114177"/>
            <a:ext cx="1914502" cy="6477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355178" y="1929848"/>
            <a:ext cx="1914502" cy="79992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366140" y="2869433"/>
            <a:ext cx="1914502" cy="64770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3276600" y="514350"/>
            <a:ext cx="4267200" cy="76065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minh: 2 tam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57200" y="421568"/>
            <a:ext cx="7086600" cy="5105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>
            <a:endCxn id="102" idx="3"/>
          </p:cNvCxnSpPr>
          <p:nvPr/>
        </p:nvCxnSpPr>
        <p:spPr>
          <a:xfrm flipH="1">
            <a:off x="2280642" y="3170403"/>
            <a:ext cx="511751" cy="22880"/>
          </a:xfrm>
          <a:prstGeom prst="straightConnector1">
            <a:avLst/>
          </a:prstGeom>
          <a:ln>
            <a:solidFill>
              <a:srgbClr val="E8489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172815"/>
              </p:ext>
            </p:extLst>
          </p:nvPr>
        </p:nvGraphicFramePr>
        <p:xfrm>
          <a:off x="1295400" y="2171700"/>
          <a:ext cx="800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5" name="Equation" r:id="rId23" imgW="799920" imgH="342720" progId="Equation.DSMT4">
                  <p:embed/>
                </p:oleObj>
              </mc:Choice>
              <mc:Fallback>
                <p:oleObj name="Equation" r:id="rId23" imgW="7999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71700"/>
                        <a:ext cx="800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524010" y="2455281"/>
            <a:ext cx="2268383" cy="253912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(2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cgv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000" b="1" dirty="0" smtClean="0"/>
              <a:t>       </a:t>
            </a:r>
            <a:endParaRPr lang="en-US" sz="1000" b="1" dirty="0"/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502023"/>
              </p:ext>
            </p:extLst>
          </p:nvPr>
        </p:nvGraphicFramePr>
        <p:xfrm>
          <a:off x="392113" y="2520950"/>
          <a:ext cx="1778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6" name="Equation" r:id="rId25" imgW="177480" imgH="126720" progId="Equation.DSMT4">
                  <p:embed/>
                </p:oleObj>
              </mc:Choice>
              <mc:Fallback>
                <p:oleObj name="Equation" r:id="rId25" imgW="17748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92113" y="2520950"/>
                        <a:ext cx="1778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379393" y="1962150"/>
            <a:ext cx="1866900" cy="50269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</a:p>
          <a:p>
            <a:pPr>
              <a:spcBef>
                <a:spcPts val="800"/>
              </a:spcBef>
            </a:pP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000" dirty="0"/>
          </a:p>
        </p:txBody>
      </p:sp>
      <p:sp>
        <p:nvSpPr>
          <p:cNvPr id="55" name="Freeform 61"/>
          <p:cNvSpPr>
            <a:spLocks noChangeAspect="1"/>
          </p:cNvSpPr>
          <p:nvPr/>
        </p:nvSpPr>
        <p:spPr bwMode="auto">
          <a:xfrm>
            <a:off x="1143000" y="2571750"/>
            <a:ext cx="124466" cy="41287"/>
          </a:xfrm>
          <a:custGeom>
            <a:avLst/>
            <a:gdLst>
              <a:gd name="T0" fmla="*/ 2147483647 w 2997"/>
              <a:gd name="T1" fmla="*/ 0 h 1298"/>
              <a:gd name="T2" fmla="*/ 2147483647 w 2997"/>
              <a:gd name="T3" fmla="*/ 2147483647 h 1298"/>
              <a:gd name="T4" fmla="*/ 2147483647 w 2997"/>
              <a:gd name="T5" fmla="*/ 2147483647 h 1298"/>
              <a:gd name="T6" fmla="*/ 2147483647 w 2997"/>
              <a:gd name="T7" fmla="*/ 2147483647 h 1298"/>
              <a:gd name="T8" fmla="*/ 2147483647 w 2997"/>
              <a:gd name="T9" fmla="*/ 2147483647 h 1298"/>
              <a:gd name="T10" fmla="*/ 2147483647 w 2997"/>
              <a:gd name="T11" fmla="*/ 2147483647 h 1298"/>
              <a:gd name="T12" fmla="*/ 2147483647 w 2997"/>
              <a:gd name="T13" fmla="*/ 2147483647 h 1298"/>
              <a:gd name="T14" fmla="*/ 2147483647 w 2997"/>
              <a:gd name="T15" fmla="*/ 2147483647 h 1298"/>
              <a:gd name="T16" fmla="*/ 2147483647 w 2997"/>
              <a:gd name="T17" fmla="*/ 2147483647 h 1298"/>
              <a:gd name="T18" fmla="*/ 2147483647 w 2997"/>
              <a:gd name="T19" fmla="*/ 2147483647 h 1298"/>
              <a:gd name="T20" fmla="*/ 2147483647 w 2997"/>
              <a:gd name="T21" fmla="*/ 2147483647 h 1298"/>
              <a:gd name="T22" fmla="*/ 2147483647 w 2997"/>
              <a:gd name="T23" fmla="*/ 2147483647 h 1298"/>
              <a:gd name="T24" fmla="*/ 2147483647 w 2997"/>
              <a:gd name="T25" fmla="*/ 2147483647 h 1298"/>
              <a:gd name="T26" fmla="*/ 2147483647 w 2997"/>
              <a:gd name="T27" fmla="*/ 2147483647 h 1298"/>
              <a:gd name="T28" fmla="*/ 2147483647 w 2997"/>
              <a:gd name="T29" fmla="*/ 2147483647 h 1298"/>
              <a:gd name="T30" fmla="*/ 2147483647 w 2997"/>
              <a:gd name="T31" fmla="*/ 2147483647 h 1298"/>
              <a:gd name="T32" fmla="*/ 2147483647 w 2997"/>
              <a:gd name="T33" fmla="*/ 214748364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685891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81000" y="2831052"/>
            <a:ext cx="1866900" cy="50269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</a:p>
          <a:p>
            <a:pPr>
              <a:spcBef>
                <a:spcPts val="800"/>
              </a:spcBef>
            </a:pP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546815"/>
              </p:ext>
            </p:extLst>
          </p:nvPr>
        </p:nvGraphicFramePr>
        <p:xfrm>
          <a:off x="1314450" y="3008208"/>
          <a:ext cx="800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7" name="Equation" r:id="rId27" imgW="799920" imgH="342720" progId="Equation.DSMT4">
                  <p:embed/>
                </p:oleObj>
              </mc:Choice>
              <mc:Fallback>
                <p:oleObj name="Equation" r:id="rId27" imgW="7999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314450" y="3008208"/>
                        <a:ext cx="8001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12897" y="3287441"/>
            <a:ext cx="2268383" cy="253912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ch-cgv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000" b="1" dirty="0" smtClean="0"/>
              <a:t>       </a:t>
            </a:r>
            <a:endParaRPr lang="en-US" sz="1000" b="1" dirty="0"/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975527"/>
              </p:ext>
            </p:extLst>
          </p:nvPr>
        </p:nvGraphicFramePr>
        <p:xfrm>
          <a:off x="381000" y="3353110"/>
          <a:ext cx="1778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8" name="Equation" r:id="rId29" imgW="177480" imgH="126720" progId="Equation.DSMT4">
                  <p:embed/>
                </p:oleObj>
              </mc:Choice>
              <mc:Fallback>
                <p:oleObj name="Equation" r:id="rId29" imgW="17748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81000" y="3353110"/>
                        <a:ext cx="1778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Freeform 61"/>
          <p:cNvSpPr>
            <a:spLocks noChangeAspect="1"/>
          </p:cNvSpPr>
          <p:nvPr/>
        </p:nvSpPr>
        <p:spPr bwMode="auto">
          <a:xfrm>
            <a:off x="1131887" y="3403910"/>
            <a:ext cx="124466" cy="41287"/>
          </a:xfrm>
          <a:custGeom>
            <a:avLst/>
            <a:gdLst>
              <a:gd name="T0" fmla="*/ 2147483647 w 2997"/>
              <a:gd name="T1" fmla="*/ 0 h 1298"/>
              <a:gd name="T2" fmla="*/ 2147483647 w 2997"/>
              <a:gd name="T3" fmla="*/ 2147483647 h 1298"/>
              <a:gd name="T4" fmla="*/ 2147483647 w 2997"/>
              <a:gd name="T5" fmla="*/ 2147483647 h 1298"/>
              <a:gd name="T6" fmla="*/ 2147483647 w 2997"/>
              <a:gd name="T7" fmla="*/ 2147483647 h 1298"/>
              <a:gd name="T8" fmla="*/ 2147483647 w 2997"/>
              <a:gd name="T9" fmla="*/ 2147483647 h 1298"/>
              <a:gd name="T10" fmla="*/ 2147483647 w 2997"/>
              <a:gd name="T11" fmla="*/ 2147483647 h 1298"/>
              <a:gd name="T12" fmla="*/ 2147483647 w 2997"/>
              <a:gd name="T13" fmla="*/ 2147483647 h 1298"/>
              <a:gd name="T14" fmla="*/ 2147483647 w 2997"/>
              <a:gd name="T15" fmla="*/ 2147483647 h 1298"/>
              <a:gd name="T16" fmla="*/ 2147483647 w 2997"/>
              <a:gd name="T17" fmla="*/ 2147483647 h 1298"/>
              <a:gd name="T18" fmla="*/ 2147483647 w 2997"/>
              <a:gd name="T19" fmla="*/ 2147483647 h 1298"/>
              <a:gd name="T20" fmla="*/ 2147483647 w 2997"/>
              <a:gd name="T21" fmla="*/ 2147483647 h 1298"/>
              <a:gd name="T22" fmla="*/ 2147483647 w 2997"/>
              <a:gd name="T23" fmla="*/ 2147483647 h 1298"/>
              <a:gd name="T24" fmla="*/ 2147483647 w 2997"/>
              <a:gd name="T25" fmla="*/ 2147483647 h 1298"/>
              <a:gd name="T26" fmla="*/ 2147483647 w 2997"/>
              <a:gd name="T27" fmla="*/ 2147483647 h 1298"/>
              <a:gd name="T28" fmla="*/ 2147483647 w 2997"/>
              <a:gd name="T29" fmla="*/ 2147483647 h 1298"/>
              <a:gd name="T30" fmla="*/ 2147483647 w 2997"/>
              <a:gd name="T31" fmla="*/ 2147483647 h 1298"/>
              <a:gd name="T32" fmla="*/ 2147483647 w 2997"/>
              <a:gd name="T33" fmla="*/ 214748364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685891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04800" y="1078452"/>
            <a:ext cx="1866900" cy="47705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</a:p>
          <a:p>
            <a:pPr>
              <a:spcBef>
                <a:spcPts val="600"/>
              </a:spcBef>
            </a:pP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480341"/>
              </p:ext>
            </p:extLst>
          </p:nvPr>
        </p:nvGraphicFramePr>
        <p:xfrm>
          <a:off x="1223786" y="1316977"/>
          <a:ext cx="444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9" name="Equation" r:id="rId30" imgW="444240" imgH="203040" progId="Equation.DSMT4">
                  <p:embed/>
                </p:oleObj>
              </mc:Choice>
              <mc:Fallback>
                <p:oleObj name="Equation" r:id="rId30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223786" y="1316977"/>
                        <a:ext cx="4445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74817" y="1507965"/>
            <a:ext cx="2268383" cy="253912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000" b="1" dirty="0" smtClean="0"/>
              <a:t>       </a:t>
            </a:r>
            <a:endParaRPr lang="en-US" sz="1000" b="1" dirty="0"/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246635"/>
              </p:ext>
            </p:extLst>
          </p:nvPr>
        </p:nvGraphicFramePr>
        <p:xfrm>
          <a:off x="342920" y="1573634"/>
          <a:ext cx="1778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0" name="Equation" r:id="rId32" imgW="177480" imgH="126720" progId="Equation.DSMT4">
                  <p:embed/>
                </p:oleObj>
              </mc:Choice>
              <mc:Fallback>
                <p:oleObj name="Equation" r:id="rId32" imgW="17748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42920" y="1573634"/>
                        <a:ext cx="1778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Freeform 61"/>
          <p:cNvSpPr>
            <a:spLocks noChangeAspect="1"/>
          </p:cNvSpPr>
          <p:nvPr/>
        </p:nvSpPr>
        <p:spPr bwMode="auto">
          <a:xfrm>
            <a:off x="1093807" y="1624434"/>
            <a:ext cx="124466" cy="41287"/>
          </a:xfrm>
          <a:custGeom>
            <a:avLst/>
            <a:gdLst>
              <a:gd name="T0" fmla="*/ 2147483647 w 2997"/>
              <a:gd name="T1" fmla="*/ 0 h 1298"/>
              <a:gd name="T2" fmla="*/ 2147483647 w 2997"/>
              <a:gd name="T3" fmla="*/ 2147483647 h 1298"/>
              <a:gd name="T4" fmla="*/ 2147483647 w 2997"/>
              <a:gd name="T5" fmla="*/ 2147483647 h 1298"/>
              <a:gd name="T6" fmla="*/ 2147483647 w 2997"/>
              <a:gd name="T7" fmla="*/ 2147483647 h 1298"/>
              <a:gd name="T8" fmla="*/ 2147483647 w 2997"/>
              <a:gd name="T9" fmla="*/ 2147483647 h 1298"/>
              <a:gd name="T10" fmla="*/ 2147483647 w 2997"/>
              <a:gd name="T11" fmla="*/ 2147483647 h 1298"/>
              <a:gd name="T12" fmla="*/ 2147483647 w 2997"/>
              <a:gd name="T13" fmla="*/ 2147483647 h 1298"/>
              <a:gd name="T14" fmla="*/ 2147483647 w 2997"/>
              <a:gd name="T15" fmla="*/ 2147483647 h 1298"/>
              <a:gd name="T16" fmla="*/ 2147483647 w 2997"/>
              <a:gd name="T17" fmla="*/ 2147483647 h 1298"/>
              <a:gd name="T18" fmla="*/ 2147483647 w 2997"/>
              <a:gd name="T19" fmla="*/ 2147483647 h 1298"/>
              <a:gd name="T20" fmla="*/ 2147483647 w 2997"/>
              <a:gd name="T21" fmla="*/ 2147483647 h 1298"/>
              <a:gd name="T22" fmla="*/ 2147483647 w 2997"/>
              <a:gd name="T23" fmla="*/ 2147483647 h 1298"/>
              <a:gd name="T24" fmla="*/ 2147483647 w 2997"/>
              <a:gd name="T25" fmla="*/ 2147483647 h 1298"/>
              <a:gd name="T26" fmla="*/ 2147483647 w 2997"/>
              <a:gd name="T27" fmla="*/ 2147483647 h 1298"/>
              <a:gd name="T28" fmla="*/ 2147483647 w 2997"/>
              <a:gd name="T29" fmla="*/ 2147483647 h 1298"/>
              <a:gd name="T30" fmla="*/ 2147483647 w 2997"/>
              <a:gd name="T31" fmla="*/ 2147483647 h 1298"/>
              <a:gd name="T32" fmla="*/ 2147483647 w 2997"/>
              <a:gd name="T33" fmla="*/ 214748364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685891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H="1" flipV="1">
            <a:off x="2254176" y="2327996"/>
            <a:ext cx="538217" cy="842407"/>
          </a:xfrm>
          <a:prstGeom prst="straightConnector1">
            <a:avLst/>
          </a:prstGeom>
          <a:ln>
            <a:solidFill>
              <a:srgbClr val="E8489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2177032" y="1392246"/>
            <a:ext cx="615361" cy="1778157"/>
          </a:xfrm>
          <a:prstGeom prst="straightConnector1">
            <a:avLst/>
          </a:prstGeom>
          <a:ln>
            <a:solidFill>
              <a:srgbClr val="E8489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71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" grpId="0"/>
      <p:bldP spid="300" grpId="0"/>
      <p:bldP spid="9" grpId="0"/>
      <p:bldP spid="12" grpId="0" animBg="1"/>
      <p:bldP spid="101" grpId="0" animBg="1"/>
      <p:bldP spid="102" grpId="0" animBg="1"/>
      <p:bldP spid="103" grpId="0" animBg="1"/>
      <p:bldP spid="51" grpId="0"/>
      <p:bldP spid="54" grpId="0"/>
      <p:bldP spid="55" grpId="0" animBg="1"/>
      <p:bldP spid="56" grpId="0"/>
      <p:bldP spid="58" grpId="0"/>
      <p:bldP spid="60" grpId="0" animBg="1"/>
      <p:bldP spid="61" grpId="0"/>
      <p:bldP spid="63" grpId="0"/>
      <p:bldP spid="6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552755"/>
            <a:ext cx="7010400" cy="1963103"/>
          </a:xfrm>
          <a:prstGeom prst="horizontalScroll">
            <a:avLst/>
          </a:prstGeom>
          <a:solidFill>
            <a:srgbClr val="002060"/>
          </a:solidFill>
          <a:ln w="38100">
            <a:solidFill>
              <a:srgbClr val="E6E6E6"/>
            </a:solidFill>
          </a:ln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HƯỚNG DẪN VỀ NHÀ 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Làm</a:t>
            </a:r>
            <a:r>
              <a:rPr lang="en-US" sz="28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BT </a:t>
            </a:r>
            <a:r>
              <a:rPr lang="en-US" sz="28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từ</a:t>
            </a:r>
            <a:r>
              <a:rPr lang="en-US" sz="28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44 </a:t>
            </a:r>
            <a:r>
              <a:rPr lang="en-US" sz="28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48 (SBT – </a:t>
            </a:r>
            <a:r>
              <a:rPr lang="en-US" sz="28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trang</a:t>
            </a:r>
            <a:r>
              <a:rPr lang="en-US" sz="28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95)</a:t>
            </a:r>
          </a:p>
        </p:txBody>
      </p:sp>
    </p:spTree>
    <p:extLst>
      <p:ext uri="{BB962C8B-B14F-4D97-AF65-F5344CB8AC3E}">
        <p14:creationId xmlns:p14="http://schemas.microsoft.com/office/powerpoint/2010/main" val="21586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552755"/>
            <a:ext cx="7010400" cy="2101111"/>
          </a:xfrm>
          <a:prstGeom prst="horizontalScroll">
            <a:avLst/>
          </a:prstGeom>
          <a:solidFill>
            <a:srgbClr val="002060"/>
          </a:solidFill>
          <a:ln w="38100">
            <a:solidFill>
              <a:srgbClr val="E6E6E6"/>
            </a:solidFill>
          </a:ln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TRÂN TRỌNG CẢM ƠN 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en-US" sz="32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VÀ HẸN GẶP LẠI</a:t>
            </a:r>
          </a:p>
        </p:txBody>
      </p:sp>
    </p:spTree>
    <p:extLst>
      <p:ext uri="{BB962C8B-B14F-4D97-AF65-F5344CB8AC3E}">
        <p14:creationId xmlns:p14="http://schemas.microsoft.com/office/powerpoint/2010/main" val="131474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5232"/>
            <a:ext cx="7086600" cy="475511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Các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trường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hợp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đồng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dạng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của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đã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học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122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3562350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5613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118" y="3562351"/>
            <a:ext cx="1805192" cy="87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14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3831194"/>
            <a:ext cx="971909" cy="6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472440" y="1352550"/>
            <a:ext cx="4023360" cy="6096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ba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ba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5720" name="Picture 1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183205"/>
            <a:ext cx="971909" cy="6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722" name="Picture 12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922869"/>
            <a:ext cx="1805192" cy="8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>
          <a:xfrm>
            <a:off x="457200" y="2506124"/>
            <a:ext cx="4038600" cy="85317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và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tạo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bởi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các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cặp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,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57200" y="3943350"/>
            <a:ext cx="4419600" cy="6858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lần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lượt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5728" name="Picture 1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118" y="2252282"/>
            <a:ext cx="1805192" cy="8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729" name="Picture 12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64" y="2527288"/>
            <a:ext cx="971909" cy="6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5734051" y="1803004"/>
            <a:ext cx="1625381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endParaRPr lang="en-US" sz="12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336706"/>
              </p:ext>
            </p:extLst>
          </p:nvPr>
        </p:nvGraphicFramePr>
        <p:xfrm>
          <a:off x="7239000" y="1733551"/>
          <a:ext cx="1460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37" name="Equation" r:id="rId10" imgW="1460160" imgH="406080" progId="Equation.DSMT4">
                  <p:embed/>
                </p:oleObj>
              </mc:Choice>
              <mc:Fallback>
                <p:oleObj name="Equation" r:id="rId10" imgW="1460160" imgH="40608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733551"/>
                        <a:ext cx="14605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5575300" y="3098945"/>
            <a:ext cx="2856488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endParaRPr lang="en-US" sz="12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525571"/>
              </p:ext>
            </p:extLst>
          </p:nvPr>
        </p:nvGraphicFramePr>
        <p:xfrm>
          <a:off x="7080250" y="30289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38" name="Equation" r:id="rId12" imgW="939600" imgH="406080" progId="Equation.DSMT4">
                  <p:embed/>
                </p:oleObj>
              </mc:Choice>
              <mc:Fallback>
                <p:oleObj name="Equation" r:id="rId12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0" y="30289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5867400" y="4352152"/>
            <a:ext cx="2279407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2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364302"/>
              </p:ext>
            </p:extLst>
          </p:nvPr>
        </p:nvGraphicFramePr>
        <p:xfrm>
          <a:off x="7340381" y="4352152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39" name="Equation" r:id="rId14" imgW="482400" imgH="215640" progId="Equation.DSMT4">
                  <p:embed/>
                </p:oleObj>
              </mc:Choice>
              <mc:Fallback>
                <p:oleObj name="Equation" r:id="rId14" imgW="482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0381" y="4352152"/>
                        <a:ext cx="482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372908"/>
              </p:ext>
            </p:extLst>
          </p:nvPr>
        </p:nvGraphicFramePr>
        <p:xfrm>
          <a:off x="8223250" y="3092451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40" name="Equation" r:id="rId16" imgW="482400" imgH="215640" progId="Equation.DSMT4">
                  <p:embed/>
                </p:oleObj>
              </mc:Choice>
              <mc:Fallback>
                <p:oleObj name="Equation" r:id="rId16" imgW="4824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223250" y="3092451"/>
                        <a:ext cx="4826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41232"/>
              </p:ext>
            </p:extLst>
          </p:nvPr>
        </p:nvGraphicFramePr>
        <p:xfrm>
          <a:off x="8012469" y="4352152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41" name="Equation" r:id="rId18" imgW="482400" imgH="215640" progId="Equation.DSMT4">
                  <p:embed/>
                </p:oleObj>
              </mc:Choice>
              <mc:Fallback>
                <p:oleObj name="Equation" r:id="rId18" imgW="4824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012469" y="4352152"/>
                        <a:ext cx="4826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978835" y="2080003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c.c.c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30" name="Freeform 61"/>
          <p:cNvSpPr>
            <a:spLocks noChangeAspect="1"/>
          </p:cNvSpPr>
          <p:nvPr/>
        </p:nvSpPr>
        <p:spPr bwMode="auto">
          <a:xfrm>
            <a:off x="6688913" y="2188771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67592"/>
              </p:ext>
            </p:extLst>
          </p:nvPr>
        </p:nvGraphicFramePr>
        <p:xfrm>
          <a:off x="5834217" y="2177314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42" name="Equation" r:id="rId20" imgW="203040" imgH="139680" progId="Equation.DSMT4">
                  <p:embed/>
                </p:oleObj>
              </mc:Choice>
              <mc:Fallback>
                <p:oleObj name="Equation" r:id="rId20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834217" y="2177314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808818" y="3375944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32" name="Freeform 61"/>
          <p:cNvSpPr>
            <a:spLocks noChangeAspect="1"/>
          </p:cNvSpPr>
          <p:nvPr/>
        </p:nvSpPr>
        <p:spPr bwMode="auto">
          <a:xfrm>
            <a:off x="6518896" y="3484711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973999"/>
              </p:ext>
            </p:extLst>
          </p:nvPr>
        </p:nvGraphicFramePr>
        <p:xfrm>
          <a:off x="5664201" y="3473256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43" name="Equation" r:id="rId22" imgW="203040" imgH="139680" progId="Equation.DSMT4">
                  <p:embed/>
                </p:oleObj>
              </mc:Choice>
              <mc:Fallback>
                <p:oleObj name="Equation" r:id="rId22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664201" y="3473256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088218" y="4552951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35" name="Freeform 61"/>
          <p:cNvSpPr>
            <a:spLocks noChangeAspect="1"/>
          </p:cNvSpPr>
          <p:nvPr/>
        </p:nvSpPr>
        <p:spPr bwMode="auto">
          <a:xfrm>
            <a:off x="6798296" y="4661719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493132"/>
              </p:ext>
            </p:extLst>
          </p:nvPr>
        </p:nvGraphicFramePr>
        <p:xfrm>
          <a:off x="5943600" y="4650262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44" name="Equation" r:id="rId23" imgW="203040" imgH="139680" progId="Equation.DSMT4">
                  <p:embed/>
                </p:oleObj>
              </mc:Choice>
              <mc:Fallback>
                <p:oleObj name="Equation" r:id="rId23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943600" y="4650262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55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7" grpId="0"/>
      <p:bldP spid="18" grpId="0"/>
      <p:bldP spid="29" grpId="0" animBg="1"/>
      <p:bldP spid="38" grpId="0" animBg="1"/>
      <p:bldP spid="42" grpId="0" animBg="1"/>
      <p:bldP spid="21" grpId="0"/>
      <p:bldP spid="24" grpId="0"/>
      <p:bldP spid="26" grpId="0"/>
      <p:bldP spid="23" grpId="0"/>
      <p:bldP spid="30" grpId="0" animBg="1"/>
      <p:bldP spid="31" grpId="0"/>
      <p:bldP spid="32" grpId="0" animBg="1"/>
      <p:bldP spid="34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Khi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là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514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3562350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72440" y="1352550"/>
            <a:ext cx="4023360" cy="8382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7200" y="2724151"/>
            <a:ext cx="4038600" cy="635144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57200" y="3943350"/>
            <a:ext cx="4419600" cy="6858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18320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92286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4" y="251592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225558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3" y="383184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35623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79914"/>
              </p:ext>
            </p:extLst>
          </p:nvPr>
        </p:nvGraphicFramePr>
        <p:xfrm>
          <a:off x="5168901" y="496037"/>
          <a:ext cx="168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11" name="Equation" r:id="rId8" imgW="1688760" imgH="419040" progId="Equation.DSMT4">
                  <p:embed/>
                </p:oleObj>
              </mc:Choice>
              <mc:Fallback>
                <p:oleObj name="Equation" r:id="rId8" imgW="1688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68901" y="496037"/>
                        <a:ext cx="168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6721654" y="1636734"/>
            <a:ext cx="184731" cy="70788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5085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Khi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là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514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3562350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72440" y="1352550"/>
            <a:ext cx="4023360" cy="8382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7200" y="2724151"/>
            <a:ext cx="4038600" cy="635144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81000" y="3943350"/>
            <a:ext cx="4495800" cy="6858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18320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92286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4" y="251592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225558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3" y="383184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35623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5791200" y="4352152"/>
            <a:ext cx="2433295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hoặc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663050"/>
              </p:ext>
            </p:extLst>
          </p:nvPr>
        </p:nvGraphicFramePr>
        <p:xfrm>
          <a:off x="7264400" y="4352926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36" name="Equation" r:id="rId8" imgW="482400" imgH="215640" progId="Equation.DSMT4">
                  <p:embed/>
                </p:oleObj>
              </mc:Choice>
              <mc:Fallback>
                <p:oleObj name="Equation" r:id="rId8" imgW="482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400" y="4352926"/>
                        <a:ext cx="482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201878"/>
              </p:ext>
            </p:extLst>
          </p:nvPr>
        </p:nvGraphicFramePr>
        <p:xfrm>
          <a:off x="8115300" y="4357300"/>
          <a:ext cx="482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37" name="Equation" r:id="rId10" imgW="482400" imgH="228600" progId="Equation.DSMT4">
                  <p:embed/>
                </p:oleObj>
              </mc:Choice>
              <mc:Fallback>
                <p:oleObj name="Equation" r:id="rId10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4357300"/>
                        <a:ext cx="482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827051"/>
              </p:ext>
            </p:extLst>
          </p:nvPr>
        </p:nvGraphicFramePr>
        <p:xfrm>
          <a:off x="5168901" y="496037"/>
          <a:ext cx="168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38" name="Equation" r:id="rId12" imgW="1688760" imgH="419040" progId="Equation.DSMT4">
                  <p:embed/>
                </p:oleObj>
              </mc:Choice>
              <mc:Fallback>
                <p:oleObj name="Equation" r:id="rId12" imgW="1688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168901" y="496037"/>
                        <a:ext cx="168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012018" y="4552951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20" name="Freeform 61"/>
          <p:cNvSpPr>
            <a:spLocks noChangeAspect="1"/>
          </p:cNvSpPr>
          <p:nvPr/>
        </p:nvSpPr>
        <p:spPr bwMode="auto">
          <a:xfrm>
            <a:off x="6705601" y="4661719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052892"/>
              </p:ext>
            </p:extLst>
          </p:nvPr>
        </p:nvGraphicFramePr>
        <p:xfrm>
          <a:off x="5867401" y="4650262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39" name="Equation" r:id="rId14" imgW="203040" imgH="139680" progId="Equation.DSMT4">
                  <p:embed/>
                </p:oleObj>
              </mc:Choice>
              <mc:Fallback>
                <p:oleObj name="Equation" r:id="rId14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867401" y="4650262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79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Khi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là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514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3562350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72440" y="1352550"/>
            <a:ext cx="4023360" cy="8382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81000" y="2724151"/>
            <a:ext cx="4114800" cy="76056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18320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92286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4" y="251592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225558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3" y="383184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35623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889034"/>
              </p:ext>
            </p:extLst>
          </p:nvPr>
        </p:nvGraphicFramePr>
        <p:xfrm>
          <a:off x="5168901" y="496037"/>
          <a:ext cx="168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03" name="Equation" r:id="rId8" imgW="1688760" imgH="419040" progId="Equation.DSMT4">
                  <p:embed/>
                </p:oleObj>
              </mc:Choice>
              <mc:Fallback>
                <p:oleObj name="Equation" r:id="rId8" imgW="1688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68901" y="496037"/>
                        <a:ext cx="168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5984202" y="3098945"/>
            <a:ext cx="2702599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140864"/>
              </p:ext>
            </p:extLst>
          </p:nvPr>
        </p:nvGraphicFramePr>
        <p:xfrm>
          <a:off x="7489151" y="30289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04" name="Equation" r:id="rId10" imgW="939600" imgH="406080" progId="Equation.DSMT4">
                  <p:embed/>
                </p:oleObj>
              </mc:Choice>
              <mc:Fallback>
                <p:oleObj name="Equation" r:id="rId10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151" y="30289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381000" y="3943350"/>
            <a:ext cx="4495800" cy="6858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1200" y="4352152"/>
            <a:ext cx="2433295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hoặc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924090"/>
              </p:ext>
            </p:extLst>
          </p:nvPr>
        </p:nvGraphicFramePr>
        <p:xfrm>
          <a:off x="7264400" y="4352926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05" name="Equation" r:id="rId12" imgW="482400" imgH="215640" progId="Equation.DSMT4">
                  <p:embed/>
                </p:oleObj>
              </mc:Choice>
              <mc:Fallback>
                <p:oleObj name="Equation" r:id="rId12" imgW="482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400" y="4352926"/>
                        <a:ext cx="482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294512"/>
              </p:ext>
            </p:extLst>
          </p:nvPr>
        </p:nvGraphicFramePr>
        <p:xfrm>
          <a:off x="8115300" y="4357300"/>
          <a:ext cx="482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06" name="Equation" r:id="rId14" imgW="482400" imgH="228600" progId="Equation.DSMT4">
                  <p:embed/>
                </p:oleObj>
              </mc:Choice>
              <mc:Fallback>
                <p:oleObj name="Equation" r:id="rId14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4357300"/>
                        <a:ext cx="482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012018" y="4552951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37" name="Freeform 61"/>
          <p:cNvSpPr>
            <a:spLocks noChangeAspect="1"/>
          </p:cNvSpPr>
          <p:nvPr/>
        </p:nvSpPr>
        <p:spPr bwMode="auto">
          <a:xfrm>
            <a:off x="6705601" y="4661719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402216"/>
              </p:ext>
            </p:extLst>
          </p:nvPr>
        </p:nvGraphicFramePr>
        <p:xfrm>
          <a:off x="5867401" y="4650262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07" name="Equation" r:id="rId16" imgW="203040" imgH="139680" progId="Equation.DSMT4">
                  <p:embed/>
                </p:oleObj>
              </mc:Choice>
              <mc:Fallback>
                <p:oleObj name="Equation" r:id="rId16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867401" y="4650262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189818" y="3375944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44" name="Freeform 61"/>
          <p:cNvSpPr>
            <a:spLocks noChangeAspect="1"/>
          </p:cNvSpPr>
          <p:nvPr/>
        </p:nvSpPr>
        <p:spPr bwMode="auto">
          <a:xfrm>
            <a:off x="6899896" y="3484711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524693"/>
              </p:ext>
            </p:extLst>
          </p:nvPr>
        </p:nvGraphicFramePr>
        <p:xfrm>
          <a:off x="6045201" y="3473256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08" name="Equation" r:id="rId18" imgW="203040" imgH="139680" progId="Equation.DSMT4">
                  <p:embed/>
                </p:oleObj>
              </mc:Choice>
              <mc:Fallback>
                <p:oleObj name="Equation" r:id="rId18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45201" y="3473256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606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Khi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là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514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3562350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81000" y="2724151"/>
            <a:ext cx="4114800" cy="76056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18320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92286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4" y="251592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225558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3" y="383184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35623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629547"/>
              </p:ext>
            </p:extLst>
          </p:nvPr>
        </p:nvGraphicFramePr>
        <p:xfrm>
          <a:off x="5168901" y="496037"/>
          <a:ext cx="168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0" name="Equation" r:id="rId8" imgW="1688760" imgH="419040" progId="Equation.DSMT4">
                  <p:embed/>
                </p:oleObj>
              </mc:Choice>
              <mc:Fallback>
                <p:oleObj name="Equation" r:id="rId8" imgW="1688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68901" y="496037"/>
                        <a:ext cx="168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5984202" y="3098945"/>
            <a:ext cx="2702599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141450"/>
              </p:ext>
            </p:extLst>
          </p:nvPr>
        </p:nvGraphicFramePr>
        <p:xfrm>
          <a:off x="7489151" y="30289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1" name="Equation" r:id="rId10" imgW="939600" imgH="406080" progId="Equation.DSMT4">
                  <p:embed/>
                </p:oleObj>
              </mc:Choice>
              <mc:Fallback>
                <p:oleObj name="Equation" r:id="rId10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151" y="30289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381000" y="3943350"/>
            <a:ext cx="4495800" cy="6858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1200" y="4352152"/>
            <a:ext cx="2433295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hoặc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34177"/>
              </p:ext>
            </p:extLst>
          </p:nvPr>
        </p:nvGraphicFramePr>
        <p:xfrm>
          <a:off x="7264400" y="4352926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2" name="Equation" r:id="rId12" imgW="482400" imgH="215640" progId="Equation.DSMT4">
                  <p:embed/>
                </p:oleObj>
              </mc:Choice>
              <mc:Fallback>
                <p:oleObj name="Equation" r:id="rId12" imgW="482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400" y="4352926"/>
                        <a:ext cx="482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84113"/>
              </p:ext>
            </p:extLst>
          </p:nvPr>
        </p:nvGraphicFramePr>
        <p:xfrm>
          <a:off x="8115300" y="4357300"/>
          <a:ext cx="482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3" name="Equation" r:id="rId14" imgW="482400" imgH="228600" progId="Equation.DSMT4">
                  <p:embed/>
                </p:oleObj>
              </mc:Choice>
              <mc:Fallback>
                <p:oleObj name="Equation" r:id="rId14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4357300"/>
                        <a:ext cx="482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012018" y="4552951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37" name="Freeform 61"/>
          <p:cNvSpPr>
            <a:spLocks noChangeAspect="1"/>
          </p:cNvSpPr>
          <p:nvPr/>
        </p:nvSpPr>
        <p:spPr bwMode="auto">
          <a:xfrm>
            <a:off x="6705601" y="4661719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829148"/>
              </p:ext>
            </p:extLst>
          </p:nvPr>
        </p:nvGraphicFramePr>
        <p:xfrm>
          <a:off x="5867401" y="4650262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4" name="Equation" r:id="rId16" imgW="203040" imgH="139680" progId="Equation.DSMT4">
                  <p:embed/>
                </p:oleObj>
              </mc:Choice>
              <mc:Fallback>
                <p:oleObj name="Equation" r:id="rId16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867401" y="4650262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189818" y="3375944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44" name="Freeform 61"/>
          <p:cNvSpPr>
            <a:spLocks noChangeAspect="1"/>
          </p:cNvSpPr>
          <p:nvPr/>
        </p:nvSpPr>
        <p:spPr bwMode="auto">
          <a:xfrm>
            <a:off x="6899896" y="3484711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365081"/>
              </p:ext>
            </p:extLst>
          </p:nvPr>
        </p:nvGraphicFramePr>
        <p:xfrm>
          <a:off x="6045201" y="3473256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5" name="Equation" r:id="rId18" imgW="203040" imgH="139680" progId="Equation.DSMT4">
                  <p:embed/>
                </p:oleObj>
              </mc:Choice>
              <mc:Fallback>
                <p:oleObj name="Equation" r:id="rId18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45201" y="3473256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472440" y="1352550"/>
            <a:ext cx="4023360" cy="8382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721655" y="1636734"/>
            <a:ext cx="441146" cy="707886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4576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Khi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là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51486"/>
            <a:ext cx="50292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i="1" dirty="0" err="1">
                <a:solidFill>
                  <a:srgbClr val="FFFF00"/>
                </a:solidFill>
              </a:rPr>
              <a:t>Chứng</a:t>
            </a:r>
            <a:r>
              <a:rPr lang="en-US" sz="1400" b="1" i="1" dirty="0">
                <a:solidFill>
                  <a:srgbClr val="FFFF00"/>
                </a:solidFill>
              </a:rPr>
              <a:t> minh: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400" b="1" i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2793763"/>
            <a:ext cx="48768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err="1">
                <a:solidFill>
                  <a:srgbClr val="FFFF00"/>
                </a:solidFill>
              </a:rPr>
              <a:t>Cụ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thể</a:t>
            </a:r>
            <a:r>
              <a:rPr lang="en-US" sz="1400" b="1" dirty="0">
                <a:solidFill>
                  <a:srgbClr val="FFFFFF"/>
                </a:solidFill>
              </a:rPr>
              <a:t>, </a:t>
            </a:r>
            <a:r>
              <a:rPr lang="en-US" sz="1400" b="1" dirty="0" err="1">
                <a:solidFill>
                  <a:srgbClr val="FFFFFF"/>
                </a:solidFill>
              </a:rPr>
              <a:t>với</a:t>
            </a:r>
            <a:r>
              <a:rPr lang="en-US" sz="1400" b="1" dirty="0">
                <a:solidFill>
                  <a:srgbClr val="FFFFFF"/>
                </a:solidFill>
              </a:rPr>
              <a:t>                         , ta </a:t>
            </a:r>
            <a:r>
              <a:rPr lang="en-US" sz="1400" b="1" dirty="0" err="1">
                <a:solidFill>
                  <a:srgbClr val="FFFFFF"/>
                </a:solidFill>
              </a:rPr>
              <a:t>suy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ra</a:t>
            </a:r>
            <a:r>
              <a:rPr lang="en-US" sz="1400" b="1" dirty="0">
                <a:solidFill>
                  <a:srgbClr val="FFFFFF"/>
                </a:solidFill>
              </a:rPr>
              <a:t>: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72440" y="1352550"/>
            <a:ext cx="4023360" cy="8382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18320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92286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990157"/>
              </p:ext>
            </p:extLst>
          </p:nvPr>
        </p:nvGraphicFramePr>
        <p:xfrm>
          <a:off x="5168901" y="496037"/>
          <a:ext cx="168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9" name="Equation" r:id="rId6" imgW="1688760" imgH="419040" progId="Equation.DSMT4">
                  <p:embed/>
                </p:oleObj>
              </mc:Choice>
              <mc:Fallback>
                <p:oleObj name="Equation" r:id="rId6" imgW="1688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68901" y="496037"/>
                        <a:ext cx="168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5984202" y="1879745"/>
            <a:ext cx="2702599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792598"/>
              </p:ext>
            </p:extLst>
          </p:nvPr>
        </p:nvGraphicFramePr>
        <p:xfrm>
          <a:off x="7489151" y="18097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0" name="Equation" r:id="rId8" imgW="939600" imgH="406080" progId="Equation.DSMT4">
                  <p:embed/>
                </p:oleObj>
              </mc:Choice>
              <mc:Fallback>
                <p:oleObj name="Equation" r:id="rId8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151" y="18097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Freeform 61"/>
          <p:cNvSpPr>
            <a:spLocks noChangeAspect="1"/>
          </p:cNvSpPr>
          <p:nvPr/>
        </p:nvSpPr>
        <p:spPr bwMode="auto">
          <a:xfrm>
            <a:off x="2278403" y="2488647"/>
            <a:ext cx="188005" cy="8310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861944"/>
              </p:ext>
            </p:extLst>
          </p:nvPr>
        </p:nvGraphicFramePr>
        <p:xfrm>
          <a:off x="1425007" y="2735404"/>
          <a:ext cx="1054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1" name="Equation" r:id="rId10" imgW="1054080" imgH="444240" progId="Equation.DSMT4">
                  <p:embed/>
                </p:oleObj>
              </mc:Choice>
              <mc:Fallback>
                <p:oleObj name="Equation" r:id="rId10" imgW="10540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25007" y="2735404"/>
                        <a:ext cx="1054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4572000" y="2434590"/>
            <a:ext cx="0" cy="219456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447819"/>
              </p:ext>
            </p:extLst>
          </p:nvPr>
        </p:nvGraphicFramePr>
        <p:xfrm>
          <a:off x="3314700" y="2722704"/>
          <a:ext cx="1257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2" name="Equation" r:id="rId12" imgW="1257120" imgH="469800" progId="Equation.DSMT4">
                  <p:embed/>
                </p:oleObj>
              </mc:Choice>
              <mc:Fallback>
                <p:oleObj name="Equation" r:id="rId12" imgW="12571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14700" y="2722704"/>
                        <a:ext cx="12573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57200" y="3257550"/>
            <a:ext cx="48768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Theo </a:t>
            </a:r>
            <a:r>
              <a:rPr lang="en-US" sz="1400" b="1" dirty="0" err="1">
                <a:solidFill>
                  <a:srgbClr val="FFFFFF"/>
                </a:solidFill>
              </a:rPr>
              <a:t>tính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chất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của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dãy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tỉ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số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bằng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nhau</a:t>
            </a:r>
            <a:r>
              <a:rPr lang="en-US" sz="1400" b="1" dirty="0">
                <a:solidFill>
                  <a:srgbClr val="FFFFFF"/>
                </a:solidFill>
              </a:rPr>
              <a:t>, ta </a:t>
            </a:r>
            <a:r>
              <a:rPr lang="en-US" sz="1400" b="1" dirty="0" err="1">
                <a:solidFill>
                  <a:srgbClr val="FFFFFF"/>
                </a:solidFill>
              </a:rPr>
              <a:t>có</a:t>
            </a:r>
            <a:r>
              <a:rPr lang="en-US" sz="1400" b="1" dirty="0">
                <a:solidFill>
                  <a:srgbClr val="FFFFFF"/>
                </a:solidFill>
              </a:rPr>
              <a:t>: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625927"/>
              </p:ext>
            </p:extLst>
          </p:nvPr>
        </p:nvGraphicFramePr>
        <p:xfrm>
          <a:off x="1143000" y="3625851"/>
          <a:ext cx="2514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3" name="Equation" r:id="rId14" imgW="2514600" imgH="469800" progId="Equation.DSMT4">
                  <p:embed/>
                </p:oleObj>
              </mc:Choice>
              <mc:Fallback>
                <p:oleObj name="Equation" r:id="rId14" imgW="25146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43000" y="3625851"/>
                        <a:ext cx="25146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4648200" y="2350781"/>
            <a:ext cx="48768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Ta </a:t>
            </a:r>
            <a:r>
              <a:rPr lang="en-US" sz="1400" b="1" dirty="0" err="1">
                <a:solidFill>
                  <a:srgbClr val="FFFFFF"/>
                </a:solidFill>
              </a:rPr>
              <a:t>lại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có</a:t>
            </a:r>
            <a:r>
              <a:rPr lang="en-US" sz="1400" b="1" dirty="0">
                <a:solidFill>
                  <a:srgbClr val="FFFFFF"/>
                </a:solidFill>
              </a:rPr>
              <a:t>: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262273"/>
              </p:ext>
            </p:extLst>
          </p:nvPr>
        </p:nvGraphicFramePr>
        <p:xfrm>
          <a:off x="5486400" y="2384899"/>
          <a:ext cx="1727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4" name="Equation" r:id="rId16" imgW="1726920" imgH="228600" progId="Equation.DSMT4">
                  <p:embed/>
                </p:oleObj>
              </mc:Choice>
              <mc:Fallback>
                <p:oleObj name="Equation" r:id="rId16" imgW="1726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486400" y="2384899"/>
                        <a:ext cx="17272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648200" y="2777370"/>
            <a:ext cx="40386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</a:rPr>
              <a:t>và</a:t>
            </a:r>
            <a:r>
              <a:rPr lang="en-US" sz="1400" b="1" dirty="0">
                <a:solidFill>
                  <a:srgbClr val="FFFFFF"/>
                </a:solidFill>
              </a:rPr>
              <a:t>                                 (</a:t>
            </a:r>
            <a:r>
              <a:rPr lang="en-US" sz="1400" b="1" dirty="0" err="1">
                <a:solidFill>
                  <a:srgbClr val="FFFFFF"/>
                </a:solidFill>
              </a:rPr>
              <a:t>suy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ra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từ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Định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lí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Py</a:t>
            </a:r>
            <a:r>
              <a:rPr lang="en-US" sz="1400" b="1" dirty="0">
                <a:solidFill>
                  <a:srgbClr val="FFFFFF"/>
                </a:solidFill>
              </a:rPr>
              <a:t>-ta-go).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548818"/>
              </p:ext>
            </p:extLst>
          </p:nvPr>
        </p:nvGraphicFramePr>
        <p:xfrm>
          <a:off x="4940300" y="2809120"/>
          <a:ext cx="1384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5" name="Equation" r:id="rId18" imgW="1384200" imgH="228600" progId="Equation.DSMT4">
                  <p:embed/>
                </p:oleObj>
              </mc:Choice>
              <mc:Fallback>
                <p:oleObj name="Equation" r:id="rId18" imgW="1384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940300" y="2809120"/>
                        <a:ext cx="13843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4648200" y="3260725"/>
            <a:ext cx="29718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Do </a:t>
            </a:r>
            <a:r>
              <a:rPr lang="en-US" sz="1400" b="1" dirty="0" err="1">
                <a:solidFill>
                  <a:srgbClr val="FFFFFF"/>
                </a:solidFill>
              </a:rPr>
              <a:t>đó</a:t>
            </a:r>
            <a:r>
              <a:rPr lang="en-US" sz="1400" b="1" dirty="0">
                <a:solidFill>
                  <a:srgbClr val="FFFFFF"/>
                </a:solidFill>
              </a:rPr>
              <a:t>:  </a:t>
            </a:r>
            <a:endParaRPr lang="en-US" sz="1400" b="1" dirty="0">
              <a:solidFill>
                <a:srgbClr val="FFFF00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2163"/>
              </p:ext>
            </p:extLst>
          </p:nvPr>
        </p:nvGraphicFramePr>
        <p:xfrm>
          <a:off x="5334000" y="3168650"/>
          <a:ext cx="1917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6" name="Equation" r:id="rId20" imgW="1917360" imgH="469800" progId="Equation.DSMT4">
                  <p:embed/>
                </p:oleObj>
              </mc:Choice>
              <mc:Fallback>
                <p:oleObj name="Equation" r:id="rId20" imgW="19173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334000" y="3168650"/>
                        <a:ext cx="19177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713451"/>
              </p:ext>
            </p:extLst>
          </p:nvPr>
        </p:nvGraphicFramePr>
        <p:xfrm>
          <a:off x="4711700" y="3803650"/>
          <a:ext cx="191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7" name="Equation" r:id="rId22" imgW="1917360" imgH="444240" progId="Equation.DSMT4">
                  <p:embed/>
                </p:oleObj>
              </mc:Choice>
              <mc:Fallback>
                <p:oleObj name="Equation" r:id="rId22" imgW="19173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711700" y="3803650"/>
                        <a:ext cx="1917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622800" y="4320420"/>
            <a:ext cx="2895600" cy="33238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 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14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c.c.c</a:t>
            </a:r>
            <a:r>
              <a:rPr lang="en-US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en-US" sz="1400" b="1" i="1" dirty="0">
              <a:solidFill>
                <a:srgbClr val="FFFF00"/>
              </a:solidFill>
            </a:endParaRPr>
          </a:p>
        </p:txBody>
      </p:sp>
      <p:sp>
        <p:nvSpPr>
          <p:cNvPr id="51" name="Freeform 61"/>
          <p:cNvSpPr>
            <a:spLocks noChangeAspect="1"/>
          </p:cNvSpPr>
          <p:nvPr/>
        </p:nvSpPr>
        <p:spPr bwMode="auto">
          <a:xfrm>
            <a:off x="5785444" y="4440382"/>
            <a:ext cx="198757" cy="87857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41" grpId="0" animBg="1"/>
      <p:bldP spid="44" grpId="0"/>
      <p:bldP spid="45" grpId="0"/>
      <p:bldP spid="46" grpId="0"/>
      <p:bldP spid="48" grpId="0"/>
      <p:bldP spid="49" grpId="0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96038"/>
            <a:ext cx="7086600" cy="475513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b="1" dirty="0" err="1">
                <a:solidFill>
                  <a:schemeClr val="bg1"/>
                </a:solidFill>
              </a:rPr>
              <a:t>Khi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là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hai</a:t>
            </a:r>
            <a:r>
              <a:rPr lang="en-US" sz="2200" b="1" dirty="0">
                <a:solidFill>
                  <a:schemeClr val="bg1"/>
                </a:solidFill>
              </a:rPr>
              <a:t> tam </a:t>
            </a:r>
            <a:r>
              <a:rPr lang="en-US" sz="2200" b="1" dirty="0" err="1">
                <a:solidFill>
                  <a:schemeClr val="bg1"/>
                </a:solidFill>
              </a:rPr>
              <a:t>giác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vuông</a:t>
            </a: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9798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c.c.c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51487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cạnh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c.g.c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3562350"/>
            <a:ext cx="4876800" cy="401635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– </a:t>
            </a:r>
            <a:r>
              <a:rPr lang="en-US" b="1" dirty="0" err="1" smtClean="0">
                <a:solidFill>
                  <a:srgbClr val="FFFF00"/>
                </a:solidFill>
              </a:rPr>
              <a:t>góc</a:t>
            </a:r>
            <a:r>
              <a:rPr lang="en-US" b="1" dirty="0" smtClean="0">
                <a:solidFill>
                  <a:srgbClr val="FFFF00"/>
                </a:solidFill>
              </a:rPr>
              <a:t> (</a:t>
            </a:r>
            <a:r>
              <a:rPr lang="en-US" b="1" dirty="0" err="1" smtClean="0">
                <a:solidFill>
                  <a:srgbClr val="FFFF00"/>
                </a:solidFill>
              </a:rPr>
              <a:t>g.g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81000" y="2724151"/>
            <a:ext cx="4114800" cy="76056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hai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18320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079" y="92286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4" y="2515925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2255589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03" y="3831846"/>
            <a:ext cx="881269" cy="6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82" y="3562350"/>
            <a:ext cx="1533271" cy="92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102776"/>
              </p:ext>
            </p:extLst>
          </p:nvPr>
        </p:nvGraphicFramePr>
        <p:xfrm>
          <a:off x="5168901" y="496037"/>
          <a:ext cx="168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2" name="Equation" r:id="rId8" imgW="1688760" imgH="419040" progId="Equation.DSMT4">
                  <p:embed/>
                </p:oleObj>
              </mc:Choice>
              <mc:Fallback>
                <p:oleObj name="Equation" r:id="rId8" imgW="1688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68901" y="496037"/>
                        <a:ext cx="16891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5984202" y="3098945"/>
            <a:ext cx="2702599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01153"/>
              </p:ext>
            </p:extLst>
          </p:nvPr>
        </p:nvGraphicFramePr>
        <p:xfrm>
          <a:off x="7489151" y="30289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3" name="Equation" r:id="rId10" imgW="939600" imgH="406080" progId="Equation.DSMT4">
                  <p:embed/>
                </p:oleObj>
              </mc:Choice>
              <mc:Fallback>
                <p:oleObj name="Equation" r:id="rId10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151" y="30289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381000" y="3943350"/>
            <a:ext cx="4495800" cy="685800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bằng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nhọn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nhau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1200" y="4352152"/>
            <a:ext cx="2433295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hoặc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1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619490"/>
              </p:ext>
            </p:extLst>
          </p:nvPr>
        </p:nvGraphicFramePr>
        <p:xfrm>
          <a:off x="7264400" y="4352926"/>
          <a:ext cx="482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4" name="Equation" r:id="rId12" imgW="482400" imgH="215640" progId="Equation.DSMT4">
                  <p:embed/>
                </p:oleObj>
              </mc:Choice>
              <mc:Fallback>
                <p:oleObj name="Equation" r:id="rId12" imgW="482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400" y="4352926"/>
                        <a:ext cx="482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899126"/>
              </p:ext>
            </p:extLst>
          </p:nvPr>
        </p:nvGraphicFramePr>
        <p:xfrm>
          <a:off x="8115300" y="4357300"/>
          <a:ext cx="482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5" name="Equation" r:id="rId14" imgW="482400" imgH="228600" progId="Equation.DSMT4">
                  <p:embed/>
                </p:oleObj>
              </mc:Choice>
              <mc:Fallback>
                <p:oleObj name="Equation" r:id="rId14" imgW="482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4357300"/>
                        <a:ext cx="482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012018" y="4552951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g.g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37" name="Freeform 61"/>
          <p:cNvSpPr>
            <a:spLocks noChangeAspect="1"/>
          </p:cNvSpPr>
          <p:nvPr/>
        </p:nvSpPr>
        <p:spPr bwMode="auto">
          <a:xfrm>
            <a:off x="6705601" y="4661719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902303"/>
              </p:ext>
            </p:extLst>
          </p:nvPr>
        </p:nvGraphicFramePr>
        <p:xfrm>
          <a:off x="5867401" y="4650262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6" name="Equation" r:id="rId16" imgW="203040" imgH="139680" progId="Equation.DSMT4">
                  <p:embed/>
                </p:oleObj>
              </mc:Choice>
              <mc:Fallback>
                <p:oleObj name="Equation" r:id="rId16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867401" y="4650262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189818" y="3375944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c.g.c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44" name="Freeform 61"/>
          <p:cNvSpPr>
            <a:spLocks noChangeAspect="1"/>
          </p:cNvSpPr>
          <p:nvPr/>
        </p:nvSpPr>
        <p:spPr bwMode="auto">
          <a:xfrm>
            <a:off x="6899896" y="3484711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622413"/>
              </p:ext>
            </p:extLst>
          </p:nvPr>
        </p:nvGraphicFramePr>
        <p:xfrm>
          <a:off x="6045201" y="3473256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7" name="Equation" r:id="rId18" imgW="203040" imgH="139680" progId="Equation.DSMT4">
                  <p:embed/>
                </p:oleObj>
              </mc:Choice>
              <mc:Fallback>
                <p:oleObj name="Equation" r:id="rId18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45201" y="3473256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ounded Rectangle 28"/>
          <p:cNvSpPr/>
          <p:nvPr/>
        </p:nvSpPr>
        <p:spPr>
          <a:xfrm>
            <a:off x="472440" y="1352549"/>
            <a:ext cx="4023360" cy="894615"/>
          </a:xfrm>
          <a:prstGeom prst="roundRect">
            <a:avLst/>
          </a:prstGeom>
          <a:noFill/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just"/>
            <a:r>
              <a:rPr lang="en-US" sz="1400" b="1" dirty="0" err="1">
                <a:solidFill>
                  <a:schemeClr val="bg1"/>
                </a:solidFill>
              </a:rPr>
              <a:t>Nếu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huyền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và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này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lần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lượt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tỉ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lệ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với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huyền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và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một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cạnh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góc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rgbClr val="FFFF00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của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rgbClr val="FFFF00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kia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thì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hai</a:t>
            </a:r>
            <a:r>
              <a:rPr lang="en-US" sz="1400" b="1" dirty="0">
                <a:solidFill>
                  <a:schemeClr val="bg1"/>
                </a:solidFill>
              </a:rPr>
              <a:t> tam </a:t>
            </a:r>
            <a:r>
              <a:rPr lang="en-US" sz="1400" b="1" dirty="0" err="1">
                <a:solidFill>
                  <a:schemeClr val="bg1"/>
                </a:solidFill>
              </a:rPr>
              <a:t>giác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vuông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đó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đồng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dạng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84202" y="1803545"/>
            <a:ext cx="2702599" cy="27699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                           </a:t>
            </a:r>
            <a:endParaRPr lang="en-US" sz="1200" dirty="0"/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502556"/>
              </p:ext>
            </p:extLst>
          </p:nvPr>
        </p:nvGraphicFramePr>
        <p:xfrm>
          <a:off x="7489151" y="1733551"/>
          <a:ext cx="939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8" name="Equation" r:id="rId19" imgW="939600" imgH="406080" progId="Equation.DSMT4">
                  <p:embed/>
                </p:oleObj>
              </mc:Choice>
              <mc:Fallback>
                <p:oleObj name="Equation" r:id="rId19" imgW="939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151" y="1733551"/>
                        <a:ext cx="939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6189818" y="2080003"/>
            <a:ext cx="2268383" cy="290847"/>
          </a:xfrm>
          <a:prstGeom prst="rect">
            <a:avLst/>
          </a:prstGeom>
          <a:noFill/>
        </p:spPr>
        <p:txBody>
          <a:bodyPr wrap="square" lIns="68574" tIns="34288" rIns="68574" bIns="3428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       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1200" b="1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(</a:t>
            </a:r>
            <a:r>
              <a:rPr lang="en-US" sz="12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c.c.c</a:t>
            </a:r>
            <a:r>
              <a:rPr lang="en-US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1200" b="1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49" name="Freeform 61"/>
          <p:cNvSpPr>
            <a:spLocks noChangeAspect="1"/>
          </p:cNvSpPr>
          <p:nvPr/>
        </p:nvSpPr>
        <p:spPr bwMode="auto">
          <a:xfrm>
            <a:off x="6899896" y="2188771"/>
            <a:ext cx="132103" cy="5839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955454"/>
              </p:ext>
            </p:extLst>
          </p:nvPr>
        </p:nvGraphicFramePr>
        <p:xfrm>
          <a:off x="6045201" y="2177314"/>
          <a:ext cx="2032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9" name="Equation" r:id="rId21" imgW="203040" imgH="139680" progId="Equation.DSMT4">
                  <p:embed/>
                </p:oleObj>
              </mc:Choice>
              <mc:Fallback>
                <p:oleObj name="Equation" r:id="rId21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45201" y="2177314"/>
                        <a:ext cx="2032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69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4836</TotalTime>
  <Words>2214</Words>
  <Application>Microsoft Office PowerPoint</Application>
  <PresentationFormat>On-screen Show (16:9)</PresentationFormat>
  <Paragraphs>260</Paragraphs>
  <Slides>27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Office Theme</vt:lpstr>
      <vt:lpstr>1_Office Theme</vt:lpstr>
      <vt:lpstr>Equation</vt:lpstr>
      <vt:lpstr>CHƯƠNG TRÌNH DẠY HỌC TRÊN TRUYỀN HÌNH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TRÌNH DẠY HỌC TRÊN TRUYỀN HÌNH</dc:title>
  <dc:creator>Admin</dc:creator>
  <cp:lastModifiedBy>K501</cp:lastModifiedBy>
  <cp:revision>1045</cp:revision>
  <dcterms:created xsi:type="dcterms:W3CDTF">2006-08-16T00:00:00Z</dcterms:created>
  <dcterms:modified xsi:type="dcterms:W3CDTF">2020-04-10T07:24:12Z</dcterms:modified>
</cp:coreProperties>
</file>