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3" r:id="rId6"/>
  </p:sldIdLst>
  <p:sldSz cx="9144000" cy="6858000" type="screen4x3"/>
  <p:notesSz cx="6858000" cy="9144000"/>
  <p:embeddedFontLst>
    <p:embeddedFont>
      <p:font typeface="Calibri" pitchFamily="34" charset="0"/>
      <p:regular r:id="rId7"/>
      <p:bold r:id="rId8"/>
      <p:italic r:id="rId9"/>
      <p:boldItalic r:id="rId1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DE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50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2.fntdata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font" Target="fonts/font1.fntdata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font" Target="fonts/font3.fntdata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9477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221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4080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11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203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25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8439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6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53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264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688040-106B-442A-9C8E-F54D74503A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2993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688040-106B-442A-9C8E-F54D74503AF3}" type="datetimeFigureOut">
              <a:rPr lang="en-US" smtClean="0"/>
              <a:t>12/10/2020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AAE6F-9407-4DB1-858F-4AE1D08F3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47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2.gi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png"/><Relationship Id="rId18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audio2.wav"/><Relationship Id="rId16" Type="http://schemas.openxmlformats.org/officeDocument/2006/relationships/image" Target="../media/image13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g"/><Relationship Id="rId11" Type="http://schemas.openxmlformats.org/officeDocument/2006/relationships/image" Target="../media/image8.png"/><Relationship Id="rId5" Type="http://schemas.openxmlformats.org/officeDocument/2006/relationships/audio" Target="../media/audio4.wav"/><Relationship Id="rId15" Type="http://schemas.openxmlformats.org/officeDocument/2006/relationships/image" Target="../media/image12.jpe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image" Target="../media/image6.png"/><Relationship Id="rId14" Type="http://schemas.openxmlformats.org/officeDocument/2006/relationships/image" Target="../media/image1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1.wav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g"/><Relationship Id="rId5" Type="http://schemas.openxmlformats.org/officeDocument/2006/relationships/audio" Target="../media/audio4.wav"/><Relationship Id="rId4" Type="http://schemas.openxmlformats.org/officeDocument/2006/relationships/audio" Target="../media/audio3.wav"/><Relationship Id="rId9" Type="http://schemas.openxmlformats.org/officeDocument/2006/relationships/image" Target="../media/image17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1.wav"/><Relationship Id="rId7" Type="http://schemas.openxmlformats.org/officeDocument/2006/relationships/image" Target="../media/image19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audio" Target="../media/audio4.wav"/><Relationship Id="rId10" Type="http://schemas.openxmlformats.org/officeDocument/2006/relationships/image" Target="../media/image21.gif"/><Relationship Id="rId4" Type="http://schemas.openxmlformats.org/officeDocument/2006/relationships/audio" Target="../media/audio3.wav"/><Relationship Id="rId9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audio1.wav"/><Relationship Id="rId7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g"/><Relationship Id="rId5" Type="http://schemas.openxmlformats.org/officeDocument/2006/relationships/audio" Target="../media/audio4.wav"/><Relationship Id="rId10" Type="http://schemas.openxmlformats.org/officeDocument/2006/relationships/image" Target="../media/image25.png"/><Relationship Id="rId4" Type="http://schemas.openxmlformats.org/officeDocument/2006/relationships/audio" Target="../media/audio3.wav"/><Relationship Id="rId9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649265">
            <a:off x="539415" y="3098219"/>
            <a:ext cx="6384537" cy="1766459"/>
          </a:xfrm>
        </p:spPr>
        <p:txBody>
          <a:bodyPr>
            <a:prstTxWarp prst="textCurveDown">
              <a:avLst/>
            </a:prstTxWarp>
          </a:bodyPr>
          <a:lstStyle/>
          <a:p>
            <a:r>
              <a:rPr lang="en-US" b="1">
                <a:ln w="18000">
                  <a:solidFill>
                    <a:srgbClr val="FFC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Travelling with Doraemon</a:t>
            </a:r>
            <a:endParaRPr lang="en-US" b="1" dirty="0">
              <a:ln w="18000">
                <a:solidFill>
                  <a:srgbClr val="FFC000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7800" y="1371600"/>
            <a:ext cx="2438400" cy="685800"/>
          </a:xfrm>
        </p:spPr>
        <p:txBody>
          <a:bodyPr>
            <a:normAutofit fontScale="77500" lnSpcReduction="20000"/>
          </a:bodyPr>
          <a:lstStyle/>
          <a:p>
            <a:r>
              <a:rPr lang="en-US" b="1" i="1" dirty="0">
                <a:latin typeface="Adobe Caslon Pro Bold" pitchFamily="18" charset="0"/>
              </a:rPr>
              <a:t>By </a:t>
            </a:r>
            <a:r>
              <a:rPr lang="en-US" b="1" i="1" dirty="0" err="1">
                <a:latin typeface="Adobe Caslon Pro Bold" pitchFamily="18" charset="0"/>
              </a:rPr>
              <a:t>Huyen</a:t>
            </a:r>
            <a:r>
              <a:rPr lang="en-US" b="1" i="1" dirty="0">
                <a:latin typeface="Adobe Caslon Pro Bold" pitchFamily="18" charset="0"/>
              </a:rPr>
              <a:t> </a:t>
            </a:r>
            <a:r>
              <a:rPr lang="en-US" b="1" i="1" dirty="0" err="1">
                <a:latin typeface="Adobe Caslon Pro Bold" pitchFamily="18" charset="0"/>
              </a:rPr>
              <a:t>Trang</a:t>
            </a:r>
            <a:endParaRPr lang="en-US" b="1" i="1" dirty="0">
              <a:latin typeface="Adobe Caslon Pro Bold" pitchFamily="18" charset="0"/>
            </a:endParaRPr>
          </a:p>
        </p:txBody>
      </p:sp>
      <p:pic>
        <p:nvPicPr>
          <p:cNvPr id="2050" name="Picture 2" descr="D:\background\character\pintuajai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4495800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138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  <p:sndAc>
          <p:stSnd>
            <p:snd r:embed="rId2" name="chimes.wav"/>
          </p:stSnd>
        </p:sndAc>
      </p:transition>
    </mc:Choice>
    <mc:Fallback xmlns="">
      <p:transition spd="slow">
        <p:fade/>
        <p:sndAc>
          <p:stSnd>
            <p:snd r:embed="rId5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713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Question</a:t>
            </a: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0275" y="3947511"/>
            <a:ext cx="2017122" cy="2070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532180" y="3112150"/>
            <a:ext cx="2389909" cy="3194844"/>
            <a:chOff x="2334491" y="533400"/>
            <a:chExt cx="3990109" cy="5334000"/>
          </a:xfrm>
        </p:grpSpPr>
        <p:sp>
          <p:nvSpPr>
            <p:cNvPr id="5" name="Snip 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917013" y="3522915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84" name="Picture 12" descr="D:\background\character\snake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6112" y="4271224"/>
            <a:ext cx="1987711" cy="1805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1573312" y="3101379"/>
            <a:ext cx="2389909" cy="3194844"/>
            <a:chOff x="2334491" y="533400"/>
            <a:chExt cx="3990109" cy="5334000"/>
          </a:xfrm>
        </p:grpSpPr>
        <p:sp>
          <p:nvSpPr>
            <p:cNvPr id="12" name="Snip 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1958145" y="3512144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5548778" y="2380708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B. right</a:t>
            </a:r>
            <a:endParaRPr lang="en-US" dirty="0"/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1573312" y="2369937"/>
            <a:ext cx="2298628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A. wrong</a:t>
            </a:r>
            <a:endParaRPr lang="en-US" dirty="0"/>
          </a:p>
        </p:txBody>
      </p:sp>
      <p:pic>
        <p:nvPicPr>
          <p:cNvPr id="3078" name="Picture 6" descr="D:\background\character\owl-h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7584" y="1479753"/>
            <a:ext cx="942271" cy="918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D:\background\character\Monkey-PNG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3219" y="3202599"/>
            <a:ext cx="1636839" cy="1636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D:\background\character\giraffe-clipart-1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2449620"/>
            <a:ext cx="2995782" cy="2995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D:\background\character\animal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9507" y="4402052"/>
            <a:ext cx="1135708" cy="1544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3" name="Picture 11" descr="D:\background\character\1781866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469" y="5322404"/>
            <a:ext cx="1392038" cy="139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D:\background\character\mouse-clipart-mouse-clipart-free-clip-art-images-image-cliparting-plant-clipart.gif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090" y="5882206"/>
            <a:ext cx="1298968" cy="486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0" name="Rectangle 19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077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9150926" y="-1719986"/>
            <a:ext cx="15309273" cy="8654186"/>
            <a:chOff x="9150927" y="66643"/>
            <a:chExt cx="12131814" cy="6857999"/>
          </a:xfrm>
        </p:grpSpPr>
        <p:grpSp>
          <p:nvGrpSpPr>
            <p:cNvPr id="23" name="Group 22"/>
            <p:cNvGrpSpPr/>
            <p:nvPr/>
          </p:nvGrpSpPr>
          <p:grpSpPr>
            <a:xfrm>
              <a:off x="9150927" y="66643"/>
              <a:ext cx="12131814" cy="6857999"/>
              <a:chOff x="9150927" y="66643"/>
              <a:chExt cx="12131814" cy="6857999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 flipH="1">
                <a:off x="9150927" y="66643"/>
                <a:ext cx="12131814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2" name="Rounded Rectangle 21"/>
              <p:cNvSpPr/>
              <p:nvPr/>
            </p:nvSpPr>
            <p:spPr>
              <a:xfrm>
                <a:off x="9562095" y="94189"/>
                <a:ext cx="2964467" cy="4177035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4800" b="1">
                    <a:solidFill>
                      <a:schemeClr val="bg1"/>
                    </a:solidFill>
                  </a:rPr>
                  <a:t>Han River bridge</a:t>
                </a:r>
              </a:p>
              <a:p>
                <a:r>
                  <a:rPr lang="en-US" sz="2400" b="1"/>
                  <a:t>Danang Vietnam</a:t>
                </a:r>
                <a:endParaRPr lang="en-US" sz="2400" b="1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2050" name="Picture 2" descr="D:\background\character\maxresdefault.jp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70139" b="99583" l="32656" r="6484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03" t="56743" r="34793"/>
            <a:stretch/>
          </p:blipFill>
          <p:spPr bwMode="auto">
            <a:xfrm rot="21377882">
              <a:off x="11688520" y="5374775"/>
              <a:ext cx="2027827" cy="151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95601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2.59259E-6 L -1.025 -0.008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250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4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2131" y="4417147"/>
            <a:ext cx="2190749" cy="2190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342971" y="3413053"/>
            <a:ext cx="2389909" cy="3194844"/>
            <a:chOff x="2334491" y="533400"/>
            <a:chExt cx="3990109" cy="5334000"/>
          </a:xfrm>
        </p:grpSpPr>
        <p:sp>
          <p:nvSpPr>
            <p:cNvPr id="2" name="Snip e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Snipe 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1727804" y="3823818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55757" y="3413053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740590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1337215" y="2681611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</a:t>
            </a:r>
            <a:r>
              <a:rPr lang="en-US"/>
              <a:t>. right</a:t>
            </a:r>
            <a:endParaRPr lang="en-US" dirty="0"/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5350001" y="2681611"/>
            <a:ext cx="239566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</a:t>
            </a:r>
            <a:r>
              <a:rPr lang="en-US"/>
              <a:t>. wrong</a:t>
            </a:r>
            <a:endParaRPr lang="en-US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713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Question</a:t>
            </a: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" name="Group 4"/>
          <p:cNvGrpSpPr/>
          <p:nvPr/>
        </p:nvGrpSpPr>
        <p:grpSpPr>
          <a:xfrm>
            <a:off x="9144000" y="1"/>
            <a:ext cx="12188226" cy="6857999"/>
            <a:chOff x="2463990" y="-312219"/>
            <a:chExt cx="12188226" cy="6857999"/>
          </a:xfrm>
        </p:grpSpPr>
        <p:grpSp>
          <p:nvGrpSpPr>
            <p:cNvPr id="3" name="Group 2"/>
            <p:cNvGrpSpPr/>
            <p:nvPr/>
          </p:nvGrpSpPr>
          <p:grpSpPr>
            <a:xfrm>
              <a:off x="2463990" y="-312219"/>
              <a:ext cx="12188226" cy="6857999"/>
              <a:chOff x="2463990" y="-312219"/>
              <a:chExt cx="12188226" cy="6857999"/>
            </a:xfrm>
          </p:grpSpPr>
          <p:pic>
            <p:nvPicPr>
              <p:cNvPr id="5123" name="Picture 3" descr="D:\pp game\doraemon\E0eXuZc.gif"/>
              <p:cNvPicPr>
                <a:picLocks noChangeAspect="1" noChangeArrowheads="1" noCrop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63990" y="-312219"/>
                <a:ext cx="12188226" cy="685799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ounded Rectangle 24"/>
              <p:cNvSpPr/>
              <p:nvPr/>
            </p:nvSpPr>
            <p:spPr>
              <a:xfrm>
                <a:off x="4727467" y="80574"/>
                <a:ext cx="3070523" cy="3431024"/>
              </a:xfrm>
              <a:prstGeom prst="round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800" b="1">
                    <a:solidFill>
                      <a:schemeClr val="bg1"/>
                    </a:solidFill>
                  </a:rPr>
                  <a:t>Dragon bridge</a:t>
                </a:r>
              </a:p>
              <a:p>
                <a:pPr algn="ctr"/>
                <a:r>
                  <a:rPr lang="en-US" sz="2400" b="1"/>
                  <a:t>Danang Vietnam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pic>
          <p:nvPicPr>
            <p:cNvPr id="5124" name="Picture 4" descr="D:\background\character\gambar-doraemon-png-3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5511990" y="4611702"/>
              <a:ext cx="1790434" cy="17904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2818537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48148E-6 L -1.15816 -0.00023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917" y="-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97768" y="4413575"/>
            <a:ext cx="1666875" cy="17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1342971" y="3413053"/>
            <a:ext cx="2389909" cy="3194844"/>
            <a:chOff x="2334491" y="533400"/>
            <a:chExt cx="3990109" cy="5334000"/>
          </a:xfrm>
        </p:grpSpPr>
        <p:sp>
          <p:nvSpPr>
            <p:cNvPr id="2" name="Snip 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ame 3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6" name="Snip5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9" name="ĐÚng"/>
          <p:cNvGrpSpPr/>
          <p:nvPr/>
        </p:nvGrpSpPr>
        <p:grpSpPr>
          <a:xfrm>
            <a:off x="1727804" y="3823818"/>
            <a:ext cx="1636839" cy="2373313"/>
            <a:chOff x="2982190" y="1219200"/>
            <a:chExt cx="2732809" cy="3962400"/>
          </a:xfrm>
        </p:grpSpPr>
        <p:sp>
          <p:nvSpPr>
            <p:cNvPr id="7" name="Rectangle 6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Flowchart: Or 7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355757" y="3413053"/>
            <a:ext cx="2389909" cy="3194844"/>
            <a:chOff x="2334491" y="533400"/>
            <a:chExt cx="3990109" cy="5334000"/>
          </a:xfrm>
        </p:grpSpPr>
        <p:sp>
          <p:nvSpPr>
            <p:cNvPr id="12" name="Snip 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5740590" y="3823818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YEs"/>
          <p:cNvSpPr txBox="1">
            <a:spLocks/>
          </p:cNvSpPr>
          <p:nvPr/>
        </p:nvSpPr>
        <p:spPr>
          <a:xfrm>
            <a:off x="1359567" y="2681611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A</a:t>
            </a:r>
            <a:r>
              <a:rPr lang="en-US"/>
              <a:t>. right</a:t>
            </a:r>
            <a:endParaRPr lang="en-US" dirty="0"/>
          </a:p>
        </p:txBody>
      </p:sp>
      <p:sp>
        <p:nvSpPr>
          <p:cNvPr id="20" name="No"/>
          <p:cNvSpPr txBox="1">
            <a:spLocks/>
          </p:cNvSpPr>
          <p:nvPr/>
        </p:nvSpPr>
        <p:spPr>
          <a:xfrm>
            <a:off x="5355757" y="2681611"/>
            <a:ext cx="2389909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</a:t>
            </a:r>
            <a:r>
              <a:rPr lang="en-US"/>
              <a:t>. wrong</a:t>
            </a:r>
            <a:endParaRPr lang="en-US" dirty="0"/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713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Question</a:t>
            </a: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2" name="Rectangle 21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9171709" y="-28955"/>
            <a:ext cx="10120745" cy="6884013"/>
            <a:chOff x="9171709" y="-28955"/>
            <a:chExt cx="10120745" cy="6884013"/>
          </a:xfrm>
        </p:grpSpPr>
        <p:pic>
          <p:nvPicPr>
            <p:cNvPr id="4099" name="Picture 3" descr="D:\pp game\doraemon\toan_canh_asia_park_ve_dem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1709" y="-28955"/>
              <a:ext cx="10120745" cy="6884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D:\background\character\5827730-doraemon-images.gi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735616">
              <a:off x="16821263" y="697671"/>
              <a:ext cx="1491907" cy="2486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ounded Rectangle 25"/>
            <p:cNvSpPr/>
            <p:nvPr/>
          </p:nvSpPr>
          <p:spPr>
            <a:xfrm>
              <a:off x="9601200" y="304800"/>
              <a:ext cx="3886200" cy="2108936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4800" b="1"/>
                <a:t>Asia Park </a:t>
              </a:r>
            </a:p>
            <a:p>
              <a:r>
                <a:rPr lang="en-US" sz="2400" b="1"/>
                <a:t>Danang Vietnam</a:t>
              </a:r>
              <a:endParaRPr lang="en-US" sz="4800" b="1"/>
            </a:p>
          </p:txBody>
        </p:sp>
      </p:grpSp>
    </p:spTree>
    <p:extLst>
      <p:ext uri="{BB962C8B-B14F-4D97-AF65-F5344CB8AC3E}">
        <p14:creationId xmlns:p14="http://schemas.microsoft.com/office/powerpoint/2010/main" val="13275807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4.81481E-6 L -1.03975 0.0023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97" y="1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01995" y="3938020"/>
            <a:ext cx="2007314" cy="198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5532180" y="3112150"/>
            <a:ext cx="2389909" cy="3194844"/>
            <a:chOff x="2334491" y="533400"/>
            <a:chExt cx="3990109" cy="5334000"/>
          </a:xfrm>
        </p:grpSpPr>
        <p:sp>
          <p:nvSpPr>
            <p:cNvPr id="5" name="Snip4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ame 5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7" name="Snip 6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Đúng"/>
          <p:cNvGrpSpPr/>
          <p:nvPr/>
        </p:nvGrpSpPr>
        <p:grpSpPr>
          <a:xfrm>
            <a:off x="5917013" y="3522915"/>
            <a:ext cx="1636839" cy="2373313"/>
            <a:chOff x="2982190" y="1219200"/>
            <a:chExt cx="2732809" cy="3962400"/>
          </a:xfrm>
        </p:grpSpPr>
        <p:sp>
          <p:nvSpPr>
            <p:cNvPr id="9" name="Rectangle 8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lowchart: Or 9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1573312" y="3101379"/>
            <a:ext cx="2389909" cy="3194844"/>
            <a:chOff x="2334491" y="533400"/>
            <a:chExt cx="3990109" cy="5334000"/>
          </a:xfrm>
        </p:grpSpPr>
        <p:sp>
          <p:nvSpPr>
            <p:cNvPr id="12" name="Snip11"/>
            <p:cNvSpPr/>
            <p:nvPr/>
          </p:nvSpPr>
          <p:spPr>
            <a:xfrm rot="10800000">
              <a:off x="2362200" y="5334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Frame 12"/>
            <p:cNvSpPr/>
            <p:nvPr/>
          </p:nvSpPr>
          <p:spPr>
            <a:xfrm>
              <a:off x="2514600" y="762000"/>
              <a:ext cx="3657600" cy="4876800"/>
            </a:xfrm>
            <a:prstGeom prst="fram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Snip 13"/>
            <p:cNvSpPr/>
            <p:nvPr/>
          </p:nvSpPr>
          <p:spPr>
            <a:xfrm>
              <a:off x="2334491" y="5638800"/>
              <a:ext cx="3962400" cy="228600"/>
            </a:xfrm>
            <a:prstGeom prst="snip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Sai"/>
          <p:cNvGrpSpPr/>
          <p:nvPr/>
        </p:nvGrpSpPr>
        <p:grpSpPr>
          <a:xfrm>
            <a:off x="1958145" y="3512144"/>
            <a:ext cx="1636839" cy="2373313"/>
            <a:chOff x="2982190" y="1219200"/>
            <a:chExt cx="2732809" cy="3962400"/>
          </a:xfrm>
        </p:grpSpPr>
        <p:sp>
          <p:nvSpPr>
            <p:cNvPr id="16" name="Rectangle 15"/>
            <p:cNvSpPr/>
            <p:nvPr/>
          </p:nvSpPr>
          <p:spPr>
            <a:xfrm>
              <a:off x="2982190" y="1219200"/>
              <a:ext cx="2732809" cy="3962400"/>
            </a:xfrm>
            <a:prstGeom prst="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lowchart: Or 16"/>
            <p:cNvSpPr/>
            <p:nvPr/>
          </p:nvSpPr>
          <p:spPr>
            <a:xfrm>
              <a:off x="5181600" y="2895600"/>
              <a:ext cx="381000" cy="381000"/>
            </a:xfrm>
            <a:prstGeom prst="flowChartOr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YEs"/>
          <p:cNvSpPr txBox="1">
            <a:spLocks/>
          </p:cNvSpPr>
          <p:nvPr/>
        </p:nvSpPr>
        <p:spPr>
          <a:xfrm>
            <a:off x="5548778" y="2380708"/>
            <a:ext cx="2356714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B. right</a:t>
            </a:r>
            <a:endParaRPr lang="en-US" dirty="0"/>
          </a:p>
        </p:txBody>
      </p:sp>
      <p:sp>
        <p:nvSpPr>
          <p:cNvPr id="19" name="No"/>
          <p:cNvSpPr txBox="1">
            <a:spLocks/>
          </p:cNvSpPr>
          <p:nvPr/>
        </p:nvSpPr>
        <p:spPr>
          <a:xfrm>
            <a:off x="1589908" y="2369937"/>
            <a:ext cx="2356715" cy="731441"/>
          </a:xfrm>
          <a:prstGeom prst="flowChartAlternateProcess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A. wrong</a:t>
            </a:r>
            <a:endParaRPr lang="en-US" dirty="0"/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713509" y="304800"/>
            <a:ext cx="7772400" cy="2025382"/>
          </a:xfrm>
          <a:prstGeom prst="rect">
            <a:avLst/>
          </a:prstGeom>
          <a:solidFill>
            <a:srgbClr val="B7DEE8">
              <a:alpha val="58039"/>
            </a:srgbClr>
          </a:solidFill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>
                <a:solidFill>
                  <a:srgbClr val="002060"/>
                </a:solidFill>
              </a:rPr>
              <a:t>Question</a:t>
            </a:r>
          </a:p>
          <a:p>
            <a:pPr algn="l"/>
            <a:r>
              <a:rPr lang="en-US" b="1">
                <a:solidFill>
                  <a:srgbClr val="002060"/>
                </a:solidFill>
              </a:rPr>
              <a:t>A</a:t>
            </a:r>
            <a:r>
              <a:rPr lang="en-US" b="1" dirty="0">
                <a:solidFill>
                  <a:srgbClr val="002060"/>
                </a:solidFill>
              </a:rPr>
              <a:t>. </a:t>
            </a:r>
          </a:p>
          <a:p>
            <a:pPr algn="l"/>
            <a:r>
              <a:rPr lang="en-US" b="1" dirty="0">
                <a:solidFill>
                  <a:srgbClr val="002060"/>
                </a:solidFill>
              </a:rPr>
              <a:t>B.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grpSp>
        <p:nvGrpSpPr>
          <p:cNvPr id="20" name="Group 19"/>
          <p:cNvGrpSpPr/>
          <p:nvPr/>
        </p:nvGrpSpPr>
        <p:grpSpPr>
          <a:xfrm>
            <a:off x="-9677400" y="0"/>
            <a:ext cx="9525000" cy="6858000"/>
            <a:chOff x="-4038600" y="93915"/>
            <a:chExt cx="9144000" cy="6858000"/>
          </a:xfrm>
        </p:grpSpPr>
        <p:sp>
          <p:nvSpPr>
            <p:cNvPr id="21" name="Rectangle 20"/>
            <p:cNvSpPr/>
            <p:nvPr/>
          </p:nvSpPr>
          <p:spPr>
            <a:xfrm>
              <a:off x="-4038600" y="93915"/>
              <a:ext cx="9144000" cy="6858000"/>
            </a:xfrm>
            <a:prstGeom prst="rect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2" name="Picture 5" descr="D:\background\character\577.jp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439500" y="2209800"/>
              <a:ext cx="5715000" cy="3289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9143999" y="-251600"/>
            <a:ext cx="9549781" cy="7162335"/>
            <a:chOff x="0" y="-332096"/>
            <a:chExt cx="9549781" cy="7162335"/>
          </a:xfrm>
        </p:grpSpPr>
        <p:pic>
          <p:nvPicPr>
            <p:cNvPr id="9218" name="Picture 2" descr="D:\pp game\doraemon\cau-tinh-yeu-7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332096"/>
              <a:ext cx="9549781" cy="71623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19" name="Picture 3" descr="D:\background\character\34_result1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0553" y="4460861"/>
              <a:ext cx="2199228" cy="2199228"/>
            </a:xfrm>
            <a:prstGeom prst="rect">
              <a:avLst/>
            </a:prstGeom>
            <a:noFill/>
            <a:effectLst>
              <a:glow rad="63500">
                <a:schemeClr val="accent3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Cloud 25"/>
            <p:cNvSpPr/>
            <p:nvPr/>
          </p:nvSpPr>
          <p:spPr>
            <a:xfrm>
              <a:off x="207819" y="12465"/>
              <a:ext cx="4725517" cy="2022924"/>
            </a:xfrm>
            <a:prstGeom prst="cloud">
              <a:avLst/>
            </a:prstGeom>
            <a:ln/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800"/>
                <a:t>Love bridge</a:t>
              </a:r>
            </a:p>
            <a:p>
              <a:pPr algn="ctr"/>
              <a:r>
                <a:rPr lang="en-US" sz="2400" b="1">
                  <a:solidFill>
                    <a:schemeClr val="bg1"/>
                  </a:solidFill>
                </a:rPr>
                <a:t>Danang Vietnam</a:t>
              </a:r>
              <a:endParaRPr lang="en-US" sz="4800" b="1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88316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AD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3.33333E-6 L -1.03889 0.00347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944" y="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96532E-6 L 1.025 -1.96532E-6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5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705</TotalTime>
  <Words>67</Words>
  <PresentationFormat>On-screen Show (4:3)</PresentationFormat>
  <Paragraphs>30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Arial</vt:lpstr>
      <vt:lpstr>Adobe Caslon Pro Bold</vt:lpstr>
      <vt:lpstr>Calibri</vt:lpstr>
      <vt:lpstr>Office Theme</vt:lpstr>
      <vt:lpstr>Travelling with Doraemon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2018-03-08T16:49:35Z</dcterms:created>
  <dcterms:modified xsi:type="dcterms:W3CDTF">2020-10-12T14:20:43Z</dcterms:modified>
</cp:coreProperties>
</file>