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BDB28-5B88-4BB3-A27D-CE95781F38D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B118C-1010-4E25-BF4F-1AA7D2ABA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118C-1010-4E25-BF4F-1AA7D2ABAB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3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0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3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4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877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3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4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4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25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90710"/>
            <a:ext cx="11887200" cy="74749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838200"/>
            <a:ext cx="11887200" cy="593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7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0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0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7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84" y="89397"/>
            <a:ext cx="11765216" cy="749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302" y="1026782"/>
            <a:ext cx="11783298" cy="5831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27" y="1427776"/>
            <a:ext cx="10448960" cy="388942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	</a:t>
            </a:r>
            <a:r>
              <a:rPr lang="en-US" sz="8000">
                <a:solidFill>
                  <a:srgbClr val="C00000"/>
                </a:solidFill>
              </a:rPr>
              <a:t>BÀI 12</a:t>
            </a:r>
            <a:br>
              <a:rPr lang="en-US" sz="8000">
                <a:solidFill>
                  <a:srgbClr val="C00000"/>
                </a:solidFill>
              </a:rPr>
            </a:br>
            <a:r>
              <a:rPr lang="en-US" sz="8000">
                <a:solidFill>
                  <a:srgbClr val="C00000"/>
                </a:solidFill>
              </a:rPr>
              <a:t> MỘT SỐ VẬT LIỆU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37" y="0"/>
            <a:ext cx="2272963" cy="200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72" y="4738372"/>
            <a:ext cx="2119628" cy="211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" y="4727999"/>
            <a:ext cx="2573128" cy="21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ÁP DỤNG: PHIẾU HỌC TẬP SỐ 3 (theo cặp)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683653"/>
            <a:ext cx="11887200" cy="59309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/>
              <a:t>Câu 1.</a:t>
            </a:r>
            <a:r>
              <a:rPr lang="en-US"/>
              <a:t> Để làm chiếc ấm điện đun nước, người ta đã sử dụng vật liệu nào? Giải thích.</a:t>
            </a:r>
          </a:p>
          <a:p>
            <a:pPr marL="0" indent="0" algn="just">
              <a:buNone/>
            </a:pPr>
            <a:r>
              <a:rPr lang="en-US" b="1"/>
              <a:t>Câu 2:</a:t>
            </a:r>
            <a:r>
              <a:rPr lang="en-US"/>
              <a:t> Quan sát hình ảnh các đồ vật, nêu vật liệu và tính chất của vật liệu tạo ra chúng. Công dụng của nó là gì?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just">
              <a:buNone/>
            </a:pPr>
            <a:endParaRPr lang="en-US" b="1"/>
          </a:p>
          <a:p>
            <a:pPr marL="0" indent="0" algn="just">
              <a:buNone/>
            </a:pPr>
            <a:r>
              <a:rPr lang="en-US" b="1"/>
              <a:t>Câu 3.</a:t>
            </a:r>
            <a:r>
              <a:rPr lang="en-US"/>
              <a:t> Hãy cho biết sử dụng một số đồ dùng trong gia đình sao cho an toàn (tránh bị bỏng, tránh bị điện giật,…).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4" y="2625770"/>
            <a:ext cx="1778805" cy="17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66" y="2625770"/>
            <a:ext cx="2041030" cy="1778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62" y="2625770"/>
            <a:ext cx="1778805" cy="1778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59" y="2625770"/>
            <a:ext cx="1778805" cy="177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04" y="2625770"/>
            <a:ext cx="1760440" cy="177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23" y="2679956"/>
            <a:ext cx="1696189" cy="16961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9366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314234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18212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715772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18728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086177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6923" y="5891221"/>
            <a:ext cx="1636177" cy="9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1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14" y="320052"/>
            <a:ext cx="11163460" cy="74749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XỬ LÝ RÁC RÁC THẢI SINH HOẠT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4417" y="1130119"/>
            <a:ext cx="2780958" cy="4317535"/>
            <a:chOff x="742682" y="1696793"/>
            <a:chExt cx="1858851" cy="4317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83" y="1696793"/>
              <a:ext cx="1858849" cy="13187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83" y="3122715"/>
              <a:ext cx="1858850" cy="1320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82" y="4550431"/>
              <a:ext cx="1858849" cy="14638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37300" y="1130119"/>
            <a:ext cx="2490789" cy="4317535"/>
            <a:chOff x="5087155" y="1413457"/>
            <a:chExt cx="2166969" cy="4317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55" y="1413457"/>
              <a:ext cx="2166969" cy="1318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56" y="2839380"/>
              <a:ext cx="2166968" cy="13204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55" y="4267095"/>
              <a:ext cx="2166969" cy="146389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320013" y="1130119"/>
            <a:ext cx="2477061" cy="4317535"/>
            <a:chOff x="8135157" y="1413457"/>
            <a:chExt cx="2245216" cy="431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157" y="1413457"/>
              <a:ext cx="2245216" cy="1320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157" y="2839379"/>
              <a:ext cx="2245216" cy="1320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158" y="4264908"/>
              <a:ext cx="2245215" cy="14660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3614" y="1130119"/>
            <a:ext cx="2470195" cy="4317535"/>
            <a:chOff x="504825" y="1413457"/>
            <a:chExt cx="2315648" cy="43175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" y="1413457"/>
              <a:ext cx="2262389" cy="130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2" y="2839379"/>
              <a:ext cx="2262391" cy="132008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25" y="4264908"/>
              <a:ext cx="2315648" cy="146608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537301" y="5555400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lọ cũ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64418" y="5555400"/>
            <a:ext cx="2753500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báo, sách vở, hộp cũ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26880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điện cũ hỏng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3614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củ quả, thức ăn thừa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59" y="180304"/>
            <a:ext cx="11705641" cy="657896"/>
          </a:xfrm>
        </p:spPr>
        <p:txBody>
          <a:bodyPr>
            <a:normAutofit fontScale="90000"/>
          </a:bodyPr>
          <a:lstStyle/>
          <a:p>
            <a:r>
              <a:rPr lang="en-US" sz="3100">
                <a:solidFill>
                  <a:srgbClr val="FF0000"/>
                </a:solidFill>
              </a:rPr>
              <a:t>HƯỚNG DẪN PHÂN LOẠI CHẤT THẢI RẮN – BẢO VỆ MÔI TRƯỜNG</a:t>
            </a: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643" y="740534"/>
            <a:ext cx="10858504" cy="61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CHU TRÌNH 3R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482" y="3065173"/>
            <a:ext cx="55755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Reduce: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Giảm thiểu việc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Reuse: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Recycle: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chế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" y="844807"/>
            <a:ext cx="6384664" cy="6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146777"/>
            <a:ext cx="11887200" cy="74749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POSTER THU GOM RÁC THẢI, TÁI SỬ DỤNG ĐỒ TRONG GIA ĐÌNH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138966"/>
            <a:ext cx="11887200" cy="20080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Nội dung: </a:t>
            </a:r>
            <a:r>
              <a:rPr lang="en-US"/>
              <a:t>Sản phẩm poster về thu gom rác thải, tái sử dụng đồ trong gia đình (4 nhóm đã chuẩn bị trước).</a:t>
            </a:r>
          </a:p>
          <a:p>
            <a:pPr marL="0" indent="0">
              <a:buNone/>
            </a:pPr>
            <a:r>
              <a:rPr lang="en-US" b="1"/>
              <a:t>- Thực hiện: </a:t>
            </a:r>
            <a:r>
              <a:rPr lang="en-US"/>
              <a:t>Đại diện mỗi nhóm mang sản phẩm lên trên bảng đồng thời thuyết trình nội dung trong 2 phút.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386925"/>
            <a:ext cx="1030614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HOÀN THÀNH PHIẾU HỌC TẬP SỐ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1237445"/>
            <a:ext cx="11381883" cy="511183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Câu 1:</a:t>
            </a:r>
            <a:r>
              <a:rPr lang="en-US"/>
              <a:t> Nêu được cách xử lý một số đồ dùng bỏ đi trong gia đình.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Chai nhựa, chai thuỷ tinh, túi nilon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Quần áo cũ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điện cũ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Pin điện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gỗ đã qua sử dụng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Giấy vụn</a:t>
            </a:r>
          </a:p>
          <a:p>
            <a:pPr marL="0" lvl="0" indent="0">
              <a:buNone/>
            </a:pPr>
            <a:r>
              <a:rPr lang="en-US" b="1"/>
              <a:t>Câu 2: </a:t>
            </a:r>
            <a:r>
              <a:rPr lang="en-US"/>
              <a:t>C</a:t>
            </a:r>
            <a:r>
              <a:rPr lang="vi-VN"/>
              <a:t>ách xử lí rác thải dễ phân hủy từ những thức ăn bỏ đi hàng ngày thành phân bón cho cây trồng.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751" y="5686023"/>
            <a:ext cx="1831349" cy="10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9" y="1301325"/>
            <a:ext cx="5695503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90482"/>
            <a:ext cx="11887200" cy="1583028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Nhiệm vụ: </a:t>
            </a:r>
            <a:r>
              <a:rPr lang="en-US"/>
              <a:t>Hệ thống được một số kiến thức về vật liệu.</a:t>
            </a:r>
          </a:p>
          <a:p>
            <a:pPr marL="0" lvl="0" indent="0">
              <a:buNone/>
            </a:pPr>
            <a:r>
              <a:rPr lang="en-US" b="1"/>
              <a:t>- Thực hiện</a:t>
            </a:r>
            <a:r>
              <a:rPr lang="vi-VN" b="1"/>
              <a:t>: </a:t>
            </a:r>
            <a:r>
              <a:rPr lang="en-US"/>
              <a:t>HS tóm tắt nội dung bài học bằng sơ đồ tư duy vào vở.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8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98" y="657380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pPr algn="just">
              <a:buFontTx/>
              <a:buChar char="-"/>
            </a:pPr>
            <a:r>
              <a:rPr lang="en-US" b="1">
                <a:solidFill>
                  <a:schemeClr val="tx1"/>
                </a:solidFill>
              </a:rPr>
              <a:t>Nhiệm vụ: </a:t>
            </a:r>
            <a:r>
              <a:rPr lang="en-US"/>
              <a:t>Mỗi học sinh dùng rác thải đã thu gom và phân loại tái tạo ra một sản phẩm tái chế sử dụng được trong đời sống hàng ngày.</a:t>
            </a:r>
          </a:p>
          <a:p>
            <a:pPr lvl="0" algn="just">
              <a:buFontTx/>
              <a:buChar char="-"/>
            </a:pPr>
            <a:r>
              <a:rPr lang="en-US" b="1"/>
              <a:t>Thực hiện:</a:t>
            </a:r>
            <a:r>
              <a:rPr lang="vi-VN" b="1"/>
              <a:t> </a:t>
            </a:r>
            <a:r>
              <a:rPr lang="en-US"/>
              <a:t>H</a:t>
            </a:r>
            <a:r>
              <a:rPr lang="vi-VN"/>
              <a:t>ọc sinh thực hiện ngoài giờ học trên lớp và nộp </a:t>
            </a:r>
            <a:r>
              <a:rPr lang="en-US"/>
              <a:t>sản phẩm vào tiết sau.</a:t>
            </a:r>
          </a:p>
          <a:p>
            <a:pPr algn="just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42" y="485126"/>
            <a:ext cx="12857871" cy="7474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/>
              <a:t>Quan sát các hình ảnh sau và cho biết các vật liệu tạo ra chúng</a:t>
            </a:r>
            <a:br>
              <a:rPr lang="en-US" sz="3000"/>
            </a:br>
            <a:endParaRPr lang="en-US" sz="3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461158"/>
            <a:ext cx="3795676" cy="2524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75" y="1461158"/>
            <a:ext cx="3593205" cy="2524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94" y="1461158"/>
            <a:ext cx="3810000" cy="2524125"/>
          </a:xfrm>
          <a:prstGeom prst="rect">
            <a:avLst/>
          </a:prstGeom>
        </p:spPr>
      </p:pic>
      <p:pic>
        <p:nvPicPr>
          <p:cNvPr id="9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96990" y="5390912"/>
            <a:ext cx="2604081" cy="14670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13646" y="450166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5700422" y="450166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399031" y="4501661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900" y="4442367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2070" y="4442366"/>
            <a:ext cx="3635710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96324" y="4442366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lao động bằng sắt</a:t>
            </a:r>
          </a:p>
        </p:txBody>
      </p:sp>
    </p:spTree>
    <p:extLst>
      <p:ext uri="{BB962C8B-B14F-4D97-AF65-F5344CB8AC3E}">
        <p14:creationId xmlns:p14="http://schemas.microsoft.com/office/powerpoint/2010/main" val="32396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0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791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LỊCH SỬ PHÁT TRIỂN CỦA CON NGƯỜI QUA CÁC THỜI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1099" y="5493671"/>
            <a:ext cx="5272706" cy="12085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099" y="4152122"/>
            <a:ext cx="5272706" cy="12085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đồng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098" y="2810571"/>
            <a:ext cx="5272706" cy="12085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sắt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1097" y="1456141"/>
            <a:ext cx="5272706" cy="12085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nay thời đại vật liệu composite - nano</a:t>
            </a:r>
          </a:p>
        </p:txBody>
      </p:sp>
    </p:spTree>
    <p:extLst>
      <p:ext uri="{BB962C8B-B14F-4D97-AF65-F5344CB8AC3E}">
        <p14:creationId xmlns:p14="http://schemas.microsoft.com/office/powerpoint/2010/main" val="10522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3" y="547919"/>
            <a:ext cx="11887200" cy="1010620"/>
          </a:xfrm>
        </p:spPr>
        <p:txBody>
          <a:bodyPr>
            <a:normAutofit fontScale="90000"/>
          </a:bodyPr>
          <a:lstStyle/>
          <a:p>
            <a:pPr algn="just"/>
            <a:r>
              <a:rPr lang="en-US"/>
              <a:t>Câu 1: </a:t>
            </a:r>
            <a:r>
              <a:rPr lang="en-US" b="0"/>
              <a:t>Quan sát hình ảnh, cho biết </a:t>
            </a:r>
            <a:r>
              <a:rPr lang="en-US">
                <a:solidFill>
                  <a:srgbClr val="FF0000"/>
                </a:solidFill>
              </a:rPr>
              <a:t>vật liệu làm ra chúng </a:t>
            </a:r>
            <a:r>
              <a:rPr lang="en-US" b="0"/>
              <a:t>và xác định những </a:t>
            </a:r>
            <a:r>
              <a:rPr lang="en-US">
                <a:solidFill>
                  <a:srgbClr val="FF0000"/>
                </a:solidFill>
              </a:rPr>
              <a:t>vật liệu này có sẵn trong tự nhiên hay do con người làm ra</a:t>
            </a:r>
            <a:r>
              <a:rPr lang="en-US" b="0"/>
              <a:t>.</a:t>
            </a:r>
            <a:br>
              <a:rPr lang="en-US" b="0"/>
            </a:br>
            <a:endParaRPr lang="en-US" b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22380"/>
            <a:ext cx="1960098" cy="1960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39" y="1622380"/>
            <a:ext cx="3063980" cy="196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60" y="1622380"/>
            <a:ext cx="1933416" cy="2027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386" y="1622380"/>
            <a:ext cx="2065973" cy="202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14028"/>
            <a:ext cx="2585192" cy="193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39" y="4250488"/>
            <a:ext cx="2096336" cy="20024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04123" y="379563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321476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538829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0394013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087248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5800783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33884" y="1087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b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9884" y="5087383"/>
            <a:ext cx="2068830" cy="11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-1"/>
            <a:ext cx="101536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9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1424"/>
            <a:ext cx="11887200" cy="6434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	</a:t>
            </a:r>
            <a:r>
              <a:rPr lang="en-US" b="1">
                <a:solidFill>
                  <a:srgbClr val="FF0000"/>
                </a:solidFill>
              </a:rPr>
              <a:t>KẾT LUẬN:</a:t>
            </a:r>
          </a:p>
          <a:p>
            <a:pPr marL="0" indent="0">
              <a:buNone/>
            </a:pPr>
            <a:r>
              <a:rPr lang="en-US"/>
              <a:t>	Con người dùng vật liệu để tạo ra các vật dụng.</a:t>
            </a:r>
          </a:p>
          <a:p>
            <a:pPr marL="0" indent="0">
              <a:buNone/>
            </a:pPr>
            <a:r>
              <a:rPr lang="en-US"/>
              <a:t>	+ Vật liệu tự nhiên như đá, gỗ, đất,…</a:t>
            </a:r>
          </a:p>
          <a:p>
            <a:pPr marL="0" indent="0">
              <a:buNone/>
            </a:pPr>
            <a:r>
              <a:rPr lang="en-US"/>
              <a:t>	+ Vật liệu do con người chế tạo ra (không có trong tự nhiên) như: cao su, thủy tinh, nhựa, gốm sứ, kim loại,…</a:t>
            </a:r>
            <a:endParaRPr lang="en-US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	ÁP DỤNG (Hoàn thành PHIẾU HỌC TẬP SỐ 1 theo cặp):</a:t>
            </a:r>
          </a:p>
          <a:p>
            <a:pPr marL="0" indent="0">
              <a:buNone/>
            </a:pPr>
            <a:r>
              <a:rPr lang="en-US" b="1"/>
              <a:t>	Câu 2:</a:t>
            </a:r>
            <a:r>
              <a:rPr lang="en-US"/>
              <a:t> Lấy 2 ví dụ về một vật dụng có thể làm bằng nhiều vật liệu. </a:t>
            </a:r>
          </a:p>
          <a:p>
            <a:pPr marL="0" indent="0">
              <a:buNone/>
            </a:pPr>
            <a:r>
              <a:rPr lang="en-US" b="1"/>
              <a:t>	Câu 3:</a:t>
            </a:r>
            <a:r>
              <a:rPr lang="en-US"/>
              <a:t> Lấy 2 ví dụ về việc sử dụng một vật liệu làm ra được nhiều vật dụng khác nhau.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0069275" y="5466290"/>
            <a:ext cx="1977326" cy="12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09"/>
            <a:ext cx="12103100" cy="1301993"/>
          </a:xfrm>
        </p:spPr>
        <p:txBody>
          <a:bodyPr>
            <a:normAutofit/>
          </a:bodyPr>
          <a:lstStyle/>
          <a:p>
            <a:pPr algn="ctr"/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TÌM HIỂU KHẢ NĂNG DẪN ĐIỆN, DẪN NHIỆT CỦA  MỘT SỐ VẬT LIỆU THÔNG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91" y="1280161"/>
            <a:ext cx="7915226" cy="53763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 Tìm hiểu về khả năng dẫn điện của vật liệu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1.1. Chuẩn bị</a:t>
            </a:r>
          </a:p>
          <a:p>
            <a:pPr algn="just">
              <a:buFontTx/>
              <a:buChar char="-"/>
            </a:pPr>
            <a:r>
              <a:rPr lang="en-US"/>
              <a:t>Bộ dụng cụ sơ đồ</a:t>
            </a:r>
          </a:p>
          <a:p>
            <a:pPr lvl="0" algn="just">
              <a:buFontTx/>
              <a:buChar char="-"/>
            </a:pPr>
            <a:r>
              <a:rPr lang="en-US"/>
              <a:t>Các vật dụng bằng kim loại, nhựa, gỗ, cao su, thủy tinh, gốm sứ.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1.2. Tiến hành</a:t>
            </a:r>
          </a:p>
          <a:p>
            <a:pPr algn="just">
              <a:buFontTx/>
              <a:buChar char="-"/>
            </a:pPr>
            <a:r>
              <a:rPr lang="en-US"/>
              <a:t>Kiểm tra dụng cụ: Kẹp 2 đầu kẹp trực tiếp vào nhau xem có sáng không.</a:t>
            </a:r>
          </a:p>
          <a:p>
            <a:pPr algn="just">
              <a:buFontTx/>
              <a:buChar char="-"/>
            </a:pPr>
            <a:r>
              <a:rPr lang="en-US"/>
              <a:t>Kẹp lần lượt từng đồ vật vào hai chiếc kẹp.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PHIẾU HT SỐ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026" y="2002206"/>
            <a:ext cx="3756074" cy="24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3234" y="1779350"/>
            <a:ext cx="4211392" cy="251511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129" y="789973"/>
            <a:ext cx="7512285" cy="646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b="1">
                <a:solidFill>
                  <a:srgbClr val="FF0000"/>
                </a:solidFill>
              </a:rPr>
              <a:t>2.1. Chuẩn bị</a:t>
            </a:r>
          </a:p>
          <a:p>
            <a:pPr marL="0" lvl="0" indent="0">
              <a:buNone/>
            </a:pPr>
            <a:r>
              <a:rPr lang="en-US"/>
              <a:t>- Bát sứ, các thìa bằng kim loại, gỗ, sứ, nhựa.</a:t>
            </a:r>
          </a:p>
          <a:p>
            <a:pPr marL="0" indent="0" algn="just">
              <a:buFont typeface="Wingdings 3" charset="2"/>
              <a:buNone/>
            </a:pPr>
            <a:r>
              <a:rPr lang="en-US" b="1">
                <a:solidFill>
                  <a:srgbClr val="FF0000"/>
                </a:solidFill>
              </a:rPr>
              <a:t>2.2. Tiến hành</a:t>
            </a:r>
          </a:p>
          <a:p>
            <a:pPr algn="just">
              <a:buFontTx/>
              <a:buChar char="-"/>
            </a:pPr>
            <a:r>
              <a:rPr lang="en-US"/>
              <a:t>Đổ nước nóng già (khoảng 90</a:t>
            </a:r>
            <a:r>
              <a:rPr lang="en-US" baseline="30000"/>
              <a:t>o</a:t>
            </a:r>
            <a:r>
              <a:rPr lang="en-US"/>
              <a:t>C) vào 2/3 bát và đặt 4 chiếc thìa vào bát. Sau khoảng 2 – 3 phút, dùng tay cầm vào cán từng chiếc thìa.</a:t>
            </a:r>
          </a:p>
          <a:p>
            <a:pPr algn="just">
              <a:buFontTx/>
              <a:buChar char="-"/>
            </a:pPr>
            <a:r>
              <a:rPr lang="en-US"/>
              <a:t>Lặp lại thí nghiệm nhưng thay nước nóng bằng nước đá.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PHT SỐ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29" y="257577"/>
            <a:ext cx="896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về khả năng dẫn nhiệt của vật liệu</a:t>
            </a:r>
          </a:p>
        </p:txBody>
      </p:sp>
    </p:spTree>
    <p:extLst>
      <p:ext uri="{BB962C8B-B14F-4D97-AF65-F5344CB8AC3E}">
        <p14:creationId xmlns:p14="http://schemas.microsoft.com/office/powerpoint/2010/main" val="38286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TÍNH CHẤT CỦA MỘT SỐ VẬT LIỆU THÔNG DỤNG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5" y="838200"/>
            <a:ext cx="11918915" cy="56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059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721</TotalTime>
  <Words>694</Words>
  <PresentationFormat>Widescreen</PresentationFormat>
  <Paragraphs>91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Wisp</vt:lpstr>
      <vt:lpstr> BÀI 12  MỘT SỐ VẬT LIỆU</vt:lpstr>
      <vt:lpstr>Quan sát các hình ảnh sau và cho biết các vật liệu tạo ra chúng </vt:lpstr>
      <vt:lpstr>LỊCH SỬ PHÁT TRIỂN CỦA CON NGƯỜI QUA CÁC THỜI ĐẠI</vt:lpstr>
      <vt:lpstr>Câu 1: Quan sát hình ảnh, cho biết vật liệu làm ra chúng và xác định những vật liệu này có sẵn trong tự nhiên hay do con người làm ra. </vt:lpstr>
      <vt:lpstr>PowerPoint Presentation</vt:lpstr>
      <vt:lpstr>PowerPoint Presentation</vt:lpstr>
      <vt:lpstr> TÌM HIỂU KHẢ NĂNG DẪN ĐIỆN, DẪN NHIỆT CỦA  MỘT SỐ VẬT LIỆU THÔNG DỤNG</vt:lpstr>
      <vt:lpstr>PowerPoint Presentation</vt:lpstr>
      <vt:lpstr>TÍNH CHẤT CỦA MỘT SỐ VẬT LIỆU THÔNG DỤNG </vt:lpstr>
      <vt:lpstr>ÁP DỤNG: PHIẾU HỌC TẬP SỐ 3 (theo cặp)</vt:lpstr>
      <vt:lpstr>XỬ LÝ RÁC RÁC THẢI SINH HOẠT</vt:lpstr>
      <vt:lpstr>HƯỚNG DẪN PHÂN LOẠI CHẤT THẢI RẮN – BẢO VỆ MÔI TRƯỜNG </vt:lpstr>
      <vt:lpstr>CHU TRÌNH 3R</vt:lpstr>
      <vt:lpstr>POSTER THU GOM RÁC THẢI, TÁI SỬ DỤNG ĐỒ TRONG GIA ĐÌNH</vt:lpstr>
      <vt:lpstr>HOÀN THÀNH PHIẾU HỌC TẬP SỐ 4</vt:lpstr>
      <vt:lpstr>CỦNG CỐ</vt:lpstr>
      <vt:lpstr>VẬN DỤNG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2021-05-28T03:27:19Z</dcterms:created>
  <dcterms:modified xsi:type="dcterms:W3CDTF">2021-06-08T18:51:07Z</dcterms:modified>
</cp:coreProperties>
</file>